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0" r:id="rId3"/>
    <p:sldId id="281" r:id="rId4"/>
    <p:sldId id="282" r:id="rId5"/>
    <p:sldId id="283" r:id="rId6"/>
    <p:sldId id="257" r:id="rId7"/>
    <p:sldId id="258" r:id="rId8"/>
    <p:sldId id="264" r:id="rId9"/>
    <p:sldId id="265" r:id="rId10"/>
    <p:sldId id="266" r:id="rId11"/>
    <p:sldId id="267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4660"/>
  </p:normalViewPr>
  <p:slideViewPr>
    <p:cSldViewPr>
      <p:cViewPr varScale="1">
        <p:scale>
          <a:sx n="62" d="100"/>
          <a:sy n="62" d="100"/>
        </p:scale>
        <p:origin x="14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DF7BE35A-B0F7-465F-B477-78013B2C03B5}"/>
    <pc:docChg chg="undo custSel addSld delSld modSld">
      <pc:chgData name="Christoffer Østergaard Carstens" userId="5d542c86-40b2-4e4f-ab37-dc2fab4fc46a" providerId="ADAL" clId="{DF7BE35A-B0F7-465F-B477-78013B2C03B5}" dt="2023-11-28T07:04:14.840" v="202" actId="20577"/>
      <pc:docMkLst>
        <pc:docMk/>
      </pc:docMkLst>
      <pc:sldChg chg="modSp mod">
        <pc:chgData name="Christoffer Østergaard Carstens" userId="5d542c86-40b2-4e4f-ab37-dc2fab4fc46a" providerId="ADAL" clId="{DF7BE35A-B0F7-465F-B477-78013B2C03B5}" dt="2023-11-28T07:04:14.840" v="202" actId="20577"/>
        <pc:sldMkLst>
          <pc:docMk/>
          <pc:sldMk cId="2146146387" sldId="256"/>
        </pc:sldMkLst>
        <pc:spChg chg="mod">
          <ac:chgData name="Christoffer Østergaard Carstens" userId="5d542c86-40b2-4e4f-ab37-dc2fab4fc46a" providerId="ADAL" clId="{DF7BE35A-B0F7-465F-B477-78013B2C03B5}" dt="2023-11-23T09:29:50.578" v="11" actId="20577"/>
          <ac:spMkLst>
            <pc:docMk/>
            <pc:sldMk cId="2146146387" sldId="256"/>
            <ac:spMk id="2" creationId="{E536A846-EF1D-6540-AF9A-1F5FD90B2D7C}"/>
          </ac:spMkLst>
        </pc:spChg>
        <pc:spChg chg="mod">
          <ac:chgData name="Christoffer Østergaard Carstens" userId="5d542c86-40b2-4e4f-ab37-dc2fab4fc46a" providerId="ADAL" clId="{DF7BE35A-B0F7-465F-B477-78013B2C03B5}" dt="2023-11-28T07:04:14.840" v="202" actId="20577"/>
          <ac:spMkLst>
            <pc:docMk/>
            <pc:sldMk cId="2146146387" sldId="256"/>
            <ac:spMk id="3" creationId="{4EDD8B4B-AEFB-BB42-995B-54DF9A73D4C8}"/>
          </ac:spMkLst>
        </pc:spChg>
      </pc:sldChg>
      <pc:sldChg chg="modSp mod">
        <pc:chgData name="Christoffer Østergaard Carstens" userId="5d542c86-40b2-4e4f-ab37-dc2fab4fc46a" providerId="ADAL" clId="{DF7BE35A-B0F7-465F-B477-78013B2C03B5}" dt="2023-11-23T09:34:29.652" v="125" actId="20577"/>
        <pc:sldMkLst>
          <pc:docMk/>
          <pc:sldMk cId="3652739359" sldId="279"/>
        </pc:sldMkLst>
        <pc:spChg chg="mod">
          <ac:chgData name="Christoffer Østergaard Carstens" userId="5d542c86-40b2-4e4f-ab37-dc2fab4fc46a" providerId="ADAL" clId="{DF7BE35A-B0F7-465F-B477-78013B2C03B5}" dt="2023-11-23T09:34:29.652" v="125" actId="20577"/>
          <ac:spMkLst>
            <pc:docMk/>
            <pc:sldMk cId="3652739359" sldId="279"/>
            <ac:spMk id="2" creationId="{8E823C14-B2BD-4377-8085-090462AC7261}"/>
          </ac:spMkLst>
        </pc:spChg>
      </pc:sldChg>
      <pc:sldChg chg="modSp mod">
        <pc:chgData name="Christoffer Østergaard Carstens" userId="5d542c86-40b2-4e4f-ab37-dc2fab4fc46a" providerId="ADAL" clId="{DF7BE35A-B0F7-465F-B477-78013B2C03B5}" dt="2023-11-23T09:35:57.482" v="186" actId="20577"/>
        <pc:sldMkLst>
          <pc:docMk/>
          <pc:sldMk cId="571363216" sldId="280"/>
        </pc:sldMkLst>
        <pc:spChg chg="mod">
          <ac:chgData name="Christoffer Østergaard Carstens" userId="5d542c86-40b2-4e4f-ab37-dc2fab4fc46a" providerId="ADAL" clId="{DF7BE35A-B0F7-465F-B477-78013B2C03B5}" dt="2023-11-23T09:35:57.482" v="186" actId="20577"/>
          <ac:spMkLst>
            <pc:docMk/>
            <pc:sldMk cId="571363216" sldId="280"/>
            <ac:spMk id="3" creationId="{DB59B3D0-6C71-436E-B065-BA3D0DAC18E8}"/>
          </ac:spMkLst>
        </pc:spChg>
      </pc:sldChg>
      <pc:sldChg chg="modSp add del mod">
        <pc:chgData name="Christoffer Østergaard Carstens" userId="5d542c86-40b2-4e4f-ab37-dc2fab4fc46a" providerId="ADAL" clId="{DF7BE35A-B0F7-465F-B477-78013B2C03B5}" dt="2023-11-23T09:30:30.896" v="17" actId="20577"/>
        <pc:sldMkLst>
          <pc:docMk/>
          <pc:sldMk cId="810385430" sldId="281"/>
        </pc:sldMkLst>
        <pc:spChg chg="mod">
          <ac:chgData name="Christoffer Østergaard Carstens" userId="5d542c86-40b2-4e4f-ab37-dc2fab4fc46a" providerId="ADAL" clId="{DF7BE35A-B0F7-465F-B477-78013B2C03B5}" dt="2023-11-23T09:30:30.896" v="17" actId="20577"/>
          <ac:spMkLst>
            <pc:docMk/>
            <pc:sldMk cId="810385430" sldId="281"/>
            <ac:spMk id="3" creationId="{76DEC6BD-F515-4C00-B09F-8E4FE6D02E4F}"/>
          </ac:spMkLst>
        </pc:spChg>
      </pc:sldChg>
      <pc:sldChg chg="add del">
        <pc:chgData name="Christoffer Østergaard Carstens" userId="5d542c86-40b2-4e4f-ab37-dc2fab4fc46a" providerId="ADAL" clId="{DF7BE35A-B0F7-465F-B477-78013B2C03B5}" dt="2023-11-23T09:30:23.085" v="13" actId="47"/>
        <pc:sldMkLst>
          <pc:docMk/>
          <pc:sldMk cId="1790685654" sldId="282"/>
        </pc:sldMkLst>
      </pc:sldChg>
      <pc:sldChg chg="modSp mod">
        <pc:chgData name="Christoffer Østergaard Carstens" userId="5d542c86-40b2-4e4f-ab37-dc2fab4fc46a" providerId="ADAL" clId="{DF7BE35A-B0F7-465F-B477-78013B2C03B5}" dt="2023-11-23T09:31:06.903" v="71" actId="20577"/>
        <pc:sldMkLst>
          <pc:docMk/>
          <pc:sldMk cId="1320950242" sldId="283"/>
        </pc:sldMkLst>
        <pc:spChg chg="mod">
          <ac:chgData name="Christoffer Østergaard Carstens" userId="5d542c86-40b2-4e4f-ab37-dc2fab4fc46a" providerId="ADAL" clId="{DF7BE35A-B0F7-465F-B477-78013B2C03B5}" dt="2023-11-23T09:31:06.903" v="71" actId="20577"/>
          <ac:spMkLst>
            <pc:docMk/>
            <pc:sldMk cId="1320950242" sldId="283"/>
            <ac:spMk id="3" creationId="{95A855DE-C5B4-4136-9848-7EF953BE1038}"/>
          </ac:spMkLst>
        </pc:spChg>
      </pc:sldChg>
    </pc:docChg>
  </pc:docChgLst>
  <pc:docChgLst>
    <pc:chgData name="Christoffer Østergaard Carstens" userId="5d542c86-40b2-4e4f-ab37-dc2fab4fc46a" providerId="ADAL" clId="{456E98F2-8931-4691-A00E-83A872166BC3}"/>
    <pc:docChg chg="undo custSel addSld delSld modSld">
      <pc:chgData name="Christoffer Østergaard Carstens" userId="5d542c86-40b2-4e4f-ab37-dc2fab4fc46a" providerId="ADAL" clId="{456E98F2-8931-4691-A00E-83A872166BC3}" dt="2021-11-21T17:43:53.177" v="326"/>
      <pc:docMkLst>
        <pc:docMk/>
      </pc:docMkLst>
      <pc:sldChg chg="delSp modSp add mod">
        <pc:chgData name="Christoffer Østergaard Carstens" userId="5d542c86-40b2-4e4f-ab37-dc2fab4fc46a" providerId="ADAL" clId="{456E98F2-8931-4691-A00E-83A872166BC3}" dt="2021-11-18T11:59:44.892" v="138" actId="1076"/>
        <pc:sldMkLst>
          <pc:docMk/>
          <pc:sldMk cId="2146146387" sldId="256"/>
        </pc:sldMkLst>
        <pc:spChg chg="mod">
          <ac:chgData name="Christoffer Østergaard Carstens" userId="5d542c86-40b2-4e4f-ab37-dc2fab4fc46a" providerId="ADAL" clId="{456E98F2-8931-4691-A00E-83A872166BC3}" dt="2021-11-18T11:59:44.892" v="138" actId="1076"/>
          <ac:spMkLst>
            <pc:docMk/>
            <pc:sldMk cId="2146146387" sldId="256"/>
            <ac:spMk id="2" creationId="{E536A846-EF1D-6540-AF9A-1F5FD90B2D7C}"/>
          </ac:spMkLst>
        </pc:spChg>
        <pc:spChg chg="mod">
          <ac:chgData name="Christoffer Østergaard Carstens" userId="5d542c86-40b2-4e4f-ab37-dc2fab4fc46a" providerId="ADAL" clId="{456E98F2-8931-4691-A00E-83A872166BC3}" dt="2021-11-18T11:57:24.408" v="78" actId="20577"/>
          <ac:spMkLst>
            <pc:docMk/>
            <pc:sldMk cId="2146146387" sldId="256"/>
            <ac:spMk id="3" creationId="{4EDD8B4B-AEFB-BB42-995B-54DF9A73D4C8}"/>
          </ac:spMkLst>
        </pc:spChg>
        <pc:picChg chg="del">
          <ac:chgData name="Christoffer Østergaard Carstens" userId="5d542c86-40b2-4e4f-ab37-dc2fab4fc46a" providerId="ADAL" clId="{456E98F2-8931-4691-A00E-83A872166BC3}" dt="2021-11-18T11:57:26.104" v="79" actId="478"/>
          <ac:picMkLst>
            <pc:docMk/>
            <pc:sldMk cId="2146146387" sldId="256"/>
            <ac:picMk id="4" creationId="{5067065D-CEE5-FA46-B665-C52BB7366FFB}"/>
          </ac:picMkLst>
        </pc:picChg>
      </pc:sldChg>
      <pc:sldChg chg="delSp modSp add mod setBg delDesignElem">
        <pc:chgData name="Christoffer Østergaard Carstens" userId="5d542c86-40b2-4e4f-ab37-dc2fab4fc46a" providerId="ADAL" clId="{456E98F2-8931-4691-A00E-83A872166BC3}" dt="2021-11-18T11:59:52.848" v="142" actId="14100"/>
        <pc:sldMkLst>
          <pc:docMk/>
          <pc:sldMk cId="2220160127" sldId="257"/>
        </pc:sldMkLst>
        <pc:spChg chg="mod">
          <ac:chgData name="Christoffer Østergaard Carstens" userId="5d542c86-40b2-4e4f-ab37-dc2fab4fc46a" providerId="ADAL" clId="{456E98F2-8931-4691-A00E-83A872166BC3}" dt="2021-11-18T11:59:52.848" v="142" actId="14100"/>
          <ac:spMkLst>
            <pc:docMk/>
            <pc:sldMk cId="2220160127" sldId="257"/>
            <ac:spMk id="3" creationId="{A8FBFB38-9D44-024D-80BA-8939DF368369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220160127" sldId="257"/>
            <ac:spMk id="71" creationId="{81AEB8A9-B768-4E30-BA55-D919E6687343}"/>
          </ac:spMkLst>
        </pc:spChg>
        <pc:picChg chg="del">
          <ac:chgData name="Christoffer Østergaard Carstens" userId="5d542c86-40b2-4e4f-ab37-dc2fab4fc46a" providerId="ADAL" clId="{456E98F2-8931-4691-A00E-83A872166BC3}" dt="2021-11-18T11:57:40.133" v="82" actId="478"/>
          <ac:picMkLst>
            <pc:docMk/>
            <pc:sldMk cId="2220160127" sldId="257"/>
            <ac:picMk id="6" creationId="{68853E60-B14F-7D48-95D2-9C970DA8B8FE}"/>
          </ac:picMkLst>
        </pc:picChg>
        <pc:picChg chg="mod">
          <ac:chgData name="Christoffer Østergaard Carstens" userId="5d542c86-40b2-4e4f-ab37-dc2fab4fc46a" providerId="ADAL" clId="{456E98F2-8931-4691-A00E-83A872166BC3}" dt="2021-11-18T11:57:48.337" v="86" actId="14100"/>
          <ac:picMkLst>
            <pc:docMk/>
            <pc:sldMk cId="2220160127" sldId="257"/>
            <ac:picMk id="2050" creationId="{A854469A-C7B5-8B47-AC80-8BD9791552E4}"/>
          </ac:picMkLst>
        </pc:picChg>
      </pc:sldChg>
      <pc:sldChg chg="delSp modSp add mod">
        <pc:chgData name="Christoffer Østergaard Carstens" userId="5d542c86-40b2-4e4f-ab37-dc2fab4fc46a" providerId="ADAL" clId="{456E98F2-8931-4691-A00E-83A872166BC3}" dt="2021-11-18T11:57:55.261" v="87" actId="478"/>
        <pc:sldMkLst>
          <pc:docMk/>
          <pc:sldMk cId="3419460398" sldId="258"/>
        </pc:sldMkLst>
        <pc:spChg chg="mod">
          <ac:chgData name="Christoffer Østergaard Carstens" userId="5d542c86-40b2-4e4f-ab37-dc2fab4fc46a" providerId="ADAL" clId="{456E98F2-8931-4691-A00E-83A872166BC3}" dt="2021-11-18T11:56:38.992" v="36" actId="27636"/>
          <ac:spMkLst>
            <pc:docMk/>
            <pc:sldMk cId="3419460398" sldId="258"/>
            <ac:spMk id="3" creationId="{BC204A81-94AE-F84F-A3D6-84C0849BC077}"/>
          </ac:spMkLst>
        </pc:spChg>
        <pc:picChg chg="del">
          <ac:chgData name="Christoffer Østergaard Carstens" userId="5d542c86-40b2-4e4f-ab37-dc2fab4fc46a" providerId="ADAL" clId="{456E98F2-8931-4691-A00E-83A872166BC3}" dt="2021-11-18T11:57:55.261" v="87" actId="478"/>
          <ac:picMkLst>
            <pc:docMk/>
            <pc:sldMk cId="3419460398" sldId="258"/>
            <ac:picMk id="4" creationId="{BE80E26B-FC61-A948-8F87-A5C7EFD12642}"/>
          </ac:picMkLst>
        </pc:picChg>
      </pc:sldChg>
      <pc:sldChg chg="delSp add del setBg delDesignElem">
        <pc:chgData name="Christoffer Østergaard Carstens" userId="5d542c86-40b2-4e4f-ab37-dc2fab4fc46a" providerId="ADAL" clId="{456E98F2-8931-4691-A00E-83A872166BC3}" dt="2021-11-18T11:57:59.048" v="88" actId="47"/>
        <pc:sldMkLst>
          <pc:docMk/>
          <pc:sldMk cId="3349149287" sldId="259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349149287" sldId="259"/>
            <ac:spMk id="17" creationId="{79BB35BC-D5C2-4C8B-A22A-A71E6191913B}"/>
          </ac:spMkLst>
        </pc:spChg>
      </pc:sldChg>
      <pc:sldChg chg="add del">
        <pc:chgData name="Christoffer Østergaard Carstens" userId="5d542c86-40b2-4e4f-ab37-dc2fab4fc46a" providerId="ADAL" clId="{456E98F2-8931-4691-A00E-83A872166BC3}" dt="2021-11-18T11:57:59.715" v="89" actId="47"/>
        <pc:sldMkLst>
          <pc:docMk/>
          <pc:sldMk cId="1816897176" sldId="260"/>
        </pc:sldMkLst>
      </pc:sldChg>
      <pc:sldChg chg="delSp add del setBg delDesignElem">
        <pc:chgData name="Christoffer Østergaard Carstens" userId="5d542c86-40b2-4e4f-ab37-dc2fab4fc46a" providerId="ADAL" clId="{456E98F2-8931-4691-A00E-83A872166BC3}" dt="2021-11-18T11:58:01.143" v="90" actId="47"/>
        <pc:sldMkLst>
          <pc:docMk/>
          <pc:sldMk cId="2196948110" sldId="261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196948110" sldId="261"/>
            <ac:spMk id="19" creationId="{81AEB8A9-B768-4E30-BA55-D919E6687343}"/>
          </ac:spMkLst>
        </pc:spChg>
      </pc:sldChg>
      <pc:sldChg chg="delSp add del setBg delDesignElem">
        <pc:chgData name="Christoffer Østergaard Carstens" userId="5d542c86-40b2-4e4f-ab37-dc2fab4fc46a" providerId="ADAL" clId="{456E98F2-8931-4691-A00E-83A872166BC3}" dt="2021-11-18T11:58:02.115" v="91" actId="47"/>
        <pc:sldMkLst>
          <pc:docMk/>
          <pc:sldMk cId="917936544" sldId="262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917936544" sldId="262"/>
            <ac:spMk id="14" creationId="{EBF87945-A001-489F-9D9B-7D9435F0B9CA}"/>
          </ac:spMkLst>
        </pc:spChg>
      </pc:sldChg>
      <pc:sldChg chg="delSp modSp add del mod setBg delDesignElem">
        <pc:chgData name="Christoffer Østergaard Carstens" userId="5d542c86-40b2-4e4f-ab37-dc2fab4fc46a" providerId="ADAL" clId="{456E98F2-8931-4691-A00E-83A872166BC3}" dt="2021-11-18T11:58:02.854" v="92" actId="47"/>
        <pc:sldMkLst>
          <pc:docMk/>
          <pc:sldMk cId="3302427589" sldId="263"/>
        </pc:sldMkLst>
        <pc:spChg chg="mod">
          <ac:chgData name="Christoffer Østergaard Carstens" userId="5d542c86-40b2-4e4f-ab37-dc2fab4fc46a" providerId="ADAL" clId="{456E98F2-8931-4691-A00E-83A872166BC3}" dt="2021-11-18T11:56:39.046" v="37" actId="27636"/>
          <ac:spMkLst>
            <pc:docMk/>
            <pc:sldMk cId="3302427589" sldId="263"/>
            <ac:spMk id="3" creationId="{6F8E61D3-BA3B-F04E-9255-0D439097630A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302427589" sldId="263"/>
            <ac:spMk id="10" creationId="{81AEB8A9-B768-4E30-BA55-D919E6687343}"/>
          </ac:spMkLst>
        </pc:spChg>
      </pc:sldChg>
      <pc:sldChg chg="delSp add mod">
        <pc:chgData name="Christoffer Østergaard Carstens" userId="5d542c86-40b2-4e4f-ab37-dc2fab4fc46a" providerId="ADAL" clId="{456E98F2-8931-4691-A00E-83A872166BC3}" dt="2021-11-18T11:58:09.801" v="93" actId="478"/>
        <pc:sldMkLst>
          <pc:docMk/>
          <pc:sldMk cId="3783042973" sldId="264"/>
        </pc:sldMkLst>
        <pc:picChg chg="del">
          <ac:chgData name="Christoffer Østergaard Carstens" userId="5d542c86-40b2-4e4f-ab37-dc2fab4fc46a" providerId="ADAL" clId="{456E98F2-8931-4691-A00E-83A872166BC3}" dt="2021-11-18T11:58:09.801" v="93" actId="478"/>
          <ac:picMkLst>
            <pc:docMk/>
            <pc:sldMk cId="3783042973" sldId="264"/>
            <ac:picMk id="4" creationId="{06F31BD4-E559-E74B-8BDF-446374CFAF04}"/>
          </ac:picMkLst>
        </pc:picChg>
      </pc:sldChg>
      <pc:sldChg chg="delSp modSp add mod setBg delDesignElem">
        <pc:chgData name="Christoffer Østergaard Carstens" userId="5d542c86-40b2-4e4f-ab37-dc2fab4fc46a" providerId="ADAL" clId="{456E98F2-8931-4691-A00E-83A872166BC3}" dt="2021-11-18T11:58:37.693" v="107" actId="14100"/>
        <pc:sldMkLst>
          <pc:docMk/>
          <pc:sldMk cId="2157423461" sldId="265"/>
        </pc:sldMkLst>
        <pc:spChg chg="mod">
          <ac:chgData name="Christoffer Østergaard Carstens" userId="5d542c86-40b2-4e4f-ab37-dc2fab4fc46a" providerId="ADAL" clId="{456E98F2-8931-4691-A00E-83A872166BC3}" dt="2021-11-18T11:58:21.549" v="101" actId="27636"/>
          <ac:spMkLst>
            <pc:docMk/>
            <pc:sldMk cId="2157423461" sldId="265"/>
            <ac:spMk id="3" creationId="{EB2B203E-CB09-ED4F-99E8-BA1A5ED3F8C7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157423461" sldId="265"/>
            <ac:spMk id="10" creationId="{81AEB8A9-B768-4E30-BA55-D919E6687343}"/>
          </ac:spMkLst>
        </pc:spChg>
        <pc:picChg chg="del">
          <ac:chgData name="Christoffer Østergaard Carstens" userId="5d542c86-40b2-4e4f-ab37-dc2fab4fc46a" providerId="ADAL" clId="{456E98F2-8931-4691-A00E-83A872166BC3}" dt="2021-11-18T11:58:14.578" v="94" actId="478"/>
          <ac:picMkLst>
            <pc:docMk/>
            <pc:sldMk cId="2157423461" sldId="265"/>
            <ac:picMk id="4" creationId="{FBF257D1-AB8C-0046-98E1-7802B67B56E1}"/>
          </ac:picMkLst>
        </pc:picChg>
        <pc:picChg chg="mod">
          <ac:chgData name="Christoffer Østergaard Carstens" userId="5d542c86-40b2-4e4f-ab37-dc2fab4fc46a" providerId="ADAL" clId="{456E98F2-8931-4691-A00E-83A872166BC3}" dt="2021-11-18T11:58:37.693" v="107" actId="14100"/>
          <ac:picMkLst>
            <pc:docMk/>
            <pc:sldMk cId="2157423461" sldId="265"/>
            <ac:picMk id="5" creationId="{6AEAE626-E05A-A649-AF4C-1462124F8AB5}"/>
          </ac:picMkLst>
        </pc:picChg>
      </pc:sldChg>
      <pc:sldChg chg="delSp modSp add mod setBg delDesignElem">
        <pc:chgData name="Christoffer Østergaard Carstens" userId="5d542c86-40b2-4e4f-ab37-dc2fab4fc46a" providerId="ADAL" clId="{456E98F2-8931-4691-A00E-83A872166BC3}" dt="2021-11-18T11:58:34.858" v="106" actId="14100"/>
        <pc:sldMkLst>
          <pc:docMk/>
          <pc:sldMk cId="777187306" sldId="266"/>
        </pc:sldMkLst>
        <pc:spChg chg="mod">
          <ac:chgData name="Christoffer Østergaard Carstens" userId="5d542c86-40b2-4e4f-ab37-dc2fab4fc46a" providerId="ADAL" clId="{456E98F2-8931-4691-A00E-83A872166BC3}" dt="2021-11-18T11:58:31.286" v="105" actId="403"/>
          <ac:spMkLst>
            <pc:docMk/>
            <pc:sldMk cId="777187306" sldId="266"/>
            <ac:spMk id="3" creationId="{CA515C1C-BC7C-D44B-8CC3-B6F48C21CC30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777187306" sldId="266"/>
            <ac:spMk id="10" creationId="{81AEB8A9-B768-4E30-BA55-D919E6687343}"/>
          </ac:spMkLst>
        </pc:spChg>
        <pc:picChg chg="del">
          <ac:chgData name="Christoffer Østergaard Carstens" userId="5d542c86-40b2-4e4f-ab37-dc2fab4fc46a" providerId="ADAL" clId="{456E98F2-8931-4691-A00E-83A872166BC3}" dt="2021-11-18T11:58:26.730" v="102" actId="478"/>
          <ac:picMkLst>
            <pc:docMk/>
            <pc:sldMk cId="777187306" sldId="266"/>
            <ac:picMk id="4" creationId="{1F1D6740-62A9-144C-A3EA-14533FC68436}"/>
          </ac:picMkLst>
        </pc:picChg>
        <pc:picChg chg="mod">
          <ac:chgData name="Christoffer Østergaard Carstens" userId="5d542c86-40b2-4e4f-ab37-dc2fab4fc46a" providerId="ADAL" clId="{456E98F2-8931-4691-A00E-83A872166BC3}" dt="2021-11-18T11:58:34.858" v="106" actId="14100"/>
          <ac:picMkLst>
            <pc:docMk/>
            <pc:sldMk cId="777187306" sldId="266"/>
            <ac:picMk id="5" creationId="{41154D54-72C7-F542-843E-9BF066719F0C}"/>
          </ac:picMkLst>
        </pc:picChg>
      </pc:sldChg>
      <pc:sldChg chg="delSp modSp add mod setBg delDesignElem">
        <pc:chgData name="Christoffer Østergaard Carstens" userId="5d542c86-40b2-4e4f-ab37-dc2fab4fc46a" providerId="ADAL" clId="{456E98F2-8931-4691-A00E-83A872166BC3}" dt="2021-11-18T11:58:50.452" v="115" actId="14100"/>
        <pc:sldMkLst>
          <pc:docMk/>
          <pc:sldMk cId="323279174" sldId="267"/>
        </pc:sldMkLst>
        <pc:spChg chg="mod">
          <ac:chgData name="Christoffer Østergaard Carstens" userId="5d542c86-40b2-4e4f-ab37-dc2fab4fc46a" providerId="ADAL" clId="{456E98F2-8931-4691-A00E-83A872166BC3}" dt="2021-11-18T11:58:44.091" v="113" actId="27636"/>
          <ac:spMkLst>
            <pc:docMk/>
            <pc:sldMk cId="323279174" sldId="267"/>
            <ac:spMk id="3" creationId="{DC8CF431-946F-7444-BFDE-C06AE0724057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23279174" sldId="267"/>
            <ac:spMk id="10" creationId="{81AEB8A9-B768-4E30-BA55-D919E6687343}"/>
          </ac:spMkLst>
        </pc:spChg>
        <pc:picChg chg="del">
          <ac:chgData name="Christoffer Østergaard Carstens" userId="5d542c86-40b2-4e4f-ab37-dc2fab4fc46a" providerId="ADAL" clId="{456E98F2-8931-4691-A00E-83A872166BC3}" dt="2021-11-18T11:58:47.192" v="114" actId="478"/>
          <ac:picMkLst>
            <pc:docMk/>
            <pc:sldMk cId="323279174" sldId="267"/>
            <ac:picMk id="4" creationId="{F3763A53-4E11-7B46-8607-F437DFEE3C60}"/>
          </ac:picMkLst>
        </pc:picChg>
        <pc:picChg chg="mod">
          <ac:chgData name="Christoffer Østergaard Carstens" userId="5d542c86-40b2-4e4f-ab37-dc2fab4fc46a" providerId="ADAL" clId="{456E98F2-8931-4691-A00E-83A872166BC3}" dt="2021-11-18T11:58:50.452" v="115" actId="14100"/>
          <ac:picMkLst>
            <pc:docMk/>
            <pc:sldMk cId="323279174" sldId="267"/>
            <ac:picMk id="5" creationId="{B39C2BF2-9C77-424C-902D-6D7B246D83B9}"/>
          </ac:picMkLst>
        </pc:picChg>
      </pc:sldChg>
      <pc:sldChg chg="add del">
        <pc:chgData name="Christoffer Østergaard Carstens" userId="5d542c86-40b2-4e4f-ab37-dc2fab4fc46a" providerId="ADAL" clId="{456E98F2-8931-4691-A00E-83A872166BC3}" dt="2021-11-18T11:58:53.658" v="116" actId="47"/>
        <pc:sldMkLst>
          <pc:docMk/>
          <pc:sldMk cId="3486915767" sldId="268"/>
        </pc:sldMkLst>
      </pc:sldChg>
      <pc:sldChg chg="delSp add del setBg delDesignElem">
        <pc:chgData name="Christoffer Østergaard Carstens" userId="5d542c86-40b2-4e4f-ab37-dc2fab4fc46a" providerId="ADAL" clId="{456E98F2-8931-4691-A00E-83A872166BC3}" dt="2021-11-18T11:58:56.749" v="119" actId="47"/>
        <pc:sldMkLst>
          <pc:docMk/>
          <pc:sldMk cId="200070187" sldId="269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00070187" sldId="269"/>
            <ac:spMk id="10" creationId="{81AEB8A9-B768-4E30-BA55-D919E6687343}"/>
          </ac:spMkLst>
        </pc:spChg>
      </pc:sldChg>
      <pc:sldChg chg="delSp add del setBg delDesignElem">
        <pc:chgData name="Christoffer Østergaard Carstens" userId="5d542c86-40b2-4e4f-ab37-dc2fab4fc46a" providerId="ADAL" clId="{456E98F2-8931-4691-A00E-83A872166BC3}" dt="2021-11-18T11:58:58.314" v="121" actId="47"/>
        <pc:sldMkLst>
          <pc:docMk/>
          <pc:sldMk cId="4021793388" sldId="270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4021793388" sldId="270"/>
            <ac:spMk id="10" creationId="{81AEB8A9-B768-4E30-BA55-D919E6687343}"/>
          </ac:spMkLst>
        </pc:spChg>
      </pc:sldChg>
      <pc:sldChg chg="delSp add del setBg delDesignElem">
        <pc:chgData name="Christoffer Østergaard Carstens" userId="5d542c86-40b2-4e4f-ab37-dc2fab4fc46a" providerId="ADAL" clId="{456E98F2-8931-4691-A00E-83A872166BC3}" dt="2021-11-18T11:58:55.110" v="117" actId="47"/>
        <pc:sldMkLst>
          <pc:docMk/>
          <pc:sldMk cId="2269938564" sldId="271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269938564" sldId="271"/>
            <ac:spMk id="10" creationId="{BACC6370-2D7E-4714-9D71-7542949D7D5D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269938564" sldId="271"/>
            <ac:spMk id="12" creationId="{F68B3F68-107C-434F-AA38-110D5EA91B85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269938564" sldId="271"/>
            <ac:spMk id="14" creationId="{AAD0DBB9-1A4B-4391-81D4-CB19F9AB918A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269938564" sldId="271"/>
            <ac:spMk id="16" creationId="{063BBA22-50EA-4C4D-BE05-F1CE4E63AA56}"/>
          </ac:spMkLst>
        </pc:spChg>
      </pc:sldChg>
      <pc:sldChg chg="delSp add del setBg delDesignElem">
        <pc:chgData name="Christoffer Østergaard Carstens" userId="5d542c86-40b2-4e4f-ab37-dc2fab4fc46a" providerId="ADAL" clId="{456E98F2-8931-4691-A00E-83A872166BC3}" dt="2021-11-18T11:58:57.599" v="120" actId="47"/>
        <pc:sldMkLst>
          <pc:docMk/>
          <pc:sldMk cId="1134168085" sldId="272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1134168085" sldId="272"/>
            <ac:spMk id="10" creationId="{81AEB8A9-B768-4E30-BA55-D919E6687343}"/>
          </ac:spMkLst>
        </pc:spChg>
      </pc:sldChg>
      <pc:sldChg chg="add del">
        <pc:chgData name="Christoffer Østergaard Carstens" userId="5d542c86-40b2-4e4f-ab37-dc2fab4fc46a" providerId="ADAL" clId="{456E98F2-8931-4691-A00E-83A872166BC3}" dt="2021-11-18T11:58:55.820" v="118" actId="47"/>
        <pc:sldMkLst>
          <pc:docMk/>
          <pc:sldMk cId="696447190" sldId="273"/>
        </pc:sldMkLst>
      </pc:sldChg>
      <pc:sldChg chg="delSp add del setBg delDesignElem">
        <pc:chgData name="Christoffer Østergaard Carstens" userId="5d542c86-40b2-4e4f-ab37-dc2fab4fc46a" providerId="ADAL" clId="{456E98F2-8931-4691-A00E-83A872166BC3}" dt="2021-11-18T11:59:01.154" v="122" actId="47"/>
        <pc:sldMkLst>
          <pc:docMk/>
          <pc:sldMk cId="1909998979" sldId="274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1909998979" sldId="274"/>
            <ac:spMk id="11" creationId="{1A95671B-3CC6-4792-9114-B74FAEA224E6}"/>
          </ac:spMkLst>
        </pc:spChg>
      </pc:sldChg>
      <pc:sldChg chg="delSp add del setBg delDesignElem">
        <pc:chgData name="Christoffer Østergaard Carstens" userId="5d542c86-40b2-4e4f-ab37-dc2fab4fc46a" providerId="ADAL" clId="{456E98F2-8931-4691-A00E-83A872166BC3}" dt="2021-11-18T11:59:03.767" v="123" actId="47"/>
        <pc:sldMkLst>
          <pc:docMk/>
          <pc:sldMk cId="2308608281" sldId="275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308608281" sldId="275"/>
            <ac:spMk id="135" creationId="{4038CB10-1F5C-4D54-9DF7-12586DE5B007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308608281" sldId="275"/>
            <ac:spMk id="137" creationId="{36D30126-6314-4A93-B27E-5C66CF781924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308608281" sldId="275"/>
            <ac:spMk id="139" creationId="{73ED6512-6858-4552-B699-9A97FE9A4EA2}"/>
          </ac:spMkLst>
        </pc:spChg>
      </pc:sldChg>
      <pc:sldChg chg="delSp modSp add del mod setBg delDesignElem">
        <pc:chgData name="Christoffer Østergaard Carstens" userId="5d542c86-40b2-4e4f-ab37-dc2fab4fc46a" providerId="ADAL" clId="{456E98F2-8931-4691-A00E-83A872166BC3}" dt="2021-11-18T11:59:05.262" v="124" actId="47"/>
        <pc:sldMkLst>
          <pc:docMk/>
          <pc:sldMk cId="3872684078" sldId="276"/>
        </pc:sldMkLst>
        <pc:spChg chg="mod">
          <ac:chgData name="Christoffer Østergaard Carstens" userId="5d542c86-40b2-4e4f-ab37-dc2fab4fc46a" providerId="ADAL" clId="{456E98F2-8931-4691-A00E-83A872166BC3}" dt="2021-11-18T11:56:39.097" v="38" actId="27636"/>
          <ac:spMkLst>
            <pc:docMk/>
            <pc:sldMk cId="3872684078" sldId="276"/>
            <ac:spMk id="3" creationId="{376D44CC-2DEB-FC45-9B2B-DBFB58A85349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872684078" sldId="276"/>
            <ac:spMk id="9" creationId="{B775CD93-9DF2-48CB-9F57-1BCA9A46C7FA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872684078" sldId="276"/>
            <ac:spMk id="11" creationId="{1C091803-41C2-48E0-9228-5148460C7479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872684078" sldId="276"/>
            <ac:spMk id="13" creationId="{E186B68C-84BC-4A6E-99D1-EE87483C1349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872684078" sldId="276"/>
            <ac:spMk id="15" creationId="{6166C6D1-23AC-49C4-BA07-238E4E9F8CEB}"/>
          </ac:spMkLst>
        </pc:spChg>
      </pc:sldChg>
      <pc:sldChg chg="delSp add mod setBg delDesignElem">
        <pc:chgData name="Christoffer Østergaard Carstens" userId="5d542c86-40b2-4e4f-ab37-dc2fab4fc46a" providerId="ADAL" clId="{456E98F2-8931-4691-A00E-83A872166BC3}" dt="2021-11-18T11:59:15.288" v="127" actId="478"/>
        <pc:sldMkLst>
          <pc:docMk/>
          <pc:sldMk cId="1257253045" sldId="277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1257253045" sldId="277"/>
            <ac:spMk id="3076" creationId="{594D6AA1-A0E1-45F9-8E25-BAB8092293CC}"/>
          </ac:spMkLst>
        </pc:spChg>
        <pc:picChg chg="del">
          <ac:chgData name="Christoffer Østergaard Carstens" userId="5d542c86-40b2-4e4f-ab37-dc2fab4fc46a" providerId="ADAL" clId="{456E98F2-8931-4691-A00E-83A872166BC3}" dt="2021-11-18T11:59:15.288" v="127" actId="478"/>
          <ac:picMkLst>
            <pc:docMk/>
            <pc:sldMk cId="1257253045" sldId="277"/>
            <ac:picMk id="5" creationId="{1BD3DCBD-FA89-9247-B11A-BC1A96E24A76}"/>
          </ac:picMkLst>
        </pc:picChg>
      </pc:sldChg>
      <pc:sldChg chg="delSp modSp add mod setBg delDesignElem">
        <pc:chgData name="Christoffer Østergaard Carstens" userId="5d542c86-40b2-4e4f-ab37-dc2fab4fc46a" providerId="ADAL" clId="{456E98F2-8931-4691-A00E-83A872166BC3}" dt="2021-11-18T11:56:39.115" v="39" actId="27636"/>
        <pc:sldMkLst>
          <pc:docMk/>
          <pc:sldMk cId="1909180544" sldId="278"/>
        </pc:sldMkLst>
        <pc:spChg chg="mod">
          <ac:chgData name="Christoffer Østergaard Carstens" userId="5d542c86-40b2-4e4f-ab37-dc2fab4fc46a" providerId="ADAL" clId="{456E98F2-8931-4691-A00E-83A872166BC3}" dt="2021-11-18T11:56:39.115" v="39" actId="27636"/>
          <ac:spMkLst>
            <pc:docMk/>
            <pc:sldMk cId="1909180544" sldId="278"/>
            <ac:spMk id="2" creationId="{91E3D021-31E0-F94E-8F13-175BB657602A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1909180544" sldId="278"/>
            <ac:spMk id="71" creationId="{6753252F-4873-4F63-801D-CC719279A7D5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1909180544" sldId="278"/>
            <ac:spMk id="73" creationId="{047C8CCB-F95D-4249-92DD-651249D3535A}"/>
          </ac:spMkLst>
        </pc:spChg>
      </pc:sldChg>
      <pc:sldChg chg="new del">
        <pc:chgData name="Christoffer Østergaard Carstens" userId="5d542c86-40b2-4e4f-ab37-dc2fab4fc46a" providerId="ADAL" clId="{456E98F2-8931-4691-A00E-83A872166BC3}" dt="2021-11-19T09:33:27.107" v="144" actId="47"/>
        <pc:sldMkLst>
          <pc:docMk/>
          <pc:sldMk cId="1839944688" sldId="279"/>
        </pc:sldMkLst>
      </pc:sldChg>
      <pc:sldChg chg="addSp delSp modSp new mod">
        <pc:chgData name="Christoffer Østergaard Carstens" userId="5d542c86-40b2-4e4f-ab37-dc2fab4fc46a" providerId="ADAL" clId="{456E98F2-8931-4691-A00E-83A872166BC3}" dt="2021-11-19T09:35:55.069" v="214" actId="14100"/>
        <pc:sldMkLst>
          <pc:docMk/>
          <pc:sldMk cId="3652739359" sldId="279"/>
        </pc:sldMkLst>
        <pc:spChg chg="mod">
          <ac:chgData name="Christoffer Østergaard Carstens" userId="5d542c86-40b2-4e4f-ab37-dc2fab4fc46a" providerId="ADAL" clId="{456E98F2-8931-4691-A00E-83A872166BC3}" dt="2021-11-19T09:33:58.951" v="193" actId="20577"/>
          <ac:spMkLst>
            <pc:docMk/>
            <pc:sldMk cId="3652739359" sldId="279"/>
            <ac:spMk id="2" creationId="{8E823C14-B2BD-4377-8085-090462AC7261}"/>
          </ac:spMkLst>
        </pc:spChg>
        <pc:spChg chg="add mod">
          <ac:chgData name="Christoffer Østergaard Carstens" userId="5d542c86-40b2-4e4f-ab37-dc2fab4fc46a" providerId="ADAL" clId="{456E98F2-8931-4691-A00E-83A872166BC3}" dt="2021-11-19T09:35:55.069" v="214" actId="14100"/>
          <ac:spMkLst>
            <pc:docMk/>
            <pc:sldMk cId="3652739359" sldId="279"/>
            <ac:spMk id="3" creationId="{E08D328D-3FDA-4C2C-8088-2D9464F27CF0}"/>
          </ac:spMkLst>
        </pc:spChg>
        <pc:spChg chg="add del mod">
          <ac:chgData name="Christoffer Østergaard Carstens" userId="5d542c86-40b2-4e4f-ab37-dc2fab4fc46a" providerId="ADAL" clId="{456E98F2-8931-4691-A00E-83A872166BC3}" dt="2021-11-19T09:34:19.079" v="201" actId="478"/>
          <ac:spMkLst>
            <pc:docMk/>
            <pc:sldMk cId="3652739359" sldId="279"/>
            <ac:spMk id="4" creationId="{F3A21571-F119-4FAA-B737-4D52A65B4C8D}"/>
          </ac:spMkLst>
        </pc:spChg>
      </pc:sldChg>
      <pc:sldChg chg="delSp add del setBg delDesignElem">
        <pc:chgData name="Christoffer Østergaard Carstens" userId="5d542c86-40b2-4e4f-ab37-dc2fab4fc46a" providerId="ADAL" clId="{456E98F2-8931-4691-A00E-83A872166BC3}" dt="2021-11-18T11:59:11.580" v="126" actId="47"/>
        <pc:sldMkLst>
          <pc:docMk/>
          <pc:sldMk cId="3829691656" sldId="279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829691656" sldId="279"/>
            <ac:spMk id="8" creationId="{CDA1A2E9-63FE-408D-A803-8E306ECAB4B3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829691656" sldId="279"/>
            <ac:spMk id="10" creationId="{FBE9F90C-C163-435B-9A68-D15C92D1CF2B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829691656" sldId="279"/>
            <ac:spMk id="12" creationId="{2C910467-8185-45DD-B8A2-A88DF20DF6E0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3829691656" sldId="279"/>
            <ac:spMk id="14" creationId="{1A882A9F-F4E9-4E23-8F0B-20B5DF42EAA9}"/>
          </ac:spMkLst>
        </pc:spChg>
      </pc:sldChg>
      <pc:sldChg chg="modSp new mod">
        <pc:chgData name="Christoffer Østergaard Carstens" userId="5d542c86-40b2-4e4f-ab37-dc2fab4fc46a" providerId="ADAL" clId="{456E98F2-8931-4691-A00E-83A872166BC3}" dt="2021-11-21T17:43:13.887" v="273" actId="20577"/>
        <pc:sldMkLst>
          <pc:docMk/>
          <pc:sldMk cId="571363216" sldId="280"/>
        </pc:sldMkLst>
        <pc:spChg chg="mod">
          <ac:chgData name="Christoffer Østergaard Carstens" userId="5d542c86-40b2-4e4f-ab37-dc2fab4fc46a" providerId="ADAL" clId="{456E98F2-8931-4691-A00E-83A872166BC3}" dt="2021-11-21T17:42:58.471" v="225" actId="20577"/>
          <ac:spMkLst>
            <pc:docMk/>
            <pc:sldMk cId="571363216" sldId="280"/>
            <ac:spMk id="2" creationId="{A6789EAD-03E2-4C4A-9125-C6219660A7D3}"/>
          </ac:spMkLst>
        </pc:spChg>
        <pc:spChg chg="mod">
          <ac:chgData name="Christoffer Østergaard Carstens" userId="5d542c86-40b2-4e4f-ab37-dc2fab4fc46a" providerId="ADAL" clId="{456E98F2-8931-4691-A00E-83A872166BC3}" dt="2021-11-21T17:43:13.887" v="273" actId="20577"/>
          <ac:spMkLst>
            <pc:docMk/>
            <pc:sldMk cId="571363216" sldId="280"/>
            <ac:spMk id="3" creationId="{DB59B3D0-6C71-436E-B065-BA3D0DAC18E8}"/>
          </ac:spMkLst>
        </pc:spChg>
      </pc:sldChg>
      <pc:sldChg chg="delSp add del setBg delDesignElem">
        <pc:chgData name="Christoffer Østergaard Carstens" userId="5d542c86-40b2-4e4f-ab37-dc2fab4fc46a" providerId="ADAL" clId="{456E98F2-8931-4691-A00E-83A872166BC3}" dt="2021-11-18T11:59:07.989" v="125" actId="47"/>
        <pc:sldMkLst>
          <pc:docMk/>
          <pc:sldMk cId="1167174351" sldId="280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1167174351" sldId="280"/>
            <ac:spMk id="8" creationId="{FEF4E260-B79D-41D8-90EB-C84807CD77EC}"/>
          </ac:spMkLst>
        </pc:spChg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1167174351" sldId="280"/>
            <ac:spMk id="12" creationId="{241208F6-8B1C-4098-9388-150BC8E447B2}"/>
          </ac:spMkLst>
        </pc:spChg>
        <pc:cxnChg chg="del">
          <ac:chgData name="Christoffer Østergaard Carstens" userId="5d542c86-40b2-4e4f-ab37-dc2fab4fc46a" providerId="ADAL" clId="{456E98F2-8931-4691-A00E-83A872166BC3}" dt="2021-11-18T11:56:38.680" v="35"/>
          <ac:cxnSpMkLst>
            <pc:docMk/>
            <pc:sldMk cId="1167174351" sldId="280"/>
            <ac:cxnSpMk id="10" creationId="{0686AD50-C6DC-4D98-A467-9AC1F3C2D8D0}"/>
          </ac:cxnSpMkLst>
        </pc:cxnChg>
      </pc:sldChg>
      <pc:sldChg chg="modSp new mod">
        <pc:chgData name="Christoffer Østergaard Carstens" userId="5d542c86-40b2-4e4f-ab37-dc2fab4fc46a" providerId="ADAL" clId="{456E98F2-8931-4691-A00E-83A872166BC3}" dt="2021-11-21T17:43:40.606" v="293" actId="20577"/>
        <pc:sldMkLst>
          <pc:docMk/>
          <pc:sldMk cId="810385430" sldId="281"/>
        </pc:sldMkLst>
        <pc:spChg chg="mod">
          <ac:chgData name="Christoffer Østergaard Carstens" userId="5d542c86-40b2-4e4f-ab37-dc2fab4fc46a" providerId="ADAL" clId="{456E98F2-8931-4691-A00E-83A872166BC3}" dt="2021-11-21T17:43:40.606" v="293" actId="20577"/>
          <ac:spMkLst>
            <pc:docMk/>
            <pc:sldMk cId="810385430" sldId="281"/>
            <ac:spMk id="2" creationId="{02519C22-2D12-4166-A440-1B5397D12B9E}"/>
          </ac:spMkLst>
        </pc:spChg>
      </pc:sldChg>
      <pc:sldChg chg="delSp add del setBg delDesignElem">
        <pc:chgData name="Christoffer Østergaard Carstens" userId="5d542c86-40b2-4e4f-ab37-dc2fab4fc46a" providerId="ADAL" clId="{456E98F2-8931-4691-A00E-83A872166BC3}" dt="2021-11-18T11:59:24.827" v="129" actId="47"/>
        <pc:sldMkLst>
          <pc:docMk/>
          <pc:sldMk cId="2708912250" sldId="281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708912250" sldId="281"/>
            <ac:spMk id="71" creationId="{1707FC24-6981-43D9-B525-C7832BA22463}"/>
          </ac:spMkLst>
        </pc:spChg>
        <pc:picChg chg="del">
          <ac:chgData name="Christoffer Østergaard Carstens" userId="5d542c86-40b2-4e4f-ab37-dc2fab4fc46a" providerId="ADAL" clId="{456E98F2-8931-4691-A00E-83A872166BC3}" dt="2021-11-18T11:59:23.503" v="128" actId="478"/>
          <ac:picMkLst>
            <pc:docMk/>
            <pc:sldMk cId="2708912250" sldId="281"/>
            <ac:picMk id="7170" creationId="{9A835C44-7DED-1743-B23F-71D68BB0612E}"/>
          </ac:picMkLst>
        </pc:picChg>
      </pc:sldChg>
      <pc:sldChg chg="modSp new mod">
        <pc:chgData name="Christoffer Østergaard Carstens" userId="5d542c86-40b2-4e4f-ab37-dc2fab4fc46a" providerId="ADAL" clId="{456E98F2-8931-4691-A00E-83A872166BC3}" dt="2021-11-21T17:43:44.556" v="301" actId="20577"/>
        <pc:sldMkLst>
          <pc:docMk/>
          <pc:sldMk cId="1790685654" sldId="282"/>
        </pc:sldMkLst>
        <pc:spChg chg="mod">
          <ac:chgData name="Christoffer Østergaard Carstens" userId="5d542c86-40b2-4e4f-ab37-dc2fab4fc46a" providerId="ADAL" clId="{456E98F2-8931-4691-A00E-83A872166BC3}" dt="2021-11-21T17:43:44.556" v="301" actId="20577"/>
          <ac:spMkLst>
            <pc:docMk/>
            <pc:sldMk cId="1790685654" sldId="282"/>
            <ac:spMk id="2" creationId="{5DA39DF4-4FA9-47B5-9EB0-17C4E0160898}"/>
          </ac:spMkLst>
        </pc:spChg>
      </pc:sldChg>
      <pc:sldChg chg="delSp add del setBg delDesignElem">
        <pc:chgData name="Christoffer Østergaard Carstens" userId="5d542c86-40b2-4e4f-ab37-dc2fab4fc46a" providerId="ADAL" clId="{456E98F2-8931-4691-A00E-83A872166BC3}" dt="2021-11-18T11:59:31.661" v="134" actId="47"/>
        <pc:sldMkLst>
          <pc:docMk/>
          <pc:sldMk cId="2848834454" sldId="282"/>
        </pc:sldMkLst>
        <pc:spChg chg="del">
          <ac:chgData name="Christoffer Østergaard Carstens" userId="5d542c86-40b2-4e4f-ab37-dc2fab4fc46a" providerId="ADAL" clId="{456E98F2-8931-4691-A00E-83A872166BC3}" dt="2021-11-18T11:56:38.680" v="35"/>
          <ac:spMkLst>
            <pc:docMk/>
            <pc:sldMk cId="2848834454" sldId="282"/>
            <ac:spMk id="73" creationId="{823AC064-BC96-4F32-8AE1-B2FD38754823}"/>
          </ac:spMkLst>
        </pc:spChg>
        <pc:cxnChg chg="del">
          <ac:chgData name="Christoffer Østergaard Carstens" userId="5d542c86-40b2-4e4f-ab37-dc2fab4fc46a" providerId="ADAL" clId="{456E98F2-8931-4691-A00E-83A872166BC3}" dt="2021-11-18T11:56:38.680" v="35"/>
          <ac:cxnSpMkLst>
            <pc:docMk/>
            <pc:sldMk cId="2848834454" sldId="282"/>
            <ac:cxnSpMk id="75" creationId="{7E7C77BC-7138-40B1-A15B-20F57A494629}"/>
          </ac:cxnSpMkLst>
        </pc:cxnChg>
        <pc:cxnChg chg="del">
          <ac:chgData name="Christoffer Østergaard Carstens" userId="5d542c86-40b2-4e4f-ab37-dc2fab4fc46a" providerId="ADAL" clId="{456E98F2-8931-4691-A00E-83A872166BC3}" dt="2021-11-18T11:56:38.680" v="35"/>
          <ac:cxnSpMkLst>
            <pc:docMk/>
            <pc:sldMk cId="2848834454" sldId="282"/>
            <ac:cxnSpMk id="77" creationId="{DB146403-F3D6-484B-B2ED-97F9565D0370}"/>
          </ac:cxnSpMkLst>
        </pc:cxnChg>
      </pc:sldChg>
      <pc:sldChg chg="new del">
        <pc:chgData name="Christoffer Østergaard Carstens" userId="5d542c86-40b2-4e4f-ab37-dc2fab4fc46a" providerId="ADAL" clId="{456E98F2-8931-4691-A00E-83A872166BC3}" dt="2021-11-18T11:59:29.227" v="133" actId="47"/>
        <pc:sldMkLst>
          <pc:docMk/>
          <pc:sldMk cId="993616930" sldId="283"/>
        </pc:sldMkLst>
      </pc:sldChg>
      <pc:sldChg chg="modSp new mod">
        <pc:chgData name="Christoffer Østergaard Carstens" userId="5d542c86-40b2-4e4f-ab37-dc2fab4fc46a" providerId="ADAL" clId="{456E98F2-8931-4691-A00E-83A872166BC3}" dt="2021-11-21T17:43:53.177" v="326"/>
        <pc:sldMkLst>
          <pc:docMk/>
          <pc:sldMk cId="1320950242" sldId="283"/>
        </pc:sldMkLst>
        <pc:spChg chg="mod">
          <ac:chgData name="Christoffer Østergaard Carstens" userId="5d542c86-40b2-4e4f-ab37-dc2fab4fc46a" providerId="ADAL" clId="{456E98F2-8931-4691-A00E-83A872166BC3}" dt="2021-11-21T17:43:51.600" v="325" actId="20577"/>
          <ac:spMkLst>
            <pc:docMk/>
            <pc:sldMk cId="1320950242" sldId="283"/>
            <ac:spMk id="2" creationId="{1A3307B0-C51C-440B-B551-5B67D83D6EBA}"/>
          </ac:spMkLst>
        </pc:spChg>
        <pc:spChg chg="mod">
          <ac:chgData name="Christoffer Østergaard Carstens" userId="5d542c86-40b2-4e4f-ab37-dc2fab4fc46a" providerId="ADAL" clId="{456E98F2-8931-4691-A00E-83A872166BC3}" dt="2021-11-21T17:43:53.177" v="326"/>
          <ac:spMkLst>
            <pc:docMk/>
            <pc:sldMk cId="1320950242" sldId="283"/>
            <ac:spMk id="3" creationId="{95A855DE-C5B4-4136-9848-7EF953BE1038}"/>
          </ac:spMkLst>
        </pc:spChg>
      </pc:sldChg>
      <pc:sldChg chg="new del">
        <pc:chgData name="Christoffer Østergaard Carstens" userId="5d542c86-40b2-4e4f-ab37-dc2fab4fc46a" providerId="ADAL" clId="{456E98F2-8931-4691-A00E-83A872166BC3}" dt="2021-11-18T11:59:28.751" v="132" actId="47"/>
        <pc:sldMkLst>
          <pc:docMk/>
          <pc:sldMk cId="1838306675" sldId="284"/>
        </pc:sldMkLst>
      </pc:sldChg>
      <pc:sldChg chg="modSp del mod">
        <pc:chgData name="Christoffer Østergaard Carstens" userId="5d542c86-40b2-4e4f-ab37-dc2fab4fc46a" providerId="ADAL" clId="{456E98F2-8931-4691-A00E-83A872166BC3}" dt="2021-11-18T11:55:46.866" v="4" actId="47"/>
        <pc:sldMkLst>
          <pc:docMk/>
          <pc:sldMk cId="0" sldId="287"/>
        </pc:sldMkLst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287"/>
            <ac:spMk id="5122" creationId="{00000000-0000-0000-0000-000000000000}"/>
          </ac:spMkLst>
        </pc:spChg>
        <pc:spChg chg="mod">
          <ac:chgData name="Christoffer Østergaard Carstens" userId="5d542c86-40b2-4e4f-ab37-dc2fab4fc46a" providerId="ADAL" clId="{456E98F2-8931-4691-A00E-83A872166BC3}" dt="2021-11-18T11:55:10.337" v="2" actId="27636"/>
          <ac:spMkLst>
            <pc:docMk/>
            <pc:sldMk cId="0" sldId="287"/>
            <ac:spMk id="5124" creationId="{00000000-0000-0000-0000-000000000000}"/>
          </ac:spMkLst>
        </pc:spChg>
        <pc:spChg chg="mod">
          <ac:chgData name="Christoffer Østergaard Carstens" userId="5d542c86-40b2-4e4f-ab37-dc2fab4fc46a" providerId="ADAL" clId="{456E98F2-8931-4691-A00E-83A872166BC3}" dt="2021-11-18T11:55:10.333" v="1" actId="27636"/>
          <ac:spMkLst>
            <pc:docMk/>
            <pc:sldMk cId="0" sldId="287"/>
            <ac:spMk id="44035" creationId="{00000000-0000-0000-0000-000000000000}"/>
          </ac:spMkLst>
        </pc:spChg>
      </pc:sldChg>
      <pc:sldChg chg="modSp del">
        <pc:chgData name="Christoffer Østergaard Carstens" userId="5d542c86-40b2-4e4f-ab37-dc2fab4fc46a" providerId="ADAL" clId="{456E98F2-8931-4691-A00E-83A872166BC3}" dt="2021-11-18T11:55:47.016" v="5" actId="47"/>
        <pc:sldMkLst>
          <pc:docMk/>
          <pc:sldMk cId="0" sldId="288"/>
        </pc:sldMkLst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288"/>
            <ac:spMk id="6146" creationId="{00000000-0000-0000-0000-000000000000}"/>
          </ac:spMkLst>
        </pc:spChg>
      </pc:sldChg>
      <pc:sldChg chg="modSp del">
        <pc:chgData name="Christoffer Østergaard Carstens" userId="5d542c86-40b2-4e4f-ab37-dc2fab4fc46a" providerId="ADAL" clId="{456E98F2-8931-4691-A00E-83A872166BC3}" dt="2021-11-18T11:55:47.211" v="6" actId="47"/>
        <pc:sldMkLst>
          <pc:docMk/>
          <pc:sldMk cId="0" sldId="295"/>
        </pc:sldMkLst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295"/>
            <ac:spMk id="7170" creationId="{00000000-0000-0000-0000-000000000000}"/>
          </ac:spMkLst>
        </pc:spChg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295"/>
            <ac:spMk id="7171" creationId="{00000000-0000-0000-0000-000000000000}"/>
          </ac:spMkLst>
        </pc:spChg>
      </pc:sldChg>
      <pc:sldChg chg="modSp del">
        <pc:chgData name="Christoffer Østergaard Carstens" userId="5d542c86-40b2-4e4f-ab37-dc2fab4fc46a" providerId="ADAL" clId="{456E98F2-8931-4691-A00E-83A872166BC3}" dt="2021-11-18T11:55:47.560" v="8" actId="47"/>
        <pc:sldMkLst>
          <pc:docMk/>
          <pc:sldMk cId="0" sldId="297"/>
        </pc:sldMkLst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297"/>
            <ac:spMk id="9218" creationId="{00000000-0000-0000-0000-000000000000}"/>
          </ac:spMkLst>
        </pc:spChg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297"/>
            <ac:spMk id="9219" creationId="{00000000-0000-0000-0000-000000000000}"/>
          </ac:spMkLst>
        </pc:spChg>
      </pc:sldChg>
      <pc:sldChg chg="modSp del">
        <pc:chgData name="Christoffer Østergaard Carstens" userId="5d542c86-40b2-4e4f-ab37-dc2fab4fc46a" providerId="ADAL" clId="{456E98F2-8931-4691-A00E-83A872166BC3}" dt="2021-11-18T11:55:47.952" v="10" actId="47"/>
        <pc:sldMkLst>
          <pc:docMk/>
          <pc:sldMk cId="0" sldId="301"/>
        </pc:sldMkLst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301"/>
            <ac:spMk id="11266" creationId="{00000000-0000-0000-0000-000000000000}"/>
          </ac:spMkLst>
        </pc:spChg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301"/>
            <ac:spMk id="11267" creationId="{00000000-0000-0000-0000-000000000000}"/>
          </ac:spMkLst>
        </pc:spChg>
      </pc:sldChg>
      <pc:sldChg chg="modSp del">
        <pc:chgData name="Christoffer Østergaard Carstens" userId="5d542c86-40b2-4e4f-ab37-dc2fab4fc46a" providerId="ADAL" clId="{456E98F2-8931-4691-A00E-83A872166BC3}" dt="2021-11-18T11:55:47.409" v="7" actId="47"/>
        <pc:sldMkLst>
          <pc:docMk/>
          <pc:sldMk cId="0" sldId="302"/>
        </pc:sldMkLst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302"/>
            <ac:spMk id="8194" creationId="{00000000-0000-0000-0000-000000000000}"/>
          </ac:spMkLst>
        </pc:spChg>
        <pc:picChg chg="mod">
          <ac:chgData name="Christoffer Østergaard Carstens" userId="5d542c86-40b2-4e4f-ab37-dc2fab4fc46a" providerId="ADAL" clId="{456E98F2-8931-4691-A00E-83A872166BC3}" dt="2021-11-18T11:55:10.123" v="0"/>
          <ac:picMkLst>
            <pc:docMk/>
            <pc:sldMk cId="0" sldId="302"/>
            <ac:picMk id="8195" creationId="{00000000-0000-0000-0000-000000000000}"/>
          </ac:picMkLst>
        </pc:picChg>
      </pc:sldChg>
      <pc:sldChg chg="modSp del">
        <pc:chgData name="Christoffer Østergaard Carstens" userId="5d542c86-40b2-4e4f-ab37-dc2fab4fc46a" providerId="ADAL" clId="{456E98F2-8931-4691-A00E-83A872166BC3}" dt="2021-11-18T11:55:47.790" v="9" actId="47"/>
        <pc:sldMkLst>
          <pc:docMk/>
          <pc:sldMk cId="0" sldId="303"/>
        </pc:sldMkLst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303"/>
            <ac:spMk id="10242" creationId="{00000000-0000-0000-0000-000000000000}"/>
          </ac:spMkLst>
        </pc:spChg>
        <pc:picChg chg="mod">
          <ac:chgData name="Christoffer Østergaard Carstens" userId="5d542c86-40b2-4e4f-ab37-dc2fab4fc46a" providerId="ADAL" clId="{456E98F2-8931-4691-A00E-83A872166BC3}" dt="2021-11-18T11:55:10.123" v="0"/>
          <ac:picMkLst>
            <pc:docMk/>
            <pc:sldMk cId="0" sldId="303"/>
            <ac:picMk id="10243" creationId="{00000000-0000-0000-0000-000000000000}"/>
          </ac:picMkLst>
        </pc:picChg>
      </pc:sldChg>
      <pc:sldChg chg="modSp del">
        <pc:chgData name="Christoffer Østergaard Carstens" userId="5d542c86-40b2-4e4f-ab37-dc2fab4fc46a" providerId="ADAL" clId="{456E98F2-8931-4691-A00E-83A872166BC3}" dt="2021-11-18T11:55:48.384" v="11" actId="47"/>
        <pc:sldMkLst>
          <pc:docMk/>
          <pc:sldMk cId="0" sldId="304"/>
        </pc:sldMkLst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0" sldId="304"/>
            <ac:spMk id="12290" creationId="{00000000-0000-0000-0000-000000000000}"/>
          </ac:spMkLst>
        </pc:spChg>
      </pc:sldChg>
      <pc:sldChg chg="modSp del">
        <pc:chgData name="Christoffer Østergaard Carstens" userId="5d542c86-40b2-4e4f-ab37-dc2fab4fc46a" providerId="ADAL" clId="{456E98F2-8931-4691-A00E-83A872166BC3}" dt="2021-11-18T11:55:46.028" v="3" actId="47"/>
        <pc:sldMkLst>
          <pc:docMk/>
          <pc:sldMk cId="882964112" sldId="306"/>
        </pc:sldMkLst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882964112" sldId="306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882964112" sldId="306"/>
            <ac:spMk id="3" creationId="{00000000-0000-0000-0000-000000000000}"/>
          </ac:spMkLst>
        </pc:spChg>
      </pc:sldChg>
      <pc:sldChg chg="del">
        <pc:chgData name="Christoffer Østergaard Carstens" userId="5d542c86-40b2-4e4f-ab37-dc2fab4fc46a" providerId="ADAL" clId="{456E98F2-8931-4691-A00E-83A872166BC3}" dt="2021-11-18T11:55:48.394" v="12" actId="47"/>
        <pc:sldMkLst>
          <pc:docMk/>
          <pc:sldMk cId="3798941125" sldId="307"/>
        </pc:sldMkLst>
      </pc:sldChg>
      <pc:sldChg chg="modSp del">
        <pc:chgData name="Christoffer Østergaard Carstens" userId="5d542c86-40b2-4e4f-ab37-dc2fab4fc46a" providerId="ADAL" clId="{456E98F2-8931-4691-A00E-83A872166BC3}" dt="2021-11-18T11:55:48.540" v="13" actId="47"/>
        <pc:sldMkLst>
          <pc:docMk/>
          <pc:sldMk cId="1616294856" sldId="308"/>
        </pc:sldMkLst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1616294856" sldId="308"/>
            <ac:spMk id="2" creationId="{00000000-0000-0000-0000-000000000000}"/>
          </ac:spMkLst>
        </pc:spChg>
        <pc:spChg chg="mod">
          <ac:chgData name="Christoffer Østergaard Carstens" userId="5d542c86-40b2-4e4f-ab37-dc2fab4fc46a" providerId="ADAL" clId="{456E98F2-8931-4691-A00E-83A872166BC3}" dt="2021-11-18T11:55:10.123" v="0"/>
          <ac:spMkLst>
            <pc:docMk/>
            <pc:sldMk cId="1616294856" sldId="30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12E9F-5F8F-4033-8684-A09A946FD7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DFEE7-C7D7-497C-A160-B3889360BF35}">
      <dgm:prSet/>
      <dgm:spPr/>
      <dgm:t>
        <a:bodyPr/>
        <a:lstStyle/>
        <a:p>
          <a:r>
            <a:rPr lang="da-DK" i="1"/>
            <a:t>Konservatismens fader</a:t>
          </a:r>
          <a:endParaRPr lang="en-US"/>
        </a:p>
      </dgm:t>
    </dgm:pt>
    <dgm:pt modelId="{A4E8B3BD-87E4-486E-80F2-7AFC63A2724F}" type="parTrans" cxnId="{FEEE8931-FF65-4F45-8859-4A487CA6B325}">
      <dgm:prSet/>
      <dgm:spPr/>
      <dgm:t>
        <a:bodyPr/>
        <a:lstStyle/>
        <a:p>
          <a:endParaRPr lang="en-US"/>
        </a:p>
      </dgm:t>
    </dgm:pt>
    <dgm:pt modelId="{BE943BAA-87E4-4F24-B507-7B66D5D57D04}" type="sibTrans" cxnId="{FEEE8931-FF65-4F45-8859-4A487CA6B325}">
      <dgm:prSet/>
      <dgm:spPr/>
      <dgm:t>
        <a:bodyPr/>
        <a:lstStyle/>
        <a:p>
          <a:endParaRPr lang="en-US"/>
        </a:p>
      </dgm:t>
    </dgm:pt>
    <dgm:pt modelId="{45A7B9D6-1224-4FC2-A7E6-1D1A6F3D21C6}">
      <dgm:prSet/>
      <dgm:spPr/>
      <dgm:t>
        <a:bodyPr/>
        <a:lstStyle/>
        <a:p>
          <a:r>
            <a:rPr lang="da-DK" i="1" dirty="0"/>
            <a:t>Opgør med liberalismens progressive ideologi.</a:t>
          </a:r>
          <a:endParaRPr lang="en-US" dirty="0"/>
        </a:p>
      </dgm:t>
    </dgm:pt>
    <dgm:pt modelId="{9B494A41-EF4C-44D6-A0F2-65E0805A5A8A}" type="parTrans" cxnId="{4D824E20-6BB1-4378-BD51-73A35AB975D5}">
      <dgm:prSet/>
      <dgm:spPr/>
      <dgm:t>
        <a:bodyPr/>
        <a:lstStyle/>
        <a:p>
          <a:endParaRPr lang="en-US"/>
        </a:p>
      </dgm:t>
    </dgm:pt>
    <dgm:pt modelId="{E3A7BA4C-81DF-461A-A330-A030D4795417}" type="sibTrans" cxnId="{4D824E20-6BB1-4378-BD51-73A35AB975D5}">
      <dgm:prSet/>
      <dgm:spPr/>
      <dgm:t>
        <a:bodyPr/>
        <a:lstStyle/>
        <a:p>
          <a:endParaRPr lang="en-US"/>
        </a:p>
      </dgm:t>
    </dgm:pt>
    <dgm:pt modelId="{94E17D04-B32F-4730-AC4C-6C4E9B635F73}">
      <dgm:prSet/>
      <dgm:spPr/>
      <dgm:t>
        <a:bodyPr/>
        <a:lstStyle/>
        <a:p>
          <a:r>
            <a:rPr lang="da-DK" i="1" dirty="0"/>
            <a:t>Konservatisme er regressiv (bagudskuende) og kritisk overfor ideologiske eksperimenter. </a:t>
          </a:r>
          <a:endParaRPr lang="en-US" dirty="0"/>
        </a:p>
      </dgm:t>
    </dgm:pt>
    <dgm:pt modelId="{A54F12D0-1AB5-4382-A076-EBC549AD7769}" type="parTrans" cxnId="{55BB4587-1E7E-4060-AA73-3C020DE927A7}">
      <dgm:prSet/>
      <dgm:spPr/>
      <dgm:t>
        <a:bodyPr/>
        <a:lstStyle/>
        <a:p>
          <a:endParaRPr lang="en-US"/>
        </a:p>
      </dgm:t>
    </dgm:pt>
    <dgm:pt modelId="{18E84063-9D0F-414B-A4D6-FC3B31CD1D24}" type="sibTrans" cxnId="{55BB4587-1E7E-4060-AA73-3C020DE927A7}">
      <dgm:prSet/>
      <dgm:spPr/>
      <dgm:t>
        <a:bodyPr/>
        <a:lstStyle/>
        <a:p>
          <a:endParaRPr lang="en-US"/>
        </a:p>
      </dgm:t>
    </dgm:pt>
    <dgm:pt modelId="{111133ED-CEEC-2649-A8A1-EFF4E251EF08}" type="pres">
      <dgm:prSet presAssocID="{E3412E9F-5F8F-4033-8684-A09A946FD7D9}" presName="linear" presStyleCnt="0">
        <dgm:presLayoutVars>
          <dgm:animLvl val="lvl"/>
          <dgm:resizeHandles val="exact"/>
        </dgm:presLayoutVars>
      </dgm:prSet>
      <dgm:spPr/>
    </dgm:pt>
    <dgm:pt modelId="{A07C8CA7-2F32-3C48-9665-554741550F8F}" type="pres">
      <dgm:prSet presAssocID="{D62DFEE7-C7D7-497C-A160-B3889360BF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F7E99C-64B2-2D45-9046-B4DB4CE3BF9F}" type="pres">
      <dgm:prSet presAssocID="{BE943BAA-87E4-4F24-B507-7B66D5D57D04}" presName="spacer" presStyleCnt="0"/>
      <dgm:spPr/>
    </dgm:pt>
    <dgm:pt modelId="{191765BA-60BD-5443-A0C7-2555767586F9}" type="pres">
      <dgm:prSet presAssocID="{45A7B9D6-1224-4FC2-A7E6-1D1A6F3D21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FE148F-84C6-F449-85F0-51D66021435B}" type="pres">
      <dgm:prSet presAssocID="{E3A7BA4C-81DF-461A-A330-A030D4795417}" presName="spacer" presStyleCnt="0"/>
      <dgm:spPr/>
    </dgm:pt>
    <dgm:pt modelId="{E4DE1BF6-E9D8-0749-95FE-B24E495BC677}" type="pres">
      <dgm:prSet presAssocID="{94E17D04-B32F-4730-AC4C-6C4E9B635F7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824E20-6BB1-4378-BD51-73A35AB975D5}" srcId="{E3412E9F-5F8F-4033-8684-A09A946FD7D9}" destId="{45A7B9D6-1224-4FC2-A7E6-1D1A6F3D21C6}" srcOrd="1" destOrd="0" parTransId="{9B494A41-EF4C-44D6-A0F2-65E0805A5A8A}" sibTransId="{E3A7BA4C-81DF-461A-A330-A030D4795417}"/>
    <dgm:cxn modelId="{FEEE8931-FF65-4F45-8859-4A487CA6B325}" srcId="{E3412E9F-5F8F-4033-8684-A09A946FD7D9}" destId="{D62DFEE7-C7D7-497C-A160-B3889360BF35}" srcOrd="0" destOrd="0" parTransId="{A4E8B3BD-87E4-486E-80F2-7AFC63A2724F}" sibTransId="{BE943BAA-87E4-4F24-B507-7B66D5D57D04}"/>
    <dgm:cxn modelId="{F8619463-0114-E64A-9113-05D3E02BE353}" type="presOf" srcId="{D62DFEE7-C7D7-497C-A160-B3889360BF35}" destId="{A07C8CA7-2F32-3C48-9665-554741550F8F}" srcOrd="0" destOrd="0" presId="urn:microsoft.com/office/officeart/2005/8/layout/vList2"/>
    <dgm:cxn modelId="{DE2F2C64-858B-B94D-AFA9-9338251F2CC8}" type="presOf" srcId="{E3412E9F-5F8F-4033-8684-A09A946FD7D9}" destId="{111133ED-CEEC-2649-A8A1-EFF4E251EF08}" srcOrd="0" destOrd="0" presId="urn:microsoft.com/office/officeart/2005/8/layout/vList2"/>
    <dgm:cxn modelId="{09042E47-A26E-CD4E-8253-EA9EAFD3D5AB}" type="presOf" srcId="{45A7B9D6-1224-4FC2-A7E6-1D1A6F3D21C6}" destId="{191765BA-60BD-5443-A0C7-2555767586F9}" srcOrd="0" destOrd="0" presId="urn:microsoft.com/office/officeart/2005/8/layout/vList2"/>
    <dgm:cxn modelId="{8D83E548-5933-B34D-9A03-8883E1877C2E}" type="presOf" srcId="{94E17D04-B32F-4730-AC4C-6C4E9B635F73}" destId="{E4DE1BF6-E9D8-0749-95FE-B24E495BC677}" srcOrd="0" destOrd="0" presId="urn:microsoft.com/office/officeart/2005/8/layout/vList2"/>
    <dgm:cxn modelId="{55BB4587-1E7E-4060-AA73-3C020DE927A7}" srcId="{E3412E9F-5F8F-4033-8684-A09A946FD7D9}" destId="{94E17D04-B32F-4730-AC4C-6C4E9B635F73}" srcOrd="2" destOrd="0" parTransId="{A54F12D0-1AB5-4382-A076-EBC549AD7769}" sibTransId="{18E84063-9D0F-414B-A4D6-FC3B31CD1D24}"/>
    <dgm:cxn modelId="{609677D3-4F5C-BA4A-841B-072370875EC2}" type="presParOf" srcId="{111133ED-CEEC-2649-A8A1-EFF4E251EF08}" destId="{A07C8CA7-2F32-3C48-9665-554741550F8F}" srcOrd="0" destOrd="0" presId="urn:microsoft.com/office/officeart/2005/8/layout/vList2"/>
    <dgm:cxn modelId="{955382DF-496D-0541-94D7-7D39DEA4169D}" type="presParOf" srcId="{111133ED-CEEC-2649-A8A1-EFF4E251EF08}" destId="{A5F7E99C-64B2-2D45-9046-B4DB4CE3BF9F}" srcOrd="1" destOrd="0" presId="urn:microsoft.com/office/officeart/2005/8/layout/vList2"/>
    <dgm:cxn modelId="{95BC8464-68B5-0B49-ACB2-D967E483C487}" type="presParOf" srcId="{111133ED-CEEC-2649-A8A1-EFF4E251EF08}" destId="{191765BA-60BD-5443-A0C7-2555767586F9}" srcOrd="2" destOrd="0" presId="urn:microsoft.com/office/officeart/2005/8/layout/vList2"/>
    <dgm:cxn modelId="{9F9BC066-58BB-1D40-87E7-F4FEDCC5DB6E}" type="presParOf" srcId="{111133ED-CEEC-2649-A8A1-EFF4E251EF08}" destId="{18FE148F-84C6-F449-85F0-51D66021435B}" srcOrd="3" destOrd="0" presId="urn:microsoft.com/office/officeart/2005/8/layout/vList2"/>
    <dgm:cxn modelId="{8A34E9B5-9A2D-114F-AC9A-441C776F402E}" type="presParOf" srcId="{111133ED-CEEC-2649-A8A1-EFF4E251EF08}" destId="{E4DE1BF6-E9D8-0749-95FE-B24E495BC6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C8CA7-2F32-3C48-9665-554741550F8F}">
      <dsp:nvSpPr>
        <dsp:cNvPr id="0" name=""/>
        <dsp:cNvSpPr/>
      </dsp:nvSpPr>
      <dsp:spPr>
        <a:xfrm>
          <a:off x="0" y="71597"/>
          <a:ext cx="3886200" cy="1005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i="1" kern="1200"/>
            <a:t>Konservatismens fader</a:t>
          </a:r>
          <a:endParaRPr lang="en-US" sz="1800" kern="1200"/>
        </a:p>
      </dsp:txBody>
      <dsp:txXfrm>
        <a:off x="49087" y="120684"/>
        <a:ext cx="3788026" cy="907369"/>
      </dsp:txXfrm>
    </dsp:sp>
    <dsp:sp modelId="{191765BA-60BD-5443-A0C7-2555767586F9}">
      <dsp:nvSpPr>
        <dsp:cNvPr id="0" name=""/>
        <dsp:cNvSpPr/>
      </dsp:nvSpPr>
      <dsp:spPr>
        <a:xfrm>
          <a:off x="0" y="1128980"/>
          <a:ext cx="3886200" cy="1005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i="1" kern="1200" dirty="0"/>
            <a:t>Opgør med liberalismens progressive ideologi.</a:t>
          </a:r>
          <a:endParaRPr lang="en-US" sz="1800" kern="1200" dirty="0"/>
        </a:p>
      </dsp:txBody>
      <dsp:txXfrm>
        <a:off x="49087" y="1178067"/>
        <a:ext cx="3788026" cy="907369"/>
      </dsp:txXfrm>
    </dsp:sp>
    <dsp:sp modelId="{E4DE1BF6-E9D8-0749-95FE-B24E495BC677}">
      <dsp:nvSpPr>
        <dsp:cNvPr id="0" name=""/>
        <dsp:cNvSpPr/>
      </dsp:nvSpPr>
      <dsp:spPr>
        <a:xfrm>
          <a:off x="0" y="2186363"/>
          <a:ext cx="3886200" cy="1005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i="1" kern="1200" dirty="0"/>
            <a:t>Konservatisme er regressiv (bagudskuende) og kritisk overfor ideologiske eksperimenter. </a:t>
          </a:r>
          <a:endParaRPr lang="en-US" sz="1800" kern="1200" dirty="0"/>
        </a:p>
      </dsp:txBody>
      <dsp:txXfrm>
        <a:off x="49087" y="2235450"/>
        <a:ext cx="3788026" cy="907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6C252-6323-4344-BB1C-83173052F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FEB7F1A-DA27-49C1-8470-E598AA59D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A28D29-68B1-4481-AB2F-787EEC14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C10BD0-3BEE-4921-87F6-B1F9EE2B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B48495-4060-463C-904C-981169E5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CB14A-2D9F-4E5C-98D8-C40E212EC8F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418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7581B-5D90-4154-8D62-A1308E55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E1896C-E168-41F3-9BC6-9BEB87B70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BA7F73-B337-424E-AE9D-8AA0FA7D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AB55BE-BFAB-4EEA-AFD4-F1CF971A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1E073C-8665-4825-9A40-6B83CE63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76765-2B83-4A32-8AF6-EBDCBFCE716A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068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582D3CE-3D4B-43B1-B354-7A673B440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D949EE-5CE8-401E-B236-98FB6D8E8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1F5520-E0E2-4A74-AA86-0700FECB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F714AE-EBA9-418E-A5F2-51BEAEBF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8ACC7F2-9E05-4C6D-9ACF-FB301BA6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48265-831C-4C5E-85F1-8D8812824A6D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39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F2247-0930-4AFC-A825-D160D6C3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991564-72CA-4D64-A861-F338F3FD1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D6614B-A7E4-4B94-8769-E428C6E4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E065A9-6FF4-4263-B151-A4028CCA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218EE9-15A1-4F7C-AE14-8CC9FBAB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F251C-277A-4116-A144-4824FBCF37F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718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D4394-E188-427B-A5FC-956EC8B3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9D4C2A-696E-4155-B7BD-B8241DFAB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5C28C5-F8CD-4D6B-928E-4D9FC17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798E36-3CE5-4FA8-98E3-B04D2642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43F17C-8647-4004-95D0-3FE9FF2F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FB542-5D1D-43F9-AA41-9314D2E15EB3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71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3EE61-AAD7-45F9-912B-D921D12A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D8BA69-C5AB-4F45-B9C9-A383F60D5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68EBE37-DCAF-412A-AB11-023782B96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85F732-4722-45A8-B043-BA3528E0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AB23D0-7C17-42E6-B4FE-D30D26EC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2E0008-289B-45FD-8D1A-05CF35A9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653FC-8E76-42D8-A756-E5C6195203CC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220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6E630-6D1A-4074-805D-ECA8EEB7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E250AE-5DD6-490B-ACE2-BE922702D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D7D8EAB-F76D-4091-B8B3-F5EADDF3F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948C3CF-E6D3-443A-A651-0DC9A2332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66FB8DC-74AB-486E-90B7-054CE6A1D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27756CC-B9BB-420F-A310-D41F1EEA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848878F-936D-4A65-B181-D976FECE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A5F9E60-7655-4516-AC12-FD5F9B39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B271C-26B2-428D-8173-2D6794CA3B2F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174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B4A6F-6B78-45AF-BDF2-0EF7D901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B9AF417-6D4A-4509-A417-2A1C57AF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675A47-02FE-4D3C-AF24-1BB0E44A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3A5D1BF-2BE1-4935-9814-80085399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0FEB0-7BD5-452A-BDA6-98E9D9A0FDE2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34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D856692-E8FA-4B0A-8D31-E0FDBAAB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CB44071-DB74-4150-8798-4477F025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752FE2B-9E42-4AA9-BFD0-129DC205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CB14A-2D9F-4E5C-98D8-C40E212EC8F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075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7D195-C921-468D-B7A0-3616A407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A4DAD9-2696-4C78-9A9A-72FA7084C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357238D-8186-44C5-A08B-7B37973E4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7B339D-1723-4AE8-AD5A-195074BC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A51C688-6F19-46C4-90FA-42B19C81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E104DB3-F6BB-4C76-B84E-50C46847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9F474-4337-4B38-A716-1B820F5A2536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399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C56F8-135F-4F97-AA41-2C20CFB4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27016EF-CEC4-4610-87DD-53BC96A53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F59C92B-DEF3-4D57-8E11-E39673B5F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1DCCFA-D7C0-439D-816C-774AEDD6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24FD0D9-A06B-4CBC-85D8-2CB32247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FB836E1-1FDA-4231-84A7-8D926891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024C2-19B3-4000-B8CD-5F70F53298B0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686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E073D0E-324F-4CB2-8458-3A821589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46646F-3C21-4F54-8991-D4E7DB023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F0714E-D118-4EA1-AF00-8AA2AFC25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23DC2E-40EB-415E-A330-2BDC997CA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FE8032-5107-4124-A235-E2DD271AA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ACB14A-2D9F-4E5C-98D8-C40E212EC8F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82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hyperlink" Target="http://sv.wikipedia.org/wiki/Bild:EdmundBurke1771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6A846-EF1D-6540-AF9A-1F5FD90B2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6858000" cy="1091073"/>
          </a:xfrm>
        </p:spPr>
        <p:txBody>
          <a:bodyPr>
            <a:noAutofit/>
          </a:bodyPr>
          <a:lstStyle/>
          <a:p>
            <a:r>
              <a:rPr lang="da-DK" sz="5400" dirty="0"/>
              <a:t>Modul 3: Konservatisme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DD8B4B-AEFB-BB42-995B-54DF9A73D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90306"/>
            <a:ext cx="6858000" cy="1542200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sz="2400" dirty="0"/>
              <a:t>Forløb: Politik </a:t>
            </a:r>
            <a:r>
              <a:rPr lang="da-DK" sz="2400"/>
              <a:t>og ideologi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14614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A8BD6-B88C-F54C-8224-E286B3E1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337310"/>
            <a:ext cx="2322320" cy="4209927"/>
          </a:xfrm>
        </p:spPr>
        <p:txBody>
          <a:bodyPr anchor="ctr">
            <a:normAutofit/>
          </a:bodyPr>
          <a:lstStyle/>
          <a:p>
            <a:r>
              <a:rPr lang="da-DK" sz="2325">
                <a:solidFill>
                  <a:srgbClr val="FFFFFF"/>
                </a:solidFill>
              </a:rPr>
              <a:t>Konservatismens syn på samfundet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515C1C-BC7C-D44B-8CC3-B6F48C21C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48680"/>
            <a:ext cx="7905824" cy="2652295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</a:pPr>
            <a:endParaRPr lang="da-DK" sz="1600" dirty="0"/>
          </a:p>
          <a:p>
            <a:pPr>
              <a:buFont typeface="Wingdings" pitchFamily="2" charset="2"/>
              <a:buNone/>
            </a:pPr>
            <a:r>
              <a:rPr lang="da-DK" sz="2000" dirty="0"/>
              <a:t>Alle borgere har deres funktioner i samfundet. Nogle</a:t>
            </a:r>
          </a:p>
          <a:p>
            <a:pPr>
              <a:buFont typeface="Wingdings" pitchFamily="2" charset="2"/>
              <a:buNone/>
            </a:pPr>
            <a:r>
              <a:rPr lang="da-DK" sz="2000" dirty="0"/>
              <a:t>funktioner er dog mere vigtige end andre.</a:t>
            </a:r>
          </a:p>
          <a:p>
            <a:endParaRPr lang="da-DK" sz="2000" i="1" dirty="0"/>
          </a:p>
          <a:p>
            <a:pPr>
              <a:buNone/>
            </a:pPr>
            <a:r>
              <a:rPr lang="da-DK" sz="2000" b="1" i="1" dirty="0"/>
              <a:t>Organismetanken</a:t>
            </a:r>
            <a:r>
              <a:rPr lang="da-DK" sz="2000" dirty="0"/>
              <a:t>: Samfundet er som en organisme</a:t>
            </a:r>
          </a:p>
          <a:p>
            <a:pPr>
              <a:buNone/>
            </a:pPr>
            <a:r>
              <a:rPr lang="da-DK" sz="2000" dirty="0"/>
              <a:t>eller en krop, hvor alle kroppens dele skal fungere for</a:t>
            </a:r>
          </a:p>
          <a:p>
            <a:pPr>
              <a:buNone/>
            </a:pPr>
            <a:r>
              <a:rPr lang="da-DK" sz="2000" dirty="0"/>
              <a:t>at kroppen fungerer optimalt</a:t>
            </a:r>
          </a:p>
          <a:p>
            <a:endParaRPr lang="da-DK" sz="1500" dirty="0"/>
          </a:p>
          <a:p>
            <a:endParaRPr lang="da-DK" sz="15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154D54-72C7-F542-843E-9BF06671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6827" y="3126923"/>
            <a:ext cx="7264573" cy="3038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18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B9CD0-520A-264D-B09A-F5A91625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337310"/>
            <a:ext cx="2322320" cy="4209927"/>
          </a:xfrm>
        </p:spPr>
        <p:txBody>
          <a:bodyPr anchor="ctr">
            <a:normAutofit/>
          </a:bodyPr>
          <a:lstStyle/>
          <a:p>
            <a:r>
              <a:rPr lang="da-DK" sz="2325">
                <a:solidFill>
                  <a:srgbClr val="FFFFFF"/>
                </a:solidFill>
              </a:rPr>
              <a:t>Konservatismens syn på statens rolle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CF431-946F-7444-BFDE-C06AE072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764704"/>
            <a:ext cx="7185744" cy="2436271"/>
          </a:xfrm>
        </p:spPr>
        <p:txBody>
          <a:bodyPr anchor="ctr">
            <a:normAutofit fontScale="92500"/>
          </a:bodyPr>
          <a:lstStyle/>
          <a:p>
            <a:pPr>
              <a:buFontTx/>
              <a:buNone/>
            </a:pPr>
            <a:r>
              <a:rPr lang="da-DK" sz="2400" dirty="0"/>
              <a:t>Samfundet bør undgå hurtige uovervejede ændringer. Derfor</a:t>
            </a:r>
          </a:p>
          <a:p>
            <a:pPr>
              <a:buFontTx/>
              <a:buNone/>
            </a:pPr>
            <a:r>
              <a:rPr lang="da-DK" sz="2400" dirty="0"/>
              <a:t>bør staten sikre:</a:t>
            </a:r>
          </a:p>
          <a:p>
            <a:r>
              <a:rPr lang="da-DK" sz="2400" dirty="0"/>
              <a:t>En evolutionær samfundsudvikling - ikke en revolutionær.</a:t>
            </a:r>
          </a:p>
          <a:p>
            <a:r>
              <a:rPr lang="da-DK" sz="2400" dirty="0"/>
              <a:t>Balance mellem vigtige institutioner i samfundet – fx familien, virksomheder og organisationer.</a:t>
            </a:r>
            <a:endParaRPr lang="da-DK" sz="2400" dirty="0">
              <a:sym typeface="Wingdings" pitchFamily="2" charset="2"/>
            </a:endParaRPr>
          </a:p>
          <a:p>
            <a:r>
              <a:rPr lang="da-DK" sz="2400" dirty="0">
                <a:sym typeface="Wingdings" pitchFamily="2" charset="2"/>
              </a:rPr>
              <a:t>Den kulturelle arv – kirken, kongehuset og nationen.</a:t>
            </a:r>
          </a:p>
          <a:p>
            <a:endParaRPr lang="da-DK" sz="1425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9C2BF2-9C77-424C-902D-6D7B246D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85" y="3118248"/>
            <a:ext cx="7810416" cy="3335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7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F195D-DC96-8B41-B673-8A60CC6B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5142"/>
            <a:ext cx="7886699" cy="97221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900" dirty="0"/>
              <a:t>Den </a:t>
            </a:r>
            <a:r>
              <a:rPr lang="en-US" sz="3900" dirty="0" err="1"/>
              <a:t>klassiske</a:t>
            </a:r>
            <a:r>
              <a:rPr lang="en-US" sz="3900" dirty="0"/>
              <a:t> </a:t>
            </a:r>
            <a:r>
              <a:rPr lang="en-US" sz="3900" dirty="0" err="1"/>
              <a:t>fordelingspolitiske</a:t>
            </a:r>
            <a:r>
              <a:rPr lang="en-US" sz="3900" dirty="0"/>
              <a:t> </a:t>
            </a:r>
            <a:r>
              <a:rPr lang="en-US" sz="3900" dirty="0" err="1"/>
              <a:t>akse</a:t>
            </a:r>
            <a:endParaRPr lang="en-US" sz="39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8665DD-3E0D-6743-8256-4459AC8B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27" y="3075499"/>
            <a:ext cx="7764946" cy="25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5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3D021-31E0-F94E-8F13-175BB657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3023"/>
            <a:ext cx="2064266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a-DK" sz="1650">
                <a:solidFill>
                  <a:srgbClr val="FFFFFF"/>
                </a:solidFill>
              </a:rPr>
              <a:t>Fordelings- og værdipolitiske akser og danske partier – en dynamisk figur.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FDC95F-333E-3040-BD52-6B442954D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4895" y="1578610"/>
            <a:ext cx="5379258" cy="36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9CF7C6F-76C8-7249-BB0B-4E285F05D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5520391"/>
            <a:ext cx="9144000" cy="4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8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23C14-B2BD-4377-8085-090462AC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Politiske partier og interessegrupper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8D328D-3FDA-4C2C-8088-2D9464F27CF0}"/>
              </a:ext>
            </a:extLst>
          </p:cNvPr>
          <p:cNvSpPr txBox="1">
            <a:spLocks/>
          </p:cNvSpPr>
          <p:nvPr/>
        </p:nvSpPr>
        <p:spPr>
          <a:xfrm>
            <a:off x="395536" y="1412776"/>
            <a:ext cx="8424936" cy="49685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da-DK" sz="2800" b="0" i="0" dirty="0">
                <a:solidFill>
                  <a:srgbClr val="231F20"/>
                </a:solidFill>
                <a:effectLst/>
                <a:latin typeface="Dosis" pitchFamily="2" charset="0"/>
              </a:rPr>
              <a:t>Undersøg de danske partier, der kan betegnes som konservative. Hvad er deres forskelle og ligheder?</a:t>
            </a:r>
            <a:br>
              <a:rPr lang="da-DK" sz="2800" b="0" i="0" dirty="0">
                <a:solidFill>
                  <a:srgbClr val="231F20"/>
                </a:solidFill>
                <a:effectLst/>
                <a:latin typeface="Dosis" pitchFamily="2" charset="0"/>
              </a:rPr>
            </a:br>
            <a:endParaRPr lang="da-DK" sz="2800" b="0" i="0" dirty="0">
              <a:solidFill>
                <a:srgbClr val="231F20"/>
              </a:solidFill>
              <a:effectLst/>
              <a:latin typeface="Dosis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800" b="0" i="0" dirty="0">
                <a:solidFill>
                  <a:srgbClr val="231F20"/>
                </a:solidFill>
                <a:effectLst/>
                <a:latin typeface="Dosis" pitchFamily="2" charset="0"/>
              </a:rPr>
              <a:t>Undersøg via Internettet forskellige interessegrupper i det danske samfund, der traditionelt betragtes inspireret af konservatisme fx </a:t>
            </a:r>
            <a:r>
              <a:rPr lang="da-DK" sz="2800" b="0" i="0" dirty="0" err="1">
                <a:solidFill>
                  <a:srgbClr val="231F20"/>
                </a:solidFill>
                <a:effectLst/>
                <a:latin typeface="Dosis" pitchFamily="2" charset="0"/>
              </a:rPr>
              <a:t>CeKEM</a:t>
            </a:r>
            <a:r>
              <a:rPr lang="da-DK" sz="2800" b="0" i="0" dirty="0">
                <a:solidFill>
                  <a:srgbClr val="231F20"/>
                </a:solidFill>
                <a:effectLst/>
                <a:latin typeface="Dosis" pitchFamily="2" charset="0"/>
              </a:rPr>
              <a:t>, danskkultur-debat.dk, nomos-dk.dk og Monokultur.dk. Undersøg konservative blogs.</a:t>
            </a:r>
          </a:p>
          <a:p>
            <a:pPr>
              <a:buFontTx/>
              <a:buNone/>
            </a:pPr>
            <a:r>
              <a:rPr lang="da-DK" sz="3200" dirty="0">
                <a:sym typeface="Wingdings" pitchFamily="2" charset="2"/>
              </a:rPr>
              <a:t> </a:t>
            </a:r>
          </a:p>
          <a:p>
            <a:endParaRPr lang="da-DK" sz="1425" dirty="0"/>
          </a:p>
        </p:txBody>
      </p:sp>
    </p:spTree>
    <p:extLst>
      <p:ext uri="{BB962C8B-B14F-4D97-AF65-F5344CB8AC3E}">
        <p14:creationId xmlns:p14="http://schemas.microsoft.com/office/powerpoint/2010/main" val="365273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89EAD-03E2-4C4A-9125-C6219660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Struktur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59B3D0-6C71-436E-B065-BA3D0DAC1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Pointer fra sidst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Aktuelt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Konservatisme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Politiske partier </a:t>
            </a:r>
            <a:r>
              <a:rPr lang="da-DK"/>
              <a:t>og interessegrupper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136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19C22-2D12-4166-A440-1B5397D1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Pointer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DEC6BD-F515-4C00-B09F-8E4FE6D02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03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39DF4-4FA9-47B5-9EB0-17C4E016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Aktuelt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180181-1005-49DA-939E-D4687F85A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068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307B0-C51C-440B-B551-5B67D83D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Tjek på lektien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A855DE-C5B4-4136-9848-7EF953BE1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Konservatisme </a:t>
            </a:r>
          </a:p>
        </p:txBody>
      </p:sp>
    </p:spTree>
    <p:extLst>
      <p:ext uri="{BB962C8B-B14F-4D97-AF65-F5344CB8AC3E}">
        <p14:creationId xmlns:p14="http://schemas.microsoft.com/office/powerpoint/2010/main" val="132095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331FB-8E78-8741-929F-07780C7B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337310"/>
            <a:ext cx="2322320" cy="4209927"/>
          </a:xfrm>
        </p:spPr>
        <p:txBody>
          <a:bodyPr anchor="ctr"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En politisk ideologi – definition og bestanddele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FBFB38-9D44-024D-80BA-8939DF36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775167"/>
            <a:ext cx="6696744" cy="2077769"/>
          </a:xfrm>
        </p:spPr>
        <p:txBody>
          <a:bodyPr anchor="ctr">
            <a:normAutofit/>
          </a:bodyPr>
          <a:lstStyle/>
          <a:p>
            <a:r>
              <a:rPr lang="da-DK" sz="2400" dirty="0"/>
              <a:t>En politisk ideologi er et sæt af mere eller mindre systematiske tanker og ideer om, hvordan samfundet</a:t>
            </a:r>
            <a:r>
              <a:rPr lang="da-DK" sz="2400" b="1" dirty="0"/>
              <a:t> </a:t>
            </a:r>
            <a:r>
              <a:rPr lang="da-DK" sz="2400" b="1" i="1" dirty="0"/>
              <a:t>er</a:t>
            </a:r>
            <a:r>
              <a:rPr lang="da-DK" sz="2400" b="1" dirty="0"/>
              <a:t> </a:t>
            </a:r>
            <a:r>
              <a:rPr lang="da-DK" sz="2400" dirty="0"/>
              <a:t>og </a:t>
            </a:r>
            <a:r>
              <a:rPr lang="da-DK" sz="2400" b="1" i="1" dirty="0"/>
              <a:t>bør</a:t>
            </a:r>
            <a:r>
              <a:rPr lang="da-DK" sz="2400" dirty="0"/>
              <a:t> være indrettet.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54469A-C7B5-8B47-AC80-8BD97915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187" y="2852937"/>
            <a:ext cx="7660214" cy="22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6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B44EA-3D93-2B43-B498-A3E8FB9F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tre klassiske ideologier – hvad kan vi bruge dem til?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204A81-94AE-F84F-A3D6-84C0849BC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i="1" dirty="0"/>
              <a:t>En virkelighedsbeskrivelse</a:t>
            </a:r>
            <a:r>
              <a:rPr lang="da-DK" dirty="0"/>
              <a:t>: En beskrivelse af, hvordan samfundet er.</a:t>
            </a:r>
          </a:p>
          <a:p>
            <a:endParaRPr lang="da-DK" dirty="0"/>
          </a:p>
          <a:p>
            <a:r>
              <a:rPr lang="da-DK" i="1" dirty="0"/>
              <a:t>En etik</a:t>
            </a:r>
            <a:r>
              <a:rPr lang="da-DK" dirty="0"/>
              <a:t>: Et ideal for, hvordan det gode samfund bør indrettes</a:t>
            </a:r>
          </a:p>
          <a:p>
            <a:endParaRPr lang="da-DK" dirty="0"/>
          </a:p>
          <a:p>
            <a:r>
              <a:rPr lang="da-DK" i="1" dirty="0"/>
              <a:t>En metode</a:t>
            </a:r>
            <a:r>
              <a:rPr lang="da-DK" dirty="0"/>
              <a:t>: En angivelse af, hvilke midler der skal til for at komme til det ideelle samfund.</a:t>
            </a:r>
          </a:p>
          <a:p>
            <a:endParaRPr lang="da-DK" dirty="0"/>
          </a:p>
          <a:p>
            <a:r>
              <a:rPr lang="da-DK" dirty="0"/>
              <a:t>Når vi kigger/betragter/analyserer de tre klassiske ideologier; Liberalisme, konservatisme og socialisme så er vi særligt opmærksomme på ideologiernes </a:t>
            </a:r>
          </a:p>
          <a:p>
            <a:pPr lvl="1"/>
            <a:r>
              <a:rPr lang="da-DK" dirty="0"/>
              <a:t>Syn på mennesket</a:t>
            </a:r>
          </a:p>
          <a:p>
            <a:pPr lvl="1"/>
            <a:r>
              <a:rPr lang="da-DK" dirty="0"/>
              <a:t>Syn på statens rolle</a:t>
            </a:r>
          </a:p>
          <a:p>
            <a:pPr lvl="1"/>
            <a:r>
              <a:rPr lang="da-DK" dirty="0"/>
              <a:t>Syn på samfundet</a:t>
            </a:r>
          </a:p>
        </p:txBody>
      </p:sp>
    </p:spTree>
    <p:extLst>
      <p:ext uri="{BB962C8B-B14F-4D97-AF65-F5344CB8AC3E}">
        <p14:creationId xmlns:p14="http://schemas.microsoft.com/office/powerpoint/2010/main" val="341946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57319-C5FA-4D41-91B0-1F5787AC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Konservatismen - Edmund </a:t>
            </a:r>
            <a:r>
              <a:rPr lang="da-DK" dirty="0" err="1"/>
              <a:t>Burke</a:t>
            </a:r>
            <a:r>
              <a:rPr lang="da-DK" dirty="0"/>
              <a:t> (1729-1797)</a:t>
            </a:r>
          </a:p>
        </p:txBody>
      </p:sp>
      <p:graphicFrame>
        <p:nvGraphicFramePr>
          <p:cNvPr id="9" name="Pladsholder til indhold 4">
            <a:extLst>
              <a:ext uri="{FF2B5EF4-FFF2-40B4-BE49-F238E27FC236}">
                <a16:creationId xmlns:a16="http://schemas.microsoft.com/office/drawing/2014/main" id="{A4DD747E-397E-425E-865C-03645D4F89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50" y="2226469"/>
          <a:ext cx="38862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C2CAB6-A74D-3E4E-ACB1-CFBA56D0B2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7" name="Picture 5" descr="Edmund Burke (1729-1797).">
            <a:hlinkClick r:id="rId7" tooltip="Edmund Burke (1729-1797)."/>
            <a:extLst>
              <a:ext uri="{FF2B5EF4-FFF2-40B4-BE49-F238E27FC236}">
                <a16:creationId xmlns:a16="http://schemas.microsoft.com/office/drawing/2014/main" id="{389E9579-A452-614A-BC75-67B511C0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4932" y="2247901"/>
            <a:ext cx="2565201" cy="309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04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1A6ED-7B3C-FF42-B2C2-4D45B21A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337310"/>
            <a:ext cx="2322320" cy="4209927"/>
          </a:xfrm>
        </p:spPr>
        <p:txBody>
          <a:bodyPr anchor="ctr">
            <a:normAutofit/>
          </a:bodyPr>
          <a:lstStyle/>
          <a:p>
            <a:r>
              <a:rPr lang="da-DK" sz="2325">
                <a:solidFill>
                  <a:srgbClr val="FFFFFF"/>
                </a:solidFill>
              </a:rPr>
              <a:t>Konservatismens syn på mennesket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B203E-CB09-ED4F-99E8-BA1A5ED3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404664"/>
            <a:ext cx="7473776" cy="2796311"/>
          </a:xfrm>
        </p:spPr>
        <p:txBody>
          <a:bodyPr anchor="ctr">
            <a:normAutofit lnSpcReduction="10000"/>
          </a:bodyPr>
          <a:lstStyle/>
          <a:p>
            <a:pPr>
              <a:buFontTx/>
              <a:buNone/>
            </a:pPr>
            <a:endParaRPr lang="da-DK" sz="1200" dirty="0"/>
          </a:p>
          <a:p>
            <a:r>
              <a:rPr lang="da-DK" sz="1900" dirty="0"/>
              <a:t>Mennesket har en begrænset fornuft, og mennesket begår fejl og er til tider styret af fx følelser og instinkter.</a:t>
            </a:r>
          </a:p>
          <a:p>
            <a:pPr>
              <a:buFontTx/>
              <a:buNone/>
            </a:pPr>
            <a:endParaRPr lang="da-DK" sz="1900" dirty="0"/>
          </a:p>
          <a:p>
            <a:pPr>
              <a:buNone/>
            </a:pPr>
            <a:r>
              <a:rPr lang="da-DK" sz="1900" i="1" dirty="0">
                <a:sym typeface="Wingdings" pitchFamily="2" charset="2"/>
              </a:rPr>
              <a:t> </a:t>
            </a:r>
            <a:r>
              <a:rPr lang="da-DK" sz="1900" i="1" dirty="0"/>
              <a:t>Hierarki</a:t>
            </a:r>
            <a:r>
              <a:rPr lang="da-DK" sz="1900" dirty="0"/>
              <a:t>: Nogle mennesker og autoriteter er mere fornuftige og værdifulde end andre i samfundet.</a:t>
            </a:r>
          </a:p>
          <a:p>
            <a:pPr>
              <a:buFontTx/>
              <a:buNone/>
            </a:pPr>
            <a:endParaRPr lang="da-DK" sz="1900" dirty="0"/>
          </a:p>
          <a:p>
            <a:pPr>
              <a:buNone/>
            </a:pPr>
            <a:r>
              <a:rPr lang="da-DK" sz="1900" dirty="0">
                <a:sym typeface="Wingdings" pitchFamily="2" charset="2"/>
              </a:rPr>
              <a:t></a:t>
            </a:r>
            <a:r>
              <a:rPr lang="da-DK" sz="1900" dirty="0"/>
              <a:t> Derfor bør borgerne indordne sig autoriteter, som fx familien, faderen, kirken, staten, kongen, Gud.</a:t>
            </a:r>
            <a:r>
              <a:rPr lang="da-DK" sz="1400" dirty="0">
                <a:sym typeface="Wingdings" pitchFamily="2" charset="2"/>
              </a:rPr>
              <a:t>	</a:t>
            </a:r>
          </a:p>
          <a:p>
            <a:endParaRPr lang="da-DK" sz="1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EAE626-E05A-A649-AF4C-1462124F8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6279" y="3442274"/>
            <a:ext cx="7055121" cy="2796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42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5056</TotalTime>
  <Words>407</Words>
  <Application>Microsoft Office PowerPoint</Application>
  <PresentationFormat>Skærmshow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Dosis</vt:lpstr>
      <vt:lpstr>Wingdings</vt:lpstr>
      <vt:lpstr>Office-tema</vt:lpstr>
      <vt:lpstr>Modul 3: Konservatisme</vt:lpstr>
      <vt:lpstr>Struktur</vt:lpstr>
      <vt:lpstr>Pointer fra sidst</vt:lpstr>
      <vt:lpstr>Aktuelt</vt:lpstr>
      <vt:lpstr>Tjek på lektien</vt:lpstr>
      <vt:lpstr>En politisk ideologi – definition og bestanddele</vt:lpstr>
      <vt:lpstr>De tre klassiske ideologier – hvad kan vi bruge dem til? </vt:lpstr>
      <vt:lpstr>Konservatismen - Edmund Burke (1729-1797)</vt:lpstr>
      <vt:lpstr>Konservatismens syn på mennesket</vt:lpstr>
      <vt:lpstr>Konservatismens syn på samfundet</vt:lpstr>
      <vt:lpstr>Konservatismens syn på statens rolle</vt:lpstr>
      <vt:lpstr>Den klassiske fordelingspolitiske akse</vt:lpstr>
      <vt:lpstr>Fordelings- og værdipolitiske akser og danske partier – en dynamisk figur. </vt:lpstr>
      <vt:lpstr>Politiske partier og interessegrupper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Noter til:   Christiansen &amp; Nørgaard (2007): Demokrati, magt og politik i Danmark. Gyldendalske Boghandel, Nordisk Forlag A.S., København.</dc:title>
  <dc:creator>th</dc:creator>
  <cp:lastModifiedBy>Christoffer Østergaard Carstens</cp:lastModifiedBy>
  <cp:revision>95</cp:revision>
  <dcterms:created xsi:type="dcterms:W3CDTF">2012-09-17T10:37:28Z</dcterms:created>
  <dcterms:modified xsi:type="dcterms:W3CDTF">2023-11-28T07:04:16Z</dcterms:modified>
</cp:coreProperties>
</file>