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309" r:id="rId2"/>
    <p:sldId id="316" r:id="rId3"/>
    <p:sldId id="315" r:id="rId4"/>
    <p:sldId id="306" r:id="rId5"/>
    <p:sldId id="287" r:id="rId6"/>
    <p:sldId id="288" r:id="rId7"/>
    <p:sldId id="295" r:id="rId8"/>
    <p:sldId id="297" r:id="rId9"/>
    <p:sldId id="307" r:id="rId10"/>
    <p:sldId id="308" r:id="rId11"/>
    <p:sldId id="313" r:id="rId12"/>
    <p:sldId id="314" r:id="rId13"/>
    <p:sldId id="317" r:id="rId14"/>
    <p:sldId id="312" r:id="rId15"/>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33EFBE-06B9-4AF6-BB68-5B8D1B7C0F94}" v="30" dt="2023-11-15T13:16:57.5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47" autoAdjust="0"/>
    <p:restoredTop sz="94660"/>
  </p:normalViewPr>
  <p:slideViewPr>
    <p:cSldViewPr>
      <p:cViewPr varScale="1">
        <p:scale>
          <a:sx n="62" d="100"/>
          <a:sy n="62" d="100"/>
        </p:scale>
        <p:origin x="148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Østergaard Carstens" userId="5d542c86-40b2-4e4f-ab37-dc2fab4fc46a" providerId="ADAL" clId="{000D9E6F-9687-4BE2-8864-EF2800096D6E}"/>
    <pc:docChg chg="custSel addSld delSld modSld">
      <pc:chgData name="Christoffer Østergaard Carstens" userId="5d542c86-40b2-4e4f-ab37-dc2fab4fc46a" providerId="ADAL" clId="{000D9E6F-9687-4BE2-8864-EF2800096D6E}" dt="2021-11-18T07:11:45.022" v="81" actId="403"/>
      <pc:docMkLst>
        <pc:docMk/>
      </pc:docMkLst>
      <pc:sldChg chg="modSp mod">
        <pc:chgData name="Christoffer Østergaard Carstens" userId="5d542c86-40b2-4e4f-ab37-dc2fab4fc46a" providerId="ADAL" clId="{000D9E6F-9687-4BE2-8864-EF2800096D6E}" dt="2021-11-17T13:43:15.074" v="3" actId="27636"/>
        <pc:sldMkLst>
          <pc:docMk/>
          <pc:sldMk cId="0" sldId="287"/>
        </pc:sldMkLst>
        <pc:spChg chg="mod">
          <ac:chgData name="Christoffer Østergaard Carstens" userId="5d542c86-40b2-4e4f-ab37-dc2fab4fc46a" providerId="ADAL" clId="{000D9E6F-9687-4BE2-8864-EF2800096D6E}" dt="2021-11-17T13:43:14.695" v="1"/>
          <ac:spMkLst>
            <pc:docMk/>
            <pc:sldMk cId="0" sldId="287"/>
            <ac:spMk id="5122" creationId="{00000000-0000-0000-0000-000000000000}"/>
          </ac:spMkLst>
        </pc:spChg>
        <pc:spChg chg="mod">
          <ac:chgData name="Christoffer Østergaard Carstens" userId="5d542c86-40b2-4e4f-ab37-dc2fab4fc46a" providerId="ADAL" clId="{000D9E6F-9687-4BE2-8864-EF2800096D6E}" dt="2021-11-17T13:43:15.074" v="3" actId="27636"/>
          <ac:spMkLst>
            <pc:docMk/>
            <pc:sldMk cId="0" sldId="287"/>
            <ac:spMk id="5124" creationId="{00000000-0000-0000-0000-000000000000}"/>
          </ac:spMkLst>
        </pc:spChg>
        <pc:spChg chg="mod">
          <ac:chgData name="Christoffer Østergaard Carstens" userId="5d542c86-40b2-4e4f-ab37-dc2fab4fc46a" providerId="ADAL" clId="{000D9E6F-9687-4BE2-8864-EF2800096D6E}" dt="2021-11-17T13:43:15.067" v="2" actId="27636"/>
          <ac:spMkLst>
            <pc:docMk/>
            <pc:sldMk cId="0" sldId="287"/>
            <ac:spMk id="44035" creationId="{00000000-0000-0000-0000-000000000000}"/>
          </ac:spMkLst>
        </pc:spChg>
      </pc:sldChg>
      <pc:sldChg chg="modSp">
        <pc:chgData name="Christoffer Østergaard Carstens" userId="5d542c86-40b2-4e4f-ab37-dc2fab4fc46a" providerId="ADAL" clId="{000D9E6F-9687-4BE2-8864-EF2800096D6E}" dt="2021-11-17T13:43:14.695" v="1"/>
        <pc:sldMkLst>
          <pc:docMk/>
          <pc:sldMk cId="0" sldId="288"/>
        </pc:sldMkLst>
        <pc:spChg chg="mod">
          <ac:chgData name="Christoffer Østergaard Carstens" userId="5d542c86-40b2-4e4f-ab37-dc2fab4fc46a" providerId="ADAL" clId="{000D9E6F-9687-4BE2-8864-EF2800096D6E}" dt="2021-11-17T13:43:14.695" v="1"/>
          <ac:spMkLst>
            <pc:docMk/>
            <pc:sldMk cId="0" sldId="288"/>
            <ac:spMk id="6146" creationId="{00000000-0000-0000-0000-000000000000}"/>
          </ac:spMkLst>
        </pc:spChg>
      </pc:sldChg>
      <pc:sldChg chg="modSp">
        <pc:chgData name="Christoffer Østergaard Carstens" userId="5d542c86-40b2-4e4f-ab37-dc2fab4fc46a" providerId="ADAL" clId="{000D9E6F-9687-4BE2-8864-EF2800096D6E}" dt="2021-11-17T13:43:14.695" v="1"/>
        <pc:sldMkLst>
          <pc:docMk/>
          <pc:sldMk cId="0" sldId="295"/>
        </pc:sldMkLst>
        <pc:spChg chg="mod">
          <ac:chgData name="Christoffer Østergaard Carstens" userId="5d542c86-40b2-4e4f-ab37-dc2fab4fc46a" providerId="ADAL" clId="{000D9E6F-9687-4BE2-8864-EF2800096D6E}" dt="2021-11-17T13:43:14.695" v="1"/>
          <ac:spMkLst>
            <pc:docMk/>
            <pc:sldMk cId="0" sldId="295"/>
            <ac:spMk id="7170" creationId="{00000000-0000-0000-0000-000000000000}"/>
          </ac:spMkLst>
        </pc:spChg>
        <pc:spChg chg="mod">
          <ac:chgData name="Christoffer Østergaard Carstens" userId="5d542c86-40b2-4e4f-ab37-dc2fab4fc46a" providerId="ADAL" clId="{000D9E6F-9687-4BE2-8864-EF2800096D6E}" dt="2021-11-17T13:43:14.695" v="1"/>
          <ac:spMkLst>
            <pc:docMk/>
            <pc:sldMk cId="0" sldId="295"/>
            <ac:spMk id="7171" creationId="{00000000-0000-0000-0000-000000000000}"/>
          </ac:spMkLst>
        </pc:spChg>
      </pc:sldChg>
      <pc:sldChg chg="modSp">
        <pc:chgData name="Christoffer Østergaard Carstens" userId="5d542c86-40b2-4e4f-ab37-dc2fab4fc46a" providerId="ADAL" clId="{000D9E6F-9687-4BE2-8864-EF2800096D6E}" dt="2021-11-17T13:43:14.695" v="1"/>
        <pc:sldMkLst>
          <pc:docMk/>
          <pc:sldMk cId="0" sldId="297"/>
        </pc:sldMkLst>
        <pc:spChg chg="mod">
          <ac:chgData name="Christoffer Østergaard Carstens" userId="5d542c86-40b2-4e4f-ab37-dc2fab4fc46a" providerId="ADAL" clId="{000D9E6F-9687-4BE2-8864-EF2800096D6E}" dt="2021-11-17T13:43:14.695" v="1"/>
          <ac:spMkLst>
            <pc:docMk/>
            <pc:sldMk cId="0" sldId="297"/>
            <ac:spMk id="9218" creationId="{00000000-0000-0000-0000-000000000000}"/>
          </ac:spMkLst>
        </pc:spChg>
        <pc:spChg chg="mod">
          <ac:chgData name="Christoffer Østergaard Carstens" userId="5d542c86-40b2-4e4f-ab37-dc2fab4fc46a" providerId="ADAL" clId="{000D9E6F-9687-4BE2-8864-EF2800096D6E}" dt="2021-11-17T13:43:14.695" v="1"/>
          <ac:spMkLst>
            <pc:docMk/>
            <pc:sldMk cId="0" sldId="297"/>
            <ac:spMk id="9219" creationId="{00000000-0000-0000-0000-000000000000}"/>
          </ac:spMkLst>
        </pc:spChg>
      </pc:sldChg>
      <pc:sldChg chg="modSp del">
        <pc:chgData name="Christoffer Østergaard Carstens" userId="5d542c86-40b2-4e4f-ab37-dc2fab4fc46a" providerId="ADAL" clId="{000D9E6F-9687-4BE2-8864-EF2800096D6E}" dt="2021-11-17T13:50:16.462" v="65" actId="47"/>
        <pc:sldMkLst>
          <pc:docMk/>
          <pc:sldMk cId="0" sldId="301"/>
        </pc:sldMkLst>
        <pc:spChg chg="mod">
          <ac:chgData name="Christoffer Østergaard Carstens" userId="5d542c86-40b2-4e4f-ab37-dc2fab4fc46a" providerId="ADAL" clId="{000D9E6F-9687-4BE2-8864-EF2800096D6E}" dt="2021-11-17T13:43:14.695" v="1"/>
          <ac:spMkLst>
            <pc:docMk/>
            <pc:sldMk cId="0" sldId="301"/>
            <ac:spMk id="11266" creationId="{00000000-0000-0000-0000-000000000000}"/>
          </ac:spMkLst>
        </pc:spChg>
        <pc:spChg chg="mod">
          <ac:chgData name="Christoffer Østergaard Carstens" userId="5d542c86-40b2-4e4f-ab37-dc2fab4fc46a" providerId="ADAL" clId="{000D9E6F-9687-4BE2-8864-EF2800096D6E}" dt="2021-11-17T13:43:14.695" v="1"/>
          <ac:spMkLst>
            <pc:docMk/>
            <pc:sldMk cId="0" sldId="301"/>
            <ac:spMk id="11267" creationId="{00000000-0000-0000-0000-000000000000}"/>
          </ac:spMkLst>
        </pc:spChg>
      </pc:sldChg>
      <pc:sldChg chg="modSp del">
        <pc:chgData name="Christoffer Østergaard Carstens" userId="5d542c86-40b2-4e4f-ab37-dc2fab4fc46a" providerId="ADAL" clId="{000D9E6F-9687-4BE2-8864-EF2800096D6E}" dt="2021-11-17T13:50:56.465" v="80" actId="47"/>
        <pc:sldMkLst>
          <pc:docMk/>
          <pc:sldMk cId="0" sldId="302"/>
        </pc:sldMkLst>
        <pc:spChg chg="mod">
          <ac:chgData name="Christoffer Østergaard Carstens" userId="5d542c86-40b2-4e4f-ab37-dc2fab4fc46a" providerId="ADAL" clId="{000D9E6F-9687-4BE2-8864-EF2800096D6E}" dt="2021-11-17T13:43:14.695" v="1"/>
          <ac:spMkLst>
            <pc:docMk/>
            <pc:sldMk cId="0" sldId="302"/>
            <ac:spMk id="8194" creationId="{00000000-0000-0000-0000-000000000000}"/>
          </ac:spMkLst>
        </pc:spChg>
        <pc:picChg chg="mod">
          <ac:chgData name="Christoffer Østergaard Carstens" userId="5d542c86-40b2-4e4f-ab37-dc2fab4fc46a" providerId="ADAL" clId="{000D9E6F-9687-4BE2-8864-EF2800096D6E}" dt="2021-11-17T13:43:14.695" v="1"/>
          <ac:picMkLst>
            <pc:docMk/>
            <pc:sldMk cId="0" sldId="302"/>
            <ac:picMk id="8195" creationId="{00000000-0000-0000-0000-000000000000}"/>
          </ac:picMkLst>
        </pc:picChg>
      </pc:sldChg>
      <pc:sldChg chg="modSp del">
        <pc:chgData name="Christoffer Østergaard Carstens" userId="5d542c86-40b2-4e4f-ab37-dc2fab4fc46a" providerId="ADAL" clId="{000D9E6F-9687-4BE2-8864-EF2800096D6E}" dt="2021-11-17T13:50:22.723" v="67" actId="47"/>
        <pc:sldMkLst>
          <pc:docMk/>
          <pc:sldMk cId="0" sldId="303"/>
        </pc:sldMkLst>
        <pc:spChg chg="mod">
          <ac:chgData name="Christoffer Østergaard Carstens" userId="5d542c86-40b2-4e4f-ab37-dc2fab4fc46a" providerId="ADAL" clId="{000D9E6F-9687-4BE2-8864-EF2800096D6E}" dt="2021-11-17T13:43:14.695" v="1"/>
          <ac:spMkLst>
            <pc:docMk/>
            <pc:sldMk cId="0" sldId="303"/>
            <ac:spMk id="10242" creationId="{00000000-0000-0000-0000-000000000000}"/>
          </ac:spMkLst>
        </pc:spChg>
        <pc:picChg chg="mod">
          <ac:chgData name="Christoffer Østergaard Carstens" userId="5d542c86-40b2-4e4f-ab37-dc2fab4fc46a" providerId="ADAL" clId="{000D9E6F-9687-4BE2-8864-EF2800096D6E}" dt="2021-11-17T13:43:14.695" v="1"/>
          <ac:picMkLst>
            <pc:docMk/>
            <pc:sldMk cId="0" sldId="303"/>
            <ac:picMk id="10243" creationId="{00000000-0000-0000-0000-000000000000}"/>
          </ac:picMkLst>
        </pc:picChg>
      </pc:sldChg>
      <pc:sldChg chg="modSp del">
        <pc:chgData name="Christoffer Østergaard Carstens" userId="5d542c86-40b2-4e4f-ab37-dc2fab4fc46a" providerId="ADAL" clId="{000D9E6F-9687-4BE2-8864-EF2800096D6E}" dt="2021-11-17T13:50:19.232" v="66" actId="47"/>
        <pc:sldMkLst>
          <pc:docMk/>
          <pc:sldMk cId="0" sldId="304"/>
        </pc:sldMkLst>
        <pc:spChg chg="mod">
          <ac:chgData name="Christoffer Østergaard Carstens" userId="5d542c86-40b2-4e4f-ab37-dc2fab4fc46a" providerId="ADAL" clId="{000D9E6F-9687-4BE2-8864-EF2800096D6E}" dt="2021-11-17T13:43:14.695" v="1"/>
          <ac:spMkLst>
            <pc:docMk/>
            <pc:sldMk cId="0" sldId="304"/>
            <ac:spMk id="12290" creationId="{00000000-0000-0000-0000-000000000000}"/>
          </ac:spMkLst>
        </pc:spChg>
      </pc:sldChg>
      <pc:sldChg chg="addSp delSp modSp mod">
        <pc:chgData name="Christoffer Østergaard Carstens" userId="5d542c86-40b2-4e4f-ab37-dc2fab4fc46a" providerId="ADAL" clId="{000D9E6F-9687-4BE2-8864-EF2800096D6E}" dt="2021-11-18T07:11:45.022" v="81" actId="403"/>
        <pc:sldMkLst>
          <pc:docMk/>
          <pc:sldMk cId="882964112" sldId="306"/>
        </pc:sldMkLst>
        <pc:spChg chg="mod">
          <ac:chgData name="Christoffer Østergaard Carstens" userId="5d542c86-40b2-4e4f-ab37-dc2fab4fc46a" providerId="ADAL" clId="{000D9E6F-9687-4BE2-8864-EF2800096D6E}" dt="2021-11-17T13:43:14.695" v="1"/>
          <ac:spMkLst>
            <pc:docMk/>
            <pc:sldMk cId="882964112" sldId="306"/>
            <ac:spMk id="2" creationId="{00000000-0000-0000-0000-000000000000}"/>
          </ac:spMkLst>
        </pc:spChg>
        <pc:spChg chg="mod">
          <ac:chgData name="Christoffer Østergaard Carstens" userId="5d542c86-40b2-4e4f-ab37-dc2fab4fc46a" providerId="ADAL" clId="{000D9E6F-9687-4BE2-8864-EF2800096D6E}" dt="2021-11-18T07:11:45.022" v="81" actId="403"/>
          <ac:spMkLst>
            <pc:docMk/>
            <pc:sldMk cId="882964112" sldId="306"/>
            <ac:spMk id="3" creationId="{00000000-0000-0000-0000-000000000000}"/>
          </ac:spMkLst>
        </pc:spChg>
        <pc:spChg chg="del">
          <ac:chgData name="Christoffer Østergaard Carstens" userId="5d542c86-40b2-4e4f-ab37-dc2fab4fc46a" providerId="ADAL" clId="{000D9E6F-9687-4BE2-8864-EF2800096D6E}" dt="2021-11-17T13:49:28.974" v="54" actId="478"/>
          <ac:spMkLst>
            <pc:docMk/>
            <pc:sldMk cId="882964112" sldId="306"/>
            <ac:spMk id="4" creationId="{00000000-0000-0000-0000-000000000000}"/>
          </ac:spMkLst>
        </pc:spChg>
        <pc:spChg chg="add del mod">
          <ac:chgData name="Christoffer Østergaard Carstens" userId="5d542c86-40b2-4e4f-ab37-dc2fab4fc46a" providerId="ADAL" clId="{000D9E6F-9687-4BE2-8864-EF2800096D6E}" dt="2021-11-17T13:49:44.331" v="59" actId="478"/>
          <ac:spMkLst>
            <pc:docMk/>
            <pc:sldMk cId="882964112" sldId="306"/>
            <ac:spMk id="6" creationId="{9411A6E5-DB2F-4FA8-B0DB-908B9B041CF9}"/>
          </ac:spMkLst>
        </pc:spChg>
      </pc:sldChg>
      <pc:sldChg chg="modSp mod">
        <pc:chgData name="Christoffer Østergaard Carstens" userId="5d542c86-40b2-4e4f-ab37-dc2fab4fc46a" providerId="ADAL" clId="{000D9E6F-9687-4BE2-8864-EF2800096D6E}" dt="2021-11-17T13:50:43.003" v="71" actId="20577"/>
        <pc:sldMkLst>
          <pc:docMk/>
          <pc:sldMk cId="3798941125" sldId="307"/>
        </pc:sldMkLst>
        <pc:spChg chg="mod">
          <ac:chgData name="Christoffer Østergaard Carstens" userId="5d542c86-40b2-4e4f-ab37-dc2fab4fc46a" providerId="ADAL" clId="{000D9E6F-9687-4BE2-8864-EF2800096D6E}" dt="2021-11-17T13:50:43.003" v="71" actId="20577"/>
          <ac:spMkLst>
            <pc:docMk/>
            <pc:sldMk cId="3798941125" sldId="307"/>
            <ac:spMk id="3" creationId="{00000000-0000-0000-0000-000000000000}"/>
          </ac:spMkLst>
        </pc:spChg>
      </pc:sldChg>
      <pc:sldChg chg="modSp">
        <pc:chgData name="Christoffer Østergaard Carstens" userId="5d542c86-40b2-4e4f-ab37-dc2fab4fc46a" providerId="ADAL" clId="{000D9E6F-9687-4BE2-8864-EF2800096D6E}" dt="2021-11-17T13:43:14.695" v="1"/>
        <pc:sldMkLst>
          <pc:docMk/>
          <pc:sldMk cId="1616294856" sldId="308"/>
        </pc:sldMkLst>
        <pc:spChg chg="mod">
          <ac:chgData name="Christoffer Østergaard Carstens" userId="5d542c86-40b2-4e4f-ab37-dc2fab4fc46a" providerId="ADAL" clId="{000D9E6F-9687-4BE2-8864-EF2800096D6E}" dt="2021-11-17T13:43:14.695" v="1"/>
          <ac:spMkLst>
            <pc:docMk/>
            <pc:sldMk cId="1616294856" sldId="308"/>
            <ac:spMk id="2" creationId="{00000000-0000-0000-0000-000000000000}"/>
          </ac:spMkLst>
        </pc:spChg>
        <pc:spChg chg="mod">
          <ac:chgData name="Christoffer Østergaard Carstens" userId="5d542c86-40b2-4e4f-ab37-dc2fab4fc46a" providerId="ADAL" clId="{000D9E6F-9687-4BE2-8864-EF2800096D6E}" dt="2021-11-17T13:43:14.695" v="1"/>
          <ac:spMkLst>
            <pc:docMk/>
            <pc:sldMk cId="1616294856" sldId="308"/>
            <ac:spMk id="3" creationId="{00000000-0000-0000-0000-000000000000}"/>
          </ac:spMkLst>
        </pc:spChg>
      </pc:sldChg>
      <pc:sldChg chg="modSp">
        <pc:chgData name="Christoffer Østergaard Carstens" userId="5d542c86-40b2-4e4f-ab37-dc2fab4fc46a" providerId="ADAL" clId="{000D9E6F-9687-4BE2-8864-EF2800096D6E}" dt="2021-11-17T13:43:14.695" v="1"/>
        <pc:sldMkLst>
          <pc:docMk/>
          <pc:sldMk cId="3914522195" sldId="309"/>
        </pc:sldMkLst>
        <pc:spChg chg="mod">
          <ac:chgData name="Christoffer Østergaard Carstens" userId="5d542c86-40b2-4e4f-ab37-dc2fab4fc46a" providerId="ADAL" clId="{000D9E6F-9687-4BE2-8864-EF2800096D6E}" dt="2021-11-17T13:43:14.695" v="1"/>
          <ac:spMkLst>
            <pc:docMk/>
            <pc:sldMk cId="3914522195" sldId="309"/>
            <ac:spMk id="2" creationId="{00000000-0000-0000-0000-000000000000}"/>
          </ac:spMkLst>
        </pc:spChg>
        <pc:spChg chg="mod">
          <ac:chgData name="Christoffer Østergaard Carstens" userId="5d542c86-40b2-4e4f-ab37-dc2fab4fc46a" providerId="ADAL" clId="{000D9E6F-9687-4BE2-8864-EF2800096D6E}" dt="2021-11-17T13:43:14.695" v="1"/>
          <ac:spMkLst>
            <pc:docMk/>
            <pc:sldMk cId="3914522195" sldId="309"/>
            <ac:spMk id="3" creationId="{00000000-0000-0000-0000-000000000000}"/>
          </ac:spMkLst>
        </pc:spChg>
      </pc:sldChg>
      <pc:sldChg chg="modSp">
        <pc:chgData name="Christoffer Østergaard Carstens" userId="5d542c86-40b2-4e4f-ab37-dc2fab4fc46a" providerId="ADAL" clId="{000D9E6F-9687-4BE2-8864-EF2800096D6E}" dt="2021-11-17T13:43:14.695" v="1"/>
        <pc:sldMkLst>
          <pc:docMk/>
          <pc:sldMk cId="1790021359" sldId="310"/>
        </pc:sldMkLst>
        <pc:spChg chg="mod">
          <ac:chgData name="Christoffer Østergaard Carstens" userId="5d542c86-40b2-4e4f-ab37-dc2fab4fc46a" providerId="ADAL" clId="{000D9E6F-9687-4BE2-8864-EF2800096D6E}" dt="2021-11-17T13:43:14.695" v="1"/>
          <ac:spMkLst>
            <pc:docMk/>
            <pc:sldMk cId="1790021359" sldId="310"/>
            <ac:spMk id="2" creationId="{00000000-0000-0000-0000-000000000000}"/>
          </ac:spMkLst>
        </pc:spChg>
        <pc:spChg chg="mod">
          <ac:chgData name="Christoffer Østergaard Carstens" userId="5d542c86-40b2-4e4f-ab37-dc2fab4fc46a" providerId="ADAL" clId="{000D9E6F-9687-4BE2-8864-EF2800096D6E}" dt="2021-11-17T13:43:14.695" v="1"/>
          <ac:spMkLst>
            <pc:docMk/>
            <pc:sldMk cId="1790021359" sldId="310"/>
            <ac:spMk id="3" creationId="{00000000-0000-0000-0000-000000000000}"/>
          </ac:spMkLst>
        </pc:spChg>
      </pc:sldChg>
      <pc:sldChg chg="modSp mod">
        <pc:chgData name="Christoffer Østergaard Carstens" userId="5d542c86-40b2-4e4f-ab37-dc2fab4fc46a" providerId="ADAL" clId="{000D9E6F-9687-4BE2-8864-EF2800096D6E}" dt="2021-11-17T13:43:26.047" v="20" actId="20577"/>
        <pc:sldMkLst>
          <pc:docMk/>
          <pc:sldMk cId="913726722" sldId="311"/>
        </pc:sldMkLst>
        <pc:spChg chg="mod">
          <ac:chgData name="Christoffer Østergaard Carstens" userId="5d542c86-40b2-4e4f-ab37-dc2fab4fc46a" providerId="ADAL" clId="{000D9E6F-9687-4BE2-8864-EF2800096D6E}" dt="2021-11-17T13:43:14.695" v="1"/>
          <ac:spMkLst>
            <pc:docMk/>
            <pc:sldMk cId="913726722" sldId="311"/>
            <ac:spMk id="2" creationId="{00000000-0000-0000-0000-000000000000}"/>
          </ac:spMkLst>
        </pc:spChg>
        <pc:spChg chg="mod">
          <ac:chgData name="Christoffer Østergaard Carstens" userId="5d542c86-40b2-4e4f-ab37-dc2fab4fc46a" providerId="ADAL" clId="{000D9E6F-9687-4BE2-8864-EF2800096D6E}" dt="2021-11-17T13:43:26.047" v="20" actId="20577"/>
          <ac:spMkLst>
            <pc:docMk/>
            <pc:sldMk cId="913726722" sldId="311"/>
            <ac:spMk id="3" creationId="{00000000-0000-0000-0000-000000000000}"/>
          </ac:spMkLst>
        </pc:spChg>
      </pc:sldChg>
      <pc:sldChg chg="modSp mod">
        <pc:chgData name="Christoffer Østergaard Carstens" userId="5d542c86-40b2-4e4f-ab37-dc2fab4fc46a" providerId="ADAL" clId="{000D9E6F-9687-4BE2-8864-EF2800096D6E}" dt="2021-11-17T13:50:50.331" v="79" actId="20577"/>
        <pc:sldMkLst>
          <pc:docMk/>
          <pc:sldMk cId="4180167831" sldId="312"/>
        </pc:sldMkLst>
        <pc:spChg chg="mod">
          <ac:chgData name="Christoffer Østergaard Carstens" userId="5d542c86-40b2-4e4f-ab37-dc2fab4fc46a" providerId="ADAL" clId="{000D9E6F-9687-4BE2-8864-EF2800096D6E}" dt="2021-11-17T13:43:14.695" v="1"/>
          <ac:spMkLst>
            <pc:docMk/>
            <pc:sldMk cId="4180167831" sldId="312"/>
            <ac:spMk id="2" creationId="{00000000-0000-0000-0000-000000000000}"/>
          </ac:spMkLst>
        </pc:spChg>
        <pc:spChg chg="mod">
          <ac:chgData name="Christoffer Østergaard Carstens" userId="5d542c86-40b2-4e4f-ab37-dc2fab4fc46a" providerId="ADAL" clId="{000D9E6F-9687-4BE2-8864-EF2800096D6E}" dt="2021-11-17T13:50:50.331" v="79" actId="20577"/>
          <ac:spMkLst>
            <pc:docMk/>
            <pc:sldMk cId="4180167831" sldId="312"/>
            <ac:spMk id="3" creationId="{00000000-0000-0000-0000-000000000000}"/>
          </ac:spMkLst>
        </pc:spChg>
      </pc:sldChg>
      <pc:sldChg chg="modSp">
        <pc:chgData name="Christoffer Østergaard Carstens" userId="5d542c86-40b2-4e4f-ab37-dc2fab4fc46a" providerId="ADAL" clId="{000D9E6F-9687-4BE2-8864-EF2800096D6E}" dt="2021-11-17T13:43:14.695" v="1"/>
        <pc:sldMkLst>
          <pc:docMk/>
          <pc:sldMk cId="535290828" sldId="313"/>
        </pc:sldMkLst>
        <pc:picChg chg="mod">
          <ac:chgData name="Christoffer Østergaard Carstens" userId="5d542c86-40b2-4e4f-ab37-dc2fab4fc46a" providerId="ADAL" clId="{000D9E6F-9687-4BE2-8864-EF2800096D6E}" dt="2021-11-17T13:43:14.695" v="1"/>
          <ac:picMkLst>
            <pc:docMk/>
            <pc:sldMk cId="535290828" sldId="313"/>
            <ac:picMk id="1026" creationId="{00000000-0000-0000-0000-000000000000}"/>
          </ac:picMkLst>
        </pc:picChg>
      </pc:sldChg>
      <pc:sldChg chg="modSp new mod">
        <pc:chgData name="Christoffer Østergaard Carstens" userId="5d542c86-40b2-4e4f-ab37-dc2fab4fc46a" providerId="ADAL" clId="{000D9E6F-9687-4BE2-8864-EF2800096D6E}" dt="2021-11-17T13:47:45.023" v="52" actId="403"/>
        <pc:sldMkLst>
          <pc:docMk/>
          <pc:sldMk cId="977032595" sldId="314"/>
        </pc:sldMkLst>
        <pc:spChg chg="mod">
          <ac:chgData name="Christoffer Østergaard Carstens" userId="5d542c86-40b2-4e4f-ab37-dc2fab4fc46a" providerId="ADAL" clId="{000D9E6F-9687-4BE2-8864-EF2800096D6E}" dt="2021-11-17T13:44:29.267" v="39" actId="20577"/>
          <ac:spMkLst>
            <pc:docMk/>
            <pc:sldMk cId="977032595" sldId="314"/>
            <ac:spMk id="2" creationId="{BE113D55-1D5E-4F12-B44A-F07B1D356390}"/>
          </ac:spMkLst>
        </pc:spChg>
        <pc:spChg chg="mod">
          <ac:chgData name="Christoffer Østergaard Carstens" userId="5d542c86-40b2-4e4f-ab37-dc2fab4fc46a" providerId="ADAL" clId="{000D9E6F-9687-4BE2-8864-EF2800096D6E}" dt="2021-11-17T13:47:45.023" v="52" actId="403"/>
          <ac:spMkLst>
            <pc:docMk/>
            <pc:sldMk cId="977032595" sldId="314"/>
            <ac:spMk id="3" creationId="{4141F3FB-69E4-4481-85A0-D164E6B1AA6D}"/>
          </ac:spMkLst>
        </pc:spChg>
      </pc:sldChg>
    </pc:docChg>
  </pc:docChgLst>
  <pc:docChgLst>
    <pc:chgData name="Christoffer Østergaard Carstens" userId="5d542c86-40b2-4e4f-ab37-dc2fab4fc46a" providerId="ADAL" clId="{C933EFBE-06B9-4AF6-BB68-5B8D1B7C0F94}"/>
    <pc:docChg chg="undo custSel addSld delSld modSld">
      <pc:chgData name="Christoffer Østergaard Carstens" userId="5d542c86-40b2-4e4f-ab37-dc2fab4fc46a" providerId="ADAL" clId="{C933EFBE-06B9-4AF6-BB68-5B8D1B7C0F94}" dt="2023-11-17T07:35:25.177" v="660" actId="1076"/>
      <pc:docMkLst>
        <pc:docMk/>
      </pc:docMkLst>
      <pc:sldChg chg="modSp mod">
        <pc:chgData name="Christoffer Østergaard Carstens" userId="5d542c86-40b2-4e4f-ab37-dc2fab4fc46a" providerId="ADAL" clId="{C933EFBE-06B9-4AF6-BB68-5B8D1B7C0F94}" dt="2023-11-15T13:16:57.514" v="148" actId="255"/>
        <pc:sldMkLst>
          <pc:docMk/>
          <pc:sldMk cId="0" sldId="287"/>
        </pc:sldMkLst>
        <pc:spChg chg="mod">
          <ac:chgData name="Christoffer Østergaard Carstens" userId="5d542c86-40b2-4e4f-ab37-dc2fab4fc46a" providerId="ADAL" clId="{C933EFBE-06B9-4AF6-BB68-5B8D1B7C0F94}" dt="2023-11-15T13:16:57.514" v="148" actId="255"/>
          <ac:spMkLst>
            <pc:docMk/>
            <pc:sldMk cId="0" sldId="287"/>
            <ac:spMk id="44035" creationId="{00000000-0000-0000-0000-000000000000}"/>
          </ac:spMkLst>
        </pc:spChg>
        <pc:picChg chg="mod">
          <ac:chgData name="Christoffer Østergaard Carstens" userId="5d542c86-40b2-4e4f-ab37-dc2fab4fc46a" providerId="ADAL" clId="{C933EFBE-06B9-4AF6-BB68-5B8D1B7C0F94}" dt="2023-11-15T13:16:43.782" v="134" actId="1076"/>
          <ac:picMkLst>
            <pc:docMk/>
            <pc:sldMk cId="0" sldId="287"/>
            <ac:picMk id="5125" creationId="{00000000-0000-0000-0000-000000000000}"/>
          </ac:picMkLst>
        </pc:picChg>
      </pc:sldChg>
      <pc:sldChg chg="modSp mod">
        <pc:chgData name="Christoffer Østergaard Carstens" userId="5d542c86-40b2-4e4f-ab37-dc2fab4fc46a" providerId="ADAL" clId="{C933EFBE-06B9-4AF6-BB68-5B8D1B7C0F94}" dt="2023-11-15T13:16:14.044" v="122" actId="5793"/>
        <pc:sldMkLst>
          <pc:docMk/>
          <pc:sldMk cId="882964112" sldId="306"/>
        </pc:sldMkLst>
        <pc:spChg chg="mod">
          <ac:chgData name="Christoffer Østergaard Carstens" userId="5d542c86-40b2-4e4f-ab37-dc2fab4fc46a" providerId="ADAL" clId="{C933EFBE-06B9-4AF6-BB68-5B8D1B7C0F94}" dt="2023-11-15T13:16:14.044" v="122" actId="5793"/>
          <ac:spMkLst>
            <pc:docMk/>
            <pc:sldMk cId="882964112" sldId="306"/>
            <ac:spMk id="3" creationId="{00000000-0000-0000-0000-000000000000}"/>
          </ac:spMkLst>
        </pc:spChg>
      </pc:sldChg>
      <pc:sldChg chg="modSp mod">
        <pc:chgData name="Christoffer Østergaard Carstens" userId="5d542c86-40b2-4e4f-ab37-dc2fab4fc46a" providerId="ADAL" clId="{C933EFBE-06B9-4AF6-BB68-5B8D1B7C0F94}" dt="2023-11-15T13:15:17.246" v="90" actId="20577"/>
        <pc:sldMkLst>
          <pc:docMk/>
          <pc:sldMk cId="3914522195" sldId="309"/>
        </pc:sldMkLst>
        <pc:spChg chg="mod">
          <ac:chgData name="Christoffer Østergaard Carstens" userId="5d542c86-40b2-4e4f-ab37-dc2fab4fc46a" providerId="ADAL" clId="{C933EFBE-06B9-4AF6-BB68-5B8D1B7C0F94}" dt="2023-11-15T13:15:17.246" v="90" actId="20577"/>
          <ac:spMkLst>
            <pc:docMk/>
            <pc:sldMk cId="3914522195" sldId="309"/>
            <ac:spMk id="2" creationId="{00000000-0000-0000-0000-000000000000}"/>
          </ac:spMkLst>
        </pc:spChg>
        <pc:spChg chg="mod">
          <ac:chgData name="Christoffer Østergaard Carstens" userId="5d542c86-40b2-4e4f-ab37-dc2fab4fc46a" providerId="ADAL" clId="{C933EFBE-06B9-4AF6-BB68-5B8D1B7C0F94}" dt="2023-11-15T13:15:06.590" v="60" actId="403"/>
          <ac:spMkLst>
            <pc:docMk/>
            <pc:sldMk cId="3914522195" sldId="309"/>
            <ac:spMk id="3" creationId="{00000000-0000-0000-0000-000000000000}"/>
          </ac:spMkLst>
        </pc:spChg>
      </pc:sldChg>
      <pc:sldChg chg="del">
        <pc:chgData name="Christoffer Østergaard Carstens" userId="5d542c86-40b2-4e4f-ab37-dc2fab4fc46a" providerId="ADAL" clId="{C933EFBE-06B9-4AF6-BB68-5B8D1B7C0F94}" dt="2023-11-17T07:26:52.627" v="656" actId="47"/>
        <pc:sldMkLst>
          <pc:docMk/>
          <pc:sldMk cId="1790021359" sldId="310"/>
        </pc:sldMkLst>
      </pc:sldChg>
      <pc:sldChg chg="del">
        <pc:chgData name="Christoffer Østergaard Carstens" userId="5d542c86-40b2-4e4f-ab37-dc2fab4fc46a" providerId="ADAL" clId="{C933EFBE-06B9-4AF6-BB68-5B8D1B7C0F94}" dt="2023-11-15T13:15:22.721" v="91" actId="47"/>
        <pc:sldMkLst>
          <pc:docMk/>
          <pc:sldMk cId="913726722" sldId="311"/>
        </pc:sldMkLst>
      </pc:sldChg>
      <pc:sldChg chg="modSp mod">
        <pc:chgData name="Christoffer Østergaard Carstens" userId="5d542c86-40b2-4e4f-ab37-dc2fab4fc46a" providerId="ADAL" clId="{C933EFBE-06B9-4AF6-BB68-5B8D1B7C0F94}" dt="2023-11-15T13:24:50.389" v="486" actId="20577"/>
        <pc:sldMkLst>
          <pc:docMk/>
          <pc:sldMk cId="4180167831" sldId="312"/>
        </pc:sldMkLst>
        <pc:spChg chg="mod">
          <ac:chgData name="Christoffer Østergaard Carstens" userId="5d542c86-40b2-4e4f-ab37-dc2fab4fc46a" providerId="ADAL" clId="{C933EFBE-06B9-4AF6-BB68-5B8D1B7C0F94}" dt="2023-11-15T13:24:50.389" v="486" actId="20577"/>
          <ac:spMkLst>
            <pc:docMk/>
            <pc:sldMk cId="4180167831" sldId="312"/>
            <ac:spMk id="2" creationId="{00000000-0000-0000-0000-000000000000}"/>
          </ac:spMkLst>
        </pc:spChg>
        <pc:spChg chg="mod">
          <ac:chgData name="Christoffer Østergaard Carstens" userId="5d542c86-40b2-4e4f-ab37-dc2fab4fc46a" providerId="ADAL" clId="{C933EFBE-06B9-4AF6-BB68-5B8D1B7C0F94}" dt="2023-11-15T13:24:32.630" v="393" actId="20577"/>
          <ac:spMkLst>
            <pc:docMk/>
            <pc:sldMk cId="4180167831" sldId="312"/>
            <ac:spMk id="3" creationId="{00000000-0000-0000-0000-000000000000}"/>
          </ac:spMkLst>
        </pc:spChg>
      </pc:sldChg>
      <pc:sldChg chg="addSp modSp mod">
        <pc:chgData name="Christoffer Østergaard Carstens" userId="5d542c86-40b2-4e4f-ab37-dc2fab4fc46a" providerId="ADAL" clId="{C933EFBE-06B9-4AF6-BB68-5B8D1B7C0F94}" dt="2023-11-15T13:22:09.732" v="202" actId="1076"/>
        <pc:sldMkLst>
          <pc:docMk/>
          <pc:sldMk cId="977032595" sldId="314"/>
        </pc:sldMkLst>
        <pc:spChg chg="mod">
          <ac:chgData name="Christoffer Østergaard Carstens" userId="5d542c86-40b2-4e4f-ab37-dc2fab4fc46a" providerId="ADAL" clId="{C933EFBE-06B9-4AF6-BB68-5B8D1B7C0F94}" dt="2023-11-15T13:22:04.281" v="199" actId="1076"/>
          <ac:spMkLst>
            <pc:docMk/>
            <pc:sldMk cId="977032595" sldId="314"/>
            <ac:spMk id="2" creationId="{BE113D55-1D5E-4F12-B44A-F07B1D356390}"/>
          </ac:spMkLst>
        </pc:spChg>
        <pc:spChg chg="mod">
          <ac:chgData name="Christoffer Østergaard Carstens" userId="5d542c86-40b2-4e4f-ab37-dc2fab4fc46a" providerId="ADAL" clId="{C933EFBE-06B9-4AF6-BB68-5B8D1B7C0F94}" dt="2023-11-15T13:22:06.207" v="200" actId="1076"/>
          <ac:spMkLst>
            <pc:docMk/>
            <pc:sldMk cId="977032595" sldId="314"/>
            <ac:spMk id="3" creationId="{4141F3FB-69E4-4481-85A0-D164E6B1AA6D}"/>
          </ac:spMkLst>
        </pc:spChg>
        <pc:picChg chg="add mod">
          <ac:chgData name="Christoffer Østergaard Carstens" userId="5d542c86-40b2-4e4f-ab37-dc2fab4fc46a" providerId="ADAL" clId="{C933EFBE-06B9-4AF6-BB68-5B8D1B7C0F94}" dt="2023-11-15T13:22:09.732" v="202" actId="1076"/>
          <ac:picMkLst>
            <pc:docMk/>
            <pc:sldMk cId="977032595" sldId="314"/>
            <ac:picMk id="5" creationId="{7D452935-E837-969B-3DBC-DD9661AA20F1}"/>
          </ac:picMkLst>
        </pc:picChg>
      </pc:sldChg>
      <pc:sldChg chg="addSp delSp modSp new mod">
        <pc:chgData name="Christoffer Østergaard Carstens" userId="5d542c86-40b2-4e4f-ab37-dc2fab4fc46a" providerId="ADAL" clId="{C933EFBE-06B9-4AF6-BB68-5B8D1B7C0F94}" dt="2023-11-15T13:16:00.089" v="120" actId="1076"/>
        <pc:sldMkLst>
          <pc:docMk/>
          <pc:sldMk cId="837162257" sldId="315"/>
        </pc:sldMkLst>
        <pc:spChg chg="del mod">
          <ac:chgData name="Christoffer Østergaard Carstens" userId="5d542c86-40b2-4e4f-ab37-dc2fab4fc46a" providerId="ADAL" clId="{C933EFBE-06B9-4AF6-BB68-5B8D1B7C0F94}" dt="2023-11-15T13:15:47.741" v="106" actId="478"/>
          <ac:spMkLst>
            <pc:docMk/>
            <pc:sldMk cId="837162257" sldId="315"/>
            <ac:spMk id="2" creationId="{53C0ABB4-46D5-BDED-E9D7-E5F6BA88EE8D}"/>
          </ac:spMkLst>
        </pc:spChg>
        <pc:spChg chg="add mod">
          <ac:chgData name="Christoffer Østergaard Carstens" userId="5d542c86-40b2-4e4f-ab37-dc2fab4fc46a" providerId="ADAL" clId="{C933EFBE-06B9-4AF6-BB68-5B8D1B7C0F94}" dt="2023-11-15T13:15:52.065" v="117" actId="20577"/>
          <ac:spMkLst>
            <pc:docMk/>
            <pc:sldMk cId="837162257" sldId="315"/>
            <ac:spMk id="4" creationId="{75C7E529-78AB-7617-4571-2938F38BCEF1}"/>
          </ac:spMkLst>
        </pc:spChg>
        <pc:picChg chg="add del mod">
          <ac:chgData name="Christoffer Østergaard Carstens" userId="5d542c86-40b2-4e4f-ab37-dc2fab4fc46a" providerId="ADAL" clId="{C933EFBE-06B9-4AF6-BB68-5B8D1B7C0F94}" dt="2023-11-15T13:15:47.741" v="106" actId="478"/>
          <ac:picMkLst>
            <pc:docMk/>
            <pc:sldMk cId="837162257" sldId="315"/>
            <ac:picMk id="1026" creationId="{EF7B2A63-40CE-0541-853B-287F114F3909}"/>
          </ac:picMkLst>
        </pc:picChg>
        <pc:picChg chg="add mod">
          <ac:chgData name="Christoffer Østergaard Carstens" userId="5d542c86-40b2-4e4f-ab37-dc2fab4fc46a" providerId="ADAL" clId="{C933EFBE-06B9-4AF6-BB68-5B8D1B7C0F94}" dt="2023-11-15T13:16:00.089" v="120" actId="1076"/>
          <ac:picMkLst>
            <pc:docMk/>
            <pc:sldMk cId="837162257" sldId="315"/>
            <ac:picMk id="1028" creationId="{2A6AE2A4-8878-486C-6F59-DA4009638E99}"/>
          </ac:picMkLst>
        </pc:picChg>
      </pc:sldChg>
      <pc:sldChg chg="modSp new mod">
        <pc:chgData name="Christoffer Østergaard Carstens" userId="5d542c86-40b2-4e4f-ab37-dc2fab4fc46a" providerId="ADAL" clId="{C933EFBE-06B9-4AF6-BB68-5B8D1B7C0F94}" dt="2023-11-15T13:26:20.595" v="653" actId="12"/>
        <pc:sldMkLst>
          <pc:docMk/>
          <pc:sldMk cId="2384840071" sldId="316"/>
        </pc:sldMkLst>
        <pc:spChg chg="mod">
          <ac:chgData name="Christoffer Østergaard Carstens" userId="5d542c86-40b2-4e4f-ab37-dc2fab4fc46a" providerId="ADAL" clId="{C933EFBE-06B9-4AF6-BB68-5B8D1B7C0F94}" dt="2023-11-15T13:25:21.099" v="491" actId="20577"/>
          <ac:spMkLst>
            <pc:docMk/>
            <pc:sldMk cId="2384840071" sldId="316"/>
            <ac:spMk id="2" creationId="{4CDB57C4-BCC9-FC25-5CAE-7B8060932B9D}"/>
          </ac:spMkLst>
        </pc:spChg>
        <pc:spChg chg="mod">
          <ac:chgData name="Christoffer Østergaard Carstens" userId="5d542c86-40b2-4e4f-ab37-dc2fab4fc46a" providerId="ADAL" clId="{C933EFBE-06B9-4AF6-BB68-5B8D1B7C0F94}" dt="2023-11-15T13:26:20.595" v="653" actId="12"/>
          <ac:spMkLst>
            <pc:docMk/>
            <pc:sldMk cId="2384840071" sldId="316"/>
            <ac:spMk id="3" creationId="{752A5060-1EA3-9C4D-6498-9DAB9E5A1043}"/>
          </ac:spMkLst>
        </pc:spChg>
      </pc:sldChg>
      <pc:sldChg chg="addSp modSp new mod">
        <pc:chgData name="Christoffer Østergaard Carstens" userId="5d542c86-40b2-4e4f-ab37-dc2fab4fc46a" providerId="ADAL" clId="{C933EFBE-06B9-4AF6-BB68-5B8D1B7C0F94}" dt="2023-11-17T07:35:25.177" v="660" actId="1076"/>
        <pc:sldMkLst>
          <pc:docMk/>
          <pc:sldMk cId="2401093819" sldId="317"/>
        </pc:sldMkLst>
        <pc:picChg chg="add mod">
          <ac:chgData name="Christoffer Østergaard Carstens" userId="5d542c86-40b2-4e4f-ab37-dc2fab4fc46a" providerId="ADAL" clId="{C933EFBE-06B9-4AF6-BB68-5B8D1B7C0F94}" dt="2023-11-17T07:35:25.177" v="660" actId="1076"/>
          <ac:picMkLst>
            <pc:docMk/>
            <pc:sldMk cId="2401093819" sldId="317"/>
            <ac:picMk id="5" creationId="{406C610B-D045-C88E-5C72-84ECA8ABAFA8}"/>
          </ac:picMkLst>
        </pc:picChg>
      </pc:sldChg>
      <pc:sldChg chg="new del">
        <pc:chgData name="Christoffer Østergaard Carstens" userId="5d542c86-40b2-4e4f-ab37-dc2fab4fc46a" providerId="ADAL" clId="{C933EFBE-06B9-4AF6-BB68-5B8D1B7C0F94}" dt="2023-11-17T07:26:50.609" v="655" actId="680"/>
        <pc:sldMkLst>
          <pc:docMk/>
          <pc:sldMk cId="2870615500" sldId="31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6C242E-BA85-4BF9-9D85-C25ABBCC133E}"/>
              </a:ext>
            </a:extLst>
          </p:cNvPr>
          <p:cNvSpPr>
            <a:spLocks noGrp="1"/>
          </p:cNvSpPr>
          <p:nvPr>
            <p:ph type="ctrTitle"/>
          </p:nvPr>
        </p:nvSpPr>
        <p:spPr>
          <a:xfrm>
            <a:off x="1143000" y="1122363"/>
            <a:ext cx="6858000" cy="2387600"/>
          </a:xfrm>
        </p:spPr>
        <p:txBody>
          <a:bodyPr anchor="b"/>
          <a:lstStyle>
            <a:lvl1pPr algn="ctr">
              <a:defRPr sz="4500"/>
            </a:lvl1pPr>
          </a:lstStyle>
          <a:p>
            <a:r>
              <a:rPr lang="da-DK"/>
              <a:t>Klik for at redigere titeltypografien i masteren</a:t>
            </a:r>
          </a:p>
        </p:txBody>
      </p:sp>
      <p:sp>
        <p:nvSpPr>
          <p:cNvPr id="3" name="Undertitel 2">
            <a:extLst>
              <a:ext uri="{FF2B5EF4-FFF2-40B4-BE49-F238E27FC236}">
                <a16:creationId xmlns:a16="http://schemas.microsoft.com/office/drawing/2014/main" id="{775BE3F1-E461-41D7-84A1-4763BB50956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CF2622A-0AA9-4758-9B38-E6C174DE240D}"/>
              </a:ext>
            </a:extLst>
          </p:cNvPr>
          <p:cNvSpPr>
            <a:spLocks noGrp="1"/>
          </p:cNvSpPr>
          <p:nvPr>
            <p:ph type="dt" sz="half" idx="10"/>
          </p:nvPr>
        </p:nvSpPr>
        <p:spPr/>
        <p:txBody>
          <a:bodyPr/>
          <a:lstStyle/>
          <a:p>
            <a:pPr>
              <a:defRPr/>
            </a:pPr>
            <a:endParaRPr lang="da-DK"/>
          </a:p>
        </p:txBody>
      </p:sp>
      <p:sp>
        <p:nvSpPr>
          <p:cNvPr id="5" name="Pladsholder til sidefod 4">
            <a:extLst>
              <a:ext uri="{FF2B5EF4-FFF2-40B4-BE49-F238E27FC236}">
                <a16:creationId xmlns:a16="http://schemas.microsoft.com/office/drawing/2014/main" id="{68D1B0ED-E5F6-4BD5-9B74-B885032CF403}"/>
              </a:ext>
            </a:extLst>
          </p:cNvPr>
          <p:cNvSpPr>
            <a:spLocks noGrp="1"/>
          </p:cNvSpPr>
          <p:nvPr>
            <p:ph type="ftr" sz="quarter" idx="11"/>
          </p:nvPr>
        </p:nvSpPr>
        <p:spPr/>
        <p:txBody>
          <a:bodyPr/>
          <a:lstStyle/>
          <a:p>
            <a:pPr>
              <a:defRPr/>
            </a:pPr>
            <a:endParaRPr lang="da-DK"/>
          </a:p>
        </p:txBody>
      </p:sp>
      <p:sp>
        <p:nvSpPr>
          <p:cNvPr id="6" name="Pladsholder til slidenummer 5">
            <a:extLst>
              <a:ext uri="{FF2B5EF4-FFF2-40B4-BE49-F238E27FC236}">
                <a16:creationId xmlns:a16="http://schemas.microsoft.com/office/drawing/2014/main" id="{EDDCD6D5-7711-4B87-BC7E-0DF9E98EADF8}"/>
              </a:ext>
            </a:extLst>
          </p:cNvPr>
          <p:cNvSpPr>
            <a:spLocks noGrp="1"/>
          </p:cNvSpPr>
          <p:nvPr>
            <p:ph type="sldNum" sz="quarter" idx="12"/>
          </p:nvPr>
        </p:nvSpPr>
        <p:spPr/>
        <p:txBody>
          <a:bodyPr/>
          <a:lstStyle/>
          <a:p>
            <a:pPr>
              <a:defRPr/>
            </a:pPr>
            <a:fld id="{58ACB14A-2D9F-4E5C-98D8-C40E212EC8F7}" type="slidenum">
              <a:rPr lang="da-DK" smtClean="0"/>
              <a:pPr>
                <a:defRPr/>
              </a:pPr>
              <a:t>‹nr.›</a:t>
            </a:fld>
            <a:endParaRPr lang="da-DK"/>
          </a:p>
        </p:txBody>
      </p:sp>
    </p:spTree>
    <p:extLst>
      <p:ext uri="{BB962C8B-B14F-4D97-AF65-F5344CB8AC3E}">
        <p14:creationId xmlns:p14="http://schemas.microsoft.com/office/powerpoint/2010/main" val="4131519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036760-2FF6-419A-938C-B1CE5F27864F}"/>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756805A3-6FDF-425B-8B0E-17C8EE8B0CE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3C21B17-063F-4D8B-BFBB-E75AAEC1BB5D}"/>
              </a:ext>
            </a:extLst>
          </p:cNvPr>
          <p:cNvSpPr>
            <a:spLocks noGrp="1"/>
          </p:cNvSpPr>
          <p:nvPr>
            <p:ph type="dt" sz="half" idx="10"/>
          </p:nvPr>
        </p:nvSpPr>
        <p:spPr/>
        <p:txBody>
          <a:bodyPr/>
          <a:lstStyle/>
          <a:p>
            <a:pPr>
              <a:defRPr/>
            </a:pPr>
            <a:endParaRPr lang="da-DK"/>
          </a:p>
        </p:txBody>
      </p:sp>
      <p:sp>
        <p:nvSpPr>
          <p:cNvPr id="5" name="Pladsholder til sidefod 4">
            <a:extLst>
              <a:ext uri="{FF2B5EF4-FFF2-40B4-BE49-F238E27FC236}">
                <a16:creationId xmlns:a16="http://schemas.microsoft.com/office/drawing/2014/main" id="{D462A335-9146-426A-BF96-A47AABC2C1A7}"/>
              </a:ext>
            </a:extLst>
          </p:cNvPr>
          <p:cNvSpPr>
            <a:spLocks noGrp="1"/>
          </p:cNvSpPr>
          <p:nvPr>
            <p:ph type="ftr" sz="quarter" idx="11"/>
          </p:nvPr>
        </p:nvSpPr>
        <p:spPr/>
        <p:txBody>
          <a:bodyPr/>
          <a:lstStyle/>
          <a:p>
            <a:pPr>
              <a:defRPr/>
            </a:pPr>
            <a:endParaRPr lang="da-DK"/>
          </a:p>
        </p:txBody>
      </p:sp>
      <p:sp>
        <p:nvSpPr>
          <p:cNvPr id="6" name="Pladsholder til slidenummer 5">
            <a:extLst>
              <a:ext uri="{FF2B5EF4-FFF2-40B4-BE49-F238E27FC236}">
                <a16:creationId xmlns:a16="http://schemas.microsoft.com/office/drawing/2014/main" id="{F856181B-F0C2-432E-B0CE-01C8914FC921}"/>
              </a:ext>
            </a:extLst>
          </p:cNvPr>
          <p:cNvSpPr>
            <a:spLocks noGrp="1"/>
          </p:cNvSpPr>
          <p:nvPr>
            <p:ph type="sldNum" sz="quarter" idx="12"/>
          </p:nvPr>
        </p:nvSpPr>
        <p:spPr/>
        <p:txBody>
          <a:bodyPr/>
          <a:lstStyle/>
          <a:p>
            <a:pPr>
              <a:defRPr/>
            </a:pPr>
            <a:fld id="{5D976765-2B83-4A32-8AF6-EBDCBFCE716A}" type="slidenum">
              <a:rPr lang="da-DK" smtClean="0"/>
              <a:pPr>
                <a:defRPr/>
              </a:pPr>
              <a:t>‹nr.›</a:t>
            </a:fld>
            <a:endParaRPr lang="da-DK"/>
          </a:p>
        </p:txBody>
      </p:sp>
    </p:spTree>
    <p:extLst>
      <p:ext uri="{BB962C8B-B14F-4D97-AF65-F5344CB8AC3E}">
        <p14:creationId xmlns:p14="http://schemas.microsoft.com/office/powerpoint/2010/main" val="2058170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CFBCA941-55D4-49E6-9C0E-1242C8C9316C}"/>
              </a:ext>
            </a:extLst>
          </p:cNvPr>
          <p:cNvSpPr>
            <a:spLocks noGrp="1"/>
          </p:cNvSpPr>
          <p:nvPr>
            <p:ph type="title" orient="vert"/>
          </p:nvPr>
        </p:nvSpPr>
        <p:spPr>
          <a:xfrm>
            <a:off x="6543675" y="365125"/>
            <a:ext cx="1971675"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7F5E7498-0E45-4D4A-B737-A66C977CEB16}"/>
              </a:ext>
            </a:extLst>
          </p:cNvPr>
          <p:cNvSpPr>
            <a:spLocks noGrp="1"/>
          </p:cNvSpPr>
          <p:nvPr>
            <p:ph type="body" orient="vert" idx="1"/>
          </p:nvPr>
        </p:nvSpPr>
        <p:spPr>
          <a:xfrm>
            <a:off x="628650" y="365125"/>
            <a:ext cx="5800725"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E4A39D8-84F7-4A51-B144-EFE2018FA986}"/>
              </a:ext>
            </a:extLst>
          </p:cNvPr>
          <p:cNvSpPr>
            <a:spLocks noGrp="1"/>
          </p:cNvSpPr>
          <p:nvPr>
            <p:ph type="dt" sz="half" idx="10"/>
          </p:nvPr>
        </p:nvSpPr>
        <p:spPr/>
        <p:txBody>
          <a:bodyPr/>
          <a:lstStyle/>
          <a:p>
            <a:pPr>
              <a:defRPr/>
            </a:pPr>
            <a:endParaRPr lang="da-DK"/>
          </a:p>
        </p:txBody>
      </p:sp>
      <p:sp>
        <p:nvSpPr>
          <p:cNvPr id="5" name="Pladsholder til sidefod 4">
            <a:extLst>
              <a:ext uri="{FF2B5EF4-FFF2-40B4-BE49-F238E27FC236}">
                <a16:creationId xmlns:a16="http://schemas.microsoft.com/office/drawing/2014/main" id="{E1F8807D-02E7-4AD1-93C4-41743BDCA4F7}"/>
              </a:ext>
            </a:extLst>
          </p:cNvPr>
          <p:cNvSpPr>
            <a:spLocks noGrp="1"/>
          </p:cNvSpPr>
          <p:nvPr>
            <p:ph type="ftr" sz="quarter" idx="11"/>
          </p:nvPr>
        </p:nvSpPr>
        <p:spPr/>
        <p:txBody>
          <a:bodyPr/>
          <a:lstStyle/>
          <a:p>
            <a:pPr>
              <a:defRPr/>
            </a:pPr>
            <a:endParaRPr lang="da-DK"/>
          </a:p>
        </p:txBody>
      </p:sp>
      <p:sp>
        <p:nvSpPr>
          <p:cNvPr id="6" name="Pladsholder til slidenummer 5">
            <a:extLst>
              <a:ext uri="{FF2B5EF4-FFF2-40B4-BE49-F238E27FC236}">
                <a16:creationId xmlns:a16="http://schemas.microsoft.com/office/drawing/2014/main" id="{7AC02FAF-36FE-4B9B-91AE-4C6F4E4FD9D6}"/>
              </a:ext>
            </a:extLst>
          </p:cNvPr>
          <p:cNvSpPr>
            <a:spLocks noGrp="1"/>
          </p:cNvSpPr>
          <p:nvPr>
            <p:ph type="sldNum" sz="quarter" idx="12"/>
          </p:nvPr>
        </p:nvSpPr>
        <p:spPr/>
        <p:txBody>
          <a:bodyPr/>
          <a:lstStyle/>
          <a:p>
            <a:pPr>
              <a:defRPr/>
            </a:pPr>
            <a:fld id="{36D48265-831C-4C5E-85F1-8D8812824A6D}" type="slidenum">
              <a:rPr lang="da-DK" smtClean="0"/>
              <a:pPr>
                <a:defRPr/>
              </a:pPr>
              <a:t>‹nr.›</a:t>
            </a:fld>
            <a:endParaRPr lang="da-DK"/>
          </a:p>
        </p:txBody>
      </p:sp>
    </p:spTree>
    <p:extLst>
      <p:ext uri="{BB962C8B-B14F-4D97-AF65-F5344CB8AC3E}">
        <p14:creationId xmlns:p14="http://schemas.microsoft.com/office/powerpoint/2010/main" val="2314650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DDB405-6A32-4C31-8A82-80F15108CC88}"/>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B6F3967B-46F6-4E07-81E9-F13FEF741B00}"/>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EBBCD7C-283D-486B-810B-ED317EAD1DF1}"/>
              </a:ext>
            </a:extLst>
          </p:cNvPr>
          <p:cNvSpPr>
            <a:spLocks noGrp="1"/>
          </p:cNvSpPr>
          <p:nvPr>
            <p:ph type="dt" sz="half" idx="10"/>
          </p:nvPr>
        </p:nvSpPr>
        <p:spPr/>
        <p:txBody>
          <a:bodyPr/>
          <a:lstStyle/>
          <a:p>
            <a:pPr>
              <a:defRPr/>
            </a:pPr>
            <a:endParaRPr lang="da-DK"/>
          </a:p>
        </p:txBody>
      </p:sp>
      <p:sp>
        <p:nvSpPr>
          <p:cNvPr id="5" name="Pladsholder til sidefod 4">
            <a:extLst>
              <a:ext uri="{FF2B5EF4-FFF2-40B4-BE49-F238E27FC236}">
                <a16:creationId xmlns:a16="http://schemas.microsoft.com/office/drawing/2014/main" id="{4F669536-0B3A-424E-A5C6-825BEF2F8E07}"/>
              </a:ext>
            </a:extLst>
          </p:cNvPr>
          <p:cNvSpPr>
            <a:spLocks noGrp="1"/>
          </p:cNvSpPr>
          <p:nvPr>
            <p:ph type="ftr" sz="quarter" idx="11"/>
          </p:nvPr>
        </p:nvSpPr>
        <p:spPr/>
        <p:txBody>
          <a:bodyPr/>
          <a:lstStyle/>
          <a:p>
            <a:pPr>
              <a:defRPr/>
            </a:pPr>
            <a:endParaRPr lang="da-DK"/>
          </a:p>
        </p:txBody>
      </p:sp>
      <p:sp>
        <p:nvSpPr>
          <p:cNvPr id="6" name="Pladsholder til slidenummer 5">
            <a:extLst>
              <a:ext uri="{FF2B5EF4-FFF2-40B4-BE49-F238E27FC236}">
                <a16:creationId xmlns:a16="http://schemas.microsoft.com/office/drawing/2014/main" id="{F8FE5BCE-6959-4D93-89BA-DA9D33731EF3}"/>
              </a:ext>
            </a:extLst>
          </p:cNvPr>
          <p:cNvSpPr>
            <a:spLocks noGrp="1"/>
          </p:cNvSpPr>
          <p:nvPr>
            <p:ph type="sldNum" sz="quarter" idx="12"/>
          </p:nvPr>
        </p:nvSpPr>
        <p:spPr/>
        <p:txBody>
          <a:bodyPr/>
          <a:lstStyle/>
          <a:p>
            <a:pPr>
              <a:defRPr/>
            </a:pPr>
            <a:fld id="{DB3F251C-277A-4116-A144-4824FBCF37F7}" type="slidenum">
              <a:rPr lang="da-DK" smtClean="0"/>
              <a:pPr>
                <a:defRPr/>
              </a:pPr>
              <a:t>‹nr.›</a:t>
            </a:fld>
            <a:endParaRPr lang="da-DK"/>
          </a:p>
        </p:txBody>
      </p:sp>
    </p:spTree>
    <p:extLst>
      <p:ext uri="{BB962C8B-B14F-4D97-AF65-F5344CB8AC3E}">
        <p14:creationId xmlns:p14="http://schemas.microsoft.com/office/powerpoint/2010/main" val="301004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3D8E60-2A4B-4833-9FA1-09A581245C85}"/>
              </a:ext>
            </a:extLst>
          </p:cNvPr>
          <p:cNvSpPr>
            <a:spLocks noGrp="1"/>
          </p:cNvSpPr>
          <p:nvPr>
            <p:ph type="title"/>
          </p:nvPr>
        </p:nvSpPr>
        <p:spPr>
          <a:xfrm>
            <a:off x="623888" y="1709739"/>
            <a:ext cx="7886700" cy="2852737"/>
          </a:xfrm>
        </p:spPr>
        <p:txBody>
          <a:bodyPr anchor="b"/>
          <a:lstStyle>
            <a:lvl1pPr>
              <a:defRPr sz="45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618D5D9-6718-47DD-899A-C0995075621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CCE64D7C-1E0F-46A8-AB9A-20851ECC1796}"/>
              </a:ext>
            </a:extLst>
          </p:cNvPr>
          <p:cNvSpPr>
            <a:spLocks noGrp="1"/>
          </p:cNvSpPr>
          <p:nvPr>
            <p:ph type="dt" sz="half" idx="10"/>
          </p:nvPr>
        </p:nvSpPr>
        <p:spPr/>
        <p:txBody>
          <a:bodyPr/>
          <a:lstStyle/>
          <a:p>
            <a:pPr>
              <a:defRPr/>
            </a:pPr>
            <a:endParaRPr lang="da-DK"/>
          </a:p>
        </p:txBody>
      </p:sp>
      <p:sp>
        <p:nvSpPr>
          <p:cNvPr id="5" name="Pladsholder til sidefod 4">
            <a:extLst>
              <a:ext uri="{FF2B5EF4-FFF2-40B4-BE49-F238E27FC236}">
                <a16:creationId xmlns:a16="http://schemas.microsoft.com/office/drawing/2014/main" id="{6317F4C6-B798-4423-B007-2AFFF05309F5}"/>
              </a:ext>
            </a:extLst>
          </p:cNvPr>
          <p:cNvSpPr>
            <a:spLocks noGrp="1"/>
          </p:cNvSpPr>
          <p:nvPr>
            <p:ph type="ftr" sz="quarter" idx="11"/>
          </p:nvPr>
        </p:nvSpPr>
        <p:spPr/>
        <p:txBody>
          <a:bodyPr/>
          <a:lstStyle/>
          <a:p>
            <a:pPr>
              <a:defRPr/>
            </a:pPr>
            <a:endParaRPr lang="da-DK"/>
          </a:p>
        </p:txBody>
      </p:sp>
      <p:sp>
        <p:nvSpPr>
          <p:cNvPr id="6" name="Pladsholder til slidenummer 5">
            <a:extLst>
              <a:ext uri="{FF2B5EF4-FFF2-40B4-BE49-F238E27FC236}">
                <a16:creationId xmlns:a16="http://schemas.microsoft.com/office/drawing/2014/main" id="{53AFD494-E999-4CE7-A8C6-BB25516ED820}"/>
              </a:ext>
            </a:extLst>
          </p:cNvPr>
          <p:cNvSpPr>
            <a:spLocks noGrp="1"/>
          </p:cNvSpPr>
          <p:nvPr>
            <p:ph type="sldNum" sz="quarter" idx="12"/>
          </p:nvPr>
        </p:nvSpPr>
        <p:spPr/>
        <p:txBody>
          <a:bodyPr/>
          <a:lstStyle/>
          <a:p>
            <a:pPr>
              <a:defRPr/>
            </a:pPr>
            <a:fld id="{95DFB542-5D1D-43F9-AA41-9314D2E15EB3}" type="slidenum">
              <a:rPr lang="da-DK" smtClean="0"/>
              <a:pPr>
                <a:defRPr/>
              </a:pPr>
              <a:t>‹nr.›</a:t>
            </a:fld>
            <a:endParaRPr lang="da-DK"/>
          </a:p>
        </p:txBody>
      </p:sp>
    </p:spTree>
    <p:extLst>
      <p:ext uri="{BB962C8B-B14F-4D97-AF65-F5344CB8AC3E}">
        <p14:creationId xmlns:p14="http://schemas.microsoft.com/office/powerpoint/2010/main" val="41884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C4BC92-9F82-4AD6-9BC3-55BBF032A1E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B87A9C16-BC05-4EE3-AD49-0A8C0117926A}"/>
              </a:ext>
            </a:extLst>
          </p:cNvPr>
          <p:cNvSpPr>
            <a:spLocks noGrp="1"/>
          </p:cNvSpPr>
          <p:nvPr>
            <p:ph sz="half" idx="1"/>
          </p:nvPr>
        </p:nvSpPr>
        <p:spPr>
          <a:xfrm>
            <a:off x="628650" y="1825625"/>
            <a:ext cx="38862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C1A03CB0-F20D-4FE0-BFE8-92161CD5B63D}"/>
              </a:ext>
            </a:extLst>
          </p:cNvPr>
          <p:cNvSpPr>
            <a:spLocks noGrp="1"/>
          </p:cNvSpPr>
          <p:nvPr>
            <p:ph sz="half" idx="2"/>
          </p:nvPr>
        </p:nvSpPr>
        <p:spPr>
          <a:xfrm>
            <a:off x="4629150" y="1825625"/>
            <a:ext cx="38862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0AC08DC-AD1F-437E-8A5D-DC9B4E7F642D}"/>
              </a:ext>
            </a:extLst>
          </p:cNvPr>
          <p:cNvSpPr>
            <a:spLocks noGrp="1"/>
          </p:cNvSpPr>
          <p:nvPr>
            <p:ph type="dt" sz="half" idx="10"/>
          </p:nvPr>
        </p:nvSpPr>
        <p:spPr/>
        <p:txBody>
          <a:bodyPr/>
          <a:lstStyle/>
          <a:p>
            <a:pPr>
              <a:defRPr/>
            </a:pPr>
            <a:endParaRPr lang="da-DK"/>
          </a:p>
        </p:txBody>
      </p:sp>
      <p:sp>
        <p:nvSpPr>
          <p:cNvPr id="6" name="Pladsholder til sidefod 5">
            <a:extLst>
              <a:ext uri="{FF2B5EF4-FFF2-40B4-BE49-F238E27FC236}">
                <a16:creationId xmlns:a16="http://schemas.microsoft.com/office/drawing/2014/main" id="{2F98BFD3-141A-41C6-8052-FA614FB58404}"/>
              </a:ext>
            </a:extLst>
          </p:cNvPr>
          <p:cNvSpPr>
            <a:spLocks noGrp="1"/>
          </p:cNvSpPr>
          <p:nvPr>
            <p:ph type="ftr" sz="quarter" idx="11"/>
          </p:nvPr>
        </p:nvSpPr>
        <p:spPr/>
        <p:txBody>
          <a:bodyPr/>
          <a:lstStyle/>
          <a:p>
            <a:pPr>
              <a:defRPr/>
            </a:pPr>
            <a:endParaRPr lang="da-DK"/>
          </a:p>
        </p:txBody>
      </p:sp>
      <p:sp>
        <p:nvSpPr>
          <p:cNvPr id="7" name="Pladsholder til slidenummer 6">
            <a:extLst>
              <a:ext uri="{FF2B5EF4-FFF2-40B4-BE49-F238E27FC236}">
                <a16:creationId xmlns:a16="http://schemas.microsoft.com/office/drawing/2014/main" id="{40FB40A8-E949-47D8-B213-4478318E7F50}"/>
              </a:ext>
            </a:extLst>
          </p:cNvPr>
          <p:cNvSpPr>
            <a:spLocks noGrp="1"/>
          </p:cNvSpPr>
          <p:nvPr>
            <p:ph type="sldNum" sz="quarter" idx="12"/>
          </p:nvPr>
        </p:nvSpPr>
        <p:spPr/>
        <p:txBody>
          <a:bodyPr/>
          <a:lstStyle/>
          <a:p>
            <a:pPr>
              <a:defRPr/>
            </a:pPr>
            <a:fld id="{71C653FC-8E76-42D8-A756-E5C6195203CC}" type="slidenum">
              <a:rPr lang="da-DK" smtClean="0"/>
              <a:pPr>
                <a:defRPr/>
              </a:pPr>
              <a:t>‹nr.›</a:t>
            </a:fld>
            <a:endParaRPr lang="da-DK"/>
          </a:p>
        </p:txBody>
      </p:sp>
    </p:spTree>
    <p:extLst>
      <p:ext uri="{BB962C8B-B14F-4D97-AF65-F5344CB8AC3E}">
        <p14:creationId xmlns:p14="http://schemas.microsoft.com/office/powerpoint/2010/main" val="973170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9784E3-BE43-4D9D-A768-F138757AC2AA}"/>
              </a:ext>
            </a:extLst>
          </p:cNvPr>
          <p:cNvSpPr>
            <a:spLocks noGrp="1"/>
          </p:cNvSpPr>
          <p:nvPr>
            <p:ph type="title"/>
          </p:nvPr>
        </p:nvSpPr>
        <p:spPr>
          <a:xfrm>
            <a:off x="629841" y="365126"/>
            <a:ext cx="78867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D1FEB97-2D00-49B8-8D70-C30FA6B3FF3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0338B3CA-9DE9-487F-A688-5BF0F2525B91}"/>
              </a:ext>
            </a:extLst>
          </p:cNvPr>
          <p:cNvSpPr>
            <a:spLocks noGrp="1"/>
          </p:cNvSpPr>
          <p:nvPr>
            <p:ph sz="half" idx="2"/>
          </p:nvPr>
        </p:nvSpPr>
        <p:spPr>
          <a:xfrm>
            <a:off x="629842" y="2505075"/>
            <a:ext cx="3868340"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4892421-439E-44CC-A322-421ADEC95E8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BCFCADF0-5EF7-4C95-8DCD-D2FF16B17CF1}"/>
              </a:ext>
            </a:extLst>
          </p:cNvPr>
          <p:cNvSpPr>
            <a:spLocks noGrp="1"/>
          </p:cNvSpPr>
          <p:nvPr>
            <p:ph sz="quarter" idx="4"/>
          </p:nvPr>
        </p:nvSpPr>
        <p:spPr>
          <a:xfrm>
            <a:off x="4629150" y="2505075"/>
            <a:ext cx="3887391"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14CDE6C9-A1F0-4A1E-876A-9A8A1AF23021}"/>
              </a:ext>
            </a:extLst>
          </p:cNvPr>
          <p:cNvSpPr>
            <a:spLocks noGrp="1"/>
          </p:cNvSpPr>
          <p:nvPr>
            <p:ph type="dt" sz="half" idx="10"/>
          </p:nvPr>
        </p:nvSpPr>
        <p:spPr/>
        <p:txBody>
          <a:bodyPr/>
          <a:lstStyle/>
          <a:p>
            <a:pPr>
              <a:defRPr/>
            </a:pPr>
            <a:endParaRPr lang="da-DK"/>
          </a:p>
        </p:txBody>
      </p:sp>
      <p:sp>
        <p:nvSpPr>
          <p:cNvPr id="8" name="Pladsholder til sidefod 7">
            <a:extLst>
              <a:ext uri="{FF2B5EF4-FFF2-40B4-BE49-F238E27FC236}">
                <a16:creationId xmlns:a16="http://schemas.microsoft.com/office/drawing/2014/main" id="{DDAAA62A-E91E-4B9A-BE80-B4EACCC54DD6}"/>
              </a:ext>
            </a:extLst>
          </p:cNvPr>
          <p:cNvSpPr>
            <a:spLocks noGrp="1"/>
          </p:cNvSpPr>
          <p:nvPr>
            <p:ph type="ftr" sz="quarter" idx="11"/>
          </p:nvPr>
        </p:nvSpPr>
        <p:spPr/>
        <p:txBody>
          <a:bodyPr/>
          <a:lstStyle/>
          <a:p>
            <a:pPr>
              <a:defRPr/>
            </a:pPr>
            <a:endParaRPr lang="da-DK"/>
          </a:p>
        </p:txBody>
      </p:sp>
      <p:sp>
        <p:nvSpPr>
          <p:cNvPr id="9" name="Pladsholder til slidenummer 8">
            <a:extLst>
              <a:ext uri="{FF2B5EF4-FFF2-40B4-BE49-F238E27FC236}">
                <a16:creationId xmlns:a16="http://schemas.microsoft.com/office/drawing/2014/main" id="{497D9C23-41F5-4B1B-AEDE-408C26D676F1}"/>
              </a:ext>
            </a:extLst>
          </p:cNvPr>
          <p:cNvSpPr>
            <a:spLocks noGrp="1"/>
          </p:cNvSpPr>
          <p:nvPr>
            <p:ph type="sldNum" sz="quarter" idx="12"/>
          </p:nvPr>
        </p:nvSpPr>
        <p:spPr/>
        <p:txBody>
          <a:bodyPr/>
          <a:lstStyle/>
          <a:p>
            <a:pPr>
              <a:defRPr/>
            </a:pPr>
            <a:fld id="{739B271C-26B2-428D-8173-2D6794CA3B2F}" type="slidenum">
              <a:rPr lang="da-DK" smtClean="0"/>
              <a:pPr>
                <a:defRPr/>
              </a:pPr>
              <a:t>‹nr.›</a:t>
            </a:fld>
            <a:endParaRPr lang="da-DK"/>
          </a:p>
        </p:txBody>
      </p:sp>
    </p:spTree>
    <p:extLst>
      <p:ext uri="{BB962C8B-B14F-4D97-AF65-F5344CB8AC3E}">
        <p14:creationId xmlns:p14="http://schemas.microsoft.com/office/powerpoint/2010/main" val="2648388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E43C65-1CA5-49A7-8CDD-23EE5341E444}"/>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58F4FC0A-8B57-47D2-822E-F3EB55FB6734}"/>
              </a:ext>
            </a:extLst>
          </p:cNvPr>
          <p:cNvSpPr>
            <a:spLocks noGrp="1"/>
          </p:cNvSpPr>
          <p:nvPr>
            <p:ph type="dt" sz="half" idx="10"/>
          </p:nvPr>
        </p:nvSpPr>
        <p:spPr/>
        <p:txBody>
          <a:bodyPr/>
          <a:lstStyle/>
          <a:p>
            <a:pPr>
              <a:defRPr/>
            </a:pPr>
            <a:endParaRPr lang="da-DK"/>
          </a:p>
        </p:txBody>
      </p:sp>
      <p:sp>
        <p:nvSpPr>
          <p:cNvPr id="4" name="Pladsholder til sidefod 3">
            <a:extLst>
              <a:ext uri="{FF2B5EF4-FFF2-40B4-BE49-F238E27FC236}">
                <a16:creationId xmlns:a16="http://schemas.microsoft.com/office/drawing/2014/main" id="{8CAED2DF-E31F-4B17-BE29-FA1D1B3CFDBC}"/>
              </a:ext>
            </a:extLst>
          </p:cNvPr>
          <p:cNvSpPr>
            <a:spLocks noGrp="1"/>
          </p:cNvSpPr>
          <p:nvPr>
            <p:ph type="ftr" sz="quarter" idx="11"/>
          </p:nvPr>
        </p:nvSpPr>
        <p:spPr/>
        <p:txBody>
          <a:bodyPr/>
          <a:lstStyle/>
          <a:p>
            <a:pPr>
              <a:defRPr/>
            </a:pPr>
            <a:endParaRPr lang="da-DK"/>
          </a:p>
        </p:txBody>
      </p:sp>
      <p:sp>
        <p:nvSpPr>
          <p:cNvPr id="5" name="Pladsholder til slidenummer 4">
            <a:extLst>
              <a:ext uri="{FF2B5EF4-FFF2-40B4-BE49-F238E27FC236}">
                <a16:creationId xmlns:a16="http://schemas.microsoft.com/office/drawing/2014/main" id="{FBF95189-7694-40B1-84D9-2CB7C35D8D34}"/>
              </a:ext>
            </a:extLst>
          </p:cNvPr>
          <p:cNvSpPr>
            <a:spLocks noGrp="1"/>
          </p:cNvSpPr>
          <p:nvPr>
            <p:ph type="sldNum" sz="quarter" idx="12"/>
          </p:nvPr>
        </p:nvSpPr>
        <p:spPr/>
        <p:txBody>
          <a:bodyPr/>
          <a:lstStyle/>
          <a:p>
            <a:pPr>
              <a:defRPr/>
            </a:pPr>
            <a:fld id="{ADB0FEB0-7BD5-452A-BDA6-98E9D9A0FDE2}" type="slidenum">
              <a:rPr lang="da-DK" smtClean="0"/>
              <a:pPr>
                <a:defRPr/>
              </a:pPr>
              <a:t>‹nr.›</a:t>
            </a:fld>
            <a:endParaRPr lang="da-DK"/>
          </a:p>
        </p:txBody>
      </p:sp>
    </p:spTree>
    <p:extLst>
      <p:ext uri="{BB962C8B-B14F-4D97-AF65-F5344CB8AC3E}">
        <p14:creationId xmlns:p14="http://schemas.microsoft.com/office/powerpoint/2010/main" val="251746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3CEE0FEE-7D86-4EEF-9B51-B6A1DA661AA8}"/>
              </a:ext>
            </a:extLst>
          </p:cNvPr>
          <p:cNvSpPr>
            <a:spLocks noGrp="1"/>
          </p:cNvSpPr>
          <p:nvPr>
            <p:ph type="dt" sz="half" idx="10"/>
          </p:nvPr>
        </p:nvSpPr>
        <p:spPr/>
        <p:txBody>
          <a:bodyPr/>
          <a:lstStyle/>
          <a:p>
            <a:pPr>
              <a:defRPr/>
            </a:pPr>
            <a:endParaRPr lang="da-DK"/>
          </a:p>
        </p:txBody>
      </p:sp>
      <p:sp>
        <p:nvSpPr>
          <p:cNvPr id="3" name="Pladsholder til sidefod 2">
            <a:extLst>
              <a:ext uri="{FF2B5EF4-FFF2-40B4-BE49-F238E27FC236}">
                <a16:creationId xmlns:a16="http://schemas.microsoft.com/office/drawing/2014/main" id="{D4B20505-E3E2-4D92-B2E5-630C963F6C5F}"/>
              </a:ext>
            </a:extLst>
          </p:cNvPr>
          <p:cNvSpPr>
            <a:spLocks noGrp="1"/>
          </p:cNvSpPr>
          <p:nvPr>
            <p:ph type="ftr" sz="quarter" idx="11"/>
          </p:nvPr>
        </p:nvSpPr>
        <p:spPr/>
        <p:txBody>
          <a:bodyPr/>
          <a:lstStyle/>
          <a:p>
            <a:pPr>
              <a:defRPr/>
            </a:pPr>
            <a:endParaRPr lang="da-DK"/>
          </a:p>
        </p:txBody>
      </p:sp>
      <p:sp>
        <p:nvSpPr>
          <p:cNvPr id="4" name="Pladsholder til slidenummer 3">
            <a:extLst>
              <a:ext uri="{FF2B5EF4-FFF2-40B4-BE49-F238E27FC236}">
                <a16:creationId xmlns:a16="http://schemas.microsoft.com/office/drawing/2014/main" id="{C390805A-ACAE-4254-B84E-00FF06EA3400}"/>
              </a:ext>
            </a:extLst>
          </p:cNvPr>
          <p:cNvSpPr>
            <a:spLocks noGrp="1"/>
          </p:cNvSpPr>
          <p:nvPr>
            <p:ph type="sldNum" sz="quarter" idx="12"/>
          </p:nvPr>
        </p:nvSpPr>
        <p:spPr/>
        <p:txBody>
          <a:bodyPr/>
          <a:lstStyle/>
          <a:p>
            <a:pPr>
              <a:defRPr/>
            </a:pPr>
            <a:fld id="{58ACB14A-2D9F-4E5C-98D8-C40E212EC8F7}" type="slidenum">
              <a:rPr lang="da-DK" smtClean="0"/>
              <a:pPr>
                <a:defRPr/>
              </a:pPr>
              <a:t>‹nr.›</a:t>
            </a:fld>
            <a:endParaRPr lang="da-DK"/>
          </a:p>
        </p:txBody>
      </p:sp>
    </p:spTree>
    <p:extLst>
      <p:ext uri="{BB962C8B-B14F-4D97-AF65-F5344CB8AC3E}">
        <p14:creationId xmlns:p14="http://schemas.microsoft.com/office/powerpoint/2010/main" val="85486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8C70CF-5D2F-41B5-A87C-0001349BBE7F}"/>
              </a:ext>
            </a:extLst>
          </p:cNvPr>
          <p:cNvSpPr>
            <a:spLocks noGrp="1"/>
          </p:cNvSpPr>
          <p:nvPr>
            <p:ph type="title"/>
          </p:nvPr>
        </p:nvSpPr>
        <p:spPr>
          <a:xfrm>
            <a:off x="629841" y="457200"/>
            <a:ext cx="2949178" cy="1600200"/>
          </a:xfrm>
        </p:spPr>
        <p:txBody>
          <a:bodyPr anchor="b"/>
          <a:lstStyle>
            <a:lvl1pPr>
              <a:defRPr sz="24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9D7D6FDF-40F5-47F4-A4A0-0E799BF60A2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509B770F-1C40-46E6-89FA-D402EEBA01B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0F5DCE1-4209-4952-A895-CF9521D5A94F}"/>
              </a:ext>
            </a:extLst>
          </p:cNvPr>
          <p:cNvSpPr>
            <a:spLocks noGrp="1"/>
          </p:cNvSpPr>
          <p:nvPr>
            <p:ph type="dt" sz="half" idx="10"/>
          </p:nvPr>
        </p:nvSpPr>
        <p:spPr/>
        <p:txBody>
          <a:bodyPr/>
          <a:lstStyle/>
          <a:p>
            <a:pPr>
              <a:defRPr/>
            </a:pPr>
            <a:endParaRPr lang="da-DK"/>
          </a:p>
        </p:txBody>
      </p:sp>
      <p:sp>
        <p:nvSpPr>
          <p:cNvPr id="6" name="Pladsholder til sidefod 5">
            <a:extLst>
              <a:ext uri="{FF2B5EF4-FFF2-40B4-BE49-F238E27FC236}">
                <a16:creationId xmlns:a16="http://schemas.microsoft.com/office/drawing/2014/main" id="{E9E5A61E-7A7E-4847-B286-2E3E655F7B74}"/>
              </a:ext>
            </a:extLst>
          </p:cNvPr>
          <p:cNvSpPr>
            <a:spLocks noGrp="1"/>
          </p:cNvSpPr>
          <p:nvPr>
            <p:ph type="ftr" sz="quarter" idx="11"/>
          </p:nvPr>
        </p:nvSpPr>
        <p:spPr/>
        <p:txBody>
          <a:bodyPr/>
          <a:lstStyle/>
          <a:p>
            <a:pPr>
              <a:defRPr/>
            </a:pPr>
            <a:endParaRPr lang="da-DK"/>
          </a:p>
        </p:txBody>
      </p:sp>
      <p:sp>
        <p:nvSpPr>
          <p:cNvPr id="7" name="Pladsholder til slidenummer 6">
            <a:extLst>
              <a:ext uri="{FF2B5EF4-FFF2-40B4-BE49-F238E27FC236}">
                <a16:creationId xmlns:a16="http://schemas.microsoft.com/office/drawing/2014/main" id="{50CDA3EF-392E-4CCB-AE3D-8A63A2BEB516}"/>
              </a:ext>
            </a:extLst>
          </p:cNvPr>
          <p:cNvSpPr>
            <a:spLocks noGrp="1"/>
          </p:cNvSpPr>
          <p:nvPr>
            <p:ph type="sldNum" sz="quarter" idx="12"/>
          </p:nvPr>
        </p:nvSpPr>
        <p:spPr/>
        <p:txBody>
          <a:bodyPr/>
          <a:lstStyle/>
          <a:p>
            <a:pPr>
              <a:defRPr/>
            </a:pPr>
            <a:fld id="{F5F9F474-4337-4B38-A716-1B820F5A2536}" type="slidenum">
              <a:rPr lang="da-DK" smtClean="0"/>
              <a:pPr>
                <a:defRPr/>
              </a:pPr>
              <a:t>‹nr.›</a:t>
            </a:fld>
            <a:endParaRPr lang="da-DK"/>
          </a:p>
        </p:txBody>
      </p:sp>
    </p:spTree>
    <p:extLst>
      <p:ext uri="{BB962C8B-B14F-4D97-AF65-F5344CB8AC3E}">
        <p14:creationId xmlns:p14="http://schemas.microsoft.com/office/powerpoint/2010/main" val="2816803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74FED7-2D56-44AB-955E-B431D040398D}"/>
              </a:ext>
            </a:extLst>
          </p:cNvPr>
          <p:cNvSpPr>
            <a:spLocks noGrp="1"/>
          </p:cNvSpPr>
          <p:nvPr>
            <p:ph type="title"/>
          </p:nvPr>
        </p:nvSpPr>
        <p:spPr>
          <a:xfrm>
            <a:off x="629841" y="457200"/>
            <a:ext cx="2949178" cy="1600200"/>
          </a:xfrm>
        </p:spPr>
        <p:txBody>
          <a:bodyPr anchor="b"/>
          <a:lstStyle>
            <a:lvl1pPr>
              <a:defRPr sz="24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7B661F3-B8AE-4E2D-8575-00327BFA229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a-DK"/>
          </a:p>
        </p:txBody>
      </p:sp>
      <p:sp>
        <p:nvSpPr>
          <p:cNvPr id="4" name="Pladsholder til tekst 3">
            <a:extLst>
              <a:ext uri="{FF2B5EF4-FFF2-40B4-BE49-F238E27FC236}">
                <a16:creationId xmlns:a16="http://schemas.microsoft.com/office/drawing/2014/main" id="{238DD4F6-2488-4C4A-A799-CBC163EDF79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08F438F-DB38-4362-B71B-B7D4F02CE5D8}"/>
              </a:ext>
            </a:extLst>
          </p:cNvPr>
          <p:cNvSpPr>
            <a:spLocks noGrp="1"/>
          </p:cNvSpPr>
          <p:nvPr>
            <p:ph type="dt" sz="half" idx="10"/>
          </p:nvPr>
        </p:nvSpPr>
        <p:spPr/>
        <p:txBody>
          <a:bodyPr/>
          <a:lstStyle/>
          <a:p>
            <a:pPr>
              <a:defRPr/>
            </a:pPr>
            <a:endParaRPr lang="da-DK"/>
          </a:p>
        </p:txBody>
      </p:sp>
      <p:sp>
        <p:nvSpPr>
          <p:cNvPr id="6" name="Pladsholder til sidefod 5">
            <a:extLst>
              <a:ext uri="{FF2B5EF4-FFF2-40B4-BE49-F238E27FC236}">
                <a16:creationId xmlns:a16="http://schemas.microsoft.com/office/drawing/2014/main" id="{9DC54D4F-6C53-49A4-B124-3547AA35C655}"/>
              </a:ext>
            </a:extLst>
          </p:cNvPr>
          <p:cNvSpPr>
            <a:spLocks noGrp="1"/>
          </p:cNvSpPr>
          <p:nvPr>
            <p:ph type="ftr" sz="quarter" idx="11"/>
          </p:nvPr>
        </p:nvSpPr>
        <p:spPr/>
        <p:txBody>
          <a:bodyPr/>
          <a:lstStyle/>
          <a:p>
            <a:pPr>
              <a:defRPr/>
            </a:pPr>
            <a:endParaRPr lang="da-DK"/>
          </a:p>
        </p:txBody>
      </p:sp>
      <p:sp>
        <p:nvSpPr>
          <p:cNvPr id="7" name="Pladsholder til slidenummer 6">
            <a:extLst>
              <a:ext uri="{FF2B5EF4-FFF2-40B4-BE49-F238E27FC236}">
                <a16:creationId xmlns:a16="http://schemas.microsoft.com/office/drawing/2014/main" id="{76954022-1254-448F-B82B-A901773941A3}"/>
              </a:ext>
            </a:extLst>
          </p:cNvPr>
          <p:cNvSpPr>
            <a:spLocks noGrp="1"/>
          </p:cNvSpPr>
          <p:nvPr>
            <p:ph type="sldNum" sz="quarter" idx="12"/>
          </p:nvPr>
        </p:nvSpPr>
        <p:spPr/>
        <p:txBody>
          <a:bodyPr/>
          <a:lstStyle/>
          <a:p>
            <a:pPr>
              <a:defRPr/>
            </a:pPr>
            <a:fld id="{84F024C2-19B3-4000-B8CD-5F70F53298B0}" type="slidenum">
              <a:rPr lang="da-DK" smtClean="0"/>
              <a:pPr>
                <a:defRPr/>
              </a:pPr>
              <a:t>‹nr.›</a:t>
            </a:fld>
            <a:endParaRPr lang="da-DK"/>
          </a:p>
        </p:txBody>
      </p:sp>
    </p:spTree>
    <p:extLst>
      <p:ext uri="{BB962C8B-B14F-4D97-AF65-F5344CB8AC3E}">
        <p14:creationId xmlns:p14="http://schemas.microsoft.com/office/powerpoint/2010/main" val="1200117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F69820F-17CF-4ED6-964C-EB9FD7BAAFD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F6565AA-E12B-4B3B-8A9B-A402CA6C69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40D293A-D828-4482-AAFD-35666E47C5D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da-DK"/>
          </a:p>
        </p:txBody>
      </p:sp>
      <p:sp>
        <p:nvSpPr>
          <p:cNvPr id="5" name="Pladsholder til sidefod 4">
            <a:extLst>
              <a:ext uri="{FF2B5EF4-FFF2-40B4-BE49-F238E27FC236}">
                <a16:creationId xmlns:a16="http://schemas.microsoft.com/office/drawing/2014/main" id="{3D4B45B9-58A3-4716-9B88-8ED3B420296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da-DK"/>
          </a:p>
        </p:txBody>
      </p:sp>
      <p:sp>
        <p:nvSpPr>
          <p:cNvPr id="6" name="Pladsholder til slidenummer 5">
            <a:extLst>
              <a:ext uri="{FF2B5EF4-FFF2-40B4-BE49-F238E27FC236}">
                <a16:creationId xmlns:a16="http://schemas.microsoft.com/office/drawing/2014/main" id="{E08EBF14-6E03-45FB-A88B-DB1D9EC106C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8ACB14A-2D9F-4E5C-98D8-C40E212EC8F7}" type="slidenum">
              <a:rPr lang="da-DK" smtClean="0"/>
              <a:pPr>
                <a:defRPr/>
              </a:pPr>
              <a:t>‹nr.›</a:t>
            </a:fld>
            <a:endParaRPr lang="da-DK"/>
          </a:p>
        </p:txBody>
      </p:sp>
    </p:spTree>
    <p:extLst>
      <p:ext uri="{BB962C8B-B14F-4D97-AF65-F5344CB8AC3E}">
        <p14:creationId xmlns:p14="http://schemas.microsoft.com/office/powerpoint/2010/main" val="332656071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a-DK"/>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en.wikipedia.org/wiki/Image:JohnLocke.png"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upload.wikimedia.org/wikipedia/commons/0/0a/AdamSmith.jpg"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Modul 2: Liberalisme</a:t>
            </a:r>
            <a:br>
              <a:rPr lang="da-DK" dirty="0"/>
            </a:br>
            <a:endParaRPr lang="da-DK" dirty="0"/>
          </a:p>
        </p:txBody>
      </p:sp>
      <p:sp>
        <p:nvSpPr>
          <p:cNvPr id="3" name="Undertitel 2"/>
          <p:cNvSpPr>
            <a:spLocks noGrp="1"/>
          </p:cNvSpPr>
          <p:nvPr>
            <p:ph type="subTitle" idx="1"/>
          </p:nvPr>
        </p:nvSpPr>
        <p:spPr/>
        <p:txBody>
          <a:bodyPr>
            <a:normAutofit/>
          </a:bodyPr>
          <a:lstStyle/>
          <a:p>
            <a:r>
              <a:rPr lang="da-DK" sz="3200" dirty="0"/>
              <a:t>Forløb: Politik og ideologi</a:t>
            </a:r>
          </a:p>
        </p:txBody>
      </p:sp>
    </p:spTree>
    <p:extLst>
      <p:ext uri="{BB962C8B-B14F-4D97-AF65-F5344CB8AC3E}">
        <p14:creationId xmlns:p14="http://schemas.microsoft.com/office/powerpoint/2010/main" val="3914522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a:t>Nyliberalisme</a:t>
            </a:r>
            <a:r>
              <a:rPr lang="da-DK" dirty="0"/>
              <a:t> </a:t>
            </a:r>
          </a:p>
        </p:txBody>
      </p:sp>
      <p:sp>
        <p:nvSpPr>
          <p:cNvPr id="3" name="Pladsholder til indhold 2"/>
          <p:cNvSpPr>
            <a:spLocks noGrp="1"/>
          </p:cNvSpPr>
          <p:nvPr>
            <p:ph idx="1"/>
          </p:nvPr>
        </p:nvSpPr>
        <p:spPr/>
        <p:txBody>
          <a:bodyPr/>
          <a:lstStyle/>
          <a:p>
            <a:r>
              <a:rPr lang="da-DK" dirty="0"/>
              <a:t>En tilbagevenden til en klassiske økonomiske liberalisme – et opgør med velfærdsstaten.</a:t>
            </a:r>
          </a:p>
          <a:p>
            <a:r>
              <a:rPr lang="da-DK" dirty="0"/>
              <a:t>Statslige løsninger på markedets problemer </a:t>
            </a:r>
            <a:r>
              <a:rPr lang="da-DK"/>
              <a:t>udgør problemet.</a:t>
            </a:r>
          </a:p>
        </p:txBody>
      </p:sp>
    </p:spTree>
    <p:extLst>
      <p:ext uri="{BB962C8B-B14F-4D97-AF65-F5344CB8AC3E}">
        <p14:creationId xmlns:p14="http://schemas.microsoft.com/office/powerpoint/2010/main" val="1616294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60648"/>
            <a:ext cx="8229600" cy="1143000"/>
          </a:xfrm>
        </p:spPr>
        <p:txBody>
          <a:bodyPr/>
          <a:lstStyle/>
          <a:p>
            <a:r>
              <a:rPr lang="da-DK" sz="2800" dirty="0"/>
              <a:t>Samfundets, statens og menneskets rolle ifølge liberalismen</a:t>
            </a:r>
          </a:p>
        </p:txBody>
      </p:sp>
      <p:pic>
        <p:nvPicPr>
          <p:cNvPr id="1026" name="Picture 2" descr="https://politik-nu.systime.dk/fileadmin/_processed_/e/6/csm_fig_6-2_4cac5eb402.p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920907" y="1825625"/>
            <a:ext cx="5302185"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5290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113D55-1D5E-4F12-B44A-F07B1D356390}"/>
              </a:ext>
            </a:extLst>
          </p:cNvPr>
          <p:cNvSpPr>
            <a:spLocks noGrp="1"/>
          </p:cNvSpPr>
          <p:nvPr>
            <p:ph type="title"/>
          </p:nvPr>
        </p:nvSpPr>
        <p:spPr>
          <a:xfrm>
            <a:off x="539552" y="170542"/>
            <a:ext cx="7886700" cy="565945"/>
          </a:xfrm>
        </p:spPr>
        <p:txBody>
          <a:bodyPr/>
          <a:lstStyle/>
          <a:p>
            <a:r>
              <a:rPr lang="da-DK" dirty="0"/>
              <a:t>Diskussionsøvelse</a:t>
            </a:r>
          </a:p>
        </p:txBody>
      </p:sp>
      <p:sp>
        <p:nvSpPr>
          <p:cNvPr id="3" name="Pladsholder til indhold 2">
            <a:extLst>
              <a:ext uri="{FF2B5EF4-FFF2-40B4-BE49-F238E27FC236}">
                <a16:creationId xmlns:a16="http://schemas.microsoft.com/office/drawing/2014/main" id="{4141F3FB-69E4-4481-85A0-D164E6B1AA6D}"/>
              </a:ext>
            </a:extLst>
          </p:cNvPr>
          <p:cNvSpPr>
            <a:spLocks noGrp="1"/>
          </p:cNvSpPr>
          <p:nvPr>
            <p:ph idx="1"/>
          </p:nvPr>
        </p:nvSpPr>
        <p:spPr>
          <a:xfrm>
            <a:off x="323528" y="720888"/>
            <a:ext cx="7886700" cy="4351338"/>
          </a:xfrm>
        </p:spPr>
        <p:txBody>
          <a:bodyPr/>
          <a:lstStyle/>
          <a:p>
            <a:r>
              <a:rPr lang="da-DK" dirty="0"/>
              <a:t>Brug vedhæftede skema () og sammenlign synet på stat, samfund og individ (menneske) hos de tre politiske partier Venstre, Liberal Alliance og Nye Borgerlige, og diskutér, hvilket af de tre politiske partier som synes at lægge sig tættest op ad den klassiske liberalisme? </a:t>
            </a:r>
          </a:p>
          <a:p>
            <a:r>
              <a:rPr lang="da-DK" dirty="0"/>
              <a:t>Find gerne eksempler på de tre partiers aktuelle politiske udmeldinger, og diskutér, om de er præget af klassisk liberalisme.</a:t>
            </a:r>
          </a:p>
          <a:p>
            <a:endParaRPr lang="da-DK" dirty="0"/>
          </a:p>
        </p:txBody>
      </p:sp>
      <p:pic>
        <p:nvPicPr>
          <p:cNvPr id="5" name="Billede 4">
            <a:extLst>
              <a:ext uri="{FF2B5EF4-FFF2-40B4-BE49-F238E27FC236}">
                <a16:creationId xmlns:a16="http://schemas.microsoft.com/office/drawing/2014/main" id="{7D452935-E837-969B-3DBC-DD9661AA20F1}"/>
              </a:ext>
            </a:extLst>
          </p:cNvPr>
          <p:cNvPicPr>
            <a:picLocks noChangeAspect="1"/>
          </p:cNvPicPr>
          <p:nvPr/>
        </p:nvPicPr>
        <p:blipFill>
          <a:blip r:embed="rId2"/>
          <a:stretch>
            <a:fillRect/>
          </a:stretch>
        </p:blipFill>
        <p:spPr>
          <a:xfrm>
            <a:off x="1043608" y="2961358"/>
            <a:ext cx="6899296" cy="3726100"/>
          </a:xfrm>
          <a:prstGeom prst="rect">
            <a:avLst/>
          </a:prstGeom>
        </p:spPr>
      </p:pic>
    </p:spTree>
    <p:extLst>
      <p:ext uri="{BB962C8B-B14F-4D97-AF65-F5344CB8AC3E}">
        <p14:creationId xmlns:p14="http://schemas.microsoft.com/office/powerpoint/2010/main" val="977032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C63EF9-77A9-B531-105B-FDC18A583488}"/>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8BEBFFE6-FFFB-AB52-397E-5C2FB77C5427}"/>
              </a:ext>
            </a:extLst>
          </p:cNvPr>
          <p:cNvSpPr>
            <a:spLocks noGrp="1"/>
          </p:cNvSpPr>
          <p:nvPr>
            <p:ph idx="1"/>
          </p:nvPr>
        </p:nvSpPr>
        <p:spPr/>
        <p:txBody>
          <a:bodyPr/>
          <a:lstStyle/>
          <a:p>
            <a:endParaRPr lang="da-DK"/>
          </a:p>
        </p:txBody>
      </p:sp>
      <p:pic>
        <p:nvPicPr>
          <p:cNvPr id="5" name="Billede 4">
            <a:extLst>
              <a:ext uri="{FF2B5EF4-FFF2-40B4-BE49-F238E27FC236}">
                <a16:creationId xmlns:a16="http://schemas.microsoft.com/office/drawing/2014/main" id="{406C610B-D045-C88E-5C72-84ECA8ABAFA8}"/>
              </a:ext>
            </a:extLst>
          </p:cNvPr>
          <p:cNvPicPr>
            <a:picLocks noChangeAspect="1"/>
          </p:cNvPicPr>
          <p:nvPr/>
        </p:nvPicPr>
        <p:blipFill>
          <a:blip r:embed="rId2"/>
          <a:stretch>
            <a:fillRect/>
          </a:stretch>
        </p:blipFill>
        <p:spPr>
          <a:xfrm>
            <a:off x="683568" y="1698750"/>
            <a:ext cx="7886700" cy="3188085"/>
          </a:xfrm>
          <a:prstGeom prst="rect">
            <a:avLst/>
          </a:prstGeom>
        </p:spPr>
      </p:pic>
    </p:spTree>
    <p:extLst>
      <p:ext uri="{BB962C8B-B14F-4D97-AF65-F5344CB8AC3E}">
        <p14:creationId xmlns:p14="http://schemas.microsoft.com/office/powerpoint/2010/main" val="2401093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Analyse af Alex </a:t>
            </a:r>
            <a:r>
              <a:rPr lang="da-DK" dirty="0" err="1"/>
              <a:t>Vanopslaghs</a:t>
            </a:r>
            <a:r>
              <a:rPr lang="da-DK" dirty="0"/>
              <a:t> åbningstale (2023)</a:t>
            </a:r>
          </a:p>
        </p:txBody>
      </p:sp>
      <p:sp>
        <p:nvSpPr>
          <p:cNvPr id="3" name="Pladsholder til indhold 2"/>
          <p:cNvSpPr>
            <a:spLocks noGrp="1"/>
          </p:cNvSpPr>
          <p:nvPr>
            <p:ph idx="1"/>
          </p:nvPr>
        </p:nvSpPr>
        <p:spPr/>
        <p:txBody>
          <a:bodyPr/>
          <a:lstStyle/>
          <a:p>
            <a:pPr marL="0" indent="0">
              <a:buNone/>
            </a:pPr>
            <a:r>
              <a:rPr lang="da-DK" sz="2400" dirty="0">
                <a:latin typeface="Times New Roman" panose="02020603050405020304" pitchFamily="18" charset="0"/>
                <a:ea typeface="Times New Roman" panose="02020603050405020304" pitchFamily="18" charset="0"/>
                <a:cs typeface="Times New Roman" panose="02020603050405020304" pitchFamily="18" charset="0"/>
              </a:rPr>
              <a:t>Læs Alex </a:t>
            </a:r>
            <a:r>
              <a:rPr lang="da-DK" sz="2400" dirty="0" err="1">
                <a:latin typeface="Times New Roman" panose="02020603050405020304" pitchFamily="18" charset="0"/>
                <a:ea typeface="Times New Roman" panose="02020603050405020304" pitchFamily="18" charset="0"/>
                <a:cs typeface="Times New Roman" panose="02020603050405020304" pitchFamily="18" charset="0"/>
              </a:rPr>
              <a:t>Vanopslaghs</a:t>
            </a:r>
            <a:r>
              <a:rPr lang="da-DK" sz="2400" dirty="0">
                <a:latin typeface="Times New Roman" panose="02020603050405020304" pitchFamily="18" charset="0"/>
                <a:ea typeface="Times New Roman" panose="02020603050405020304" pitchFamily="18" charset="0"/>
                <a:cs typeface="Times New Roman" panose="02020603050405020304" pitchFamily="18" charset="0"/>
              </a:rPr>
              <a:t> ved Folketingets åbningsdebat i 2023. Analyser talen med afsæt i jeres viden om liberalismen.</a:t>
            </a:r>
            <a:endParaRPr lang="da-DK"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180167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DB57C4-BCC9-FC25-5CAE-7B8060932B9D}"/>
              </a:ext>
            </a:extLst>
          </p:cNvPr>
          <p:cNvSpPr>
            <a:spLocks noGrp="1"/>
          </p:cNvSpPr>
          <p:nvPr>
            <p:ph type="title"/>
          </p:nvPr>
        </p:nvSpPr>
        <p:spPr/>
        <p:txBody>
          <a:bodyPr/>
          <a:lstStyle/>
          <a:p>
            <a:r>
              <a:rPr lang="da-DK" dirty="0"/>
              <a:t>Plan</a:t>
            </a:r>
          </a:p>
        </p:txBody>
      </p:sp>
      <p:sp>
        <p:nvSpPr>
          <p:cNvPr id="3" name="Pladsholder til indhold 2">
            <a:extLst>
              <a:ext uri="{FF2B5EF4-FFF2-40B4-BE49-F238E27FC236}">
                <a16:creationId xmlns:a16="http://schemas.microsoft.com/office/drawing/2014/main" id="{752A5060-1EA3-9C4D-6498-9DAB9E5A1043}"/>
              </a:ext>
            </a:extLst>
          </p:cNvPr>
          <p:cNvSpPr>
            <a:spLocks noGrp="1"/>
          </p:cNvSpPr>
          <p:nvPr>
            <p:ph idx="1"/>
          </p:nvPr>
        </p:nvSpPr>
        <p:spPr/>
        <p:txBody>
          <a:bodyPr/>
          <a:lstStyle/>
          <a:p>
            <a:pPr marL="457200" indent="-457200">
              <a:buFont typeface="+mj-lt"/>
              <a:buAutoNum type="arabicPeriod"/>
            </a:pPr>
            <a:r>
              <a:rPr lang="da-DK" dirty="0"/>
              <a:t>Aktuelt</a:t>
            </a:r>
          </a:p>
          <a:p>
            <a:pPr marL="457200" indent="-457200">
              <a:buFont typeface="+mj-lt"/>
              <a:buAutoNum type="arabicPeriod"/>
            </a:pPr>
            <a:r>
              <a:rPr lang="da-DK" dirty="0"/>
              <a:t>Læreroplæg: Liberalismen</a:t>
            </a:r>
          </a:p>
          <a:p>
            <a:pPr marL="457200" indent="-457200">
              <a:buFont typeface="+mj-lt"/>
              <a:buAutoNum type="arabicPeriod"/>
            </a:pPr>
            <a:r>
              <a:rPr lang="da-DK" dirty="0"/>
              <a:t>Sammenligning af Radikale Venstre, Venstre og Liberal Alliance</a:t>
            </a:r>
          </a:p>
          <a:p>
            <a:pPr marL="457200" indent="-457200">
              <a:buFont typeface="+mj-lt"/>
              <a:buAutoNum type="arabicPeriod"/>
            </a:pPr>
            <a:r>
              <a:rPr lang="da-DK" dirty="0"/>
              <a:t>Alex </a:t>
            </a:r>
            <a:r>
              <a:rPr lang="da-DK" dirty="0" err="1"/>
              <a:t>Vanopslaghs</a:t>
            </a:r>
            <a:r>
              <a:rPr lang="da-DK" dirty="0"/>
              <a:t> åbningstale ved Folketinget 2023</a:t>
            </a:r>
          </a:p>
        </p:txBody>
      </p:sp>
    </p:spTree>
    <p:extLst>
      <p:ext uri="{BB962C8B-B14F-4D97-AF65-F5344CB8AC3E}">
        <p14:creationId xmlns:p14="http://schemas.microsoft.com/office/powerpoint/2010/main" val="2384840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FF184AE-92C0-02D9-9E3B-61C8464E9BDC}"/>
              </a:ext>
            </a:extLst>
          </p:cNvPr>
          <p:cNvSpPr>
            <a:spLocks noGrp="1"/>
          </p:cNvSpPr>
          <p:nvPr>
            <p:ph idx="1"/>
          </p:nvPr>
        </p:nvSpPr>
        <p:spPr/>
        <p:txBody>
          <a:bodyPr/>
          <a:lstStyle/>
          <a:p>
            <a:endParaRPr lang="da-DK"/>
          </a:p>
        </p:txBody>
      </p:sp>
      <p:sp>
        <p:nvSpPr>
          <p:cNvPr id="4" name="Titel 3">
            <a:extLst>
              <a:ext uri="{FF2B5EF4-FFF2-40B4-BE49-F238E27FC236}">
                <a16:creationId xmlns:a16="http://schemas.microsoft.com/office/drawing/2014/main" id="{75C7E529-78AB-7617-4571-2938F38BCEF1}"/>
              </a:ext>
            </a:extLst>
          </p:cNvPr>
          <p:cNvSpPr>
            <a:spLocks noGrp="1"/>
          </p:cNvSpPr>
          <p:nvPr>
            <p:ph type="title"/>
          </p:nvPr>
        </p:nvSpPr>
        <p:spPr/>
        <p:txBody>
          <a:bodyPr/>
          <a:lstStyle/>
          <a:p>
            <a:r>
              <a:rPr lang="da-DK" dirty="0"/>
              <a:t>Aktuelt</a:t>
            </a:r>
          </a:p>
        </p:txBody>
      </p:sp>
      <p:pic>
        <p:nvPicPr>
          <p:cNvPr id="1028" name="Picture 4" descr="Aktuelt | Netavisen Pio">
            <a:extLst>
              <a:ext uri="{FF2B5EF4-FFF2-40B4-BE49-F238E27FC236}">
                <a16:creationId xmlns:a16="http://schemas.microsoft.com/office/drawing/2014/main" id="{2A6AE2A4-8878-486C-6F59-DA4009638E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721432"/>
            <a:ext cx="6546321" cy="3687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716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Hvad er en ideologi </a:t>
            </a:r>
          </a:p>
        </p:txBody>
      </p:sp>
      <p:sp>
        <p:nvSpPr>
          <p:cNvPr id="3" name="Pladsholder til indhold 2"/>
          <p:cNvSpPr>
            <a:spLocks noGrp="1"/>
          </p:cNvSpPr>
          <p:nvPr>
            <p:ph sz="half" idx="1"/>
          </p:nvPr>
        </p:nvSpPr>
        <p:spPr>
          <a:xfrm>
            <a:off x="628650" y="1690689"/>
            <a:ext cx="8047806" cy="4486274"/>
          </a:xfrm>
        </p:spPr>
        <p:txBody>
          <a:bodyPr/>
          <a:lstStyle/>
          <a:p>
            <a:pPr marL="0" indent="0">
              <a:lnSpc>
                <a:spcPct val="107000"/>
              </a:lnSpc>
              <a:spcAft>
                <a:spcPts val="800"/>
              </a:spcAft>
              <a:buNone/>
            </a:pPr>
            <a:endParaRPr lang="da-DK" sz="20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00"/>
              </a:spcAft>
            </a:pPr>
            <a:r>
              <a:rPr lang="da-DK" sz="2400" dirty="0">
                <a:effectLst/>
                <a:latin typeface="Times New Roman" panose="02020603050405020304" pitchFamily="18" charset="0"/>
                <a:ea typeface="Times New Roman" panose="02020603050405020304" pitchFamily="18" charset="0"/>
              </a:rPr>
              <a:t>Ideologi kan defineres som et sammenhængende tankesæt om, hvordan samfundet er, og hvordan det bør være indrettet.</a:t>
            </a:r>
          </a:p>
          <a:p>
            <a:r>
              <a:rPr lang="da-DK" sz="2400" dirty="0">
                <a:effectLst/>
                <a:latin typeface="Times New Roman" panose="02020603050405020304" pitchFamily="18" charset="0"/>
                <a:ea typeface="Times New Roman" panose="02020603050405020304" pitchFamily="18" charset="0"/>
              </a:rPr>
              <a:t>De "tre store": liberalisme, konservatisme, socialisme – plus </a:t>
            </a:r>
            <a:r>
              <a:rPr lang="da-DK" sz="2400" dirty="0" err="1">
                <a:effectLst/>
                <a:latin typeface="Times New Roman" panose="02020603050405020304" pitchFamily="18" charset="0"/>
                <a:ea typeface="Times New Roman" panose="02020603050405020304" pitchFamily="18" charset="0"/>
              </a:rPr>
              <a:t>socialdemokratisme</a:t>
            </a:r>
            <a:r>
              <a:rPr lang="da-DK" sz="2400" dirty="0">
                <a:effectLst/>
                <a:latin typeface="Times New Roman" panose="02020603050405020304" pitchFamily="18" charset="0"/>
                <a:ea typeface="Times New Roman" panose="02020603050405020304" pitchFamily="18" charset="0"/>
              </a:rPr>
              <a:t>, socialliberalisme og nyliberalisme – udgør de væsentligste ideologier i dag. </a:t>
            </a:r>
          </a:p>
          <a:p>
            <a:endParaRPr lang="da-DK" sz="2400" dirty="0">
              <a:latin typeface="Times New Roman" panose="02020603050405020304" pitchFamily="18" charset="0"/>
              <a:ea typeface="Times New Roman" panose="02020603050405020304" pitchFamily="18" charset="0"/>
            </a:endParaRPr>
          </a:p>
          <a:p>
            <a:pPr marL="0" indent="0">
              <a:buNone/>
            </a:pPr>
            <a:endParaRPr lang="da-DK" dirty="0"/>
          </a:p>
        </p:txBody>
      </p:sp>
    </p:spTree>
    <p:extLst>
      <p:ext uri="{BB962C8B-B14F-4D97-AF65-F5344CB8AC3E}">
        <p14:creationId xmlns:p14="http://schemas.microsoft.com/office/powerpoint/2010/main" val="882964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da-DK" sz="4000"/>
              <a:t>John Locke (1632-1704): Politisk liberalisme</a:t>
            </a:r>
          </a:p>
        </p:txBody>
      </p:sp>
      <p:sp>
        <p:nvSpPr>
          <p:cNvPr id="44035" name="Rectangle 3"/>
          <p:cNvSpPr>
            <a:spLocks noGrp="1" noChangeArrowheads="1"/>
          </p:cNvSpPr>
          <p:nvPr>
            <p:ph sz="half" idx="1"/>
          </p:nvPr>
        </p:nvSpPr>
        <p:spPr>
          <a:xfrm>
            <a:off x="179512" y="1677935"/>
            <a:ext cx="5763936" cy="4997152"/>
          </a:xfrm>
        </p:spPr>
        <p:txBody>
          <a:bodyPr>
            <a:normAutofit fontScale="77500" lnSpcReduction="20000"/>
          </a:bodyPr>
          <a:lstStyle/>
          <a:p>
            <a:pPr eaLnBrk="1" hangingPunct="1">
              <a:lnSpc>
                <a:spcPct val="90000"/>
              </a:lnSpc>
            </a:pPr>
            <a:r>
              <a:rPr lang="da-DK" sz="2500" dirty="0"/>
              <a:t>Alle mennesker er født fri og lige</a:t>
            </a:r>
          </a:p>
          <a:p>
            <a:pPr eaLnBrk="1" hangingPunct="1">
              <a:lnSpc>
                <a:spcPct val="90000"/>
              </a:lnSpc>
            </a:pPr>
            <a:endParaRPr lang="da-DK" sz="2500" dirty="0"/>
          </a:p>
          <a:p>
            <a:pPr eaLnBrk="1" hangingPunct="1">
              <a:lnSpc>
                <a:spcPct val="90000"/>
              </a:lnSpc>
            </a:pPr>
            <a:r>
              <a:rPr lang="da-DK" sz="2500" dirty="0"/>
              <a:t>Alle mennesker ret til:</a:t>
            </a:r>
          </a:p>
          <a:p>
            <a:pPr lvl="1" eaLnBrk="1" hangingPunct="1">
              <a:lnSpc>
                <a:spcPct val="90000"/>
              </a:lnSpc>
            </a:pPr>
            <a:r>
              <a:rPr lang="da-DK" sz="2500" dirty="0"/>
              <a:t>Deres krop og liv</a:t>
            </a:r>
          </a:p>
          <a:p>
            <a:pPr lvl="1" eaLnBrk="1" hangingPunct="1">
              <a:lnSpc>
                <a:spcPct val="90000"/>
              </a:lnSpc>
            </a:pPr>
            <a:r>
              <a:rPr lang="da-DK" sz="2500" dirty="0"/>
              <a:t>Deres ejendom</a:t>
            </a:r>
          </a:p>
          <a:p>
            <a:pPr lvl="1" eaLnBrk="1" hangingPunct="1">
              <a:lnSpc>
                <a:spcPct val="90000"/>
              </a:lnSpc>
            </a:pPr>
            <a:r>
              <a:rPr lang="da-DK" sz="2500" dirty="0"/>
              <a:t>Mest mulig frihed</a:t>
            </a:r>
          </a:p>
          <a:p>
            <a:pPr eaLnBrk="1" hangingPunct="1">
              <a:lnSpc>
                <a:spcPct val="90000"/>
              </a:lnSpc>
            </a:pPr>
            <a:endParaRPr lang="da-DK" sz="2500" dirty="0"/>
          </a:p>
          <a:p>
            <a:pPr eaLnBrk="1" hangingPunct="1">
              <a:lnSpc>
                <a:spcPct val="90000"/>
              </a:lnSpc>
            </a:pPr>
            <a:r>
              <a:rPr lang="da-DK" sz="2500" dirty="0"/>
              <a:t>Repræsentativt demokrati er det mest retfærdige</a:t>
            </a:r>
          </a:p>
        </p:txBody>
      </p:sp>
      <p:sp>
        <p:nvSpPr>
          <p:cNvPr id="5124" name="Rectangle 4"/>
          <p:cNvSpPr>
            <a:spLocks noGrp="1" noChangeArrowheads="1"/>
          </p:cNvSpPr>
          <p:nvPr>
            <p:ph sz="half" idx="2"/>
          </p:nvPr>
        </p:nvSpPr>
        <p:spPr>
          <a:xfrm>
            <a:off x="4652963" y="1600200"/>
            <a:ext cx="4033837" cy="4525963"/>
          </a:xfrm>
        </p:spPr>
        <p:txBody>
          <a:bodyPr>
            <a:normAutofit fontScale="77500" lnSpcReduction="20000"/>
          </a:bodyPr>
          <a:lstStyle/>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endParaRPr lang="da-DK" sz="1000" i="1" dirty="0"/>
          </a:p>
          <a:p>
            <a:pPr algn="r" eaLnBrk="1" hangingPunct="1">
              <a:lnSpc>
                <a:spcPct val="90000"/>
              </a:lnSpc>
              <a:buFontTx/>
              <a:buNone/>
            </a:pPr>
            <a:r>
              <a:rPr lang="da-DK" sz="1000" i="1" dirty="0"/>
              <a:t>Kilde: http://en.wikipedia.org/wiki/John_Locke</a:t>
            </a:r>
          </a:p>
        </p:txBody>
      </p:sp>
      <p:pic>
        <p:nvPicPr>
          <p:cNvPr id="5125" name="Picture 5" descr="200px-JohnLocke">
            <a:hlinkClick r:id="rId2" tooltip="JohnLocke.png"/>
          </p:cNvPr>
          <p:cNvPicPr>
            <a:picLocks noChangeAspect="1" noChangeArrowheads="1"/>
          </p:cNvPicPr>
          <p:nvPr/>
        </p:nvPicPr>
        <p:blipFill>
          <a:blip r:embed="rId3" cstate="print"/>
          <a:srcRect/>
          <a:stretch>
            <a:fillRect/>
          </a:stretch>
        </p:blipFill>
        <p:spPr bwMode="auto">
          <a:xfrm>
            <a:off x="6114898" y="1936750"/>
            <a:ext cx="2574925" cy="33210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4035">
                                            <p:txEl>
                                              <p:pRg st="2" end="2"/>
                                            </p:txEl>
                                          </p:spTgt>
                                        </p:tgtEl>
                                        <p:attrNameLst>
                                          <p:attrName>style.visibility</p:attrName>
                                        </p:attrNameLst>
                                      </p:cBhvr>
                                      <p:to>
                                        <p:strVal val="visible"/>
                                      </p:to>
                                    </p:set>
                                    <p:anim calcmode="lin" valueType="num">
                                      <p:cBhvr additive="base">
                                        <p:cTn id="13"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4035">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4035">
                                            <p:txEl>
                                              <p:pRg st="3" end="3"/>
                                            </p:txEl>
                                          </p:spTgt>
                                        </p:tgtEl>
                                        <p:attrNameLst>
                                          <p:attrName>style.visibility</p:attrName>
                                        </p:attrNameLst>
                                      </p:cBhvr>
                                      <p:to>
                                        <p:strVal val="visible"/>
                                      </p:to>
                                    </p:set>
                                    <p:anim calcmode="lin" valueType="num">
                                      <p:cBhvr additive="base">
                                        <p:cTn id="17" dur="5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4035">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4035">
                                            <p:txEl>
                                              <p:pRg st="4" end="4"/>
                                            </p:txEl>
                                          </p:spTgt>
                                        </p:tgtEl>
                                        <p:attrNameLst>
                                          <p:attrName>style.visibility</p:attrName>
                                        </p:attrNameLst>
                                      </p:cBhvr>
                                      <p:to>
                                        <p:strVal val="visible"/>
                                      </p:to>
                                    </p:set>
                                    <p:anim calcmode="lin" valueType="num">
                                      <p:cBhvr additive="base">
                                        <p:cTn id="21" dur="5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4035">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4035">
                                            <p:txEl>
                                              <p:pRg st="5" end="5"/>
                                            </p:txEl>
                                          </p:spTgt>
                                        </p:tgtEl>
                                        <p:attrNameLst>
                                          <p:attrName>style.visibility</p:attrName>
                                        </p:attrNameLst>
                                      </p:cBhvr>
                                      <p:to>
                                        <p:strVal val="visible"/>
                                      </p:to>
                                    </p:set>
                                    <p:anim calcmode="lin" valueType="num">
                                      <p:cBhvr additive="base">
                                        <p:cTn id="25" dur="500" fill="hold"/>
                                        <p:tgtEl>
                                          <p:spTgt spid="4403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40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4035">
                                            <p:txEl>
                                              <p:pRg st="7" end="7"/>
                                            </p:txEl>
                                          </p:spTgt>
                                        </p:tgtEl>
                                        <p:attrNameLst>
                                          <p:attrName>style.visibility</p:attrName>
                                        </p:attrNameLst>
                                      </p:cBhvr>
                                      <p:to>
                                        <p:strVal val="visible"/>
                                      </p:to>
                                    </p:set>
                                    <p:anim calcmode="lin" valueType="num">
                                      <p:cBhvr additive="base">
                                        <p:cTn id="31" dur="500" fill="hold"/>
                                        <p:tgtEl>
                                          <p:spTgt spid="44035">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403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da-DK" sz="4000"/>
              <a:t>Adam Smith (1723-1790): Økonomisk liberalisme</a:t>
            </a:r>
          </a:p>
        </p:txBody>
      </p:sp>
      <p:sp>
        <p:nvSpPr>
          <p:cNvPr id="6147" name="Rectangle 3"/>
          <p:cNvSpPr>
            <a:spLocks noGrp="1" noChangeArrowheads="1"/>
          </p:cNvSpPr>
          <p:nvPr>
            <p:ph sz="half" idx="1"/>
          </p:nvPr>
        </p:nvSpPr>
        <p:spPr>
          <a:xfrm>
            <a:off x="457200" y="1600200"/>
            <a:ext cx="4033838" cy="4525963"/>
          </a:xfrm>
        </p:spPr>
        <p:txBody>
          <a:bodyPr/>
          <a:lstStyle/>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a:p>
            <a:pPr algn="r" eaLnBrk="1" hangingPunct="1">
              <a:lnSpc>
                <a:spcPct val="80000"/>
              </a:lnSpc>
              <a:buFontTx/>
              <a:buNone/>
            </a:pPr>
            <a:endParaRPr lang="da-DK" sz="900" i="1" dirty="0"/>
          </a:p>
        </p:txBody>
      </p:sp>
      <p:sp>
        <p:nvSpPr>
          <p:cNvPr id="45060" name="Rectangle 4"/>
          <p:cNvSpPr>
            <a:spLocks noGrp="1" noChangeArrowheads="1"/>
          </p:cNvSpPr>
          <p:nvPr>
            <p:ph sz="half" idx="2"/>
          </p:nvPr>
        </p:nvSpPr>
        <p:spPr>
          <a:xfrm>
            <a:off x="2773364" y="1772816"/>
            <a:ext cx="6191124" cy="4824536"/>
          </a:xfrm>
        </p:spPr>
        <p:txBody>
          <a:bodyPr/>
          <a:lstStyle/>
          <a:p>
            <a:pPr eaLnBrk="1" hangingPunct="1">
              <a:lnSpc>
                <a:spcPct val="80000"/>
              </a:lnSpc>
              <a:buFontTx/>
              <a:buNone/>
            </a:pPr>
            <a:r>
              <a:rPr lang="da-DK" dirty="0"/>
              <a:t>Fri markedsøkonomi</a:t>
            </a:r>
          </a:p>
          <a:p>
            <a:pPr eaLnBrk="1" hangingPunct="1">
              <a:lnSpc>
                <a:spcPct val="80000"/>
              </a:lnSpc>
              <a:buFontTx/>
              <a:buNone/>
            </a:pPr>
            <a:endParaRPr lang="da-DK" dirty="0"/>
          </a:p>
          <a:p>
            <a:pPr eaLnBrk="1" hangingPunct="1">
              <a:lnSpc>
                <a:spcPct val="80000"/>
              </a:lnSpc>
              <a:buFontTx/>
              <a:buNone/>
            </a:pPr>
            <a:r>
              <a:rPr lang="da-DK" dirty="0">
                <a:sym typeface="Wingdings" pitchFamily="2" charset="2"/>
              </a:rPr>
              <a:t> </a:t>
            </a:r>
            <a:r>
              <a:rPr lang="da-DK" dirty="0"/>
              <a:t>Fri konkurrence og fri handel (den usynlige hånd) – markedet er selvregulerende, idealet er natvægterstaten </a:t>
            </a:r>
          </a:p>
          <a:p>
            <a:pPr eaLnBrk="1" hangingPunct="1">
              <a:lnSpc>
                <a:spcPct val="80000"/>
              </a:lnSpc>
              <a:buFontTx/>
              <a:buNone/>
            </a:pPr>
            <a:endParaRPr lang="da-DK" dirty="0">
              <a:sym typeface="Wingdings" pitchFamily="2" charset="2"/>
            </a:endParaRPr>
          </a:p>
          <a:p>
            <a:pPr eaLnBrk="1" hangingPunct="1">
              <a:lnSpc>
                <a:spcPct val="80000"/>
              </a:lnSpc>
              <a:buFontTx/>
              <a:buNone/>
            </a:pPr>
            <a:r>
              <a:rPr lang="da-DK" dirty="0">
                <a:sym typeface="Wingdings" pitchFamily="2" charset="2"/>
              </a:rPr>
              <a:t> </a:t>
            </a:r>
            <a:r>
              <a:rPr lang="da-DK" dirty="0"/>
              <a:t>Mennesket handler efter egne interesser</a:t>
            </a:r>
          </a:p>
          <a:p>
            <a:pPr eaLnBrk="1" hangingPunct="1">
              <a:lnSpc>
                <a:spcPct val="80000"/>
              </a:lnSpc>
              <a:buFontTx/>
              <a:buNone/>
            </a:pPr>
            <a:endParaRPr lang="da-DK" dirty="0">
              <a:sym typeface="Wingdings" pitchFamily="2" charset="2"/>
            </a:endParaRPr>
          </a:p>
          <a:p>
            <a:pPr eaLnBrk="1" hangingPunct="1">
              <a:lnSpc>
                <a:spcPct val="80000"/>
              </a:lnSpc>
              <a:buFontTx/>
              <a:buNone/>
            </a:pPr>
            <a:r>
              <a:rPr lang="da-DK" dirty="0">
                <a:sym typeface="Wingdings" pitchFamily="2" charset="2"/>
              </a:rPr>
              <a:t> S</a:t>
            </a:r>
            <a:r>
              <a:rPr lang="da-DK" dirty="0"/>
              <a:t>amfundet får størst mulig rigdom</a:t>
            </a:r>
          </a:p>
        </p:txBody>
      </p:sp>
      <p:pic>
        <p:nvPicPr>
          <p:cNvPr id="6149" name="Picture 5" descr="Image:AdamSmith.jpg">
            <a:hlinkClick r:id="rId2"/>
          </p:cNvPr>
          <p:cNvPicPr>
            <a:picLocks noChangeAspect="1" noChangeArrowheads="1"/>
          </p:cNvPicPr>
          <p:nvPr/>
        </p:nvPicPr>
        <p:blipFill>
          <a:blip r:embed="rId3" cstate="print"/>
          <a:srcRect/>
          <a:stretch>
            <a:fillRect/>
          </a:stretch>
        </p:blipFill>
        <p:spPr bwMode="auto">
          <a:xfrm>
            <a:off x="323528" y="1916832"/>
            <a:ext cx="2316163" cy="34559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5060">
                                            <p:txEl>
                                              <p:pRg st="2" end="2"/>
                                            </p:txEl>
                                          </p:spTgt>
                                        </p:tgtEl>
                                        <p:attrNameLst>
                                          <p:attrName>style.visibility</p:attrName>
                                        </p:attrNameLst>
                                      </p:cBhvr>
                                      <p:to>
                                        <p:strVal val="visible"/>
                                      </p:to>
                                    </p:set>
                                    <p:anim calcmode="lin" valueType="num">
                                      <p:cBhvr additive="base">
                                        <p:cTn id="7" dur="500" fill="hold"/>
                                        <p:tgtEl>
                                          <p:spTgt spid="45060">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60">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5060">
                                            <p:txEl>
                                              <p:pRg st="4" end="4"/>
                                            </p:txEl>
                                          </p:spTgt>
                                        </p:tgtEl>
                                        <p:attrNameLst>
                                          <p:attrName>style.visibility</p:attrName>
                                        </p:attrNameLst>
                                      </p:cBhvr>
                                      <p:to>
                                        <p:strVal val="visible"/>
                                      </p:to>
                                    </p:set>
                                    <p:anim calcmode="lin" valueType="num">
                                      <p:cBhvr additive="base">
                                        <p:cTn id="11" dur="500" fill="hold"/>
                                        <p:tgtEl>
                                          <p:spTgt spid="45060">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5060">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5060">
                                            <p:txEl>
                                              <p:pRg st="6" end="6"/>
                                            </p:txEl>
                                          </p:spTgt>
                                        </p:tgtEl>
                                        <p:attrNameLst>
                                          <p:attrName>style.visibility</p:attrName>
                                        </p:attrNameLst>
                                      </p:cBhvr>
                                      <p:to>
                                        <p:strVal val="visible"/>
                                      </p:to>
                                    </p:set>
                                    <p:anim calcmode="lin" valueType="num">
                                      <p:cBhvr additive="base">
                                        <p:cTn id="15" dur="500" fill="hold"/>
                                        <p:tgtEl>
                                          <p:spTgt spid="45060">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506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da-DK"/>
              <a:t>Liberalismens menneskesyn</a:t>
            </a:r>
          </a:p>
        </p:txBody>
      </p:sp>
      <p:sp>
        <p:nvSpPr>
          <p:cNvPr id="7171" name="Rectangle 3"/>
          <p:cNvSpPr>
            <a:spLocks noGrp="1" noChangeArrowheads="1"/>
          </p:cNvSpPr>
          <p:nvPr>
            <p:ph idx="1"/>
          </p:nvPr>
        </p:nvSpPr>
        <p:spPr/>
        <p:txBody>
          <a:bodyPr/>
          <a:lstStyle/>
          <a:p>
            <a:pPr eaLnBrk="1" hangingPunct="1">
              <a:buNone/>
            </a:pPr>
            <a:r>
              <a:rPr lang="da-DK" dirty="0"/>
              <a:t>Mennesket </a:t>
            </a:r>
          </a:p>
          <a:p>
            <a:pPr eaLnBrk="1" hangingPunct="1"/>
            <a:r>
              <a:rPr lang="da-DK" dirty="0"/>
              <a:t>har ukrænkelige rettigheder</a:t>
            </a:r>
            <a:r>
              <a:rPr lang="da-DK" i="1" dirty="0"/>
              <a:t>.</a:t>
            </a:r>
          </a:p>
          <a:p>
            <a:pPr eaLnBrk="1" hangingPunct="1"/>
            <a:r>
              <a:rPr lang="da-DK" dirty="0"/>
              <a:t>er selvstændigt, stærkt og fornuftigt. </a:t>
            </a:r>
          </a:p>
          <a:p>
            <a:pPr eaLnBrk="1" hangingPunct="1"/>
            <a:r>
              <a:rPr lang="da-DK" dirty="0"/>
              <a:t>skal have mest mulig frihed (Negativt frihedsbegreb – frihed fra indgreb og begrænsninger).</a:t>
            </a:r>
          </a:p>
          <a:p>
            <a:pPr eaLnBrk="1" hangingPunct="1"/>
            <a:r>
              <a:rPr lang="da-DK" dirty="0"/>
              <a:t>Er formelt lige – lige for loven og har formelt lige muligheder for at forfølge deres lykke (enhver er sin egen lykkes smed)</a:t>
            </a:r>
          </a:p>
          <a:p>
            <a:pPr marL="0" indent="0" eaLnBrk="1" hangingPunct="1">
              <a:buNone/>
            </a:pPr>
            <a:endParaRPr lang="da-DK"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da-DK" sz="4000"/>
              <a:t>Liberalismens opfattelse af staten</a:t>
            </a:r>
          </a:p>
        </p:txBody>
      </p:sp>
      <p:sp>
        <p:nvSpPr>
          <p:cNvPr id="9219" name="Rectangle 3"/>
          <p:cNvSpPr>
            <a:spLocks noGrp="1" noChangeArrowheads="1"/>
          </p:cNvSpPr>
          <p:nvPr>
            <p:ph idx="1"/>
          </p:nvPr>
        </p:nvSpPr>
        <p:spPr/>
        <p:txBody>
          <a:bodyPr/>
          <a:lstStyle/>
          <a:p>
            <a:pPr eaLnBrk="1" hangingPunct="1">
              <a:buNone/>
            </a:pPr>
            <a:r>
              <a:rPr lang="da-DK" sz="2700" i="1" dirty="0"/>
              <a:t>Minimalstaten (natvægterstaten)</a:t>
            </a:r>
            <a:r>
              <a:rPr lang="da-DK" sz="2700" dirty="0"/>
              <a:t>: </a:t>
            </a:r>
          </a:p>
          <a:p>
            <a:pPr eaLnBrk="1" hangingPunct="1"/>
            <a:r>
              <a:rPr lang="da-DK" sz="2700" dirty="0"/>
              <a:t>skal i mindst mulig omfang begrænse borgernes frihed (neutral).</a:t>
            </a:r>
          </a:p>
          <a:p>
            <a:pPr eaLnBrk="1" hangingPunct="1"/>
            <a:endParaRPr lang="da-DK" sz="2700" dirty="0"/>
          </a:p>
          <a:p>
            <a:pPr eaLnBrk="1" hangingPunct="1"/>
            <a:r>
              <a:rPr lang="da-DK" sz="2700" dirty="0"/>
              <a:t>skal sikre at borgerne rettigheder ikke krænkes fx vha. politik, retssystem og militær.</a:t>
            </a:r>
          </a:p>
          <a:p>
            <a:pPr eaLnBrk="1" hangingPunct="1"/>
            <a:endParaRPr lang="da-DK" sz="2700" dirty="0"/>
          </a:p>
          <a:p>
            <a:pPr eaLnBrk="1" hangingPunct="1"/>
            <a:r>
              <a:rPr lang="da-DK" sz="2700" dirty="0"/>
              <a:t>skal være lille og overlade produktionen til virksomheder og forbrugere (markedskræfterne).</a:t>
            </a:r>
          </a:p>
          <a:p>
            <a:pPr eaLnBrk="1" hangingPunct="1"/>
            <a:endParaRPr lang="da-DK"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6632"/>
            <a:ext cx="8229600" cy="936104"/>
          </a:xfrm>
        </p:spPr>
        <p:txBody>
          <a:bodyPr/>
          <a:lstStyle/>
          <a:p>
            <a:r>
              <a:rPr lang="da-DK" dirty="0"/>
              <a:t>Socialliberalisme </a:t>
            </a:r>
          </a:p>
        </p:txBody>
      </p:sp>
      <p:sp>
        <p:nvSpPr>
          <p:cNvPr id="3" name="Pladsholder til indhold 2"/>
          <p:cNvSpPr>
            <a:spLocks noGrp="1"/>
          </p:cNvSpPr>
          <p:nvPr>
            <p:ph idx="1"/>
          </p:nvPr>
        </p:nvSpPr>
        <p:spPr>
          <a:xfrm>
            <a:off x="0" y="1196752"/>
            <a:ext cx="9144000" cy="5544616"/>
          </a:xfrm>
        </p:spPr>
        <p:txBody>
          <a:bodyPr/>
          <a:lstStyle/>
          <a:p>
            <a:r>
              <a:rPr lang="da-DK" sz="2400" dirty="0" err="1"/>
              <a:t>Nyformulering</a:t>
            </a:r>
            <a:r>
              <a:rPr lang="da-DK" sz="2400" dirty="0"/>
              <a:t> af forholdet mellem frihed og lighed – den formelle lighed er ikke nok. Skal friheden være reel, skal der også være frihed til at gøre noget (positivt frihedsbegreb), altså er en vis grad af lighed en forudsætning. </a:t>
            </a:r>
            <a:br>
              <a:rPr lang="da-DK" sz="2400" dirty="0"/>
            </a:br>
            <a:endParaRPr lang="da-DK" sz="2400" dirty="0"/>
          </a:p>
          <a:p>
            <a:r>
              <a:rPr lang="da-DK" sz="2400" dirty="0"/>
              <a:t>Bygger på liberale markedsøkonomiske principper, men anser det samtidig for vigtigt at alle kan få et mindstemål af ressourcer til at forfølge de muligheder som friheden giver.</a:t>
            </a:r>
            <a:br>
              <a:rPr lang="da-DK" sz="2400" dirty="0"/>
            </a:br>
            <a:endParaRPr lang="da-DK" sz="2400" dirty="0"/>
          </a:p>
          <a:p>
            <a:r>
              <a:rPr lang="da-DK" sz="2400" dirty="0"/>
              <a:t>Statens rolle er at sikre den regulering og omfordeling, der gør det reelt muligt for alle at få del i den frihed som liberalismen hylder.</a:t>
            </a:r>
            <a:br>
              <a:rPr lang="da-DK" sz="2400" dirty="0"/>
            </a:br>
            <a:endParaRPr lang="da-DK" sz="2400" dirty="0"/>
          </a:p>
          <a:p>
            <a:r>
              <a:rPr lang="da-DK" sz="2400" dirty="0"/>
              <a:t>Socialliberalismen acceptere visse former for indgreb på markedet.</a:t>
            </a:r>
          </a:p>
        </p:txBody>
      </p:sp>
    </p:spTree>
    <p:extLst>
      <p:ext uri="{BB962C8B-B14F-4D97-AF65-F5344CB8AC3E}">
        <p14:creationId xmlns:p14="http://schemas.microsoft.com/office/powerpoint/2010/main" val="379894112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4155</TotalTime>
  <Words>513</Words>
  <Application>Microsoft Office PowerPoint</Application>
  <PresentationFormat>Skærmshow (4:3)</PresentationFormat>
  <Paragraphs>108</Paragraphs>
  <Slides>14</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14</vt:i4>
      </vt:variant>
    </vt:vector>
  </HeadingPairs>
  <TitlesOfParts>
    <vt:vector size="19" baseType="lpstr">
      <vt:lpstr>Arial</vt:lpstr>
      <vt:lpstr>Calibri</vt:lpstr>
      <vt:lpstr>Calibri Light</vt:lpstr>
      <vt:lpstr>Times New Roman</vt:lpstr>
      <vt:lpstr>Office-tema</vt:lpstr>
      <vt:lpstr>Modul 2: Liberalisme </vt:lpstr>
      <vt:lpstr>Plan</vt:lpstr>
      <vt:lpstr>Aktuelt</vt:lpstr>
      <vt:lpstr>Hvad er en ideologi </vt:lpstr>
      <vt:lpstr>John Locke (1632-1704): Politisk liberalisme</vt:lpstr>
      <vt:lpstr>Adam Smith (1723-1790): Økonomisk liberalisme</vt:lpstr>
      <vt:lpstr>Liberalismens menneskesyn</vt:lpstr>
      <vt:lpstr>Liberalismens opfattelse af staten</vt:lpstr>
      <vt:lpstr>Socialliberalisme </vt:lpstr>
      <vt:lpstr>Nyliberalisme </vt:lpstr>
      <vt:lpstr>Samfundets, statens og menneskets rolle ifølge liberalismen</vt:lpstr>
      <vt:lpstr>Diskussionsøvelse</vt:lpstr>
      <vt:lpstr>PowerPoint-præsentation</vt:lpstr>
      <vt:lpstr>Analyse af Alex Vanopslaghs åbningstale (2023)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Noter til:   Christiansen &amp; Nørgaard (2007): Demokrati, magt og politik i Danmark. Gyldendalske Boghandel, Nordisk Forlag A.S., København.</dc:title>
  <dc:creator>th</dc:creator>
  <cp:lastModifiedBy>Christoffer Østergaard Carstens</cp:lastModifiedBy>
  <cp:revision>103</cp:revision>
  <dcterms:created xsi:type="dcterms:W3CDTF">2012-09-17T10:37:28Z</dcterms:created>
  <dcterms:modified xsi:type="dcterms:W3CDTF">2023-11-17T07:35:26Z</dcterms:modified>
</cp:coreProperties>
</file>