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94" r:id="rId3"/>
    <p:sldId id="257" r:id="rId4"/>
    <p:sldId id="288" r:id="rId5"/>
    <p:sldId id="290" r:id="rId6"/>
    <p:sldId id="289" r:id="rId7"/>
    <p:sldId id="291" r:id="rId8"/>
    <p:sldId id="292" r:id="rId9"/>
    <p:sldId id="293" r:id="rId10"/>
    <p:sldId id="287" r:id="rId11"/>
    <p:sldId id="260" r:id="rId12"/>
    <p:sldId id="284" r:id="rId13"/>
    <p:sldId id="272" r:id="rId14"/>
    <p:sldId id="277" r:id="rId15"/>
    <p:sldId id="278" r:id="rId16"/>
    <p:sldId id="282" r:id="rId1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2481FE-256A-4278-A66A-A068383736CB}" v="1" dt="2023-12-05T12:53:16.9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79340" autoAdjust="0"/>
  </p:normalViewPr>
  <p:slideViewPr>
    <p:cSldViewPr snapToGrid="0">
      <p:cViewPr varScale="1">
        <p:scale>
          <a:sx n="53" d="100"/>
          <a:sy n="53" d="100"/>
        </p:scale>
        <p:origin x="11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" userId="5d542c86-40b2-4e4f-ab37-dc2fab4fc46a" providerId="ADAL" clId="{7C62AB6C-0F4D-4361-859F-EB4FF3C6DB9D}"/>
    <pc:docChg chg="custSel addSld modSld">
      <pc:chgData name="Christoffer Østergaard" userId="5d542c86-40b2-4e4f-ab37-dc2fab4fc46a" providerId="ADAL" clId="{7C62AB6C-0F4D-4361-859F-EB4FF3C6DB9D}" dt="2023-08-21T06:39:45.860" v="135" actId="20577"/>
      <pc:docMkLst>
        <pc:docMk/>
      </pc:docMkLst>
      <pc:sldChg chg="modSp mod">
        <pc:chgData name="Christoffer Østergaard" userId="5d542c86-40b2-4e4f-ab37-dc2fab4fc46a" providerId="ADAL" clId="{7C62AB6C-0F4D-4361-859F-EB4FF3C6DB9D}" dt="2023-08-21T06:39:45.860" v="135" actId="20577"/>
        <pc:sldMkLst>
          <pc:docMk/>
          <pc:sldMk cId="3478546691" sldId="257"/>
        </pc:sldMkLst>
        <pc:spChg chg="mod">
          <ac:chgData name="Christoffer Østergaard" userId="5d542c86-40b2-4e4f-ab37-dc2fab4fc46a" providerId="ADAL" clId="{7C62AB6C-0F4D-4361-859F-EB4FF3C6DB9D}" dt="2023-08-21T06:39:45.860" v="135" actId="20577"/>
          <ac:spMkLst>
            <pc:docMk/>
            <pc:sldMk cId="3478546691" sldId="257"/>
            <ac:spMk id="3" creationId="{00000000-0000-0000-0000-000000000000}"/>
          </ac:spMkLst>
        </pc:spChg>
      </pc:sldChg>
      <pc:sldChg chg="modSp new mod">
        <pc:chgData name="Christoffer Østergaard" userId="5d542c86-40b2-4e4f-ab37-dc2fab4fc46a" providerId="ADAL" clId="{7C62AB6C-0F4D-4361-859F-EB4FF3C6DB9D}" dt="2023-08-21T06:35:15.749" v="49" actId="20577"/>
        <pc:sldMkLst>
          <pc:docMk/>
          <pc:sldMk cId="3544418627" sldId="270"/>
        </pc:sldMkLst>
        <pc:spChg chg="mod">
          <ac:chgData name="Christoffer Østergaard" userId="5d542c86-40b2-4e4f-ab37-dc2fab4fc46a" providerId="ADAL" clId="{7C62AB6C-0F4D-4361-859F-EB4FF3C6DB9D}" dt="2023-08-21T06:35:01.975" v="39" actId="313"/>
          <ac:spMkLst>
            <pc:docMk/>
            <pc:sldMk cId="3544418627" sldId="270"/>
            <ac:spMk id="2" creationId="{92EAD0A3-0260-1C17-0760-AE971F37D75E}"/>
          </ac:spMkLst>
        </pc:spChg>
        <pc:spChg chg="mod">
          <ac:chgData name="Christoffer Østergaard" userId="5d542c86-40b2-4e4f-ab37-dc2fab4fc46a" providerId="ADAL" clId="{7C62AB6C-0F4D-4361-859F-EB4FF3C6DB9D}" dt="2023-08-21T06:35:15.749" v="49" actId="20577"/>
          <ac:spMkLst>
            <pc:docMk/>
            <pc:sldMk cId="3544418627" sldId="270"/>
            <ac:spMk id="3" creationId="{B91D9760-4FD6-6E9B-2A68-65B52CCC1C8A}"/>
          </ac:spMkLst>
        </pc:spChg>
      </pc:sldChg>
      <pc:sldChg chg="modSp new mod">
        <pc:chgData name="Christoffer Østergaard" userId="5d542c86-40b2-4e4f-ab37-dc2fab4fc46a" providerId="ADAL" clId="{7C62AB6C-0F4D-4361-859F-EB4FF3C6DB9D}" dt="2023-08-21T06:38:51.285" v="84" actId="20577"/>
        <pc:sldMkLst>
          <pc:docMk/>
          <pc:sldMk cId="4220180937" sldId="271"/>
        </pc:sldMkLst>
        <pc:spChg chg="mod">
          <ac:chgData name="Christoffer Østergaard" userId="5d542c86-40b2-4e4f-ab37-dc2fab4fc46a" providerId="ADAL" clId="{7C62AB6C-0F4D-4361-859F-EB4FF3C6DB9D}" dt="2023-08-21T06:36:46.903" v="57" actId="20577"/>
          <ac:spMkLst>
            <pc:docMk/>
            <pc:sldMk cId="4220180937" sldId="271"/>
            <ac:spMk id="2" creationId="{62FF4B6A-E22E-46E2-58B6-4CA0D44E856E}"/>
          </ac:spMkLst>
        </pc:spChg>
        <pc:spChg chg="mod">
          <ac:chgData name="Christoffer Østergaard" userId="5d542c86-40b2-4e4f-ab37-dc2fab4fc46a" providerId="ADAL" clId="{7C62AB6C-0F4D-4361-859F-EB4FF3C6DB9D}" dt="2023-08-21T06:38:51.285" v="84" actId="20577"/>
          <ac:spMkLst>
            <pc:docMk/>
            <pc:sldMk cId="4220180937" sldId="271"/>
            <ac:spMk id="3" creationId="{41E2D570-63BD-E987-4AFF-9CD4AFF114F5}"/>
          </ac:spMkLst>
        </pc:spChg>
      </pc:sldChg>
      <pc:sldChg chg="modSp new mod">
        <pc:chgData name="Christoffer Østergaard" userId="5d542c86-40b2-4e4f-ab37-dc2fab4fc46a" providerId="ADAL" clId="{7C62AB6C-0F4D-4361-859F-EB4FF3C6DB9D}" dt="2023-08-21T06:39:07.489" v="133" actId="20577"/>
        <pc:sldMkLst>
          <pc:docMk/>
          <pc:sldMk cId="3225737712" sldId="272"/>
        </pc:sldMkLst>
        <pc:spChg chg="mod">
          <ac:chgData name="Christoffer Østergaard" userId="5d542c86-40b2-4e4f-ab37-dc2fab4fc46a" providerId="ADAL" clId="{7C62AB6C-0F4D-4361-859F-EB4FF3C6DB9D}" dt="2023-08-21T06:39:07.489" v="133" actId="20577"/>
          <ac:spMkLst>
            <pc:docMk/>
            <pc:sldMk cId="3225737712" sldId="272"/>
            <ac:spMk id="2" creationId="{D17F7C16-0407-5BBD-0D37-8FC75C36FA7D}"/>
          </ac:spMkLst>
        </pc:spChg>
      </pc:sldChg>
    </pc:docChg>
  </pc:docChgLst>
  <pc:docChgLst>
    <pc:chgData name="Christoffer Østergaard Carstens" userId="5d542c86-40b2-4e4f-ab37-dc2fab4fc46a" providerId="ADAL" clId="{BD2481FE-256A-4278-A66A-A068383736CB}"/>
    <pc:docChg chg="undo custSel addSld delSld modSld sldOrd">
      <pc:chgData name="Christoffer Østergaard Carstens" userId="5d542c86-40b2-4e4f-ab37-dc2fab4fc46a" providerId="ADAL" clId="{BD2481FE-256A-4278-A66A-A068383736CB}" dt="2023-12-06T12:25:41.863" v="489" actId="12"/>
      <pc:docMkLst>
        <pc:docMk/>
      </pc:docMkLst>
      <pc:sldChg chg="modSp mod">
        <pc:chgData name="Christoffer Østergaard Carstens" userId="5d542c86-40b2-4e4f-ab37-dc2fab4fc46a" providerId="ADAL" clId="{BD2481FE-256A-4278-A66A-A068383736CB}" dt="2023-12-05T12:52:43.004" v="70" actId="20577"/>
        <pc:sldMkLst>
          <pc:docMk/>
          <pc:sldMk cId="4156433427" sldId="256"/>
        </pc:sldMkLst>
        <pc:spChg chg="mod">
          <ac:chgData name="Christoffer Østergaard Carstens" userId="5d542c86-40b2-4e4f-ab37-dc2fab4fc46a" providerId="ADAL" clId="{BD2481FE-256A-4278-A66A-A068383736CB}" dt="2023-12-05T12:52:36.989" v="35" actId="20577"/>
          <ac:spMkLst>
            <pc:docMk/>
            <pc:sldMk cId="4156433427" sldId="256"/>
            <ac:spMk id="2" creationId="{00000000-0000-0000-0000-000000000000}"/>
          </ac:spMkLst>
        </pc:spChg>
        <pc:spChg chg="mod">
          <ac:chgData name="Christoffer Østergaard Carstens" userId="5d542c86-40b2-4e4f-ab37-dc2fab4fc46a" providerId="ADAL" clId="{BD2481FE-256A-4278-A66A-A068383736CB}" dt="2023-12-05T12:52:43.004" v="70" actId="20577"/>
          <ac:spMkLst>
            <pc:docMk/>
            <pc:sldMk cId="4156433427" sldId="256"/>
            <ac:spMk id="3" creationId="{00000000-0000-0000-0000-000000000000}"/>
          </ac:spMkLst>
        </pc:spChg>
      </pc:sldChg>
      <pc:sldChg chg="modSp new mod">
        <pc:chgData name="Christoffer Østergaard Carstens" userId="5d542c86-40b2-4e4f-ab37-dc2fab4fc46a" providerId="ADAL" clId="{BD2481FE-256A-4278-A66A-A068383736CB}" dt="2023-12-05T12:52:56.310" v="92" actId="20577"/>
        <pc:sldMkLst>
          <pc:docMk/>
          <pc:sldMk cId="251056777" sldId="257"/>
        </pc:sldMkLst>
        <pc:spChg chg="mod">
          <ac:chgData name="Christoffer Østergaard Carstens" userId="5d542c86-40b2-4e4f-ab37-dc2fab4fc46a" providerId="ADAL" clId="{BD2481FE-256A-4278-A66A-A068383736CB}" dt="2023-12-05T12:52:56.310" v="92" actId="20577"/>
          <ac:spMkLst>
            <pc:docMk/>
            <pc:sldMk cId="251056777" sldId="257"/>
            <ac:spMk id="2" creationId="{9D60C0A4-963B-A08C-ED88-D1B1CCAD9B2B}"/>
          </ac:spMkLst>
        </pc:spChg>
      </pc:sldChg>
      <pc:sldChg chg="del">
        <pc:chgData name="Christoffer Østergaard Carstens" userId="5d542c86-40b2-4e4f-ab37-dc2fab4fc46a" providerId="ADAL" clId="{BD2481FE-256A-4278-A66A-A068383736CB}" dt="2023-12-05T12:52:46.024" v="72" actId="47"/>
        <pc:sldMkLst>
          <pc:docMk/>
          <pc:sldMk cId="3478546691" sldId="257"/>
        </pc:sldMkLst>
      </pc:sldChg>
      <pc:sldChg chg="new del">
        <pc:chgData name="Christoffer Østergaard Carstens" userId="5d542c86-40b2-4e4f-ab37-dc2fab4fc46a" providerId="ADAL" clId="{BD2481FE-256A-4278-A66A-A068383736CB}" dt="2023-12-05T12:53:24.080" v="101" actId="47"/>
        <pc:sldMkLst>
          <pc:docMk/>
          <pc:sldMk cId="2769267413" sldId="258"/>
        </pc:sldMkLst>
      </pc:sldChg>
      <pc:sldChg chg="del">
        <pc:chgData name="Christoffer Østergaard Carstens" userId="5d542c86-40b2-4e4f-ab37-dc2fab4fc46a" providerId="ADAL" clId="{BD2481FE-256A-4278-A66A-A068383736CB}" dt="2023-12-05T12:52:48.011" v="74" actId="47"/>
        <pc:sldMkLst>
          <pc:docMk/>
          <pc:sldMk cId="3130011084" sldId="258"/>
        </pc:sldMkLst>
      </pc:sldChg>
      <pc:sldChg chg="modSp add mod">
        <pc:chgData name="Christoffer Østergaard Carstens" userId="5d542c86-40b2-4e4f-ab37-dc2fab4fc46a" providerId="ADAL" clId="{BD2481FE-256A-4278-A66A-A068383736CB}" dt="2023-12-05T12:53:17.157" v="96" actId="27636"/>
        <pc:sldMkLst>
          <pc:docMk/>
          <pc:sldMk cId="0" sldId="260"/>
        </pc:sldMkLst>
        <pc:spChg chg="mod">
          <ac:chgData name="Christoffer Østergaard Carstens" userId="5d542c86-40b2-4e4f-ab37-dc2fab4fc46a" providerId="ADAL" clId="{BD2481FE-256A-4278-A66A-A068383736CB}" dt="2023-12-05T12:53:17.142" v="95" actId="27636"/>
          <ac:spMkLst>
            <pc:docMk/>
            <pc:sldMk cId="0" sldId="260"/>
            <ac:spMk id="2" creationId="{00000000-0000-0000-0000-000000000000}"/>
          </ac:spMkLst>
        </pc:spChg>
        <pc:spChg chg="mod">
          <ac:chgData name="Christoffer Østergaard Carstens" userId="5d542c86-40b2-4e4f-ab37-dc2fab4fc46a" providerId="ADAL" clId="{BD2481FE-256A-4278-A66A-A068383736CB}" dt="2023-12-05T12:53:17.157" v="96" actId="27636"/>
          <ac:spMkLst>
            <pc:docMk/>
            <pc:sldMk cId="0" sldId="260"/>
            <ac:spMk id="3" creationId="{00000000-0000-0000-0000-000000000000}"/>
          </ac:spMkLst>
        </pc:spChg>
      </pc:sldChg>
      <pc:sldChg chg="del">
        <pc:chgData name="Christoffer Østergaard Carstens" userId="5d542c86-40b2-4e4f-ab37-dc2fab4fc46a" providerId="ADAL" clId="{BD2481FE-256A-4278-A66A-A068383736CB}" dt="2023-12-05T12:52:48.211" v="75" actId="47"/>
        <pc:sldMkLst>
          <pc:docMk/>
          <pc:sldMk cId="2460422428" sldId="265"/>
        </pc:sldMkLst>
      </pc:sldChg>
      <pc:sldChg chg="del">
        <pc:chgData name="Christoffer Østergaard Carstens" userId="5d542c86-40b2-4e4f-ab37-dc2fab4fc46a" providerId="ADAL" clId="{BD2481FE-256A-4278-A66A-A068383736CB}" dt="2023-12-05T12:52:48.465" v="76" actId="47"/>
        <pc:sldMkLst>
          <pc:docMk/>
          <pc:sldMk cId="1232032487" sldId="266"/>
        </pc:sldMkLst>
      </pc:sldChg>
      <pc:sldChg chg="add del">
        <pc:chgData name="Christoffer Østergaard Carstens" userId="5d542c86-40b2-4e4f-ab37-dc2fab4fc46a" providerId="ADAL" clId="{BD2481FE-256A-4278-A66A-A068383736CB}" dt="2023-12-06T12:25:09.280" v="436" actId="47"/>
        <pc:sldMkLst>
          <pc:docMk/>
          <pc:sldMk cId="3298389131" sldId="266"/>
        </pc:sldMkLst>
      </pc:sldChg>
      <pc:sldChg chg="del">
        <pc:chgData name="Christoffer Østergaard Carstens" userId="5d542c86-40b2-4e4f-ab37-dc2fab4fc46a" providerId="ADAL" clId="{BD2481FE-256A-4278-A66A-A068383736CB}" dt="2023-12-05T12:52:49.298" v="79" actId="47"/>
        <pc:sldMkLst>
          <pc:docMk/>
          <pc:sldMk cId="2945834550" sldId="267"/>
        </pc:sldMkLst>
      </pc:sldChg>
      <pc:sldChg chg="del">
        <pc:chgData name="Christoffer Østergaard Carstens" userId="5d542c86-40b2-4e4f-ab37-dc2fab4fc46a" providerId="ADAL" clId="{BD2481FE-256A-4278-A66A-A068383736CB}" dt="2023-12-05T12:52:48.901" v="78" actId="47"/>
        <pc:sldMkLst>
          <pc:docMk/>
          <pc:sldMk cId="189242317" sldId="268"/>
        </pc:sldMkLst>
      </pc:sldChg>
      <pc:sldChg chg="modSp add del mod">
        <pc:chgData name="Christoffer Østergaard Carstens" userId="5d542c86-40b2-4e4f-ab37-dc2fab4fc46a" providerId="ADAL" clId="{BD2481FE-256A-4278-A66A-A068383736CB}" dt="2023-12-06T12:25:00.026" v="433" actId="47"/>
        <pc:sldMkLst>
          <pc:docMk/>
          <pc:sldMk cId="2306536958" sldId="268"/>
        </pc:sldMkLst>
        <pc:spChg chg="mod">
          <ac:chgData name="Christoffer Østergaard Carstens" userId="5d542c86-40b2-4e4f-ab37-dc2fab4fc46a" providerId="ADAL" clId="{BD2481FE-256A-4278-A66A-A068383736CB}" dt="2023-12-05T12:53:17.173" v="97" actId="27636"/>
          <ac:spMkLst>
            <pc:docMk/>
            <pc:sldMk cId="2306536958" sldId="268"/>
            <ac:spMk id="2" creationId="{00000000-0000-0000-0000-000000000000}"/>
          </ac:spMkLst>
        </pc:spChg>
        <pc:spChg chg="mod">
          <ac:chgData name="Christoffer Østergaard Carstens" userId="5d542c86-40b2-4e4f-ab37-dc2fab4fc46a" providerId="ADAL" clId="{BD2481FE-256A-4278-A66A-A068383736CB}" dt="2023-12-05T12:53:17.173" v="98" actId="27636"/>
          <ac:spMkLst>
            <pc:docMk/>
            <pc:sldMk cId="2306536958" sldId="268"/>
            <ac:spMk id="3" creationId="{00000000-0000-0000-0000-000000000000}"/>
          </ac:spMkLst>
        </pc:spChg>
      </pc:sldChg>
      <pc:sldChg chg="del">
        <pc:chgData name="Christoffer Østergaard Carstens" userId="5d542c86-40b2-4e4f-ab37-dc2fab4fc46a" providerId="ADAL" clId="{BD2481FE-256A-4278-A66A-A068383736CB}" dt="2023-12-05T12:52:50.546" v="80" actId="47"/>
        <pc:sldMkLst>
          <pc:docMk/>
          <pc:sldMk cId="3957710104" sldId="269"/>
        </pc:sldMkLst>
      </pc:sldChg>
      <pc:sldChg chg="del">
        <pc:chgData name="Christoffer Østergaard Carstens" userId="5d542c86-40b2-4e4f-ab37-dc2fab4fc46a" providerId="ADAL" clId="{BD2481FE-256A-4278-A66A-A068383736CB}" dt="2023-12-05T12:52:45.038" v="71" actId="47"/>
        <pc:sldMkLst>
          <pc:docMk/>
          <pc:sldMk cId="3544418627" sldId="270"/>
        </pc:sldMkLst>
      </pc:sldChg>
      <pc:sldChg chg="del">
        <pc:chgData name="Christoffer Østergaard Carstens" userId="5d542c86-40b2-4e4f-ab37-dc2fab4fc46a" providerId="ADAL" clId="{BD2481FE-256A-4278-A66A-A068383736CB}" dt="2023-12-05T12:52:47.810" v="73" actId="47"/>
        <pc:sldMkLst>
          <pc:docMk/>
          <pc:sldMk cId="4220180937" sldId="271"/>
        </pc:sldMkLst>
      </pc:sldChg>
      <pc:sldChg chg="add del">
        <pc:chgData name="Christoffer Østergaard Carstens" userId="5d542c86-40b2-4e4f-ab37-dc2fab4fc46a" providerId="ADAL" clId="{BD2481FE-256A-4278-A66A-A068383736CB}" dt="2023-12-05T12:53:26.397" v="103" actId="47"/>
        <pc:sldMkLst>
          <pc:docMk/>
          <pc:sldMk cId="4281547624" sldId="271"/>
        </pc:sldMkLst>
      </pc:sldChg>
      <pc:sldChg chg="add del ord">
        <pc:chgData name="Christoffer Østergaard Carstens" userId="5d542c86-40b2-4e4f-ab37-dc2fab4fc46a" providerId="ADAL" clId="{BD2481FE-256A-4278-A66A-A068383736CB}" dt="2023-12-06T12:25:06.175" v="435"/>
        <pc:sldMkLst>
          <pc:docMk/>
          <pc:sldMk cId="1234791359" sldId="272"/>
        </pc:sldMkLst>
      </pc:sldChg>
      <pc:sldChg chg="del">
        <pc:chgData name="Christoffer Østergaard Carstens" userId="5d542c86-40b2-4e4f-ab37-dc2fab4fc46a" providerId="ADAL" clId="{BD2481FE-256A-4278-A66A-A068383736CB}" dt="2023-12-05T12:52:48.728" v="77" actId="47"/>
        <pc:sldMkLst>
          <pc:docMk/>
          <pc:sldMk cId="3225737712" sldId="272"/>
        </pc:sldMkLst>
      </pc:sldChg>
      <pc:sldChg chg="add del">
        <pc:chgData name="Christoffer Østergaard Carstens" userId="5d542c86-40b2-4e4f-ab37-dc2fab4fc46a" providerId="ADAL" clId="{BD2481FE-256A-4278-A66A-A068383736CB}" dt="2023-12-05T12:56:34.171" v="351" actId="47"/>
        <pc:sldMkLst>
          <pc:docMk/>
          <pc:sldMk cId="827164022" sldId="275"/>
        </pc:sldMkLst>
      </pc:sldChg>
      <pc:sldChg chg="add del">
        <pc:chgData name="Christoffer Østergaard Carstens" userId="5d542c86-40b2-4e4f-ab37-dc2fab4fc46a" providerId="ADAL" clId="{BD2481FE-256A-4278-A66A-A068383736CB}" dt="2023-12-06T12:25:15.805" v="437" actId="47"/>
        <pc:sldMkLst>
          <pc:docMk/>
          <pc:sldMk cId="3809389607" sldId="276"/>
        </pc:sldMkLst>
      </pc:sldChg>
      <pc:sldChg chg="add">
        <pc:chgData name="Christoffer Østergaard Carstens" userId="5d542c86-40b2-4e4f-ab37-dc2fab4fc46a" providerId="ADAL" clId="{BD2481FE-256A-4278-A66A-A068383736CB}" dt="2023-12-05T12:53:16.957" v="94"/>
        <pc:sldMkLst>
          <pc:docMk/>
          <pc:sldMk cId="3175107884" sldId="277"/>
        </pc:sldMkLst>
      </pc:sldChg>
      <pc:sldChg chg="modSp add mod">
        <pc:chgData name="Christoffer Østergaard Carstens" userId="5d542c86-40b2-4e4f-ab37-dc2fab4fc46a" providerId="ADAL" clId="{BD2481FE-256A-4278-A66A-A068383736CB}" dt="2023-12-05T12:53:17.195" v="99" actId="27636"/>
        <pc:sldMkLst>
          <pc:docMk/>
          <pc:sldMk cId="3088766147" sldId="278"/>
        </pc:sldMkLst>
        <pc:spChg chg="mod">
          <ac:chgData name="Christoffer Østergaard Carstens" userId="5d542c86-40b2-4e4f-ab37-dc2fab4fc46a" providerId="ADAL" clId="{BD2481FE-256A-4278-A66A-A068383736CB}" dt="2023-12-05T12:53:17.195" v="99" actId="27636"/>
          <ac:spMkLst>
            <pc:docMk/>
            <pc:sldMk cId="3088766147" sldId="278"/>
            <ac:spMk id="3" creationId="{00000000-0000-0000-0000-000000000000}"/>
          </ac:spMkLst>
        </pc:spChg>
      </pc:sldChg>
      <pc:sldChg chg="modSp add del mod">
        <pc:chgData name="Christoffer Østergaard Carstens" userId="5d542c86-40b2-4e4f-ab37-dc2fab4fc46a" providerId="ADAL" clId="{BD2481FE-256A-4278-A66A-A068383736CB}" dt="2023-12-06T12:25:18.825" v="438" actId="47"/>
        <pc:sldMkLst>
          <pc:docMk/>
          <pc:sldMk cId="151751360" sldId="279"/>
        </pc:sldMkLst>
        <pc:spChg chg="mod">
          <ac:chgData name="Christoffer Østergaard Carstens" userId="5d542c86-40b2-4e4f-ab37-dc2fab4fc46a" providerId="ADAL" clId="{BD2481FE-256A-4278-A66A-A068383736CB}" dt="2023-12-05T12:53:17.226" v="100" actId="27636"/>
          <ac:spMkLst>
            <pc:docMk/>
            <pc:sldMk cId="151751360" sldId="279"/>
            <ac:spMk id="3" creationId="{00000000-0000-0000-0000-000000000000}"/>
          </ac:spMkLst>
        </pc:spChg>
      </pc:sldChg>
      <pc:sldChg chg="add del">
        <pc:chgData name="Christoffer Østergaard Carstens" userId="5d542c86-40b2-4e4f-ab37-dc2fab4fc46a" providerId="ADAL" clId="{BD2481FE-256A-4278-A66A-A068383736CB}" dt="2023-12-06T12:25:19.928" v="439" actId="47"/>
        <pc:sldMkLst>
          <pc:docMk/>
          <pc:sldMk cId="3192046432" sldId="280"/>
        </pc:sldMkLst>
      </pc:sldChg>
      <pc:sldChg chg="add del">
        <pc:chgData name="Christoffer Østergaard Carstens" userId="5d542c86-40b2-4e4f-ab37-dc2fab4fc46a" providerId="ADAL" clId="{BD2481FE-256A-4278-A66A-A068383736CB}" dt="2023-12-05T12:56:08.570" v="346" actId="47"/>
        <pc:sldMkLst>
          <pc:docMk/>
          <pc:sldMk cId="751014275" sldId="281"/>
        </pc:sldMkLst>
      </pc:sldChg>
      <pc:sldChg chg="modSp add mod">
        <pc:chgData name="Christoffer Østergaard Carstens" userId="5d542c86-40b2-4e4f-ab37-dc2fab4fc46a" providerId="ADAL" clId="{BD2481FE-256A-4278-A66A-A068383736CB}" dt="2023-12-05T12:58:01.693" v="432" actId="12"/>
        <pc:sldMkLst>
          <pc:docMk/>
          <pc:sldMk cId="4118560219" sldId="282"/>
        </pc:sldMkLst>
        <pc:spChg chg="mod">
          <ac:chgData name="Christoffer Østergaard Carstens" userId="5d542c86-40b2-4e4f-ab37-dc2fab4fc46a" providerId="ADAL" clId="{BD2481FE-256A-4278-A66A-A068383736CB}" dt="2023-12-05T12:57:12.928" v="382" actId="20577"/>
          <ac:spMkLst>
            <pc:docMk/>
            <pc:sldMk cId="4118560219" sldId="282"/>
            <ac:spMk id="2" creationId="{00000000-0000-0000-0000-000000000000}"/>
          </ac:spMkLst>
        </pc:spChg>
        <pc:spChg chg="mod">
          <ac:chgData name="Christoffer Østergaard Carstens" userId="5d542c86-40b2-4e4f-ab37-dc2fab4fc46a" providerId="ADAL" clId="{BD2481FE-256A-4278-A66A-A068383736CB}" dt="2023-12-05T12:58:01.693" v="432" actId="12"/>
          <ac:spMkLst>
            <pc:docMk/>
            <pc:sldMk cId="4118560219" sldId="282"/>
            <ac:spMk id="3" creationId="{00000000-0000-0000-0000-000000000000}"/>
          </ac:spMkLst>
        </pc:spChg>
      </pc:sldChg>
      <pc:sldChg chg="add">
        <pc:chgData name="Christoffer Østergaard Carstens" userId="5d542c86-40b2-4e4f-ab37-dc2fab4fc46a" providerId="ADAL" clId="{BD2481FE-256A-4278-A66A-A068383736CB}" dt="2023-12-05T12:53:16.957" v="94"/>
        <pc:sldMkLst>
          <pc:docMk/>
          <pc:sldMk cId="4004777887" sldId="284"/>
        </pc:sldMkLst>
      </pc:sldChg>
      <pc:sldChg chg="add del">
        <pc:chgData name="Christoffer Østergaard Carstens" userId="5d542c86-40b2-4e4f-ab37-dc2fab4fc46a" providerId="ADAL" clId="{BD2481FE-256A-4278-A66A-A068383736CB}" dt="2023-12-05T12:53:25.010" v="102" actId="47"/>
        <pc:sldMkLst>
          <pc:docMk/>
          <pc:sldMk cId="2642160961" sldId="285"/>
        </pc:sldMkLst>
      </pc:sldChg>
      <pc:sldChg chg="add del">
        <pc:chgData name="Christoffer Østergaard Carstens" userId="5d542c86-40b2-4e4f-ab37-dc2fab4fc46a" providerId="ADAL" clId="{BD2481FE-256A-4278-A66A-A068383736CB}" dt="2023-12-05T12:53:27.045" v="104" actId="47"/>
        <pc:sldMkLst>
          <pc:docMk/>
          <pc:sldMk cId="2918046195" sldId="286"/>
        </pc:sldMkLst>
      </pc:sldChg>
      <pc:sldChg chg="add">
        <pc:chgData name="Christoffer Østergaard Carstens" userId="5d542c86-40b2-4e4f-ab37-dc2fab4fc46a" providerId="ADAL" clId="{BD2481FE-256A-4278-A66A-A068383736CB}" dt="2023-12-05T12:53:16.957" v="94"/>
        <pc:sldMkLst>
          <pc:docMk/>
          <pc:sldMk cId="0" sldId="287"/>
        </pc:sldMkLst>
      </pc:sldChg>
      <pc:sldChg chg="modSp new mod">
        <pc:chgData name="Christoffer Østergaard Carstens" userId="5d542c86-40b2-4e4f-ab37-dc2fab4fc46a" providerId="ADAL" clId="{BD2481FE-256A-4278-A66A-A068383736CB}" dt="2023-12-05T12:55:03.519" v="217" actId="20577"/>
        <pc:sldMkLst>
          <pc:docMk/>
          <pc:sldMk cId="2757546131" sldId="288"/>
        </pc:sldMkLst>
        <pc:spChg chg="mod">
          <ac:chgData name="Christoffer Østergaard Carstens" userId="5d542c86-40b2-4e4f-ab37-dc2fab4fc46a" providerId="ADAL" clId="{BD2481FE-256A-4278-A66A-A068383736CB}" dt="2023-12-05T12:54:31.906" v="149" actId="20577"/>
          <ac:spMkLst>
            <pc:docMk/>
            <pc:sldMk cId="2757546131" sldId="288"/>
            <ac:spMk id="2" creationId="{C6F13D17-AB68-C53A-F263-1423D4D99EC5}"/>
          </ac:spMkLst>
        </pc:spChg>
        <pc:spChg chg="mod">
          <ac:chgData name="Christoffer Østergaard Carstens" userId="5d542c86-40b2-4e4f-ab37-dc2fab4fc46a" providerId="ADAL" clId="{BD2481FE-256A-4278-A66A-A068383736CB}" dt="2023-12-05T12:55:03.519" v="217" actId="20577"/>
          <ac:spMkLst>
            <pc:docMk/>
            <pc:sldMk cId="2757546131" sldId="288"/>
            <ac:spMk id="3" creationId="{7963B4D0-78F1-0A53-8B2B-9A46A8085202}"/>
          </ac:spMkLst>
        </pc:spChg>
      </pc:sldChg>
      <pc:sldChg chg="modSp new mod">
        <pc:chgData name="Christoffer Østergaard Carstens" userId="5d542c86-40b2-4e4f-ab37-dc2fab4fc46a" providerId="ADAL" clId="{BD2481FE-256A-4278-A66A-A068383736CB}" dt="2023-12-05T12:55:08.296" v="235" actId="20577"/>
        <pc:sldMkLst>
          <pc:docMk/>
          <pc:sldMk cId="3672873038" sldId="289"/>
        </pc:sldMkLst>
        <pc:spChg chg="mod">
          <ac:chgData name="Christoffer Østergaard Carstens" userId="5d542c86-40b2-4e4f-ab37-dc2fab4fc46a" providerId="ADAL" clId="{BD2481FE-256A-4278-A66A-A068383736CB}" dt="2023-12-05T12:55:08.296" v="235" actId="20577"/>
          <ac:spMkLst>
            <pc:docMk/>
            <pc:sldMk cId="3672873038" sldId="289"/>
            <ac:spMk id="2" creationId="{1D3D7C43-8331-E83E-195C-04A0000A29A1}"/>
          </ac:spMkLst>
        </pc:spChg>
      </pc:sldChg>
      <pc:sldChg chg="modSp new mod">
        <pc:chgData name="Christoffer Østergaard Carstens" userId="5d542c86-40b2-4e4f-ab37-dc2fab4fc46a" providerId="ADAL" clId="{BD2481FE-256A-4278-A66A-A068383736CB}" dt="2023-12-05T12:55:12.734" v="245" actId="20577"/>
        <pc:sldMkLst>
          <pc:docMk/>
          <pc:sldMk cId="2333362003" sldId="290"/>
        </pc:sldMkLst>
        <pc:spChg chg="mod">
          <ac:chgData name="Christoffer Østergaard Carstens" userId="5d542c86-40b2-4e4f-ab37-dc2fab4fc46a" providerId="ADAL" clId="{BD2481FE-256A-4278-A66A-A068383736CB}" dt="2023-12-05T12:55:12.734" v="245" actId="20577"/>
          <ac:spMkLst>
            <pc:docMk/>
            <pc:sldMk cId="2333362003" sldId="290"/>
            <ac:spMk id="2" creationId="{EBBFDA81-2A3E-A0F6-A9C5-B0670621F257}"/>
          </ac:spMkLst>
        </pc:spChg>
      </pc:sldChg>
      <pc:sldChg chg="modSp new mod">
        <pc:chgData name="Christoffer Østergaard Carstens" userId="5d542c86-40b2-4e4f-ab37-dc2fab4fc46a" providerId="ADAL" clId="{BD2481FE-256A-4278-A66A-A068383736CB}" dt="2023-12-05T12:55:19.025" v="270" actId="20577"/>
        <pc:sldMkLst>
          <pc:docMk/>
          <pc:sldMk cId="2197082347" sldId="291"/>
        </pc:sldMkLst>
        <pc:spChg chg="mod">
          <ac:chgData name="Christoffer Østergaard Carstens" userId="5d542c86-40b2-4e4f-ab37-dc2fab4fc46a" providerId="ADAL" clId="{BD2481FE-256A-4278-A66A-A068383736CB}" dt="2023-12-05T12:55:19.025" v="270" actId="20577"/>
          <ac:spMkLst>
            <pc:docMk/>
            <pc:sldMk cId="2197082347" sldId="291"/>
            <ac:spMk id="2" creationId="{D1772C9C-D30E-30ED-AF45-5D7853DB1837}"/>
          </ac:spMkLst>
        </pc:spChg>
      </pc:sldChg>
      <pc:sldChg chg="modSp new mod">
        <pc:chgData name="Christoffer Østergaard Carstens" userId="5d542c86-40b2-4e4f-ab37-dc2fab4fc46a" providerId="ADAL" clId="{BD2481FE-256A-4278-A66A-A068383736CB}" dt="2023-12-05T12:55:25.940" v="301" actId="20577"/>
        <pc:sldMkLst>
          <pc:docMk/>
          <pc:sldMk cId="1768427483" sldId="292"/>
        </pc:sldMkLst>
        <pc:spChg chg="mod">
          <ac:chgData name="Christoffer Østergaard Carstens" userId="5d542c86-40b2-4e4f-ab37-dc2fab4fc46a" providerId="ADAL" clId="{BD2481FE-256A-4278-A66A-A068383736CB}" dt="2023-12-05T12:55:25.940" v="301" actId="20577"/>
          <ac:spMkLst>
            <pc:docMk/>
            <pc:sldMk cId="1768427483" sldId="292"/>
            <ac:spMk id="2" creationId="{4CEF4F89-5459-3B40-95CB-503B1520B874}"/>
          </ac:spMkLst>
        </pc:spChg>
      </pc:sldChg>
      <pc:sldChg chg="modSp new mod">
        <pc:chgData name="Christoffer Østergaard Carstens" userId="5d542c86-40b2-4e4f-ab37-dc2fab4fc46a" providerId="ADAL" clId="{BD2481FE-256A-4278-A66A-A068383736CB}" dt="2023-12-05T12:55:32.415" v="326" actId="20577"/>
        <pc:sldMkLst>
          <pc:docMk/>
          <pc:sldMk cId="160042723" sldId="293"/>
        </pc:sldMkLst>
        <pc:spChg chg="mod">
          <ac:chgData name="Christoffer Østergaard Carstens" userId="5d542c86-40b2-4e4f-ab37-dc2fab4fc46a" providerId="ADAL" clId="{BD2481FE-256A-4278-A66A-A068383736CB}" dt="2023-12-05T12:55:32.415" v="326" actId="20577"/>
          <ac:spMkLst>
            <pc:docMk/>
            <pc:sldMk cId="160042723" sldId="293"/>
            <ac:spMk id="2" creationId="{50DA5AEB-6693-8F32-37C0-5110EFBEA01F}"/>
          </ac:spMkLst>
        </pc:spChg>
      </pc:sldChg>
      <pc:sldChg chg="modSp new mod">
        <pc:chgData name="Christoffer Østergaard Carstens" userId="5d542c86-40b2-4e4f-ab37-dc2fab4fc46a" providerId="ADAL" clId="{BD2481FE-256A-4278-A66A-A068383736CB}" dt="2023-12-06T12:25:41.863" v="489" actId="12"/>
        <pc:sldMkLst>
          <pc:docMk/>
          <pc:sldMk cId="1727157205" sldId="294"/>
        </pc:sldMkLst>
        <pc:spChg chg="mod">
          <ac:chgData name="Christoffer Østergaard Carstens" userId="5d542c86-40b2-4e4f-ab37-dc2fab4fc46a" providerId="ADAL" clId="{BD2481FE-256A-4278-A66A-A068383736CB}" dt="2023-12-05T12:55:52.680" v="331" actId="20577"/>
          <ac:spMkLst>
            <pc:docMk/>
            <pc:sldMk cId="1727157205" sldId="294"/>
            <ac:spMk id="2" creationId="{31E58C9F-C955-406D-72AB-8DEE328EAF76}"/>
          </ac:spMkLst>
        </pc:spChg>
        <pc:spChg chg="mod">
          <ac:chgData name="Christoffer Østergaard Carstens" userId="5d542c86-40b2-4e4f-ab37-dc2fab4fc46a" providerId="ADAL" clId="{BD2481FE-256A-4278-A66A-A068383736CB}" dt="2023-12-06T12:25:41.863" v="489" actId="12"/>
          <ac:spMkLst>
            <pc:docMk/>
            <pc:sldMk cId="1727157205" sldId="294"/>
            <ac:spMk id="3" creationId="{AD358091-79E9-3CDE-9F9D-6D3B314C6892}"/>
          </ac:spMkLst>
        </pc:spChg>
      </pc:sldChg>
    </pc:docChg>
  </pc:docChgLst>
  <pc:docChgLst>
    <pc:chgData name="Christoffer Østergaard Carstens" userId="5d542c86-40b2-4e4f-ab37-dc2fab4fc46a" providerId="ADAL" clId="{7C62AB6C-0F4D-4361-859F-EB4FF3C6DB9D}"/>
    <pc:docChg chg="modSld">
      <pc:chgData name="Christoffer Østergaard Carstens" userId="5d542c86-40b2-4e4f-ab37-dc2fab4fc46a" providerId="ADAL" clId="{7C62AB6C-0F4D-4361-859F-EB4FF3C6DB9D}" dt="2023-08-22T06:24:15.426" v="21"/>
      <pc:docMkLst>
        <pc:docMk/>
      </pc:docMkLst>
      <pc:sldChg chg="modNotesTx">
        <pc:chgData name="Christoffer Østergaard Carstens" userId="5d542c86-40b2-4e4f-ab37-dc2fab4fc46a" providerId="ADAL" clId="{7C62AB6C-0F4D-4361-859F-EB4FF3C6DB9D}" dt="2023-08-22T06:24:15.426" v="21"/>
        <pc:sldMkLst>
          <pc:docMk/>
          <pc:sldMk cId="3130011084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57111-6353-4B86-8BB4-3914A2BC2BC7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DCBA1-96DC-46C5-ABD8-ED7153FD288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6594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Hvor har man negativ parlamentarisme?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E4415-8EBA-46C8-BD47-0C95EEAF3A8B}" type="slidenum">
              <a:rPr lang="da-DK" smtClean="0"/>
              <a:t>15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6636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0050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1240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869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07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556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58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0063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8832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0013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66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535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45F1-7C32-4A98-8DFB-24C1880CCF3A}" type="datetimeFigureOut">
              <a:rPr lang="da-DK" smtClean="0"/>
              <a:t>06-12-2023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652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tinget.dk/artikel/institut-for-menneskerettigheder-den-demokratiske-samtale-lever-stadi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Modul 5: Demokratiformer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Forløb: Politik og ideologi</a:t>
            </a:r>
          </a:p>
        </p:txBody>
      </p:sp>
    </p:spTree>
    <p:extLst>
      <p:ext uri="{BB962C8B-B14F-4D97-AF65-F5344CB8AC3E}">
        <p14:creationId xmlns:p14="http://schemas.microsoft.com/office/powerpoint/2010/main" val="4156433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520" y="116632"/>
            <a:ext cx="8712968" cy="662473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720080"/>
          </a:xfrm>
        </p:spPr>
        <p:txBody>
          <a:bodyPr>
            <a:normAutofit/>
          </a:bodyPr>
          <a:lstStyle/>
          <a:p>
            <a:r>
              <a:rPr lang="da-DK" dirty="0"/>
              <a:t>Demokrati-idealer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775520" y="1340768"/>
            <a:ext cx="8640960" cy="525658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da-DK" i="1" dirty="0"/>
              <a:t>	</a:t>
            </a:r>
            <a:r>
              <a:rPr lang="da-DK" b="1" i="1" dirty="0"/>
              <a:t>Konkurrencedemokratiet – Alf Ross</a:t>
            </a:r>
          </a:p>
          <a:p>
            <a:pPr>
              <a:buNone/>
            </a:pPr>
            <a:r>
              <a:rPr lang="da-DK" b="1" i="1" dirty="0"/>
              <a:t>	</a:t>
            </a:r>
            <a:r>
              <a:rPr lang="da-DK" i="1" dirty="0"/>
              <a:t>Det </a:t>
            </a:r>
            <a:r>
              <a:rPr lang="da-DK" dirty="0"/>
              <a:t>repræsentative demokrati  ses som selve idealet. Befolkningen skal ikke tage stilling til alt muligt, men overlade til politikerne at træffe de nødvendige afgørelser. Befolkningens politiske deltagelse udøves ved deltagelse i regelmæssige valg, hvor vælgerne kan afsætte de politikere, der ikke har levet op til deres tillid.</a:t>
            </a:r>
          </a:p>
          <a:p>
            <a:pPr>
              <a:buNone/>
            </a:pPr>
            <a:r>
              <a:rPr lang="da-DK" dirty="0"/>
              <a:t>	Denne opfattelse ser det repræsentative demokrati som en konkurrence mellem politiske eliter (pluralisme).</a:t>
            </a:r>
          </a:p>
          <a:p>
            <a:endParaRPr lang="da-DK" dirty="0"/>
          </a:p>
          <a:p>
            <a:pPr>
              <a:buNone/>
            </a:pPr>
            <a:r>
              <a:rPr lang="da-DK" dirty="0"/>
              <a:t>	</a:t>
            </a:r>
            <a:r>
              <a:rPr lang="da-DK" b="1" i="1" dirty="0"/>
              <a:t>Deltagelsesdemokrati – Hal Koch</a:t>
            </a:r>
          </a:p>
          <a:p>
            <a:pPr>
              <a:buNone/>
            </a:pPr>
            <a:r>
              <a:rPr lang="da-DK" b="1" i="1" dirty="0"/>
              <a:t>	</a:t>
            </a:r>
            <a:r>
              <a:rPr lang="da-DK" dirty="0"/>
              <a:t>I en </a:t>
            </a:r>
            <a:r>
              <a:rPr lang="da-DK" i="1" dirty="0"/>
              <a:t>deltagelsesdemokratisk opfattelse er </a:t>
            </a:r>
            <a:r>
              <a:rPr lang="da-DK" dirty="0"/>
              <a:t>det repræsentative demokrati nærmest en nødløsning, der anvendes, fordi det foretrukne direkte demokrati indebærer nogle praktiske vanskeligheder. Befolkningen skal inddrages mest muligt i beslutningsprocesserne, og det folkelige engagement i partier og græsrodsbevægelser er et ubetinget gode, fordi det har en politisk opdragende funktion. Demokrati skal være folkeopdragende.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C8FCFD-62F4-4F39-B397-80C84A5B5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Diskussionsøvelse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2DDA9A-957E-410B-9F24-7230A7723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Diskuter, hvilken slags demokrati vi har i Danmark. Konkurrencedemokrati? Deltagelsesdemokrati? Eller en blanding af begge dele?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4777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danske demokrati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512" y="1600200"/>
            <a:ext cx="8712968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791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Parlamentarisme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grundlæggende tanke bag parlamentarismen er, at der skal være overensstemmelse mellem parlamentet og regeringen. </a:t>
            </a:r>
          </a:p>
        </p:txBody>
      </p:sp>
    </p:spTree>
    <p:extLst>
      <p:ext uri="{BB962C8B-B14F-4D97-AF65-F5344CB8AC3E}">
        <p14:creationId xmlns:p14="http://schemas.microsoft.com/office/powerpoint/2010/main" val="3175107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Positiv og negativ parlamentarisme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da-DK" b="1" dirty="0"/>
              <a:t>Positiv parlamentarisme </a:t>
            </a:r>
            <a:r>
              <a:rPr lang="da-DK" dirty="0"/>
              <a:t>indebærer, at en regering skal have en godkendelse fra parlamentet for at kunne overtage regeringsmagten. Regeringen skal altså have et flertal bag sig. Fx: Tyskland og Israel.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b="1" i="1" dirty="0"/>
              <a:t>Negativ parlamentarisme</a:t>
            </a:r>
            <a:r>
              <a:rPr lang="da-DK" dirty="0"/>
              <a:t> indebærer, at en regering ikke må have et flertal imod sig for at kunne overtage og beholde regeringsmagten. Det er langt den mest almindelige form for parlamentarisme</a:t>
            </a:r>
          </a:p>
        </p:txBody>
      </p:sp>
    </p:spTree>
    <p:extLst>
      <p:ext uri="{BB962C8B-B14F-4D97-AF65-F5344CB8AC3E}">
        <p14:creationId xmlns:p14="http://schemas.microsoft.com/office/powerpoint/2010/main" val="3088766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Den demokratiske samtale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Læs artiklen ” </a:t>
            </a:r>
            <a:r>
              <a:rPr lang="da-DK" dirty="0">
                <a:hlinkClick r:id="rId2"/>
              </a:rPr>
              <a:t>Den demokratiske samtale blomstrer i det danske sommerland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Hvilken form for demokrati er der tale om i artiklen? 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Diskuter hvorvidt online-demokrati styrker eller svækker demokratiet</a:t>
            </a:r>
          </a:p>
        </p:txBody>
      </p:sp>
    </p:spTree>
    <p:extLst>
      <p:ext uri="{BB962C8B-B14F-4D97-AF65-F5344CB8AC3E}">
        <p14:creationId xmlns:p14="http://schemas.microsoft.com/office/powerpoint/2010/main" val="411856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E58C9F-C955-406D-72AB-8DEE328EA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358091-79E9-3CDE-9F9D-6D3B314C6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Aktuelt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Hints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Summeøvelser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Den demokratiske samtale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27157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60C0A4-963B-A08C-ED88-D1B1CCAD9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Aktuelt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6EDAEA-2FD3-3570-AC6D-88A6C086E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056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F13D17-AB68-C53A-F263-1423D4D99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Hint – gæt en demokratiform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963B4D0-78F1-0A53-8B2B-9A46A8085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Tre og tre. </a:t>
            </a:r>
          </a:p>
          <a:p>
            <a:r>
              <a:rPr lang="da-DK" dirty="0"/>
              <a:t>En elev gætter, de to andre beskriver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57546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BFDA81-2A3E-A0F6-A9C5-B0670621F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Demokrati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E478B2-E6B3-7016-1625-E4C3A3982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3362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3D7C43-8331-E83E-195C-04A0000A2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Direkte demokrati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8FF988-3A23-3D4C-039A-1377B1B71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2873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772C9C-D30E-30ED-AF45-5D7853DB1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Repræsentativt demokrati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68C3B3-ACB1-6DCB-98CC-FBD7B33C9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7082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EF4F89-5459-3B40-95CB-503B1520B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Konkurrencedemokrati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048F56-ABAA-BEB1-1A6C-4BB07A07D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8427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DA5AEB-6693-8F32-37C0-5110EFBEA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Deltagelsesdemokrati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8DAB83-9897-6C47-17AD-A87234F25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0042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333</Words>
  <Application>Microsoft Office PowerPoint</Application>
  <PresentationFormat>Widescreen</PresentationFormat>
  <Paragraphs>38</Paragraphs>
  <Slides>16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1" baseType="lpstr">
      <vt:lpstr>Arial</vt:lpstr>
      <vt:lpstr>Arial</vt:lpstr>
      <vt:lpstr>Calibri</vt:lpstr>
      <vt:lpstr>Calibri Light</vt:lpstr>
      <vt:lpstr>Office-tema</vt:lpstr>
      <vt:lpstr>Modul 5: Demokratiformer</vt:lpstr>
      <vt:lpstr>Plan</vt:lpstr>
      <vt:lpstr>Aktuelt</vt:lpstr>
      <vt:lpstr>Hint – gæt en demokratiform</vt:lpstr>
      <vt:lpstr>Demokrati</vt:lpstr>
      <vt:lpstr>Direkte demokrati</vt:lpstr>
      <vt:lpstr>Repræsentativt demokrati</vt:lpstr>
      <vt:lpstr>Konkurrencedemokrati</vt:lpstr>
      <vt:lpstr>Deltagelsesdemokrati</vt:lpstr>
      <vt:lpstr>PowerPoint-præsentation</vt:lpstr>
      <vt:lpstr>Demokrati-idealer </vt:lpstr>
      <vt:lpstr>Diskussionsøvelse</vt:lpstr>
      <vt:lpstr>Det danske demokrati </vt:lpstr>
      <vt:lpstr>Parlamentarisme </vt:lpstr>
      <vt:lpstr>Positiv og negativ parlamentarisme</vt:lpstr>
      <vt:lpstr>Den demokratiske samtale</vt:lpstr>
    </vt:vector>
  </TitlesOfParts>
  <Company>IT Center Nord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Medborgerskab og demokrati</dc:title>
  <dc:creator>Christoffer Østergaard Carstens</dc:creator>
  <cp:lastModifiedBy>Christoffer Østergaard Carstens</cp:lastModifiedBy>
  <cp:revision>20</cp:revision>
  <dcterms:created xsi:type="dcterms:W3CDTF">2022-08-15T06:46:13Z</dcterms:created>
  <dcterms:modified xsi:type="dcterms:W3CDTF">2023-12-06T12:25:42Z</dcterms:modified>
</cp:coreProperties>
</file>