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0" r:id="rId2"/>
    <p:sldId id="331" r:id="rId3"/>
    <p:sldId id="256" r:id="rId4"/>
    <p:sldId id="257" r:id="rId5"/>
    <p:sldId id="332" r:id="rId6"/>
    <p:sldId id="258" r:id="rId7"/>
    <p:sldId id="259" r:id="rId8"/>
    <p:sldId id="333" r:id="rId9"/>
    <p:sldId id="334" r:id="rId10"/>
    <p:sldId id="335" r:id="rId11"/>
    <p:sldId id="336" r:id="rId12"/>
    <p:sldId id="260" r:id="rId13"/>
    <p:sldId id="261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A9A5B-5E9A-43C2-95D9-C02169C9BCD8}" v="61" dt="2024-03-20T20:10:42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733" autoAdjust="0"/>
  </p:normalViewPr>
  <p:slideViewPr>
    <p:cSldViewPr snapToGrid="0">
      <p:cViewPr varScale="1">
        <p:scale>
          <a:sx n="52" d="100"/>
          <a:sy n="52" d="100"/>
        </p:scale>
        <p:origin x="5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50F867C2-1E5E-4B3A-8F37-DD56D223A9BF}"/>
    <pc:docChg chg="undo custSel addSld delSld modSld">
      <pc:chgData name="Christoffer Østergaard Carstens" userId="5d542c86-40b2-4e4f-ab37-dc2fab4fc46a" providerId="ADAL" clId="{50F867C2-1E5E-4B3A-8F37-DD56D223A9BF}" dt="2022-09-27T06:29:50.642" v="2938" actId="403"/>
      <pc:docMkLst>
        <pc:docMk/>
      </pc:docMkLst>
      <pc:sldChg chg="modSp mod">
        <pc:chgData name="Christoffer Østergaard Carstens" userId="5d542c86-40b2-4e4f-ab37-dc2fab4fc46a" providerId="ADAL" clId="{50F867C2-1E5E-4B3A-8F37-DD56D223A9BF}" dt="2022-09-26T06:55:56.250" v="13" actId="20577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50F867C2-1E5E-4B3A-8F37-DD56D223A9BF}" dt="2022-09-26T06:55:56.250" v="13" actId="20577"/>
          <ac:spMkLst>
            <pc:docMk/>
            <pc:sldMk cId="834824033" sldId="256"/>
            <ac:spMk id="2" creationId="{CF317B45-C707-4F78-A046-9DB5738B0282}"/>
          </ac:spMkLst>
        </pc:spChg>
      </pc:sldChg>
      <pc:sldChg chg="modSp mod">
        <pc:chgData name="Christoffer Østergaard Carstens" userId="5d542c86-40b2-4e4f-ab37-dc2fab4fc46a" providerId="ADAL" clId="{50F867C2-1E5E-4B3A-8F37-DD56D223A9BF}" dt="2022-09-26T07:10:01.314" v="1521" actId="20577"/>
        <pc:sldMkLst>
          <pc:docMk/>
          <pc:sldMk cId="2767075252" sldId="257"/>
        </pc:sldMkLst>
        <pc:spChg chg="mod">
          <ac:chgData name="Christoffer Østergaard Carstens" userId="5d542c86-40b2-4e4f-ab37-dc2fab4fc46a" providerId="ADAL" clId="{50F867C2-1E5E-4B3A-8F37-DD56D223A9BF}" dt="2022-09-26T07:10:01.314" v="1521" actId="20577"/>
          <ac:spMkLst>
            <pc:docMk/>
            <pc:sldMk cId="2767075252" sldId="257"/>
            <ac:spMk id="3" creationId="{0A7F5522-3280-450B-8AEF-27990FE6166D}"/>
          </ac:spMkLst>
        </pc:spChg>
      </pc:sldChg>
      <pc:sldChg chg="modSp new mod">
        <pc:chgData name="Christoffer Østergaard Carstens" userId="5d542c86-40b2-4e4f-ab37-dc2fab4fc46a" providerId="ADAL" clId="{50F867C2-1E5E-4B3A-8F37-DD56D223A9BF}" dt="2022-09-26T07:01:14.132" v="507" actId="20577"/>
        <pc:sldMkLst>
          <pc:docMk/>
          <pc:sldMk cId="168286060" sldId="258"/>
        </pc:sldMkLst>
        <pc:spChg chg="mod">
          <ac:chgData name="Christoffer Østergaard Carstens" userId="5d542c86-40b2-4e4f-ab37-dc2fab4fc46a" providerId="ADAL" clId="{50F867C2-1E5E-4B3A-8F37-DD56D223A9BF}" dt="2022-09-26T06:58:20.469" v="182" actId="20577"/>
          <ac:spMkLst>
            <pc:docMk/>
            <pc:sldMk cId="168286060" sldId="258"/>
            <ac:spMk id="2" creationId="{686BC159-17AF-4D63-82DB-868C90E9D333}"/>
          </ac:spMkLst>
        </pc:spChg>
        <pc:spChg chg="mod">
          <ac:chgData name="Christoffer Østergaard Carstens" userId="5d542c86-40b2-4e4f-ab37-dc2fab4fc46a" providerId="ADAL" clId="{50F867C2-1E5E-4B3A-8F37-DD56D223A9BF}" dt="2022-09-26T07:01:14.132" v="507" actId="20577"/>
          <ac:spMkLst>
            <pc:docMk/>
            <pc:sldMk cId="168286060" sldId="258"/>
            <ac:spMk id="3" creationId="{97B02B78-CED7-4EC8-9EE5-85AB63FC0FCB}"/>
          </ac:spMkLst>
        </pc:spChg>
      </pc:sldChg>
      <pc:sldChg chg="del">
        <pc:chgData name="Christoffer Østergaard Carstens" userId="5d542c86-40b2-4e4f-ab37-dc2fab4fc46a" providerId="ADAL" clId="{50F867C2-1E5E-4B3A-8F37-DD56D223A9BF}" dt="2022-09-26T06:58:09.331" v="139" actId="47"/>
        <pc:sldMkLst>
          <pc:docMk/>
          <pc:sldMk cId="2048388202" sldId="258"/>
        </pc:sldMkLst>
      </pc:sldChg>
      <pc:sldChg chg="modSp new mod">
        <pc:chgData name="Christoffer Østergaard Carstens" userId="5d542c86-40b2-4e4f-ab37-dc2fab4fc46a" providerId="ADAL" clId="{50F867C2-1E5E-4B3A-8F37-DD56D223A9BF}" dt="2022-09-26T07:04:15.995" v="848" actId="20577"/>
        <pc:sldMkLst>
          <pc:docMk/>
          <pc:sldMk cId="403840953" sldId="259"/>
        </pc:sldMkLst>
        <pc:spChg chg="mod">
          <ac:chgData name="Christoffer Østergaard Carstens" userId="5d542c86-40b2-4e4f-ab37-dc2fab4fc46a" providerId="ADAL" clId="{50F867C2-1E5E-4B3A-8F37-DD56D223A9BF}" dt="2022-09-26T07:00:09.530" v="490" actId="20577"/>
          <ac:spMkLst>
            <pc:docMk/>
            <pc:sldMk cId="403840953" sldId="259"/>
            <ac:spMk id="2" creationId="{A4100579-33F1-4CE1-957A-70D0F62D3716}"/>
          </ac:spMkLst>
        </pc:spChg>
        <pc:spChg chg="mod">
          <ac:chgData name="Christoffer Østergaard Carstens" userId="5d542c86-40b2-4e4f-ab37-dc2fab4fc46a" providerId="ADAL" clId="{50F867C2-1E5E-4B3A-8F37-DD56D223A9BF}" dt="2022-09-26T07:04:15.995" v="848" actId="20577"/>
          <ac:spMkLst>
            <pc:docMk/>
            <pc:sldMk cId="403840953" sldId="259"/>
            <ac:spMk id="3" creationId="{F1A46E97-7048-4674-8115-7EEC7934EBBA}"/>
          </ac:spMkLst>
        </pc:spChg>
      </pc:sldChg>
      <pc:sldChg chg="del">
        <pc:chgData name="Christoffer Østergaard Carstens" userId="5d542c86-40b2-4e4f-ab37-dc2fab4fc46a" providerId="ADAL" clId="{50F867C2-1E5E-4B3A-8F37-DD56D223A9BF}" dt="2022-09-26T06:58:10.735" v="142" actId="47"/>
        <pc:sldMkLst>
          <pc:docMk/>
          <pc:sldMk cId="3828480908" sldId="259"/>
        </pc:sldMkLst>
      </pc:sldChg>
      <pc:sldChg chg="del">
        <pc:chgData name="Christoffer Østergaard Carstens" userId="5d542c86-40b2-4e4f-ab37-dc2fab4fc46a" providerId="ADAL" clId="{50F867C2-1E5E-4B3A-8F37-DD56D223A9BF}" dt="2022-09-26T06:58:12.056" v="144" actId="47"/>
        <pc:sldMkLst>
          <pc:docMk/>
          <pc:sldMk cId="1734415593" sldId="260"/>
        </pc:sldMkLst>
      </pc:sldChg>
      <pc:sldChg chg="modSp add mod">
        <pc:chgData name="Christoffer Østergaard Carstens" userId="5d542c86-40b2-4e4f-ab37-dc2fab4fc46a" providerId="ADAL" clId="{50F867C2-1E5E-4B3A-8F37-DD56D223A9BF}" dt="2022-09-26T07:06:43.510" v="1081" actId="20577"/>
        <pc:sldMkLst>
          <pc:docMk/>
          <pc:sldMk cId="1826954443" sldId="260"/>
        </pc:sldMkLst>
        <pc:spChg chg="mod">
          <ac:chgData name="Christoffer Østergaard Carstens" userId="5d542c86-40b2-4e4f-ab37-dc2fab4fc46a" providerId="ADAL" clId="{50F867C2-1E5E-4B3A-8F37-DD56D223A9BF}" dt="2022-09-26T07:06:43.510" v="1081" actId="20577"/>
          <ac:spMkLst>
            <pc:docMk/>
            <pc:sldMk cId="1826954443" sldId="260"/>
            <ac:spMk id="5" creationId="{7F64E79B-2BA3-497B-8B49-BF38A3E683C5}"/>
          </ac:spMkLst>
        </pc:spChg>
      </pc:sldChg>
      <pc:sldChg chg="del">
        <pc:chgData name="Christoffer Østergaard Carstens" userId="5d542c86-40b2-4e4f-ab37-dc2fab4fc46a" providerId="ADAL" clId="{50F867C2-1E5E-4B3A-8F37-DD56D223A9BF}" dt="2022-09-26T06:58:10.219" v="141" actId="47"/>
        <pc:sldMkLst>
          <pc:docMk/>
          <pc:sldMk cId="2034731970" sldId="261"/>
        </pc:sldMkLst>
      </pc:sldChg>
      <pc:sldChg chg="modSp new mod">
        <pc:chgData name="Christoffer Østergaard Carstens" userId="5d542c86-40b2-4e4f-ab37-dc2fab4fc46a" providerId="ADAL" clId="{50F867C2-1E5E-4B3A-8F37-DD56D223A9BF}" dt="2022-09-26T07:09:26.816" v="1407" actId="12"/>
        <pc:sldMkLst>
          <pc:docMk/>
          <pc:sldMk cId="3899354814" sldId="261"/>
        </pc:sldMkLst>
        <pc:spChg chg="mod">
          <ac:chgData name="Christoffer Østergaard Carstens" userId="5d542c86-40b2-4e4f-ab37-dc2fab4fc46a" providerId="ADAL" clId="{50F867C2-1E5E-4B3A-8F37-DD56D223A9BF}" dt="2022-09-26T07:08:33.057" v="1107" actId="20577"/>
          <ac:spMkLst>
            <pc:docMk/>
            <pc:sldMk cId="3899354814" sldId="261"/>
            <ac:spMk id="2" creationId="{ECA309B6-80B1-4FE6-9EDE-79B722DC55E7}"/>
          </ac:spMkLst>
        </pc:spChg>
        <pc:spChg chg="mod">
          <ac:chgData name="Christoffer Østergaard Carstens" userId="5d542c86-40b2-4e4f-ab37-dc2fab4fc46a" providerId="ADAL" clId="{50F867C2-1E5E-4B3A-8F37-DD56D223A9BF}" dt="2022-09-26T07:09:26.816" v="1407" actId="12"/>
          <ac:spMkLst>
            <pc:docMk/>
            <pc:sldMk cId="3899354814" sldId="261"/>
            <ac:spMk id="3" creationId="{D84A0D15-4891-4BA7-B391-E8FBB1B1EE4E}"/>
          </ac:spMkLst>
        </pc:spChg>
      </pc:sldChg>
      <pc:sldChg chg="addSp delSp modSp new mod modNotesTx">
        <pc:chgData name="Christoffer Østergaard Carstens" userId="5d542c86-40b2-4e4f-ab37-dc2fab4fc46a" providerId="ADAL" clId="{50F867C2-1E5E-4B3A-8F37-DD56D223A9BF}" dt="2022-09-26T07:28:05.815" v="2929" actId="403"/>
        <pc:sldMkLst>
          <pc:docMk/>
          <pc:sldMk cId="2144341526" sldId="262"/>
        </pc:sldMkLst>
        <pc:spChg chg="mod">
          <ac:chgData name="Christoffer Østergaard Carstens" userId="5d542c86-40b2-4e4f-ab37-dc2fab4fc46a" providerId="ADAL" clId="{50F867C2-1E5E-4B3A-8F37-DD56D223A9BF}" dt="2022-09-26T07:10:09.447" v="1544" actId="20577"/>
          <ac:spMkLst>
            <pc:docMk/>
            <pc:sldMk cId="2144341526" sldId="262"/>
            <ac:spMk id="2" creationId="{39A93516-7D56-4168-96A0-E697AC82F68F}"/>
          </ac:spMkLst>
        </pc:spChg>
        <pc:spChg chg="del">
          <ac:chgData name="Christoffer Østergaard Carstens" userId="5d542c86-40b2-4e4f-ab37-dc2fab4fc46a" providerId="ADAL" clId="{50F867C2-1E5E-4B3A-8F37-DD56D223A9BF}" dt="2022-09-26T07:11:03.870" v="1545" actId="3680"/>
          <ac:spMkLst>
            <pc:docMk/>
            <pc:sldMk cId="2144341526" sldId="262"/>
            <ac:spMk id="3" creationId="{00D20AF6-E349-4C62-9C0C-2D52B32421BD}"/>
          </ac:spMkLst>
        </pc:spChg>
        <pc:spChg chg="add del mod">
          <ac:chgData name="Christoffer Østergaard Carstens" userId="5d542c86-40b2-4e4f-ab37-dc2fab4fc46a" providerId="ADAL" clId="{50F867C2-1E5E-4B3A-8F37-DD56D223A9BF}" dt="2022-09-26T07:13:59.459" v="1825" actId="3680"/>
          <ac:spMkLst>
            <pc:docMk/>
            <pc:sldMk cId="2144341526" sldId="262"/>
            <ac:spMk id="6" creationId="{DBAA5AC5-B738-4904-BB86-5FC4C0AF6E29}"/>
          </ac:spMkLst>
        </pc:spChg>
        <pc:spChg chg="add mod">
          <ac:chgData name="Christoffer Østergaard Carstens" userId="5d542c86-40b2-4e4f-ab37-dc2fab4fc46a" providerId="ADAL" clId="{50F867C2-1E5E-4B3A-8F37-DD56D223A9BF}" dt="2022-09-26T07:28:05.815" v="2929" actId="403"/>
          <ac:spMkLst>
            <pc:docMk/>
            <pc:sldMk cId="2144341526" sldId="262"/>
            <ac:spMk id="8" creationId="{7D0B93C1-DFA9-4D2A-9902-4EBFA138D0F1}"/>
          </ac:spMkLst>
        </pc:spChg>
        <pc:graphicFrameChg chg="add del mod ord modGraphic">
          <ac:chgData name="Christoffer Østergaard Carstens" userId="5d542c86-40b2-4e4f-ab37-dc2fab4fc46a" providerId="ADAL" clId="{50F867C2-1E5E-4B3A-8F37-DD56D223A9BF}" dt="2022-09-26T07:13:43.209" v="1824" actId="478"/>
          <ac:graphicFrameMkLst>
            <pc:docMk/>
            <pc:sldMk cId="2144341526" sldId="262"/>
            <ac:graphicFrameMk id="4" creationId="{A6383B2B-F8ED-4914-A110-F3DC35F41E17}"/>
          </ac:graphicFrameMkLst>
        </pc:graphicFrameChg>
        <pc:graphicFrameChg chg="add mod ord modGraphic">
          <ac:chgData name="Christoffer Østergaard Carstens" userId="5d542c86-40b2-4e4f-ab37-dc2fab4fc46a" providerId="ADAL" clId="{50F867C2-1E5E-4B3A-8F37-DD56D223A9BF}" dt="2022-09-26T07:17:16.082" v="2106" actId="14734"/>
          <ac:graphicFrameMkLst>
            <pc:docMk/>
            <pc:sldMk cId="2144341526" sldId="262"/>
            <ac:graphicFrameMk id="7" creationId="{C05F14AA-8691-4705-BD07-DF1CC2F39662}"/>
          </ac:graphicFrameMkLst>
        </pc:graphicFrameChg>
      </pc:sldChg>
      <pc:sldChg chg="del">
        <pc:chgData name="Christoffer Østergaard Carstens" userId="5d542c86-40b2-4e4f-ab37-dc2fab4fc46a" providerId="ADAL" clId="{50F867C2-1E5E-4B3A-8F37-DD56D223A9BF}" dt="2022-09-26T06:58:09.740" v="140" actId="47"/>
        <pc:sldMkLst>
          <pc:docMk/>
          <pc:sldMk cId="3092233320" sldId="262"/>
        </pc:sldMkLst>
      </pc:sldChg>
      <pc:sldChg chg="del">
        <pc:chgData name="Christoffer Østergaard Carstens" userId="5d542c86-40b2-4e4f-ab37-dc2fab4fc46a" providerId="ADAL" clId="{50F867C2-1E5E-4B3A-8F37-DD56D223A9BF}" dt="2022-09-26T06:58:11.128" v="143" actId="47"/>
        <pc:sldMkLst>
          <pc:docMk/>
          <pc:sldMk cId="2765563718" sldId="263"/>
        </pc:sldMkLst>
      </pc:sldChg>
      <pc:sldChg chg="modSp new mod">
        <pc:chgData name="Christoffer Østergaard Carstens" userId="5d542c86-40b2-4e4f-ab37-dc2fab4fc46a" providerId="ADAL" clId="{50F867C2-1E5E-4B3A-8F37-DD56D223A9BF}" dt="2022-09-27T06:29:50.642" v="2938" actId="403"/>
        <pc:sldMkLst>
          <pc:docMk/>
          <pc:sldMk cId="3151977913" sldId="263"/>
        </pc:sldMkLst>
        <pc:spChg chg="mod">
          <ac:chgData name="Christoffer Østergaard Carstens" userId="5d542c86-40b2-4e4f-ab37-dc2fab4fc46a" providerId="ADAL" clId="{50F867C2-1E5E-4B3A-8F37-DD56D223A9BF}" dt="2022-09-26T07:27:01.763" v="2794" actId="20577"/>
          <ac:spMkLst>
            <pc:docMk/>
            <pc:sldMk cId="3151977913" sldId="263"/>
            <ac:spMk id="2" creationId="{39B05E01-0650-499A-9180-CEA359EA54E4}"/>
          </ac:spMkLst>
        </pc:spChg>
        <pc:spChg chg="mod">
          <ac:chgData name="Christoffer Østergaard Carstens" userId="5d542c86-40b2-4e4f-ab37-dc2fab4fc46a" providerId="ADAL" clId="{50F867C2-1E5E-4B3A-8F37-DD56D223A9BF}" dt="2022-09-27T06:29:50.642" v="2938" actId="403"/>
          <ac:spMkLst>
            <pc:docMk/>
            <pc:sldMk cId="3151977913" sldId="263"/>
            <ac:spMk id="3" creationId="{89245DD4-C221-4BEC-8AC7-A3877D4A7B78}"/>
          </ac:spMkLst>
        </pc:spChg>
      </pc:sldChg>
    </pc:docChg>
  </pc:docChgLst>
  <pc:docChgLst>
    <pc:chgData name="Christoffer Østergaard Carstens" userId="5d542c86-40b2-4e4f-ab37-dc2fab4fc46a" providerId="ADAL" clId="{74DA9A5B-5E9A-43C2-95D9-C02169C9BCD8}"/>
    <pc:docChg chg="undo redo custSel addSld delSld modSld">
      <pc:chgData name="Christoffer Østergaard Carstens" userId="5d542c86-40b2-4e4f-ab37-dc2fab4fc46a" providerId="ADAL" clId="{74DA9A5B-5E9A-43C2-95D9-C02169C9BCD8}" dt="2024-03-20T20:11:17.542" v="1947" actId="14100"/>
      <pc:docMkLst>
        <pc:docMk/>
      </pc:docMkLst>
      <pc:sldChg chg="addSp modSp mod setBg addAnim setClrOvrMap">
        <pc:chgData name="Christoffer Østergaard Carstens" userId="5d542c86-40b2-4e4f-ab37-dc2fab4fc46a" providerId="ADAL" clId="{74DA9A5B-5E9A-43C2-95D9-C02169C9BCD8}" dt="2024-03-19T12:15:23.331" v="912" actId="20577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74DA9A5B-5E9A-43C2-95D9-C02169C9BCD8}" dt="2024-03-19T12:15:05.993" v="873" actId="20577"/>
          <ac:spMkLst>
            <pc:docMk/>
            <pc:sldMk cId="834824033" sldId="256"/>
            <ac:spMk id="2" creationId="{CF317B45-C707-4F78-A046-9DB5738B0282}"/>
          </ac:spMkLst>
        </pc:spChg>
        <pc:spChg chg="mod">
          <ac:chgData name="Christoffer Østergaard Carstens" userId="5d542c86-40b2-4e4f-ab37-dc2fab4fc46a" providerId="ADAL" clId="{74DA9A5B-5E9A-43C2-95D9-C02169C9BCD8}" dt="2024-03-19T12:15:23.331" v="912" actId="20577"/>
          <ac:spMkLst>
            <pc:docMk/>
            <pc:sldMk cId="834824033" sldId="256"/>
            <ac:spMk id="4" creationId="{D6BE36DA-1470-4DEC-998F-1FB0B21AFE03}"/>
          </ac:spMkLst>
        </pc:spChg>
        <pc:spChg chg="add">
          <ac:chgData name="Christoffer Østergaard Carstens" userId="5d542c86-40b2-4e4f-ab37-dc2fab4fc46a" providerId="ADAL" clId="{74DA9A5B-5E9A-43C2-95D9-C02169C9BCD8}" dt="2024-03-19T12:14:54.985" v="862" actId="26606"/>
          <ac:spMkLst>
            <pc:docMk/>
            <pc:sldMk cId="834824033" sldId="256"/>
            <ac:spMk id="1031" creationId="{71B2258F-86CA-4D4D-8270-BC05FCDEBFB3}"/>
          </ac:spMkLst>
        </pc:spChg>
        <pc:picChg chg="add mod ord">
          <ac:chgData name="Christoffer Østergaard Carstens" userId="5d542c86-40b2-4e4f-ab37-dc2fab4fc46a" providerId="ADAL" clId="{74DA9A5B-5E9A-43C2-95D9-C02169C9BCD8}" dt="2024-03-19T12:14:54.985" v="862" actId="26606"/>
          <ac:picMkLst>
            <pc:docMk/>
            <pc:sldMk cId="834824033" sldId="256"/>
            <ac:picMk id="1026" creationId="{26FBE795-5B2C-A055-C3D3-55366635BA7F}"/>
          </ac:picMkLst>
        </pc:picChg>
      </pc:sldChg>
      <pc:sldChg chg="addSp delSp modSp mod setBg">
        <pc:chgData name="Christoffer Østergaard Carstens" userId="5d542c86-40b2-4e4f-ab37-dc2fab4fc46a" providerId="ADAL" clId="{74DA9A5B-5E9A-43C2-95D9-C02169C9BCD8}" dt="2024-03-19T12:15:51.892" v="920" actId="255"/>
        <pc:sldMkLst>
          <pc:docMk/>
          <pc:sldMk cId="2767075252" sldId="257"/>
        </pc:sldMkLst>
        <pc:spChg chg="mod">
          <ac:chgData name="Christoffer Østergaard Carstens" userId="5d542c86-40b2-4e4f-ab37-dc2fab4fc46a" providerId="ADAL" clId="{74DA9A5B-5E9A-43C2-95D9-C02169C9BCD8}" dt="2024-03-19T12:15:43.572" v="918" actId="26606"/>
          <ac:spMkLst>
            <pc:docMk/>
            <pc:sldMk cId="2767075252" sldId="257"/>
            <ac:spMk id="2" creationId="{9B5D4AF3-4828-4E55-9C6F-84741ACBD8BB}"/>
          </ac:spMkLst>
        </pc:spChg>
        <pc:spChg chg="mod">
          <ac:chgData name="Christoffer Østergaard Carstens" userId="5d542c86-40b2-4e4f-ab37-dc2fab4fc46a" providerId="ADAL" clId="{74DA9A5B-5E9A-43C2-95D9-C02169C9BCD8}" dt="2024-03-19T12:15:51.892" v="920" actId="255"/>
          <ac:spMkLst>
            <pc:docMk/>
            <pc:sldMk cId="2767075252" sldId="257"/>
            <ac:spMk id="3" creationId="{0A7F5522-3280-450B-8AEF-27990FE6166D}"/>
          </ac:spMkLst>
        </pc:spChg>
        <pc:spChg chg="add">
          <ac:chgData name="Christoffer Østergaard Carstens" userId="5d542c86-40b2-4e4f-ab37-dc2fab4fc46a" providerId="ADAL" clId="{74DA9A5B-5E9A-43C2-95D9-C02169C9BCD8}" dt="2024-03-19T12:15:43.572" v="918" actId="26606"/>
          <ac:spMkLst>
            <pc:docMk/>
            <pc:sldMk cId="2767075252" sldId="257"/>
            <ac:spMk id="8" creationId="{1B15ED52-F352-441B-82BF-E0EA34836D08}"/>
          </ac:spMkLst>
        </pc:spChg>
        <pc:spChg chg="add del">
          <ac:chgData name="Christoffer Østergaard Carstens" userId="5d542c86-40b2-4e4f-ab37-dc2fab4fc46a" providerId="ADAL" clId="{74DA9A5B-5E9A-43C2-95D9-C02169C9BCD8}" dt="2024-03-19T12:15:41.835" v="915" actId="26606"/>
          <ac:spMkLst>
            <pc:docMk/>
            <pc:sldMk cId="2767075252" sldId="257"/>
            <ac:spMk id="9" creationId="{3AFE8227-C443-417B-BA91-520EB1EF4559}"/>
          </ac:spMkLst>
        </pc:spChg>
        <pc:spChg chg="add">
          <ac:chgData name="Christoffer Østergaard Carstens" userId="5d542c86-40b2-4e4f-ab37-dc2fab4fc46a" providerId="ADAL" clId="{74DA9A5B-5E9A-43C2-95D9-C02169C9BCD8}" dt="2024-03-19T12:15:43.572" v="918" actId="26606"/>
          <ac:spMkLst>
            <pc:docMk/>
            <pc:sldMk cId="2767075252" sldId="257"/>
            <ac:spMk id="10" creationId="{3B2E3793-BFE6-45A2-9B7B-E18844431C99}"/>
          </ac:spMkLst>
        </pc:spChg>
        <pc:spChg chg="add del">
          <ac:chgData name="Christoffer Østergaard Carstens" userId="5d542c86-40b2-4e4f-ab37-dc2fab4fc46a" providerId="ADAL" clId="{74DA9A5B-5E9A-43C2-95D9-C02169C9BCD8}" dt="2024-03-19T12:15:41.835" v="915" actId="26606"/>
          <ac:spMkLst>
            <pc:docMk/>
            <pc:sldMk cId="2767075252" sldId="257"/>
            <ac:spMk id="11" creationId="{907741FC-B544-4A6E-B831-6789D042333D}"/>
          </ac:spMkLst>
        </pc:spChg>
        <pc:spChg chg="add">
          <ac:chgData name="Christoffer Østergaard Carstens" userId="5d542c86-40b2-4e4f-ab37-dc2fab4fc46a" providerId="ADAL" clId="{74DA9A5B-5E9A-43C2-95D9-C02169C9BCD8}" dt="2024-03-19T12:15:43.572" v="918" actId="26606"/>
          <ac:spMkLst>
            <pc:docMk/>
            <pc:sldMk cId="2767075252" sldId="257"/>
            <ac:spMk id="12" creationId="{BC4C4868-CB8F-4AF9-9CDB-8108F2C19B67}"/>
          </ac:spMkLst>
        </pc:spChg>
        <pc:spChg chg="add del">
          <ac:chgData name="Christoffer Østergaard Carstens" userId="5d542c86-40b2-4e4f-ab37-dc2fab4fc46a" providerId="ADAL" clId="{74DA9A5B-5E9A-43C2-95D9-C02169C9BCD8}" dt="2024-03-19T12:15:41.835" v="915" actId="26606"/>
          <ac:spMkLst>
            <pc:docMk/>
            <pc:sldMk cId="2767075252" sldId="257"/>
            <ac:spMk id="13" creationId="{3F0BE7ED-7814-4273-B18A-F26CC0380380}"/>
          </ac:spMkLst>
        </pc:spChg>
        <pc:spChg chg="add">
          <ac:chgData name="Christoffer Østergaard Carstens" userId="5d542c86-40b2-4e4f-ab37-dc2fab4fc46a" providerId="ADAL" clId="{74DA9A5B-5E9A-43C2-95D9-C02169C9BCD8}" dt="2024-03-19T12:15:43.572" v="918" actId="26606"/>
          <ac:spMkLst>
            <pc:docMk/>
            <pc:sldMk cId="2767075252" sldId="257"/>
            <ac:spMk id="14" creationId="{375E0459-6403-40CD-989D-56A4407CA12E}"/>
          </ac:spMkLst>
        </pc:spChg>
        <pc:spChg chg="add del">
          <ac:chgData name="Christoffer Østergaard Carstens" userId="5d542c86-40b2-4e4f-ab37-dc2fab4fc46a" providerId="ADAL" clId="{74DA9A5B-5E9A-43C2-95D9-C02169C9BCD8}" dt="2024-03-19T12:15:43.557" v="917" actId="26606"/>
          <ac:spMkLst>
            <pc:docMk/>
            <pc:sldMk cId="2767075252" sldId="257"/>
            <ac:spMk id="15" creationId="{F13C74B1-5B17-4795-BED0-7140497B445A}"/>
          </ac:spMkLst>
        </pc:spChg>
        <pc:spChg chg="add del">
          <ac:chgData name="Christoffer Østergaard Carstens" userId="5d542c86-40b2-4e4f-ab37-dc2fab4fc46a" providerId="ADAL" clId="{74DA9A5B-5E9A-43C2-95D9-C02169C9BCD8}" dt="2024-03-19T12:15:43.557" v="917" actId="26606"/>
          <ac:spMkLst>
            <pc:docMk/>
            <pc:sldMk cId="2767075252" sldId="257"/>
            <ac:spMk id="16" creationId="{D4974D33-8DC5-464E-8C6D-BE58F0669C17}"/>
          </ac:spMkLst>
        </pc:spChg>
        <pc:spChg chg="add">
          <ac:chgData name="Christoffer Østergaard Carstens" userId="5d542c86-40b2-4e4f-ab37-dc2fab4fc46a" providerId="ADAL" clId="{74DA9A5B-5E9A-43C2-95D9-C02169C9BCD8}" dt="2024-03-19T12:15:43.572" v="918" actId="26606"/>
          <ac:spMkLst>
            <pc:docMk/>
            <pc:sldMk cId="2767075252" sldId="257"/>
            <ac:spMk id="19" creationId="{53E5B1A8-3AC9-4BD1-9BBC-78CA94F2D1BA}"/>
          </ac:spMkLst>
        </pc:spChg>
        <pc:picChg chg="add del">
          <ac:chgData name="Christoffer Østergaard Carstens" userId="5d542c86-40b2-4e4f-ab37-dc2fab4fc46a" providerId="ADAL" clId="{74DA9A5B-5E9A-43C2-95D9-C02169C9BCD8}" dt="2024-03-19T12:15:41.835" v="915" actId="26606"/>
          <ac:picMkLst>
            <pc:docMk/>
            <pc:sldMk cId="2767075252" sldId="257"/>
            <ac:picMk id="5" creationId="{8A3E2703-ACD6-C5C9-A6CE-A6D1ED1406AC}"/>
          </ac:picMkLst>
        </pc:picChg>
        <pc:picChg chg="add del">
          <ac:chgData name="Christoffer Østergaard Carstens" userId="5d542c86-40b2-4e4f-ab37-dc2fab4fc46a" providerId="ADAL" clId="{74DA9A5B-5E9A-43C2-95D9-C02169C9BCD8}" dt="2024-03-19T12:15:43.557" v="917" actId="26606"/>
          <ac:picMkLst>
            <pc:docMk/>
            <pc:sldMk cId="2767075252" sldId="257"/>
            <ac:picMk id="17" creationId="{BB393FE2-714D-ED02-AB32-8B6541ADA842}"/>
          </ac:picMkLst>
        </pc:picChg>
      </pc:sldChg>
      <pc:sldChg chg="del">
        <pc:chgData name="Christoffer Østergaard Carstens" userId="5d542c86-40b2-4e4f-ab37-dc2fab4fc46a" providerId="ADAL" clId="{74DA9A5B-5E9A-43C2-95D9-C02169C9BCD8}" dt="2023-09-16T19:21:53.883" v="125" actId="47"/>
        <pc:sldMkLst>
          <pc:docMk/>
          <pc:sldMk cId="168286060" sldId="258"/>
        </pc:sldMkLst>
      </pc:sldChg>
      <pc:sldChg chg="modSp new mod modNotesTx">
        <pc:chgData name="Christoffer Østergaard Carstens" userId="5d542c86-40b2-4e4f-ab37-dc2fab4fc46a" providerId="ADAL" clId="{74DA9A5B-5E9A-43C2-95D9-C02169C9BCD8}" dt="2023-09-16T19:23:09.548" v="252" actId="20577"/>
        <pc:sldMkLst>
          <pc:docMk/>
          <pc:sldMk cId="3031217464" sldId="258"/>
        </pc:sldMkLst>
        <pc:spChg chg="mod">
          <ac:chgData name="Christoffer Østergaard Carstens" userId="5d542c86-40b2-4e4f-ab37-dc2fab4fc46a" providerId="ADAL" clId="{74DA9A5B-5E9A-43C2-95D9-C02169C9BCD8}" dt="2023-09-16T19:22:40.566" v="160"/>
          <ac:spMkLst>
            <pc:docMk/>
            <pc:sldMk cId="3031217464" sldId="258"/>
            <ac:spMk id="2" creationId="{1DE2D59B-820D-01F5-6ACB-8B0D641C06DF}"/>
          </ac:spMkLst>
        </pc:spChg>
        <pc:spChg chg="mod">
          <ac:chgData name="Christoffer Østergaard Carstens" userId="5d542c86-40b2-4e4f-ab37-dc2fab4fc46a" providerId="ADAL" clId="{74DA9A5B-5E9A-43C2-95D9-C02169C9BCD8}" dt="2023-09-16T19:23:01.839" v="248" actId="113"/>
          <ac:spMkLst>
            <pc:docMk/>
            <pc:sldMk cId="3031217464" sldId="258"/>
            <ac:spMk id="3" creationId="{5721546F-74CB-2464-03C3-4772AAF4C868}"/>
          </ac:spMkLst>
        </pc:spChg>
      </pc:sldChg>
      <pc:sldChg chg="modSp new mod modNotesTx">
        <pc:chgData name="Christoffer Østergaard Carstens" userId="5d542c86-40b2-4e4f-ab37-dc2fab4fc46a" providerId="ADAL" clId="{74DA9A5B-5E9A-43C2-95D9-C02169C9BCD8}" dt="2023-09-16T19:24:00.325" v="447" actId="20577"/>
        <pc:sldMkLst>
          <pc:docMk/>
          <pc:sldMk cId="67178284" sldId="259"/>
        </pc:sldMkLst>
        <pc:spChg chg="mod">
          <ac:chgData name="Christoffer Østergaard Carstens" userId="5d542c86-40b2-4e4f-ab37-dc2fab4fc46a" providerId="ADAL" clId="{74DA9A5B-5E9A-43C2-95D9-C02169C9BCD8}" dt="2023-09-16T19:24:00.325" v="447" actId="20577"/>
          <ac:spMkLst>
            <pc:docMk/>
            <pc:sldMk cId="67178284" sldId="259"/>
            <ac:spMk id="2" creationId="{44229C61-A979-7CD4-01F4-47354E280D80}"/>
          </ac:spMkLst>
        </pc:spChg>
        <pc:spChg chg="mod">
          <ac:chgData name="Christoffer Østergaard Carstens" userId="5d542c86-40b2-4e4f-ab37-dc2fab4fc46a" providerId="ADAL" clId="{74DA9A5B-5E9A-43C2-95D9-C02169C9BCD8}" dt="2023-09-16T19:23:51.219" v="416" actId="20577"/>
          <ac:spMkLst>
            <pc:docMk/>
            <pc:sldMk cId="67178284" sldId="259"/>
            <ac:spMk id="3" creationId="{98FFEB1F-7306-AEDC-07E7-2EF00AA194C8}"/>
          </ac:spMkLst>
        </pc:spChg>
      </pc:sldChg>
      <pc:sldChg chg="del">
        <pc:chgData name="Christoffer Østergaard Carstens" userId="5d542c86-40b2-4e4f-ab37-dc2fab4fc46a" providerId="ADAL" clId="{74DA9A5B-5E9A-43C2-95D9-C02169C9BCD8}" dt="2023-09-16T19:21:54.522" v="126" actId="47"/>
        <pc:sldMkLst>
          <pc:docMk/>
          <pc:sldMk cId="403840953" sldId="259"/>
        </pc:sldMkLst>
      </pc:sldChg>
      <pc:sldChg chg="del">
        <pc:chgData name="Christoffer Østergaard Carstens" userId="5d542c86-40b2-4e4f-ab37-dc2fab4fc46a" providerId="ADAL" clId="{74DA9A5B-5E9A-43C2-95D9-C02169C9BCD8}" dt="2023-09-16T19:21:55.339" v="127" actId="47"/>
        <pc:sldMkLst>
          <pc:docMk/>
          <pc:sldMk cId="1826954443" sldId="260"/>
        </pc:sldMkLst>
      </pc:sldChg>
      <pc:sldChg chg="modSp new mod modNotesTx">
        <pc:chgData name="Christoffer Østergaard Carstens" userId="5d542c86-40b2-4e4f-ab37-dc2fab4fc46a" providerId="ADAL" clId="{74DA9A5B-5E9A-43C2-95D9-C02169C9BCD8}" dt="2024-03-19T12:38:36.078" v="1934" actId="20577"/>
        <pc:sldMkLst>
          <pc:docMk/>
          <pc:sldMk cId="4275554780" sldId="260"/>
        </pc:sldMkLst>
        <pc:spChg chg="mod">
          <ac:chgData name="Christoffer Østergaard Carstens" userId="5d542c86-40b2-4e4f-ab37-dc2fab4fc46a" providerId="ADAL" clId="{74DA9A5B-5E9A-43C2-95D9-C02169C9BCD8}" dt="2024-03-19T12:32:45.184" v="1637" actId="20577"/>
          <ac:spMkLst>
            <pc:docMk/>
            <pc:sldMk cId="4275554780" sldId="260"/>
            <ac:spMk id="2" creationId="{94237BF8-FF49-6BBC-28CF-7576B5BEBDD8}"/>
          </ac:spMkLst>
        </pc:spChg>
        <pc:spChg chg="mod">
          <ac:chgData name="Christoffer Østergaard Carstens" userId="5d542c86-40b2-4e4f-ab37-dc2fab4fc46a" providerId="ADAL" clId="{74DA9A5B-5E9A-43C2-95D9-C02169C9BCD8}" dt="2024-03-19T12:38:36.078" v="1934" actId="20577"/>
          <ac:spMkLst>
            <pc:docMk/>
            <pc:sldMk cId="4275554780" sldId="260"/>
            <ac:spMk id="3" creationId="{430C3ED9-8851-D65E-337B-8614F7B25A12}"/>
          </ac:spMkLst>
        </pc:spChg>
      </pc:sldChg>
      <pc:sldChg chg="modSp new mod modNotesTx">
        <pc:chgData name="Christoffer Østergaard Carstens" userId="5d542c86-40b2-4e4f-ab37-dc2fab4fc46a" providerId="ADAL" clId="{74DA9A5B-5E9A-43C2-95D9-C02169C9BCD8}" dt="2024-03-19T12:32:33.573" v="1618" actId="20577"/>
        <pc:sldMkLst>
          <pc:docMk/>
          <pc:sldMk cId="1818390310" sldId="261"/>
        </pc:sldMkLst>
        <pc:spChg chg="mod">
          <ac:chgData name="Christoffer Østergaard Carstens" userId="5d542c86-40b2-4e4f-ab37-dc2fab4fc46a" providerId="ADAL" clId="{74DA9A5B-5E9A-43C2-95D9-C02169C9BCD8}" dt="2023-09-16T19:26:17.286" v="739"/>
          <ac:spMkLst>
            <pc:docMk/>
            <pc:sldMk cId="1818390310" sldId="261"/>
            <ac:spMk id="2" creationId="{DEA5A686-1B2F-52A8-35EA-79FD03D2EC5C}"/>
          </ac:spMkLst>
        </pc:spChg>
        <pc:spChg chg="mod">
          <ac:chgData name="Christoffer Østergaard Carstens" userId="5d542c86-40b2-4e4f-ab37-dc2fab4fc46a" providerId="ADAL" clId="{74DA9A5B-5E9A-43C2-95D9-C02169C9BCD8}" dt="2024-03-19T12:32:33.573" v="1618" actId="20577"/>
          <ac:spMkLst>
            <pc:docMk/>
            <pc:sldMk cId="1818390310" sldId="261"/>
            <ac:spMk id="3" creationId="{1E42F6A0-2D11-6A5C-8AA5-765D41851456}"/>
          </ac:spMkLst>
        </pc:spChg>
      </pc:sldChg>
      <pc:sldChg chg="del">
        <pc:chgData name="Christoffer Østergaard Carstens" userId="5d542c86-40b2-4e4f-ab37-dc2fab4fc46a" providerId="ADAL" clId="{74DA9A5B-5E9A-43C2-95D9-C02169C9BCD8}" dt="2023-09-16T19:21:56.077" v="128" actId="47"/>
        <pc:sldMkLst>
          <pc:docMk/>
          <pc:sldMk cId="3899354814" sldId="261"/>
        </pc:sldMkLst>
      </pc:sldChg>
      <pc:sldChg chg="new del">
        <pc:chgData name="Christoffer Østergaard Carstens" userId="5d542c86-40b2-4e4f-ab37-dc2fab4fc46a" providerId="ADAL" clId="{74DA9A5B-5E9A-43C2-95D9-C02169C9BCD8}" dt="2023-09-16T19:26:43.772" v="744" actId="47"/>
        <pc:sldMkLst>
          <pc:docMk/>
          <pc:sldMk cId="1087859935" sldId="262"/>
        </pc:sldMkLst>
      </pc:sldChg>
      <pc:sldChg chg="delSp modSp del mod">
        <pc:chgData name="Christoffer Østergaard Carstens" userId="5d542c86-40b2-4e4f-ab37-dc2fab4fc46a" providerId="ADAL" clId="{74DA9A5B-5E9A-43C2-95D9-C02169C9BCD8}" dt="2023-09-16T19:22:24.497" v="157" actId="47"/>
        <pc:sldMkLst>
          <pc:docMk/>
          <pc:sldMk cId="2144341526" sldId="262"/>
        </pc:sldMkLst>
        <pc:spChg chg="del mod">
          <ac:chgData name="Christoffer Østergaard Carstens" userId="5d542c86-40b2-4e4f-ab37-dc2fab4fc46a" providerId="ADAL" clId="{74DA9A5B-5E9A-43C2-95D9-C02169C9BCD8}" dt="2023-09-16T19:22:18.443" v="156"/>
          <ac:spMkLst>
            <pc:docMk/>
            <pc:sldMk cId="2144341526" sldId="262"/>
            <ac:spMk id="8" creationId="{7D0B93C1-DFA9-4D2A-9902-4EBFA138D0F1}"/>
          </ac:spMkLst>
        </pc:spChg>
        <pc:graphicFrameChg chg="modGraphic">
          <ac:chgData name="Christoffer Østergaard Carstens" userId="5d542c86-40b2-4e4f-ab37-dc2fab4fc46a" providerId="ADAL" clId="{74DA9A5B-5E9A-43C2-95D9-C02169C9BCD8}" dt="2023-09-16T19:22:09.963" v="152" actId="20577"/>
          <ac:graphicFrameMkLst>
            <pc:docMk/>
            <pc:sldMk cId="2144341526" sldId="262"/>
            <ac:graphicFrameMk id="7" creationId="{C05F14AA-8691-4705-BD07-DF1CC2F39662}"/>
          </ac:graphicFrameMkLst>
        </pc:graphicFrameChg>
      </pc:sldChg>
      <pc:sldChg chg="del">
        <pc:chgData name="Christoffer Østergaard Carstens" userId="5d542c86-40b2-4e4f-ab37-dc2fab4fc46a" providerId="ADAL" clId="{74DA9A5B-5E9A-43C2-95D9-C02169C9BCD8}" dt="2023-09-16T19:21:56.541" v="129" actId="47"/>
        <pc:sldMkLst>
          <pc:docMk/>
          <pc:sldMk cId="3151977913" sldId="263"/>
        </pc:sldMkLst>
      </pc:sldChg>
      <pc:sldChg chg="add">
        <pc:chgData name="Christoffer Østergaard Carstens" userId="5d542c86-40b2-4e4f-ab37-dc2fab4fc46a" providerId="ADAL" clId="{74DA9A5B-5E9A-43C2-95D9-C02169C9BCD8}" dt="2024-03-13T08:53:33.991" v="745"/>
        <pc:sldMkLst>
          <pc:docMk/>
          <pc:sldMk cId="2418333401" sldId="330"/>
        </pc:sldMkLst>
      </pc:sldChg>
      <pc:sldChg chg="addSp delSp modSp new mod setBg">
        <pc:chgData name="Christoffer Østergaard Carstens" userId="5d542c86-40b2-4e4f-ab37-dc2fab4fc46a" providerId="ADAL" clId="{74DA9A5B-5E9A-43C2-95D9-C02169C9BCD8}" dt="2024-03-19T12:15:32.625" v="913" actId="26606"/>
        <pc:sldMkLst>
          <pc:docMk/>
          <pc:sldMk cId="890301372" sldId="331"/>
        </pc:sldMkLst>
        <pc:spChg chg="mod">
          <ac:chgData name="Christoffer Østergaard Carstens" userId="5d542c86-40b2-4e4f-ab37-dc2fab4fc46a" providerId="ADAL" clId="{74DA9A5B-5E9A-43C2-95D9-C02169C9BCD8}" dt="2024-03-19T12:15:32.625" v="913" actId="26606"/>
          <ac:spMkLst>
            <pc:docMk/>
            <pc:sldMk cId="890301372" sldId="331"/>
            <ac:spMk id="2" creationId="{B1E95570-A851-D8D9-FA4B-D981DA43FB0F}"/>
          </ac:spMkLst>
        </pc:spChg>
        <pc:spChg chg="del mod">
          <ac:chgData name="Christoffer Østergaard Carstens" userId="5d542c86-40b2-4e4f-ab37-dc2fab4fc46a" providerId="ADAL" clId="{74DA9A5B-5E9A-43C2-95D9-C02169C9BCD8}" dt="2024-03-19T12:15:32.625" v="913" actId="26606"/>
          <ac:spMkLst>
            <pc:docMk/>
            <pc:sldMk cId="890301372" sldId="331"/>
            <ac:spMk id="3" creationId="{B82B349F-1999-3986-9637-EFDBE3D91D9A}"/>
          </ac:spMkLst>
        </pc:spChg>
        <pc:spChg chg="add">
          <ac:chgData name="Christoffer Østergaard Carstens" userId="5d542c86-40b2-4e4f-ab37-dc2fab4fc46a" providerId="ADAL" clId="{74DA9A5B-5E9A-43C2-95D9-C02169C9BCD8}" dt="2024-03-19T12:15:32.625" v="913" actId="26606"/>
          <ac:spMkLst>
            <pc:docMk/>
            <pc:sldMk cId="890301372" sldId="331"/>
            <ac:spMk id="9" creationId="{BACC6370-2D7E-4714-9D71-7542949D7D5D}"/>
          </ac:spMkLst>
        </pc:spChg>
        <pc:spChg chg="add">
          <ac:chgData name="Christoffer Østergaard Carstens" userId="5d542c86-40b2-4e4f-ab37-dc2fab4fc46a" providerId="ADAL" clId="{74DA9A5B-5E9A-43C2-95D9-C02169C9BCD8}" dt="2024-03-19T12:15:32.625" v="913" actId="26606"/>
          <ac:spMkLst>
            <pc:docMk/>
            <pc:sldMk cId="890301372" sldId="331"/>
            <ac:spMk id="11" creationId="{F68B3F68-107C-434F-AA38-110D5EA91B85}"/>
          </ac:spMkLst>
        </pc:spChg>
        <pc:spChg chg="add">
          <ac:chgData name="Christoffer Østergaard Carstens" userId="5d542c86-40b2-4e4f-ab37-dc2fab4fc46a" providerId="ADAL" clId="{74DA9A5B-5E9A-43C2-95D9-C02169C9BCD8}" dt="2024-03-19T12:15:32.625" v="913" actId="26606"/>
          <ac:spMkLst>
            <pc:docMk/>
            <pc:sldMk cId="890301372" sldId="331"/>
            <ac:spMk id="13" creationId="{AAD0DBB9-1A4B-4391-81D4-CB19F9AB918A}"/>
          </ac:spMkLst>
        </pc:spChg>
        <pc:spChg chg="add">
          <ac:chgData name="Christoffer Østergaard Carstens" userId="5d542c86-40b2-4e4f-ab37-dc2fab4fc46a" providerId="ADAL" clId="{74DA9A5B-5E9A-43C2-95D9-C02169C9BCD8}" dt="2024-03-19T12:15:32.625" v="913" actId="26606"/>
          <ac:spMkLst>
            <pc:docMk/>
            <pc:sldMk cId="890301372" sldId="331"/>
            <ac:spMk id="15" creationId="{063BBA22-50EA-4C4D-BE05-F1CE4E63AA56}"/>
          </ac:spMkLst>
        </pc:spChg>
        <pc:graphicFrameChg chg="add">
          <ac:chgData name="Christoffer Østergaard Carstens" userId="5d542c86-40b2-4e4f-ab37-dc2fab4fc46a" providerId="ADAL" clId="{74DA9A5B-5E9A-43C2-95D9-C02169C9BCD8}" dt="2024-03-19T12:15:32.625" v="913" actId="26606"/>
          <ac:graphicFrameMkLst>
            <pc:docMk/>
            <pc:sldMk cId="890301372" sldId="331"/>
            <ac:graphicFrameMk id="5" creationId="{98B40135-B37F-820F-653C-80C6B5B2FCF3}"/>
          </ac:graphicFrameMkLst>
        </pc:graphicFrameChg>
      </pc:sldChg>
      <pc:sldChg chg="addSp delSp modSp new mod modNotesTx">
        <pc:chgData name="Christoffer Østergaard Carstens" userId="5d542c86-40b2-4e4f-ab37-dc2fab4fc46a" providerId="ADAL" clId="{74DA9A5B-5E9A-43C2-95D9-C02169C9BCD8}" dt="2024-03-20T19:54:42.656" v="1940"/>
        <pc:sldMkLst>
          <pc:docMk/>
          <pc:sldMk cId="374712815" sldId="332"/>
        </pc:sldMkLst>
        <pc:spChg chg="mod">
          <ac:chgData name="Christoffer Østergaard Carstens" userId="5d542c86-40b2-4e4f-ab37-dc2fab4fc46a" providerId="ADAL" clId="{74DA9A5B-5E9A-43C2-95D9-C02169C9BCD8}" dt="2024-03-19T12:23:09.290" v="977" actId="20577"/>
          <ac:spMkLst>
            <pc:docMk/>
            <pc:sldMk cId="374712815" sldId="332"/>
            <ac:spMk id="2" creationId="{E02E1D83-322F-D579-079F-0746505F9094}"/>
          </ac:spMkLst>
        </pc:spChg>
        <pc:spChg chg="del mod">
          <ac:chgData name="Christoffer Østergaard Carstens" userId="5d542c86-40b2-4e4f-ab37-dc2fab4fc46a" providerId="ADAL" clId="{74DA9A5B-5E9A-43C2-95D9-C02169C9BCD8}" dt="2024-03-20T19:54:14.981" v="1935" actId="26606"/>
          <ac:spMkLst>
            <pc:docMk/>
            <pc:sldMk cId="374712815" sldId="332"/>
            <ac:spMk id="3" creationId="{0AE706A0-F130-2A26-89BA-430889C5A3D0}"/>
          </ac:spMkLst>
        </pc:spChg>
        <pc:graphicFrameChg chg="add mod">
          <ac:chgData name="Christoffer Østergaard Carstens" userId="5d542c86-40b2-4e4f-ab37-dc2fab4fc46a" providerId="ADAL" clId="{74DA9A5B-5E9A-43C2-95D9-C02169C9BCD8}" dt="2024-03-20T19:54:42.656" v="1940"/>
          <ac:graphicFrameMkLst>
            <pc:docMk/>
            <pc:sldMk cId="374712815" sldId="332"/>
            <ac:graphicFrameMk id="5" creationId="{5CE8B2B9-EEE6-89B8-5CCA-D44715038258}"/>
          </ac:graphicFrameMkLst>
        </pc:graphicFrameChg>
      </pc:sldChg>
      <pc:sldChg chg="addSp modSp new">
        <pc:chgData name="Christoffer Østergaard Carstens" userId="5d542c86-40b2-4e4f-ab37-dc2fab4fc46a" providerId="ADAL" clId="{74DA9A5B-5E9A-43C2-95D9-C02169C9BCD8}" dt="2024-03-19T12:30:20.767" v="1597" actId="1038"/>
        <pc:sldMkLst>
          <pc:docMk/>
          <pc:sldMk cId="4187234926" sldId="333"/>
        </pc:sldMkLst>
        <pc:picChg chg="add mod">
          <ac:chgData name="Christoffer Østergaard Carstens" userId="5d542c86-40b2-4e4f-ab37-dc2fab4fc46a" providerId="ADAL" clId="{74DA9A5B-5E9A-43C2-95D9-C02169C9BCD8}" dt="2024-03-19T12:30:20.767" v="1597" actId="1038"/>
          <ac:picMkLst>
            <pc:docMk/>
            <pc:sldMk cId="4187234926" sldId="333"/>
            <ac:picMk id="2050" creationId="{B6043CFB-27B1-584D-7E8E-DA20250A5262}"/>
          </ac:picMkLst>
        </pc:picChg>
      </pc:sldChg>
      <pc:sldChg chg="addSp delSp modSp new mod setBg">
        <pc:chgData name="Christoffer Østergaard Carstens" userId="5d542c86-40b2-4e4f-ab37-dc2fab4fc46a" providerId="ADAL" clId="{74DA9A5B-5E9A-43C2-95D9-C02169C9BCD8}" dt="2024-03-19T12:31:05.741" v="1607" actId="26606"/>
        <pc:sldMkLst>
          <pc:docMk/>
          <pc:sldMk cId="822951187" sldId="334"/>
        </pc:sldMkLst>
        <pc:spChg chg="add del">
          <ac:chgData name="Christoffer Østergaard Carstens" userId="5d542c86-40b2-4e4f-ab37-dc2fab4fc46a" providerId="ADAL" clId="{74DA9A5B-5E9A-43C2-95D9-C02169C9BCD8}" dt="2024-03-19T12:31:05.741" v="1607" actId="26606"/>
          <ac:spMkLst>
            <pc:docMk/>
            <pc:sldMk cId="822951187" sldId="334"/>
            <ac:spMk id="2" creationId="{F787D88C-8811-B5BE-8706-85EBE5AA9D19}"/>
          </ac:spMkLst>
        </pc:spChg>
        <pc:spChg chg="add del">
          <ac:chgData name="Christoffer Østergaard Carstens" userId="5d542c86-40b2-4e4f-ab37-dc2fab4fc46a" providerId="ADAL" clId="{74DA9A5B-5E9A-43C2-95D9-C02169C9BCD8}" dt="2024-03-19T12:31:05.741" v="1607" actId="26606"/>
          <ac:spMkLst>
            <pc:docMk/>
            <pc:sldMk cId="822951187" sldId="334"/>
            <ac:spMk id="3" creationId="{9B18ACB2-91AB-E34D-5426-5DA4D3CD3D7A}"/>
          </ac:spMkLst>
        </pc:spChg>
        <pc:spChg chg="add del">
          <ac:chgData name="Christoffer Østergaard Carstens" userId="5d542c86-40b2-4e4f-ab37-dc2fab4fc46a" providerId="ADAL" clId="{74DA9A5B-5E9A-43C2-95D9-C02169C9BCD8}" dt="2024-03-19T12:31:00.133" v="1605" actId="26606"/>
          <ac:spMkLst>
            <pc:docMk/>
            <pc:sldMk cId="822951187" sldId="334"/>
            <ac:spMk id="3076" creationId="{2B97F24A-32CE-4C1C-A50D-3016B394DCFB}"/>
          </ac:spMkLst>
        </pc:spChg>
        <pc:spChg chg="add del">
          <ac:chgData name="Christoffer Østergaard Carstens" userId="5d542c86-40b2-4e4f-ab37-dc2fab4fc46a" providerId="ADAL" clId="{74DA9A5B-5E9A-43C2-95D9-C02169C9BCD8}" dt="2024-03-19T12:31:00.133" v="1605" actId="26606"/>
          <ac:spMkLst>
            <pc:docMk/>
            <pc:sldMk cId="822951187" sldId="334"/>
            <ac:spMk id="3077" creationId="{F787D88C-8811-B5BE-8706-85EBE5AA9D19}"/>
          </ac:spMkLst>
        </pc:spChg>
        <pc:spChg chg="add del">
          <ac:chgData name="Christoffer Østergaard Carstens" userId="5d542c86-40b2-4e4f-ab37-dc2fab4fc46a" providerId="ADAL" clId="{74DA9A5B-5E9A-43C2-95D9-C02169C9BCD8}" dt="2024-03-19T12:31:00.133" v="1605" actId="26606"/>
          <ac:spMkLst>
            <pc:docMk/>
            <pc:sldMk cId="822951187" sldId="334"/>
            <ac:spMk id="3078" creationId="{9B18ACB2-91AB-E34D-5426-5DA4D3CD3D7A}"/>
          </ac:spMkLst>
        </pc:spChg>
        <pc:spChg chg="add del">
          <ac:chgData name="Christoffer Østergaard Carstens" userId="5d542c86-40b2-4e4f-ab37-dc2fab4fc46a" providerId="ADAL" clId="{74DA9A5B-5E9A-43C2-95D9-C02169C9BCD8}" dt="2024-03-19T12:30:57.681" v="1601" actId="26606"/>
          <ac:spMkLst>
            <pc:docMk/>
            <pc:sldMk cId="822951187" sldId="334"/>
            <ac:spMk id="3079" creationId="{42A4FC2C-047E-45A5-965D-8E1E3BF09BC6}"/>
          </ac:spMkLst>
        </pc:spChg>
        <pc:spChg chg="add del">
          <ac:chgData name="Christoffer Østergaard Carstens" userId="5d542c86-40b2-4e4f-ab37-dc2fab4fc46a" providerId="ADAL" clId="{74DA9A5B-5E9A-43C2-95D9-C02169C9BCD8}" dt="2024-03-19T12:31:00.133" v="1605" actId="26606"/>
          <ac:spMkLst>
            <pc:docMk/>
            <pc:sldMk cId="822951187" sldId="334"/>
            <ac:spMk id="3081" creationId="{CD8B4F24-440B-49E9-B85D-733523DC064B}"/>
          </ac:spMkLst>
        </pc:spChg>
        <pc:spChg chg="add del">
          <ac:chgData name="Christoffer Østergaard Carstens" userId="5d542c86-40b2-4e4f-ab37-dc2fab4fc46a" providerId="ADAL" clId="{74DA9A5B-5E9A-43C2-95D9-C02169C9BCD8}" dt="2024-03-19T12:31:05.741" v="1607" actId="26606"/>
          <ac:spMkLst>
            <pc:docMk/>
            <pc:sldMk cId="822951187" sldId="334"/>
            <ac:spMk id="3083" creationId="{3F0BE7ED-7814-4273-B18A-F26CC0380380}"/>
          </ac:spMkLst>
        </pc:spChg>
        <pc:spChg chg="add del">
          <ac:chgData name="Christoffer Østergaard Carstens" userId="5d542c86-40b2-4e4f-ab37-dc2fab4fc46a" providerId="ADAL" clId="{74DA9A5B-5E9A-43C2-95D9-C02169C9BCD8}" dt="2024-03-19T12:31:05.741" v="1607" actId="26606"/>
          <ac:spMkLst>
            <pc:docMk/>
            <pc:sldMk cId="822951187" sldId="334"/>
            <ac:spMk id="3084" creationId="{3AFE8227-C443-417B-BA91-520EB1EF4559}"/>
          </ac:spMkLst>
        </pc:spChg>
        <pc:spChg chg="add del">
          <ac:chgData name="Christoffer Østergaard Carstens" userId="5d542c86-40b2-4e4f-ab37-dc2fab4fc46a" providerId="ADAL" clId="{74DA9A5B-5E9A-43C2-95D9-C02169C9BCD8}" dt="2024-03-19T12:31:05.741" v="1607" actId="26606"/>
          <ac:spMkLst>
            <pc:docMk/>
            <pc:sldMk cId="822951187" sldId="334"/>
            <ac:spMk id="3085" creationId="{F787D88C-8811-B5BE-8706-85EBE5AA9D19}"/>
          </ac:spMkLst>
        </pc:spChg>
        <pc:spChg chg="add del">
          <ac:chgData name="Christoffer Østergaard Carstens" userId="5d542c86-40b2-4e4f-ab37-dc2fab4fc46a" providerId="ADAL" clId="{74DA9A5B-5E9A-43C2-95D9-C02169C9BCD8}" dt="2024-03-19T12:31:05.741" v="1607" actId="26606"/>
          <ac:spMkLst>
            <pc:docMk/>
            <pc:sldMk cId="822951187" sldId="334"/>
            <ac:spMk id="3086" creationId="{9B18ACB2-91AB-E34D-5426-5DA4D3CD3D7A}"/>
          </ac:spMkLst>
        </pc:spChg>
        <pc:spChg chg="add del">
          <ac:chgData name="Christoffer Østergaard Carstens" userId="5d542c86-40b2-4e4f-ab37-dc2fab4fc46a" providerId="ADAL" clId="{74DA9A5B-5E9A-43C2-95D9-C02169C9BCD8}" dt="2024-03-19T12:31:05.741" v="1607" actId="26606"/>
          <ac:spMkLst>
            <pc:docMk/>
            <pc:sldMk cId="822951187" sldId="334"/>
            <ac:spMk id="3087" creationId="{907741FC-B544-4A6E-B831-6789D042333D}"/>
          </ac:spMkLst>
        </pc:spChg>
        <pc:picChg chg="add mod">
          <ac:chgData name="Christoffer Østergaard Carstens" userId="5d542c86-40b2-4e4f-ab37-dc2fab4fc46a" providerId="ADAL" clId="{74DA9A5B-5E9A-43C2-95D9-C02169C9BCD8}" dt="2024-03-19T12:31:05.741" v="1607" actId="26606"/>
          <ac:picMkLst>
            <pc:docMk/>
            <pc:sldMk cId="822951187" sldId="334"/>
            <ac:picMk id="3074" creationId="{8CE1EBE9-C570-8D6A-F1BC-386F5A3256D4}"/>
          </ac:picMkLst>
        </pc:picChg>
      </pc:sldChg>
      <pc:sldChg chg="addSp new">
        <pc:chgData name="Christoffer Østergaard Carstens" userId="5d542c86-40b2-4e4f-ab37-dc2fab4fc46a" providerId="ADAL" clId="{74DA9A5B-5E9A-43C2-95D9-C02169C9BCD8}" dt="2024-03-19T12:31:42.084" v="1609"/>
        <pc:sldMkLst>
          <pc:docMk/>
          <pc:sldMk cId="2823521006" sldId="335"/>
        </pc:sldMkLst>
        <pc:picChg chg="add">
          <ac:chgData name="Christoffer Østergaard Carstens" userId="5d542c86-40b2-4e4f-ab37-dc2fab4fc46a" providerId="ADAL" clId="{74DA9A5B-5E9A-43C2-95D9-C02169C9BCD8}" dt="2024-03-19T12:31:42.084" v="1609"/>
          <ac:picMkLst>
            <pc:docMk/>
            <pc:sldMk cId="2823521006" sldId="335"/>
            <ac:picMk id="4098" creationId="{00D5319C-42AB-0635-1C30-50288E9E85B1}"/>
          </ac:picMkLst>
        </pc:picChg>
      </pc:sldChg>
      <pc:sldChg chg="addSp delSp modSp new mod">
        <pc:chgData name="Christoffer Østergaard Carstens" userId="5d542c86-40b2-4e4f-ab37-dc2fab4fc46a" providerId="ADAL" clId="{74DA9A5B-5E9A-43C2-95D9-C02169C9BCD8}" dt="2024-03-20T20:11:17.542" v="1947" actId="14100"/>
        <pc:sldMkLst>
          <pc:docMk/>
          <pc:sldMk cId="3096685309" sldId="336"/>
        </pc:sldMkLst>
        <pc:picChg chg="add mod">
          <ac:chgData name="Christoffer Østergaard Carstens" userId="5d542c86-40b2-4e4f-ab37-dc2fab4fc46a" providerId="ADAL" clId="{74DA9A5B-5E9A-43C2-95D9-C02169C9BCD8}" dt="2024-03-20T20:11:17.542" v="1947" actId="14100"/>
          <ac:picMkLst>
            <pc:docMk/>
            <pc:sldMk cId="3096685309" sldId="336"/>
            <ac:picMk id="5" creationId="{B2C75E15-515D-6BFC-F555-3E986D540CBB}"/>
          </ac:picMkLst>
        </pc:picChg>
        <pc:picChg chg="add del">
          <ac:chgData name="Christoffer Østergaard Carstens" userId="5d542c86-40b2-4e4f-ab37-dc2fab4fc46a" providerId="ADAL" clId="{74DA9A5B-5E9A-43C2-95D9-C02169C9BCD8}" dt="2024-03-20T20:10:42.111" v="1943" actId="478"/>
          <ac:picMkLst>
            <pc:docMk/>
            <pc:sldMk cId="3096685309" sldId="336"/>
            <ac:picMk id="1026" creationId="{AA4442A3-4159-8A7C-BA44-717FBCA1273B}"/>
          </ac:picMkLst>
        </pc:picChg>
      </pc:sldChg>
    </pc:docChg>
  </pc:docChgLst>
  <pc:docChgLst>
    <pc:chgData name="Christoffer Østergaard Carstens" userId="5d542c86-40b2-4e4f-ab37-dc2fab4fc46a" providerId="ADAL" clId="{59A5D565-C809-40FC-90D9-39D1A862041F}"/>
    <pc:docChg chg="custSel addSld delSld modSld">
      <pc:chgData name="Christoffer Østergaard Carstens" userId="5d542c86-40b2-4e4f-ab37-dc2fab4fc46a" providerId="ADAL" clId="{59A5D565-C809-40FC-90D9-39D1A862041F}" dt="2022-09-08T10:40:46.674" v="1781" actId="47"/>
      <pc:docMkLst>
        <pc:docMk/>
      </pc:docMkLst>
      <pc:sldChg chg="addSp delSp modSp mod">
        <pc:chgData name="Christoffer Østergaard Carstens" userId="5d542c86-40b2-4e4f-ab37-dc2fab4fc46a" providerId="ADAL" clId="{59A5D565-C809-40FC-90D9-39D1A862041F}" dt="2022-09-08T07:19:49.109" v="1029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59A5D565-C809-40FC-90D9-39D1A862041F}" dt="2022-09-08T06:54:42.201" v="28" actId="20577"/>
          <ac:spMkLst>
            <pc:docMk/>
            <pc:sldMk cId="834824033" sldId="256"/>
            <ac:spMk id="2" creationId="{CF317B45-C707-4F78-A046-9DB5738B0282}"/>
          </ac:spMkLst>
        </pc:spChg>
        <pc:spChg chg="add">
          <ac:chgData name="Christoffer Østergaard Carstens" userId="5d542c86-40b2-4e4f-ab37-dc2fab4fc46a" providerId="ADAL" clId="{59A5D565-C809-40FC-90D9-39D1A862041F}" dt="2022-09-08T07:19:40.084" v="1026"/>
          <ac:spMkLst>
            <pc:docMk/>
            <pc:sldMk cId="834824033" sldId="256"/>
            <ac:spMk id="3" creationId="{2BD1ADD5-3195-477A-8ECD-87E36024A17E}"/>
          </ac:spMkLst>
        </pc:spChg>
        <pc:spChg chg="mod">
          <ac:chgData name="Christoffer Østergaard Carstens" userId="5d542c86-40b2-4e4f-ab37-dc2fab4fc46a" providerId="ADAL" clId="{59A5D565-C809-40FC-90D9-39D1A862041F}" dt="2022-09-08T07:19:23.034" v="1025" actId="20577"/>
          <ac:spMkLst>
            <pc:docMk/>
            <pc:sldMk cId="834824033" sldId="256"/>
            <ac:spMk id="4" creationId="{D6BE36DA-1470-4DEC-998F-1FB0B21AFE03}"/>
          </ac:spMkLst>
        </pc:spChg>
        <pc:picChg chg="del">
          <ac:chgData name="Christoffer Østergaard Carstens" userId="5d542c86-40b2-4e4f-ab37-dc2fab4fc46a" providerId="ADAL" clId="{59A5D565-C809-40FC-90D9-39D1A862041F}" dt="2022-09-08T06:54:37.401" v="8" actId="478"/>
          <ac:picMkLst>
            <pc:docMk/>
            <pc:sldMk cId="834824033" sldId="256"/>
            <ac:picMk id="1026" creationId="{F1F88887-D756-47F8-82A1-B210D27F813C}"/>
          </ac:picMkLst>
        </pc:picChg>
        <pc:picChg chg="add mod">
          <ac:chgData name="Christoffer Østergaard Carstens" userId="5d542c86-40b2-4e4f-ab37-dc2fab4fc46a" providerId="ADAL" clId="{59A5D565-C809-40FC-90D9-39D1A862041F}" dt="2022-09-08T07:19:49.109" v="1029" actId="1076"/>
          <ac:picMkLst>
            <pc:docMk/>
            <pc:sldMk cId="834824033" sldId="256"/>
            <ac:picMk id="1028" creationId="{AC24024C-7C9B-4A7D-8879-E7299B7BC7F9}"/>
          </ac:picMkLst>
        </pc:picChg>
      </pc:sldChg>
      <pc:sldChg chg="modSp new mod">
        <pc:chgData name="Christoffer Østergaard Carstens" userId="5d542c86-40b2-4e4f-ab37-dc2fab4fc46a" providerId="ADAL" clId="{59A5D565-C809-40FC-90D9-39D1A862041F}" dt="2022-09-08T10:32:14.810" v="1446" actId="20577"/>
        <pc:sldMkLst>
          <pc:docMk/>
          <pc:sldMk cId="1186769006" sldId="257"/>
        </pc:sldMkLst>
        <pc:spChg chg="mod">
          <ac:chgData name="Christoffer Østergaard Carstens" userId="5d542c86-40b2-4e4f-ab37-dc2fab4fc46a" providerId="ADAL" clId="{59A5D565-C809-40FC-90D9-39D1A862041F}" dt="2022-09-08T06:56:51.793" v="76" actId="20577"/>
          <ac:spMkLst>
            <pc:docMk/>
            <pc:sldMk cId="1186769006" sldId="257"/>
            <ac:spMk id="2" creationId="{5FE6C2A5-F092-46C8-BA4C-D66706B73BDB}"/>
          </ac:spMkLst>
        </pc:spChg>
        <pc:spChg chg="mod">
          <ac:chgData name="Christoffer Østergaard Carstens" userId="5d542c86-40b2-4e4f-ab37-dc2fab4fc46a" providerId="ADAL" clId="{59A5D565-C809-40FC-90D9-39D1A862041F}" dt="2022-09-08T10:32:14.810" v="1446" actId="20577"/>
          <ac:spMkLst>
            <pc:docMk/>
            <pc:sldMk cId="1186769006" sldId="257"/>
            <ac:spMk id="3" creationId="{5E491D51-3D49-42C8-B741-17547D174B49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3.377" v="0" actId="47"/>
        <pc:sldMkLst>
          <pc:docMk/>
          <pc:sldMk cId="1266078965" sldId="257"/>
        </pc:sldMkLst>
      </pc:sldChg>
      <pc:sldChg chg="modSp new mod modNotesTx">
        <pc:chgData name="Christoffer Østergaard Carstens" userId="5d542c86-40b2-4e4f-ab37-dc2fab4fc46a" providerId="ADAL" clId="{59A5D565-C809-40FC-90D9-39D1A862041F}" dt="2022-09-08T07:19:15.554" v="1024" actId="20577"/>
        <pc:sldMkLst>
          <pc:docMk/>
          <pc:sldMk cId="869625324" sldId="258"/>
        </pc:sldMkLst>
        <pc:spChg chg="mod">
          <ac:chgData name="Christoffer Østergaard Carstens" userId="5d542c86-40b2-4e4f-ab37-dc2fab4fc46a" providerId="ADAL" clId="{59A5D565-C809-40FC-90D9-39D1A862041F}" dt="2022-09-08T07:00:17.280" v="429" actId="20577"/>
          <ac:spMkLst>
            <pc:docMk/>
            <pc:sldMk cId="869625324" sldId="258"/>
            <ac:spMk id="2" creationId="{0143E861-4EF2-49EF-B3E7-BE456BC435E8}"/>
          </ac:spMkLst>
        </pc:spChg>
        <pc:spChg chg="mod">
          <ac:chgData name="Christoffer Østergaard Carstens" userId="5d542c86-40b2-4e4f-ab37-dc2fab4fc46a" providerId="ADAL" clId="{59A5D565-C809-40FC-90D9-39D1A862041F}" dt="2022-09-08T07:02:58.568" v="950" actId="404"/>
          <ac:spMkLst>
            <pc:docMk/>
            <pc:sldMk cId="869625324" sldId="258"/>
            <ac:spMk id="3" creationId="{587EB1CC-776E-42DB-A38D-68F653530B5F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4.295" v="1" actId="47"/>
        <pc:sldMkLst>
          <pc:docMk/>
          <pc:sldMk cId="1043164692" sldId="258"/>
        </pc:sldMkLst>
      </pc:sldChg>
      <pc:sldChg chg="del">
        <pc:chgData name="Christoffer Østergaard Carstens" userId="5d542c86-40b2-4e4f-ab37-dc2fab4fc46a" providerId="ADAL" clId="{59A5D565-C809-40FC-90D9-39D1A862041F}" dt="2022-09-08T06:54:34.511" v="2" actId="47"/>
        <pc:sldMkLst>
          <pc:docMk/>
          <pc:sldMk cId="292985340" sldId="259"/>
        </pc:sldMkLst>
      </pc:sldChg>
      <pc:sldChg chg="modSp new del mod">
        <pc:chgData name="Christoffer Østergaard Carstens" userId="5d542c86-40b2-4e4f-ab37-dc2fab4fc46a" providerId="ADAL" clId="{59A5D565-C809-40FC-90D9-39D1A862041F}" dt="2022-09-08T10:40:46.674" v="1781" actId="47"/>
        <pc:sldMkLst>
          <pc:docMk/>
          <pc:sldMk cId="660775069" sldId="259"/>
        </pc:sldMkLst>
        <pc:spChg chg="mod">
          <ac:chgData name="Christoffer Østergaard Carstens" userId="5d542c86-40b2-4e4f-ab37-dc2fab4fc46a" providerId="ADAL" clId="{59A5D565-C809-40FC-90D9-39D1A862041F}" dt="2022-09-08T07:10:30.101" v="974" actId="20577"/>
          <ac:spMkLst>
            <pc:docMk/>
            <pc:sldMk cId="660775069" sldId="259"/>
            <ac:spMk id="2" creationId="{C7449B74-D9E6-4668-AE0D-880EB1AF77C2}"/>
          </ac:spMkLst>
        </pc:spChg>
      </pc:sldChg>
      <pc:sldChg chg="modSp new mod">
        <pc:chgData name="Christoffer Østergaard Carstens" userId="5d542c86-40b2-4e4f-ab37-dc2fab4fc46a" providerId="ADAL" clId="{59A5D565-C809-40FC-90D9-39D1A862041F}" dt="2022-09-08T07:24:28.805" v="1320" actId="20577"/>
        <pc:sldMkLst>
          <pc:docMk/>
          <pc:sldMk cId="491757107" sldId="260"/>
        </pc:sldMkLst>
        <pc:spChg chg="mod">
          <ac:chgData name="Christoffer Østergaard Carstens" userId="5d542c86-40b2-4e4f-ab37-dc2fab4fc46a" providerId="ADAL" clId="{59A5D565-C809-40FC-90D9-39D1A862041F}" dt="2022-09-08T07:24:14.573" v="1223" actId="20577"/>
          <ac:spMkLst>
            <pc:docMk/>
            <pc:sldMk cId="491757107" sldId="260"/>
            <ac:spMk id="2" creationId="{6721699C-521F-486D-9E6D-5EE260698C69}"/>
          </ac:spMkLst>
        </pc:spChg>
        <pc:spChg chg="mod">
          <ac:chgData name="Christoffer Østergaard Carstens" userId="5d542c86-40b2-4e4f-ab37-dc2fab4fc46a" providerId="ADAL" clId="{59A5D565-C809-40FC-90D9-39D1A862041F}" dt="2022-09-08T07:24:28.805" v="1320" actId="20577"/>
          <ac:spMkLst>
            <pc:docMk/>
            <pc:sldMk cId="491757107" sldId="260"/>
            <ac:spMk id="3" creationId="{8E2E230E-01EB-4250-9C7C-7301AD3A9FCA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4.670" v="3" actId="47"/>
        <pc:sldMkLst>
          <pc:docMk/>
          <pc:sldMk cId="3180844943" sldId="260"/>
        </pc:sldMkLst>
      </pc:sldChg>
      <pc:sldChg chg="addSp delSp modSp new mod">
        <pc:chgData name="Christoffer Østergaard Carstens" userId="5d542c86-40b2-4e4f-ab37-dc2fab4fc46a" providerId="ADAL" clId="{59A5D565-C809-40FC-90D9-39D1A862041F}" dt="2022-09-08T10:40:41.065" v="1780" actId="2164"/>
        <pc:sldMkLst>
          <pc:docMk/>
          <pc:sldMk cId="2123687572" sldId="261"/>
        </pc:sldMkLst>
        <pc:spChg chg="mod">
          <ac:chgData name="Christoffer Østergaard Carstens" userId="5d542c86-40b2-4e4f-ab37-dc2fab4fc46a" providerId="ADAL" clId="{59A5D565-C809-40FC-90D9-39D1A862041F}" dt="2022-09-08T07:26:30.797" v="1387" actId="20577"/>
          <ac:spMkLst>
            <pc:docMk/>
            <pc:sldMk cId="2123687572" sldId="261"/>
            <ac:spMk id="2" creationId="{F53A60E2-8247-4193-9A97-D2B25881B59C}"/>
          </ac:spMkLst>
        </pc:spChg>
        <pc:spChg chg="del mod">
          <ac:chgData name="Christoffer Østergaard Carstens" userId="5d542c86-40b2-4e4f-ab37-dc2fab4fc46a" providerId="ADAL" clId="{59A5D565-C809-40FC-90D9-39D1A862041F}" dt="2022-09-08T07:26:37.042" v="1389" actId="3680"/>
          <ac:spMkLst>
            <pc:docMk/>
            <pc:sldMk cId="2123687572" sldId="261"/>
            <ac:spMk id="3" creationId="{CCD5C453-E003-459F-85D6-7EF30D342A9A}"/>
          </ac:spMkLst>
        </pc:spChg>
        <pc:graphicFrameChg chg="add mod ord modGraphic">
          <ac:chgData name="Christoffer Østergaard Carstens" userId="5d542c86-40b2-4e4f-ab37-dc2fab4fc46a" providerId="ADAL" clId="{59A5D565-C809-40FC-90D9-39D1A862041F}" dt="2022-09-08T10:40:41.065" v="1780" actId="2164"/>
          <ac:graphicFrameMkLst>
            <pc:docMk/>
            <pc:sldMk cId="2123687572" sldId="261"/>
            <ac:graphicFrameMk id="4" creationId="{D960BD7B-08B0-4F1D-8CCB-74ABD1CD10AF}"/>
          </ac:graphicFrameMkLst>
        </pc:graphicFrameChg>
      </pc:sldChg>
      <pc:sldChg chg="del">
        <pc:chgData name="Christoffer Østergaard Carstens" userId="5d542c86-40b2-4e4f-ab37-dc2fab4fc46a" providerId="ADAL" clId="{59A5D565-C809-40FC-90D9-39D1A862041F}" dt="2022-09-08T06:54:34.834" v="4" actId="47"/>
        <pc:sldMkLst>
          <pc:docMk/>
          <pc:sldMk cId="2521800498" sldId="261"/>
        </pc:sldMkLst>
      </pc:sldChg>
      <pc:sldChg chg="modSp new mod">
        <pc:chgData name="Christoffer Østergaard Carstens" userId="5d542c86-40b2-4e4f-ab37-dc2fab4fc46a" providerId="ADAL" clId="{59A5D565-C809-40FC-90D9-39D1A862041F}" dt="2022-09-08T07:23:37.651" v="1199" actId="20577"/>
        <pc:sldMkLst>
          <pc:docMk/>
          <pc:sldMk cId="71559953" sldId="262"/>
        </pc:sldMkLst>
        <pc:spChg chg="mod">
          <ac:chgData name="Christoffer Østergaard Carstens" userId="5d542c86-40b2-4e4f-ab37-dc2fab4fc46a" providerId="ADAL" clId="{59A5D565-C809-40FC-90D9-39D1A862041F}" dt="2022-09-08T07:23:26.836" v="1191" actId="20577"/>
          <ac:spMkLst>
            <pc:docMk/>
            <pc:sldMk cId="71559953" sldId="262"/>
            <ac:spMk id="2" creationId="{CFED7811-1968-4723-9E54-485B0F7F4A35}"/>
          </ac:spMkLst>
        </pc:spChg>
        <pc:spChg chg="mod">
          <ac:chgData name="Christoffer Østergaard Carstens" userId="5d542c86-40b2-4e4f-ab37-dc2fab4fc46a" providerId="ADAL" clId="{59A5D565-C809-40FC-90D9-39D1A862041F}" dt="2022-09-08T07:23:37.651" v="1199" actId="20577"/>
          <ac:spMkLst>
            <pc:docMk/>
            <pc:sldMk cId="71559953" sldId="262"/>
            <ac:spMk id="3" creationId="{20E6454E-14CD-481F-8ECD-3089FD5D5526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4.981" v="5" actId="47"/>
        <pc:sldMkLst>
          <pc:docMk/>
          <pc:sldMk cId="2701390319" sldId="262"/>
        </pc:sldMkLst>
      </pc:sldChg>
      <pc:sldChg chg="del">
        <pc:chgData name="Christoffer Østergaard Carstens" userId="5d542c86-40b2-4e4f-ab37-dc2fab4fc46a" providerId="ADAL" clId="{59A5D565-C809-40FC-90D9-39D1A862041F}" dt="2022-09-08T06:54:35.151" v="6" actId="47"/>
        <pc:sldMkLst>
          <pc:docMk/>
          <pc:sldMk cId="558395239" sldId="263"/>
        </pc:sldMkLst>
      </pc:sldChg>
      <pc:sldChg chg="modSp new mod">
        <pc:chgData name="Christoffer Østergaard Carstens" userId="5d542c86-40b2-4e4f-ab37-dc2fab4fc46a" providerId="ADAL" clId="{59A5D565-C809-40FC-90D9-39D1A862041F}" dt="2022-09-08T07:27:11.911" v="1444" actId="20577"/>
        <pc:sldMkLst>
          <pc:docMk/>
          <pc:sldMk cId="2674386514" sldId="263"/>
        </pc:sldMkLst>
        <pc:spChg chg="mod">
          <ac:chgData name="Christoffer Østergaard Carstens" userId="5d542c86-40b2-4e4f-ab37-dc2fab4fc46a" providerId="ADAL" clId="{59A5D565-C809-40FC-90D9-39D1A862041F}" dt="2022-09-08T07:27:11.911" v="1444" actId="20577"/>
          <ac:spMkLst>
            <pc:docMk/>
            <pc:sldMk cId="2674386514" sldId="263"/>
            <ac:spMk id="2" creationId="{FDAD7AAC-4C7E-4BC2-AB74-E9DAC75AF8C2}"/>
          </ac:spMkLst>
        </pc:spChg>
      </pc:sldChg>
      <pc:sldChg chg="del">
        <pc:chgData name="Christoffer Østergaard Carstens" userId="5d542c86-40b2-4e4f-ab37-dc2fab4fc46a" providerId="ADAL" clId="{59A5D565-C809-40FC-90D9-39D1A862041F}" dt="2022-09-08T06:54:35.757" v="7" actId="47"/>
        <pc:sldMkLst>
          <pc:docMk/>
          <pc:sldMk cId="753736288" sldId="264"/>
        </pc:sldMkLst>
      </pc:sldChg>
      <pc:sldChg chg="addSp modSp new">
        <pc:chgData name="Christoffer Østergaard Carstens" userId="5d542c86-40b2-4e4f-ab37-dc2fab4fc46a" providerId="ADAL" clId="{59A5D565-C809-40FC-90D9-39D1A862041F}" dt="2022-09-08T10:40:25.631" v="1779" actId="1076"/>
        <pc:sldMkLst>
          <pc:docMk/>
          <pc:sldMk cId="3306461529" sldId="264"/>
        </pc:sldMkLst>
        <pc:picChg chg="add mod">
          <ac:chgData name="Christoffer Østergaard Carstens" userId="5d542c86-40b2-4e4f-ab37-dc2fab4fc46a" providerId="ADAL" clId="{59A5D565-C809-40FC-90D9-39D1A862041F}" dt="2022-09-08T10:40:25.631" v="1779" actId="1076"/>
          <ac:picMkLst>
            <pc:docMk/>
            <pc:sldMk cId="3306461529" sldId="264"/>
            <ac:picMk id="2050" creationId="{D38E18BF-7588-4E91-A8BE-AEB14093C693}"/>
          </ac:picMkLst>
        </pc:picChg>
      </pc:sldChg>
    </pc:docChg>
  </pc:docChgLst>
  <pc:docChgLst>
    <pc:chgData name="Christoffer Østergaard Carstens" userId="5d542c86-40b2-4e4f-ab37-dc2fab4fc46a" providerId="ADAL" clId="{0D0BC0BE-DA32-4BB9-9288-13E336844E52}"/>
    <pc:docChg chg="undo custSel addSld delSld modSld">
      <pc:chgData name="Christoffer Østergaard Carstens" userId="5d542c86-40b2-4e4f-ab37-dc2fab4fc46a" providerId="ADAL" clId="{0D0BC0BE-DA32-4BB9-9288-13E336844E52}" dt="2022-08-23T06:26:58.482" v="497" actId="20577"/>
      <pc:docMkLst>
        <pc:docMk/>
      </pc:docMkLst>
      <pc:sldChg chg="addSp delSp modSp mod">
        <pc:chgData name="Christoffer Østergaard Carstens" userId="5d542c86-40b2-4e4f-ab37-dc2fab4fc46a" providerId="ADAL" clId="{0D0BC0BE-DA32-4BB9-9288-13E336844E52}" dt="2022-08-22T06:45:36.226" v="90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0D0BC0BE-DA32-4BB9-9288-13E336844E52}" dt="2022-08-22T06:45:13.292" v="84" actId="404"/>
          <ac:spMkLst>
            <pc:docMk/>
            <pc:sldMk cId="834824033" sldId="256"/>
            <ac:spMk id="2" creationId="{CF317B45-C707-4F78-A046-9DB5738B0282}"/>
          </ac:spMkLst>
        </pc:spChg>
        <pc:picChg chg="add mod">
          <ac:chgData name="Christoffer Østergaard Carstens" userId="5d542c86-40b2-4e4f-ab37-dc2fab4fc46a" providerId="ADAL" clId="{0D0BC0BE-DA32-4BB9-9288-13E336844E52}" dt="2022-08-22T06:45:36.226" v="90" actId="1076"/>
          <ac:picMkLst>
            <pc:docMk/>
            <pc:sldMk cId="834824033" sldId="256"/>
            <ac:picMk id="3" creationId="{1DDC2C20-254B-42AF-8C63-2DB8E07C55E9}"/>
          </ac:picMkLst>
        </pc:picChg>
        <pc:picChg chg="del">
          <ac:chgData name="Christoffer Østergaard Carstens" userId="5d542c86-40b2-4e4f-ab37-dc2fab4fc46a" providerId="ADAL" clId="{0D0BC0BE-DA32-4BB9-9288-13E336844E52}" dt="2022-08-22T06:45:29.827" v="85" actId="478"/>
          <ac:picMkLst>
            <pc:docMk/>
            <pc:sldMk cId="834824033" sldId="256"/>
            <ac:picMk id="1026" creationId="{37A625F5-353D-4E39-B0D8-98CD4E7793D1}"/>
          </ac:picMkLst>
        </pc:picChg>
      </pc:sldChg>
      <pc:sldChg chg="del">
        <pc:chgData name="Christoffer Østergaard Carstens" userId="5d542c86-40b2-4e4f-ab37-dc2fab4fc46a" providerId="ADAL" clId="{0D0BC0BE-DA32-4BB9-9288-13E336844E52}" dt="2022-08-22T06:45:45.821" v="92" actId="47"/>
        <pc:sldMkLst>
          <pc:docMk/>
          <pc:sldMk cId="2927974430" sldId="266"/>
        </pc:sldMkLst>
      </pc:sldChg>
      <pc:sldChg chg="del">
        <pc:chgData name="Christoffer Østergaard Carstens" userId="5d542c86-40b2-4e4f-ab37-dc2fab4fc46a" providerId="ADAL" clId="{0D0BC0BE-DA32-4BB9-9288-13E336844E52}" dt="2022-08-22T06:45:46.923" v="94" actId="47"/>
        <pc:sldMkLst>
          <pc:docMk/>
          <pc:sldMk cId="3754195660" sldId="267"/>
        </pc:sldMkLst>
      </pc:sldChg>
      <pc:sldChg chg="del">
        <pc:chgData name="Christoffer Østergaard Carstens" userId="5d542c86-40b2-4e4f-ab37-dc2fab4fc46a" providerId="ADAL" clId="{0D0BC0BE-DA32-4BB9-9288-13E336844E52}" dt="2022-08-22T06:45:46.592" v="93" actId="47"/>
        <pc:sldMkLst>
          <pc:docMk/>
          <pc:sldMk cId="412677460" sldId="268"/>
        </pc:sldMkLst>
      </pc:sldChg>
      <pc:sldChg chg="modSp mod">
        <pc:chgData name="Christoffer Østergaard Carstens" userId="5d542c86-40b2-4e4f-ab37-dc2fab4fc46a" providerId="ADAL" clId="{0D0BC0BE-DA32-4BB9-9288-13E336844E52}" dt="2022-08-22T07:00:19.679" v="394" actId="404"/>
        <pc:sldMkLst>
          <pc:docMk/>
          <pc:sldMk cId="1258072497" sldId="269"/>
        </pc:sldMkLst>
        <pc:spChg chg="mod">
          <ac:chgData name="Christoffer Østergaard Carstens" userId="5d542c86-40b2-4e4f-ab37-dc2fab4fc46a" providerId="ADAL" clId="{0D0BC0BE-DA32-4BB9-9288-13E336844E52}" dt="2022-08-22T07:00:19.679" v="394" actId="404"/>
          <ac:spMkLst>
            <pc:docMk/>
            <pc:sldMk cId="1258072497" sldId="269"/>
            <ac:spMk id="3" creationId="{0E58B3DB-5B08-4EAF-A3A0-1BF3840CF333}"/>
          </ac:spMkLst>
        </pc:spChg>
      </pc:sldChg>
      <pc:sldChg chg="modSp new mod">
        <pc:chgData name="Christoffer Østergaard Carstens" userId="5d542c86-40b2-4e4f-ab37-dc2fab4fc46a" providerId="ADAL" clId="{0D0BC0BE-DA32-4BB9-9288-13E336844E52}" dt="2022-08-22T07:00:15.939" v="392" actId="404"/>
        <pc:sldMkLst>
          <pc:docMk/>
          <pc:sldMk cId="2704304503" sldId="270"/>
        </pc:sldMkLst>
        <pc:spChg chg="mod">
          <ac:chgData name="Christoffer Østergaard Carstens" userId="5d542c86-40b2-4e4f-ab37-dc2fab4fc46a" providerId="ADAL" clId="{0D0BC0BE-DA32-4BB9-9288-13E336844E52}" dt="2022-08-22T06:47:39.337" v="131" actId="20577"/>
          <ac:spMkLst>
            <pc:docMk/>
            <pc:sldMk cId="2704304503" sldId="270"/>
            <ac:spMk id="2" creationId="{57E06E15-2175-4579-912D-FEFF9F54DD57}"/>
          </ac:spMkLst>
        </pc:spChg>
        <pc:spChg chg="mod">
          <ac:chgData name="Christoffer Østergaard Carstens" userId="5d542c86-40b2-4e4f-ab37-dc2fab4fc46a" providerId="ADAL" clId="{0D0BC0BE-DA32-4BB9-9288-13E336844E52}" dt="2022-08-22T07:00:15.939" v="392" actId="404"/>
          <ac:spMkLst>
            <pc:docMk/>
            <pc:sldMk cId="2704304503" sldId="270"/>
            <ac:spMk id="3" creationId="{86976673-6A16-4C84-A4A2-D78D8A026F45}"/>
          </ac:spMkLst>
        </pc:spChg>
      </pc:sldChg>
      <pc:sldChg chg="modSp new mod">
        <pc:chgData name="Christoffer Østergaard Carstens" userId="5d542c86-40b2-4e4f-ab37-dc2fab4fc46a" providerId="ADAL" clId="{0D0BC0BE-DA32-4BB9-9288-13E336844E52}" dt="2022-08-22T06:52:09.696" v="173" actId="12"/>
        <pc:sldMkLst>
          <pc:docMk/>
          <pc:sldMk cId="4229218957" sldId="271"/>
        </pc:sldMkLst>
        <pc:spChg chg="mod">
          <ac:chgData name="Christoffer Østergaard Carstens" userId="5d542c86-40b2-4e4f-ab37-dc2fab4fc46a" providerId="ADAL" clId="{0D0BC0BE-DA32-4BB9-9288-13E336844E52}" dt="2022-08-22T06:47:59.218" v="150" actId="20577"/>
          <ac:spMkLst>
            <pc:docMk/>
            <pc:sldMk cId="4229218957" sldId="271"/>
            <ac:spMk id="2" creationId="{B8BA0930-DC4C-4ABA-B43A-E2F5D21A1EA8}"/>
          </ac:spMkLst>
        </pc:spChg>
        <pc:spChg chg="mod">
          <ac:chgData name="Christoffer Østergaard Carstens" userId="5d542c86-40b2-4e4f-ab37-dc2fab4fc46a" providerId="ADAL" clId="{0D0BC0BE-DA32-4BB9-9288-13E336844E52}" dt="2022-08-22T06:52:09.696" v="173" actId="12"/>
          <ac:spMkLst>
            <pc:docMk/>
            <pc:sldMk cId="4229218957" sldId="271"/>
            <ac:spMk id="3" creationId="{B34D5169-4413-40C1-8B2F-A363C79F9682}"/>
          </ac:spMkLst>
        </pc:spChg>
      </pc:sldChg>
      <pc:sldChg chg="addSp modSp new">
        <pc:chgData name="Christoffer Østergaard Carstens" userId="5d542c86-40b2-4e4f-ab37-dc2fab4fc46a" providerId="ADAL" clId="{0D0BC0BE-DA32-4BB9-9288-13E336844E52}" dt="2022-08-22T06:49:12.496" v="157" actId="1076"/>
        <pc:sldMkLst>
          <pc:docMk/>
          <pc:sldMk cId="1913284281" sldId="272"/>
        </pc:sldMkLst>
        <pc:picChg chg="add mod">
          <ac:chgData name="Christoffer Østergaard Carstens" userId="5d542c86-40b2-4e4f-ab37-dc2fab4fc46a" providerId="ADAL" clId="{0D0BC0BE-DA32-4BB9-9288-13E336844E52}" dt="2022-08-22T06:49:12.496" v="157" actId="1076"/>
          <ac:picMkLst>
            <pc:docMk/>
            <pc:sldMk cId="1913284281" sldId="272"/>
            <ac:picMk id="2050" creationId="{F232454D-2261-4030-81B0-F10712517E18}"/>
          </ac:picMkLst>
        </pc:picChg>
      </pc:sldChg>
      <pc:sldChg chg="addSp modSp new mod">
        <pc:chgData name="Christoffer Østergaard Carstens" userId="5d542c86-40b2-4e4f-ab37-dc2fab4fc46a" providerId="ADAL" clId="{0D0BC0BE-DA32-4BB9-9288-13E336844E52}" dt="2022-08-22T06:58:19.344" v="180" actId="1076"/>
        <pc:sldMkLst>
          <pc:docMk/>
          <pc:sldMk cId="4228587267" sldId="273"/>
        </pc:sldMkLst>
        <pc:spChg chg="mod">
          <ac:chgData name="Christoffer Østergaard Carstens" userId="5d542c86-40b2-4e4f-ab37-dc2fab4fc46a" providerId="ADAL" clId="{0D0BC0BE-DA32-4BB9-9288-13E336844E52}" dt="2022-08-22T06:58:14.177" v="178"/>
          <ac:spMkLst>
            <pc:docMk/>
            <pc:sldMk cId="4228587267" sldId="273"/>
            <ac:spMk id="2" creationId="{153096CC-408C-4984-92FE-EAEEABEB53DE}"/>
          </ac:spMkLst>
        </pc:spChg>
        <pc:picChg chg="add mod">
          <ac:chgData name="Christoffer Østergaard Carstens" userId="5d542c86-40b2-4e4f-ab37-dc2fab4fc46a" providerId="ADAL" clId="{0D0BC0BE-DA32-4BB9-9288-13E336844E52}" dt="2022-08-22T06:58:19.344" v="180" actId="1076"/>
          <ac:picMkLst>
            <pc:docMk/>
            <pc:sldMk cId="4228587267" sldId="273"/>
            <ac:picMk id="5" creationId="{C809819E-3F6C-4190-9668-96D4C472BB7A}"/>
          </ac:picMkLst>
        </pc:picChg>
      </pc:sldChg>
      <pc:sldChg chg="modSp new mod">
        <pc:chgData name="Christoffer Østergaard Carstens" userId="5d542c86-40b2-4e4f-ab37-dc2fab4fc46a" providerId="ADAL" clId="{0D0BC0BE-DA32-4BB9-9288-13E336844E52}" dt="2022-08-22T07:00:11.349" v="391" actId="404"/>
        <pc:sldMkLst>
          <pc:docMk/>
          <pc:sldMk cId="2689796239" sldId="274"/>
        </pc:sldMkLst>
        <pc:spChg chg="mod">
          <ac:chgData name="Christoffer Østergaard Carstens" userId="5d542c86-40b2-4e4f-ab37-dc2fab4fc46a" providerId="ADAL" clId="{0D0BC0BE-DA32-4BB9-9288-13E336844E52}" dt="2022-08-22T06:59:00.990" v="201" actId="20577"/>
          <ac:spMkLst>
            <pc:docMk/>
            <pc:sldMk cId="2689796239" sldId="274"/>
            <ac:spMk id="2" creationId="{0106192B-3D37-43B7-85C2-32D635252D88}"/>
          </ac:spMkLst>
        </pc:spChg>
        <pc:spChg chg="mod">
          <ac:chgData name="Christoffer Østergaard Carstens" userId="5d542c86-40b2-4e4f-ab37-dc2fab4fc46a" providerId="ADAL" clId="{0D0BC0BE-DA32-4BB9-9288-13E336844E52}" dt="2022-08-22T07:00:11.349" v="391" actId="404"/>
          <ac:spMkLst>
            <pc:docMk/>
            <pc:sldMk cId="2689796239" sldId="274"/>
            <ac:spMk id="3" creationId="{4F197825-F1B2-4CC6-BB87-C40298544F9D}"/>
          </ac:spMkLst>
        </pc:spChg>
      </pc:sldChg>
      <pc:sldChg chg="addSp delSp modSp new mod">
        <pc:chgData name="Christoffer Østergaard Carstens" userId="5d542c86-40b2-4e4f-ab37-dc2fab4fc46a" providerId="ADAL" clId="{0D0BC0BE-DA32-4BB9-9288-13E336844E52}" dt="2022-08-22T07:15:44.562" v="414" actId="403"/>
        <pc:sldMkLst>
          <pc:docMk/>
          <pc:sldMk cId="2690569492" sldId="275"/>
        </pc:sldMkLst>
        <pc:spChg chg="mod">
          <ac:chgData name="Christoffer Østergaard Carstens" userId="5d542c86-40b2-4e4f-ab37-dc2fab4fc46a" providerId="ADAL" clId="{0D0BC0BE-DA32-4BB9-9288-13E336844E52}" dt="2022-08-22T07:01:34.702" v="402" actId="20577"/>
          <ac:spMkLst>
            <pc:docMk/>
            <pc:sldMk cId="2690569492" sldId="275"/>
            <ac:spMk id="2" creationId="{17F0681F-1EDE-42E0-9B7C-D2A1CC94A299}"/>
          </ac:spMkLst>
        </pc:spChg>
        <pc:spChg chg="del">
          <ac:chgData name="Christoffer Østergaard Carstens" userId="5d542c86-40b2-4e4f-ab37-dc2fab4fc46a" providerId="ADAL" clId="{0D0BC0BE-DA32-4BB9-9288-13E336844E52}" dt="2022-08-22T07:15:27.606" v="403"/>
          <ac:spMkLst>
            <pc:docMk/>
            <pc:sldMk cId="2690569492" sldId="275"/>
            <ac:spMk id="3" creationId="{7180942A-21E2-4BB9-89A2-5E88982BA6B9}"/>
          </ac:spMkLst>
        </pc:spChg>
        <pc:graphicFrameChg chg="add mod modGraphic">
          <ac:chgData name="Christoffer Østergaard Carstens" userId="5d542c86-40b2-4e4f-ab37-dc2fab4fc46a" providerId="ADAL" clId="{0D0BC0BE-DA32-4BB9-9288-13E336844E52}" dt="2022-08-22T07:15:44.562" v="414" actId="403"/>
          <ac:graphicFrameMkLst>
            <pc:docMk/>
            <pc:sldMk cId="2690569492" sldId="275"/>
            <ac:graphicFrameMk id="4" creationId="{8DAA2C84-1B87-47D8-A2EE-4C5C21DB33D7}"/>
          </ac:graphicFrameMkLst>
        </pc:graphicFrameChg>
      </pc:sldChg>
      <pc:sldChg chg="addSp modSp new mod">
        <pc:chgData name="Christoffer Østergaard Carstens" userId="5d542c86-40b2-4e4f-ab37-dc2fab4fc46a" providerId="ADAL" clId="{0D0BC0BE-DA32-4BB9-9288-13E336844E52}" dt="2022-08-23T06:24:20.458" v="430" actId="1076"/>
        <pc:sldMkLst>
          <pc:docMk/>
          <pc:sldMk cId="3863267929" sldId="276"/>
        </pc:sldMkLst>
        <pc:spChg chg="mod">
          <ac:chgData name="Christoffer Østergaard Carstens" userId="5d542c86-40b2-4e4f-ab37-dc2fab4fc46a" providerId="ADAL" clId="{0D0BC0BE-DA32-4BB9-9288-13E336844E52}" dt="2022-08-23T06:24:11.207" v="425" actId="404"/>
          <ac:spMkLst>
            <pc:docMk/>
            <pc:sldMk cId="3863267929" sldId="276"/>
            <ac:spMk id="2" creationId="{ECECAA46-7E0E-4450-9BEA-E5D4F829F3D9}"/>
          </ac:spMkLst>
        </pc:spChg>
        <pc:picChg chg="add mod">
          <ac:chgData name="Christoffer Østergaard Carstens" userId="5d542c86-40b2-4e4f-ab37-dc2fab4fc46a" providerId="ADAL" clId="{0D0BC0BE-DA32-4BB9-9288-13E336844E52}" dt="2022-08-23T06:24:20.458" v="430" actId="1076"/>
          <ac:picMkLst>
            <pc:docMk/>
            <pc:sldMk cId="3863267929" sldId="276"/>
            <ac:picMk id="4098" creationId="{72009060-20F7-4955-8ED8-A8DA2A595482}"/>
          </ac:picMkLst>
        </pc:picChg>
      </pc:sldChg>
      <pc:sldChg chg="modSp new mod">
        <pc:chgData name="Christoffer Østergaard Carstens" userId="5d542c86-40b2-4e4f-ab37-dc2fab4fc46a" providerId="ADAL" clId="{0D0BC0BE-DA32-4BB9-9288-13E336844E52}" dt="2022-08-23T06:26:58.482" v="497" actId="20577"/>
        <pc:sldMkLst>
          <pc:docMk/>
          <pc:sldMk cId="108151239" sldId="277"/>
        </pc:sldMkLst>
        <pc:spChg chg="mod">
          <ac:chgData name="Christoffer Østergaard Carstens" userId="5d542c86-40b2-4e4f-ab37-dc2fab4fc46a" providerId="ADAL" clId="{0D0BC0BE-DA32-4BB9-9288-13E336844E52}" dt="2022-08-23T06:26:58.482" v="497" actId="20577"/>
          <ac:spMkLst>
            <pc:docMk/>
            <pc:sldMk cId="108151239" sldId="277"/>
            <ac:spMk id="2" creationId="{43FFAA9A-70D1-470E-A8AF-CBF0778E8FDB}"/>
          </ac:spMkLst>
        </pc:spChg>
        <pc:spChg chg="mod">
          <ac:chgData name="Christoffer Østergaard Carstens" userId="5d542c86-40b2-4e4f-ab37-dc2fab4fc46a" providerId="ADAL" clId="{0D0BC0BE-DA32-4BB9-9288-13E336844E52}" dt="2022-08-23T06:26:39.895" v="440" actId="313"/>
          <ac:spMkLst>
            <pc:docMk/>
            <pc:sldMk cId="108151239" sldId="277"/>
            <ac:spMk id="3" creationId="{644F4EC5-626A-441E-8F49-F774A316C474}"/>
          </ac:spMkLst>
        </pc:spChg>
      </pc:sldChg>
    </pc:docChg>
  </pc:docChgLst>
  <pc:docChgLst>
    <pc:chgData name="Christoffer Østergaard Carstens" userId="5d542c86-40b2-4e4f-ab37-dc2fab4fc46a" providerId="ADAL" clId="{C88D0CD8-7101-4D3C-895E-ACC9D28C745D}"/>
    <pc:docChg chg="undo custSel addSld modSld sldOrd">
      <pc:chgData name="Christoffer Østergaard Carstens" userId="5d542c86-40b2-4e4f-ab37-dc2fab4fc46a" providerId="ADAL" clId="{C88D0CD8-7101-4D3C-895E-ACC9D28C745D}" dt="2022-04-28T06:58:41.407" v="176" actId="20577"/>
      <pc:docMkLst>
        <pc:docMk/>
      </pc:docMkLst>
      <pc:sldChg chg="addSp delSp modSp mod">
        <pc:chgData name="Christoffer Østergaard Carstens" userId="5d542c86-40b2-4e4f-ab37-dc2fab4fc46a" providerId="ADAL" clId="{C88D0CD8-7101-4D3C-895E-ACC9D28C745D}" dt="2022-04-27T06:31:10.730" v="64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C88D0CD8-7101-4D3C-895E-ACC9D28C745D}" dt="2022-04-27T06:31:05.546" v="62" actId="1076"/>
          <ac:spMkLst>
            <pc:docMk/>
            <pc:sldMk cId="834824033" sldId="256"/>
            <ac:spMk id="2" creationId="{CF317B45-C707-4F78-A046-9DB5738B0282}"/>
          </ac:spMkLst>
        </pc:spChg>
        <pc:spChg chg="del mod">
          <ac:chgData name="Christoffer Østergaard Carstens" userId="5d542c86-40b2-4e4f-ab37-dc2fab4fc46a" providerId="ADAL" clId="{C88D0CD8-7101-4D3C-895E-ACC9D28C745D}" dt="2022-04-27T06:30:55.462" v="59" actId="478"/>
          <ac:spMkLst>
            <pc:docMk/>
            <pc:sldMk cId="834824033" sldId="256"/>
            <ac:spMk id="3" creationId="{A1CB1C7A-A662-4AB0-AC4F-1FEC4C9F9E14}"/>
          </ac:spMkLst>
        </pc:spChg>
        <pc:spChg chg="add mod">
          <ac:chgData name="Christoffer Østergaard Carstens" userId="5d542c86-40b2-4e4f-ab37-dc2fab4fc46a" providerId="ADAL" clId="{C88D0CD8-7101-4D3C-895E-ACC9D28C745D}" dt="2022-04-27T06:30:55.462" v="59" actId="478"/>
          <ac:spMkLst>
            <pc:docMk/>
            <pc:sldMk cId="834824033" sldId="256"/>
            <ac:spMk id="4" creationId="{D6BE36DA-1470-4DEC-998F-1FB0B21AFE03}"/>
          </ac:spMkLst>
        </pc:spChg>
        <pc:picChg chg="add del mod">
          <ac:chgData name="Christoffer Østergaard Carstens" userId="5d542c86-40b2-4e4f-ab37-dc2fab4fc46a" providerId="ADAL" clId="{C88D0CD8-7101-4D3C-895E-ACC9D28C745D}" dt="2022-04-27T06:30:55.462" v="59" actId="478"/>
          <ac:picMkLst>
            <pc:docMk/>
            <pc:sldMk cId="834824033" sldId="256"/>
            <ac:picMk id="1026" creationId="{63610DED-A859-44A5-86CF-B68FBC2C2BDD}"/>
          </ac:picMkLst>
        </pc:picChg>
        <pc:picChg chg="add mod">
          <ac:chgData name="Christoffer Østergaard Carstens" userId="5d542c86-40b2-4e4f-ab37-dc2fab4fc46a" providerId="ADAL" clId="{C88D0CD8-7101-4D3C-895E-ACC9D28C745D}" dt="2022-04-27T06:31:10.730" v="64" actId="1076"/>
          <ac:picMkLst>
            <pc:docMk/>
            <pc:sldMk cId="834824033" sldId="256"/>
            <ac:picMk id="1028" creationId="{2709C00F-2085-416F-9DA8-1EAF0367DCE3}"/>
          </ac:picMkLst>
        </pc:picChg>
      </pc:sldChg>
      <pc:sldChg chg="modSp mod">
        <pc:chgData name="Christoffer Østergaard Carstens" userId="5d542c86-40b2-4e4f-ab37-dc2fab4fc46a" providerId="ADAL" clId="{C88D0CD8-7101-4D3C-895E-ACC9D28C745D}" dt="2022-04-27T06:29:50.224" v="54" actId="12"/>
        <pc:sldMkLst>
          <pc:docMk/>
          <pc:sldMk cId="3559561001" sldId="257"/>
        </pc:sldMkLst>
        <pc:spChg chg="mod">
          <ac:chgData name="Christoffer Østergaard Carstens" userId="5d542c86-40b2-4e4f-ab37-dc2fab4fc46a" providerId="ADAL" clId="{C88D0CD8-7101-4D3C-895E-ACC9D28C745D}" dt="2022-04-27T06:29:50.224" v="54" actId="12"/>
          <ac:spMkLst>
            <pc:docMk/>
            <pc:sldMk cId="3559561001" sldId="257"/>
            <ac:spMk id="3" creationId="{54079E63-BF81-412A-9924-856A1F1225A8}"/>
          </ac:spMkLst>
        </pc:spChg>
      </pc:sldChg>
      <pc:sldChg chg="ord">
        <pc:chgData name="Christoffer Østergaard Carstens" userId="5d542c86-40b2-4e4f-ab37-dc2fab4fc46a" providerId="ADAL" clId="{C88D0CD8-7101-4D3C-895E-ACC9D28C745D}" dt="2022-04-27T06:29:56.210" v="56"/>
        <pc:sldMkLst>
          <pc:docMk/>
          <pc:sldMk cId="12688439" sldId="258"/>
        </pc:sldMkLst>
      </pc:sldChg>
      <pc:sldChg chg="modSp mod">
        <pc:chgData name="Christoffer Østergaard Carstens" userId="5d542c86-40b2-4e4f-ab37-dc2fab4fc46a" providerId="ADAL" clId="{C88D0CD8-7101-4D3C-895E-ACC9D28C745D}" dt="2022-04-27T06:32:04.294" v="69" actId="403"/>
        <pc:sldMkLst>
          <pc:docMk/>
          <pc:sldMk cId="3430617653" sldId="259"/>
        </pc:sldMkLst>
        <pc:spChg chg="mod">
          <ac:chgData name="Christoffer Østergaard Carstens" userId="5d542c86-40b2-4e4f-ab37-dc2fab4fc46a" providerId="ADAL" clId="{C88D0CD8-7101-4D3C-895E-ACC9D28C745D}" dt="2022-04-27T06:32:04.294" v="69" actId="403"/>
          <ac:spMkLst>
            <pc:docMk/>
            <pc:sldMk cId="3430617653" sldId="259"/>
            <ac:spMk id="3" creationId="{3B326602-A439-4327-A07F-E1763E16B98D}"/>
          </ac:spMkLst>
        </pc:spChg>
      </pc:sldChg>
      <pc:sldChg chg="addSp delSp modSp new mod">
        <pc:chgData name="Christoffer Østergaard Carstens" userId="5d542c86-40b2-4e4f-ab37-dc2fab4fc46a" providerId="ADAL" clId="{C88D0CD8-7101-4D3C-895E-ACC9D28C745D}" dt="2022-04-27T12:44:42.121" v="115" actId="20577"/>
        <pc:sldMkLst>
          <pc:docMk/>
          <pc:sldMk cId="1790727658" sldId="260"/>
        </pc:sldMkLst>
        <pc:spChg chg="mod">
          <ac:chgData name="Christoffer Østergaard Carstens" userId="5d542c86-40b2-4e4f-ab37-dc2fab4fc46a" providerId="ADAL" clId="{C88D0CD8-7101-4D3C-895E-ACC9D28C745D}" dt="2022-04-27T12:44:42.121" v="115" actId="20577"/>
          <ac:spMkLst>
            <pc:docMk/>
            <pc:sldMk cId="1790727658" sldId="260"/>
            <ac:spMk id="2" creationId="{C0CA3A57-3478-4142-AEEE-D03C7C447323}"/>
          </ac:spMkLst>
        </pc:spChg>
        <pc:picChg chg="add del mod">
          <ac:chgData name="Christoffer Østergaard Carstens" userId="5d542c86-40b2-4e4f-ab37-dc2fab4fc46a" providerId="ADAL" clId="{C88D0CD8-7101-4D3C-895E-ACC9D28C745D}" dt="2022-04-27T12:44:28.827" v="74" actId="478"/>
          <ac:picMkLst>
            <pc:docMk/>
            <pc:sldMk cId="1790727658" sldId="260"/>
            <ac:picMk id="2050" creationId="{44493B2C-1A0C-4F83-A207-3757D0547127}"/>
          </ac:picMkLst>
        </pc:picChg>
        <pc:picChg chg="add mod">
          <ac:chgData name="Christoffer Østergaard Carstens" userId="5d542c86-40b2-4e4f-ab37-dc2fab4fc46a" providerId="ADAL" clId="{C88D0CD8-7101-4D3C-895E-ACC9D28C745D}" dt="2022-04-27T12:44:35.813" v="78" actId="14100"/>
          <ac:picMkLst>
            <pc:docMk/>
            <pc:sldMk cId="1790727658" sldId="260"/>
            <ac:picMk id="2052" creationId="{2451BFD4-210B-4510-BF75-E129FD71A7C1}"/>
          </ac:picMkLst>
        </pc:picChg>
      </pc:sldChg>
      <pc:sldChg chg="modSp new mod">
        <pc:chgData name="Christoffer Østergaard Carstens" userId="5d542c86-40b2-4e4f-ab37-dc2fab4fc46a" providerId="ADAL" clId="{C88D0CD8-7101-4D3C-895E-ACC9D28C745D}" dt="2022-04-27T12:44:53.653" v="123" actId="20577"/>
        <pc:sldMkLst>
          <pc:docMk/>
          <pc:sldMk cId="3481910656" sldId="261"/>
        </pc:sldMkLst>
        <pc:spChg chg="mod">
          <ac:chgData name="Christoffer Østergaard Carstens" userId="5d542c86-40b2-4e4f-ab37-dc2fab4fc46a" providerId="ADAL" clId="{C88D0CD8-7101-4D3C-895E-ACC9D28C745D}" dt="2022-04-27T12:44:53.653" v="123" actId="20577"/>
          <ac:spMkLst>
            <pc:docMk/>
            <pc:sldMk cId="3481910656" sldId="261"/>
            <ac:spMk id="2" creationId="{39A76F2A-AB8C-4724-9AB0-04C9CD6FFBAC}"/>
          </ac:spMkLst>
        </pc:spChg>
      </pc:sldChg>
      <pc:sldChg chg="modSp new mod">
        <pc:chgData name="Christoffer Østergaard Carstens" userId="5d542c86-40b2-4e4f-ab37-dc2fab4fc46a" providerId="ADAL" clId="{C88D0CD8-7101-4D3C-895E-ACC9D28C745D}" dt="2022-04-27T12:45:04.553" v="131" actId="20577"/>
        <pc:sldMkLst>
          <pc:docMk/>
          <pc:sldMk cId="3348320224" sldId="262"/>
        </pc:sldMkLst>
        <pc:spChg chg="mod">
          <ac:chgData name="Christoffer Østergaard Carstens" userId="5d542c86-40b2-4e4f-ab37-dc2fab4fc46a" providerId="ADAL" clId="{C88D0CD8-7101-4D3C-895E-ACC9D28C745D}" dt="2022-04-27T12:45:04.553" v="131" actId="20577"/>
          <ac:spMkLst>
            <pc:docMk/>
            <pc:sldMk cId="3348320224" sldId="262"/>
            <ac:spMk id="2" creationId="{C690E8B8-35AD-4D11-A3A3-EED231C63592}"/>
          </ac:spMkLst>
        </pc:spChg>
      </pc:sldChg>
      <pc:sldChg chg="addSp new">
        <pc:chgData name="Christoffer Østergaard Carstens" userId="5d542c86-40b2-4e4f-ab37-dc2fab4fc46a" providerId="ADAL" clId="{C88D0CD8-7101-4D3C-895E-ACC9D28C745D}" dt="2022-04-27T12:47:22.590" v="133"/>
        <pc:sldMkLst>
          <pc:docMk/>
          <pc:sldMk cId="1989282092" sldId="263"/>
        </pc:sldMkLst>
        <pc:picChg chg="add">
          <ac:chgData name="Christoffer Østergaard Carstens" userId="5d542c86-40b2-4e4f-ab37-dc2fab4fc46a" providerId="ADAL" clId="{C88D0CD8-7101-4D3C-895E-ACC9D28C745D}" dt="2022-04-27T12:47:22.590" v="133"/>
          <ac:picMkLst>
            <pc:docMk/>
            <pc:sldMk cId="1989282092" sldId="263"/>
            <ac:picMk id="3074" creationId="{BAB692BB-B230-432A-9EFF-3D6A47288911}"/>
          </ac:picMkLst>
        </pc:picChg>
      </pc:sldChg>
      <pc:sldChg chg="addSp modSp new">
        <pc:chgData name="Christoffer Østergaard Carstens" userId="5d542c86-40b2-4e4f-ab37-dc2fab4fc46a" providerId="ADAL" clId="{C88D0CD8-7101-4D3C-895E-ACC9D28C745D}" dt="2022-04-27T12:47:39.269" v="136" actId="14100"/>
        <pc:sldMkLst>
          <pc:docMk/>
          <pc:sldMk cId="1231429534" sldId="264"/>
        </pc:sldMkLst>
        <pc:picChg chg="add mod">
          <ac:chgData name="Christoffer Østergaard Carstens" userId="5d542c86-40b2-4e4f-ab37-dc2fab4fc46a" providerId="ADAL" clId="{C88D0CD8-7101-4D3C-895E-ACC9D28C745D}" dt="2022-04-27T12:47:39.269" v="136" actId="14100"/>
          <ac:picMkLst>
            <pc:docMk/>
            <pc:sldMk cId="1231429534" sldId="264"/>
            <ac:picMk id="4098" creationId="{722CB961-2162-4128-A789-4E22BA51BD43}"/>
          </ac:picMkLst>
        </pc:picChg>
      </pc:sldChg>
      <pc:sldChg chg="modSp new mod ord">
        <pc:chgData name="Christoffer Østergaard Carstens" userId="5d542c86-40b2-4e4f-ab37-dc2fab4fc46a" providerId="ADAL" clId="{C88D0CD8-7101-4D3C-895E-ACC9D28C745D}" dt="2022-04-28T06:58:41.407" v="176" actId="20577"/>
        <pc:sldMkLst>
          <pc:docMk/>
          <pc:sldMk cId="3009232182" sldId="265"/>
        </pc:sldMkLst>
        <pc:spChg chg="mod">
          <ac:chgData name="Christoffer Østergaard Carstens" userId="5d542c86-40b2-4e4f-ab37-dc2fab4fc46a" providerId="ADAL" clId="{C88D0CD8-7101-4D3C-895E-ACC9D28C745D}" dt="2022-04-28T06:58:41.407" v="176" actId="20577"/>
          <ac:spMkLst>
            <pc:docMk/>
            <pc:sldMk cId="3009232182" sldId="265"/>
            <ac:spMk id="2" creationId="{81BBBD35-EFD2-4ED3-89B0-4496638E746F}"/>
          </ac:spMkLst>
        </pc:spChg>
        <pc:spChg chg="mod">
          <ac:chgData name="Christoffer Østergaard Carstens" userId="5d542c86-40b2-4e4f-ab37-dc2fab4fc46a" providerId="ADAL" clId="{C88D0CD8-7101-4D3C-895E-ACC9D28C745D}" dt="2022-04-27T12:48:29.102" v="148" actId="12"/>
          <ac:spMkLst>
            <pc:docMk/>
            <pc:sldMk cId="3009232182" sldId="265"/>
            <ac:spMk id="3" creationId="{1DDD4613-5888-4E78-A3DF-EA98C9826687}"/>
          </ac:spMkLst>
        </pc:spChg>
      </pc:sldChg>
    </pc:docChg>
  </pc:docChgLst>
  <pc:docChgLst>
    <pc:chgData name="Christoffer Østergaard Carstens" userId="5d542c86-40b2-4e4f-ab37-dc2fab4fc46a" providerId="ADAL" clId="{2A6BF9A9-F22B-4431-8BBB-E40663D40E1D}"/>
    <pc:docChg chg="addSld delSld modSld">
      <pc:chgData name="Christoffer Østergaard Carstens" userId="5d542c86-40b2-4e4f-ab37-dc2fab4fc46a" providerId="ADAL" clId="{2A6BF9A9-F22B-4431-8BBB-E40663D40E1D}" dt="2022-08-03T08:40:19.155" v="69" actId="680"/>
      <pc:docMkLst>
        <pc:docMk/>
      </pc:docMkLst>
      <pc:sldChg chg="addSp delSp modSp mod">
        <pc:chgData name="Christoffer Østergaard Carstens" userId="5d542c86-40b2-4e4f-ab37-dc2fab4fc46a" providerId="ADAL" clId="{2A6BF9A9-F22B-4431-8BBB-E40663D40E1D}" dt="2022-08-03T08:40:00.146" v="37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2A6BF9A9-F22B-4431-8BBB-E40663D40E1D}" dt="2022-08-03T08:39:35.920" v="33" actId="20577"/>
          <ac:spMkLst>
            <pc:docMk/>
            <pc:sldMk cId="834824033" sldId="256"/>
            <ac:spMk id="2" creationId="{CF317B45-C707-4F78-A046-9DB5738B0282}"/>
          </ac:spMkLst>
        </pc:spChg>
        <pc:picChg chg="add mod">
          <ac:chgData name="Christoffer Østergaard Carstens" userId="5d542c86-40b2-4e4f-ab37-dc2fab4fc46a" providerId="ADAL" clId="{2A6BF9A9-F22B-4431-8BBB-E40663D40E1D}" dt="2022-08-03T08:40:00.146" v="37" actId="1076"/>
          <ac:picMkLst>
            <pc:docMk/>
            <pc:sldMk cId="834824033" sldId="256"/>
            <ac:picMk id="1026" creationId="{37A625F5-353D-4E39-B0D8-98CD4E7793D1}"/>
          </ac:picMkLst>
        </pc:picChg>
        <pc:picChg chg="del">
          <ac:chgData name="Christoffer Østergaard Carstens" userId="5d542c86-40b2-4e4f-ab37-dc2fab4fc46a" providerId="ADAL" clId="{2A6BF9A9-F22B-4431-8BBB-E40663D40E1D}" dt="2022-08-03T08:39:37.170" v="34" actId="478"/>
          <ac:picMkLst>
            <pc:docMk/>
            <pc:sldMk cId="834824033" sldId="256"/>
            <ac:picMk id="2052" creationId="{4FAAEB71-B291-4B77-B8CD-BB5CC1121E4B}"/>
          </ac:picMkLst>
        </pc:picChg>
      </pc:sldChg>
      <pc:sldChg chg="del">
        <pc:chgData name="Christoffer Østergaard Carstens" userId="5d542c86-40b2-4e4f-ab37-dc2fab4fc46a" providerId="ADAL" clId="{2A6BF9A9-F22B-4431-8BBB-E40663D40E1D}" dt="2022-08-03T08:40:14.130" v="61" actId="47"/>
        <pc:sldMkLst>
          <pc:docMk/>
          <pc:sldMk cId="1790727658" sldId="260"/>
        </pc:sldMkLst>
      </pc:sldChg>
      <pc:sldChg chg="del">
        <pc:chgData name="Christoffer Østergaard Carstens" userId="5d542c86-40b2-4e4f-ab37-dc2fab4fc46a" providerId="ADAL" clId="{2A6BF9A9-F22B-4431-8BBB-E40663D40E1D}" dt="2022-08-03T08:40:14.308" v="62" actId="47"/>
        <pc:sldMkLst>
          <pc:docMk/>
          <pc:sldMk cId="1231429534" sldId="264"/>
        </pc:sldMkLst>
      </pc:sldChg>
      <pc:sldChg chg="delSp modSp mod">
        <pc:chgData name="Christoffer Østergaard Carstens" userId="5d542c86-40b2-4e4f-ab37-dc2fab4fc46a" providerId="ADAL" clId="{2A6BF9A9-F22B-4431-8BBB-E40663D40E1D}" dt="2022-08-03T08:40:12.002" v="57" actId="478"/>
        <pc:sldMkLst>
          <pc:docMk/>
          <pc:sldMk cId="995137511" sldId="265"/>
        </pc:sldMkLst>
        <pc:spChg chg="mod">
          <ac:chgData name="Christoffer Østergaard Carstens" userId="5d542c86-40b2-4e4f-ab37-dc2fab4fc46a" providerId="ADAL" clId="{2A6BF9A9-F22B-4431-8BBB-E40663D40E1D}" dt="2022-08-03T08:40:10.406" v="56" actId="20577"/>
          <ac:spMkLst>
            <pc:docMk/>
            <pc:sldMk cId="995137511" sldId="265"/>
            <ac:spMk id="2" creationId="{FEFD82B6-2EA2-4D4E-89EF-56297D617679}"/>
          </ac:spMkLst>
        </pc:spChg>
        <pc:picChg chg="del">
          <ac:chgData name="Christoffer Østergaard Carstens" userId="5d542c86-40b2-4e4f-ab37-dc2fab4fc46a" providerId="ADAL" clId="{2A6BF9A9-F22B-4431-8BBB-E40663D40E1D}" dt="2022-08-03T08:40:12.002" v="57" actId="478"/>
          <ac:picMkLst>
            <pc:docMk/>
            <pc:sldMk cId="995137511" sldId="265"/>
            <ac:picMk id="3074" creationId="{D95F8CEB-3039-49A9-8988-20D1C9378BBB}"/>
          </ac:picMkLst>
        </pc:picChg>
      </pc:sldChg>
      <pc:sldChg chg="new">
        <pc:chgData name="Christoffer Østergaard Carstens" userId="5d542c86-40b2-4e4f-ab37-dc2fab4fc46a" providerId="ADAL" clId="{2A6BF9A9-F22B-4431-8BBB-E40663D40E1D}" dt="2022-08-03T08:40:19.155" v="69" actId="680"/>
        <pc:sldMkLst>
          <pc:docMk/>
          <pc:sldMk cId="2927974430" sldId="266"/>
        </pc:sldMkLst>
      </pc:sldChg>
      <pc:sldChg chg="del">
        <pc:chgData name="Christoffer Østergaard Carstens" userId="5d542c86-40b2-4e4f-ab37-dc2fab4fc46a" providerId="ADAL" clId="{2A6BF9A9-F22B-4431-8BBB-E40663D40E1D}" dt="2022-08-03T08:40:13.560" v="59" actId="47"/>
        <pc:sldMkLst>
          <pc:docMk/>
          <pc:sldMk cId="3878820409" sldId="266"/>
        </pc:sldMkLst>
      </pc:sldChg>
      <pc:sldChg chg="del">
        <pc:chgData name="Christoffer Østergaard Carstens" userId="5d542c86-40b2-4e4f-ab37-dc2fab4fc46a" providerId="ADAL" clId="{2A6BF9A9-F22B-4431-8BBB-E40663D40E1D}" dt="2022-08-03T08:40:13.945" v="60" actId="47"/>
        <pc:sldMkLst>
          <pc:docMk/>
          <pc:sldMk cId="1347423285" sldId="267"/>
        </pc:sldMkLst>
      </pc:sldChg>
      <pc:sldChg chg="del">
        <pc:chgData name="Christoffer Østergaard Carstens" userId="5d542c86-40b2-4e4f-ab37-dc2fab4fc46a" providerId="ADAL" clId="{2A6BF9A9-F22B-4431-8BBB-E40663D40E1D}" dt="2022-08-03T08:40:13.220" v="58" actId="47"/>
        <pc:sldMkLst>
          <pc:docMk/>
          <pc:sldMk cId="788607252" sldId="268"/>
        </pc:sldMkLst>
      </pc:sldChg>
      <pc:sldChg chg="del">
        <pc:chgData name="Christoffer Østergaard Carstens" userId="5d542c86-40b2-4e4f-ab37-dc2fab4fc46a" providerId="ADAL" clId="{2A6BF9A9-F22B-4431-8BBB-E40663D40E1D}" dt="2022-08-03T08:40:14.547" v="63" actId="47"/>
        <pc:sldMkLst>
          <pc:docMk/>
          <pc:sldMk cId="3755693002" sldId="269"/>
        </pc:sldMkLst>
      </pc:sldChg>
      <pc:sldChg chg="del">
        <pc:chgData name="Christoffer Østergaard Carstens" userId="5d542c86-40b2-4e4f-ab37-dc2fab4fc46a" providerId="ADAL" clId="{2A6BF9A9-F22B-4431-8BBB-E40663D40E1D}" dt="2022-08-03T08:40:14.763" v="64" actId="47"/>
        <pc:sldMkLst>
          <pc:docMk/>
          <pc:sldMk cId="3214485978" sldId="270"/>
        </pc:sldMkLst>
      </pc:sldChg>
      <pc:sldChg chg="del">
        <pc:chgData name="Christoffer Østergaard Carstens" userId="5d542c86-40b2-4e4f-ab37-dc2fab4fc46a" providerId="ADAL" clId="{2A6BF9A9-F22B-4431-8BBB-E40663D40E1D}" dt="2022-08-03T08:40:14.963" v="65" actId="47"/>
        <pc:sldMkLst>
          <pc:docMk/>
          <pc:sldMk cId="2522446572" sldId="271"/>
        </pc:sldMkLst>
      </pc:sldChg>
      <pc:sldChg chg="del">
        <pc:chgData name="Christoffer Østergaard Carstens" userId="5d542c86-40b2-4e4f-ab37-dc2fab4fc46a" providerId="ADAL" clId="{2A6BF9A9-F22B-4431-8BBB-E40663D40E1D}" dt="2022-08-03T08:40:15.095" v="66" actId="47"/>
        <pc:sldMkLst>
          <pc:docMk/>
          <pc:sldMk cId="2432203564" sldId="272"/>
        </pc:sldMkLst>
      </pc:sldChg>
      <pc:sldChg chg="del">
        <pc:chgData name="Christoffer Østergaard Carstens" userId="5d542c86-40b2-4e4f-ab37-dc2fab4fc46a" providerId="ADAL" clId="{2A6BF9A9-F22B-4431-8BBB-E40663D40E1D}" dt="2022-08-03T08:40:15.533" v="67" actId="47"/>
        <pc:sldMkLst>
          <pc:docMk/>
          <pc:sldMk cId="2891793371" sldId="273"/>
        </pc:sldMkLst>
      </pc:sldChg>
      <pc:sldChg chg="del">
        <pc:chgData name="Christoffer Østergaard Carstens" userId="5d542c86-40b2-4e4f-ab37-dc2fab4fc46a" providerId="ADAL" clId="{2A6BF9A9-F22B-4431-8BBB-E40663D40E1D}" dt="2022-08-03T08:40:16.635" v="68" actId="47"/>
        <pc:sldMkLst>
          <pc:docMk/>
          <pc:sldMk cId="3203876766" sldId="274"/>
        </pc:sldMkLst>
      </pc:sldChg>
    </pc:docChg>
  </pc:docChgLst>
  <pc:docChgLst>
    <pc:chgData name="Christoffer Østergaard Carstens" userId="5d542c86-40b2-4e4f-ab37-dc2fab4fc46a" providerId="ADAL" clId="{61E6B7CE-B6C9-4909-BC02-F059E31AD1F4}"/>
    <pc:docChg chg="undo custSel addSld delSld modSld sldOrd">
      <pc:chgData name="Christoffer Østergaard Carstens" userId="5d542c86-40b2-4e4f-ab37-dc2fab4fc46a" providerId="ADAL" clId="{61E6B7CE-B6C9-4909-BC02-F059E31AD1F4}" dt="2022-08-11T10:38:54.746" v="803" actId="20577"/>
      <pc:docMkLst>
        <pc:docMk/>
      </pc:docMkLst>
      <pc:sldChg chg="del">
        <pc:chgData name="Christoffer Østergaard Carstens" userId="5d542c86-40b2-4e4f-ab37-dc2fab4fc46a" providerId="ADAL" clId="{61E6B7CE-B6C9-4909-BC02-F059E31AD1F4}" dt="2022-08-11T10:37:00.166" v="548" actId="47"/>
        <pc:sldMkLst>
          <pc:docMk/>
          <pc:sldMk cId="995137511" sldId="265"/>
        </pc:sldMkLst>
      </pc:sldChg>
      <pc:sldChg chg="addSp delSp modSp mod">
        <pc:chgData name="Christoffer Østergaard Carstens" userId="5d542c86-40b2-4e4f-ab37-dc2fab4fc46a" providerId="ADAL" clId="{61E6B7CE-B6C9-4909-BC02-F059E31AD1F4}" dt="2022-08-11T10:38:54.746" v="803" actId="20577"/>
        <pc:sldMkLst>
          <pc:docMk/>
          <pc:sldMk cId="2927974430" sldId="266"/>
        </pc:sldMkLst>
        <pc:spChg chg="mod">
          <ac:chgData name="Christoffer Østergaard Carstens" userId="5d542c86-40b2-4e4f-ab37-dc2fab4fc46a" providerId="ADAL" clId="{61E6B7CE-B6C9-4909-BC02-F059E31AD1F4}" dt="2022-08-03T08:56:35.537" v="179" actId="20577"/>
          <ac:spMkLst>
            <pc:docMk/>
            <pc:sldMk cId="2927974430" sldId="266"/>
            <ac:spMk id="2" creationId="{BCA2BC6D-2687-43D1-80FD-3E4BF1DB645A}"/>
          </ac:spMkLst>
        </pc:spChg>
        <pc:spChg chg="del">
          <ac:chgData name="Christoffer Østergaard Carstens" userId="5d542c86-40b2-4e4f-ab37-dc2fab4fc46a" providerId="ADAL" clId="{61E6B7CE-B6C9-4909-BC02-F059E31AD1F4}" dt="2022-08-03T08:54:13.319" v="6" actId="3680"/>
          <ac:spMkLst>
            <pc:docMk/>
            <pc:sldMk cId="2927974430" sldId="266"/>
            <ac:spMk id="3" creationId="{C3622BF3-EAAE-4119-8B22-59780EC10123}"/>
          </ac:spMkLst>
        </pc:spChg>
        <pc:spChg chg="add mod">
          <ac:chgData name="Christoffer Østergaard Carstens" userId="5d542c86-40b2-4e4f-ab37-dc2fab4fc46a" providerId="ADAL" clId="{61E6B7CE-B6C9-4909-BC02-F059E31AD1F4}" dt="2022-08-03T08:59:38.385" v="479" actId="20577"/>
          <ac:spMkLst>
            <pc:docMk/>
            <pc:sldMk cId="2927974430" sldId="266"/>
            <ac:spMk id="7" creationId="{BCF50435-2BAF-4FEF-8AF9-805B8897E268}"/>
          </ac:spMkLst>
        </pc:spChg>
        <pc:graphicFrameChg chg="add mod ord modGraphic">
          <ac:chgData name="Christoffer Østergaard Carstens" userId="5d542c86-40b2-4e4f-ab37-dc2fab4fc46a" providerId="ADAL" clId="{61E6B7CE-B6C9-4909-BC02-F059E31AD1F4}" dt="2022-08-11T10:38:54.746" v="803" actId="20577"/>
          <ac:graphicFrameMkLst>
            <pc:docMk/>
            <pc:sldMk cId="2927974430" sldId="266"/>
            <ac:graphicFrameMk id="4" creationId="{F5E19A15-BD62-4A19-9598-25FD9154318A}"/>
          </ac:graphicFrameMkLst>
        </pc:graphicFrameChg>
        <pc:picChg chg="add del mod">
          <ac:chgData name="Christoffer Østergaard Carstens" userId="5d542c86-40b2-4e4f-ab37-dc2fab4fc46a" providerId="ADAL" clId="{61E6B7CE-B6C9-4909-BC02-F059E31AD1F4}" dt="2022-08-03T08:57:19.503" v="222" actId="478"/>
          <ac:picMkLst>
            <pc:docMk/>
            <pc:sldMk cId="2927974430" sldId="266"/>
            <ac:picMk id="6" creationId="{56E3B558-C020-49BA-9CDD-9248CF836B0B}"/>
          </ac:picMkLst>
        </pc:picChg>
      </pc:sldChg>
      <pc:sldChg chg="modSp new mod">
        <pc:chgData name="Christoffer Østergaard Carstens" userId="5d542c86-40b2-4e4f-ab37-dc2fab4fc46a" providerId="ADAL" clId="{61E6B7CE-B6C9-4909-BC02-F059E31AD1F4}" dt="2022-08-03T09:12:59.485" v="537" actId="20577"/>
        <pc:sldMkLst>
          <pc:docMk/>
          <pc:sldMk cId="3754195660" sldId="267"/>
        </pc:sldMkLst>
        <pc:spChg chg="mod">
          <ac:chgData name="Christoffer Østergaard Carstens" userId="5d542c86-40b2-4e4f-ab37-dc2fab4fc46a" providerId="ADAL" clId="{61E6B7CE-B6C9-4909-BC02-F059E31AD1F4}" dt="2022-08-03T09:12:59.485" v="537" actId="20577"/>
          <ac:spMkLst>
            <pc:docMk/>
            <pc:sldMk cId="3754195660" sldId="267"/>
            <ac:spMk id="2" creationId="{26C22016-384B-4AC9-BC1A-C4698D5690CD}"/>
          </ac:spMkLst>
        </pc:spChg>
        <pc:spChg chg="mod">
          <ac:chgData name="Christoffer Østergaard Carstens" userId="5d542c86-40b2-4e4f-ab37-dc2fab4fc46a" providerId="ADAL" clId="{61E6B7CE-B6C9-4909-BC02-F059E31AD1F4}" dt="2022-08-03T09:12:43.313" v="512" actId="27636"/>
          <ac:spMkLst>
            <pc:docMk/>
            <pc:sldMk cId="3754195660" sldId="267"/>
            <ac:spMk id="3" creationId="{75948B1C-1EF2-44B9-B12B-FFD54500DC2E}"/>
          </ac:spMkLst>
        </pc:spChg>
      </pc:sldChg>
      <pc:sldChg chg="modSp new mod ord">
        <pc:chgData name="Christoffer Østergaard Carstens" userId="5d542c86-40b2-4e4f-ab37-dc2fab4fc46a" providerId="ADAL" clId="{61E6B7CE-B6C9-4909-BC02-F059E31AD1F4}" dt="2022-08-03T09:13:15.777" v="547"/>
        <pc:sldMkLst>
          <pc:docMk/>
          <pc:sldMk cId="412677460" sldId="268"/>
        </pc:sldMkLst>
        <pc:spChg chg="mod">
          <ac:chgData name="Christoffer Østergaard Carstens" userId="5d542c86-40b2-4e4f-ab37-dc2fab4fc46a" providerId="ADAL" clId="{61E6B7CE-B6C9-4909-BC02-F059E31AD1F4}" dt="2022-08-03T09:13:13.941" v="545" actId="20577"/>
          <ac:spMkLst>
            <pc:docMk/>
            <pc:sldMk cId="412677460" sldId="268"/>
            <ac:spMk id="2" creationId="{FE33B3BC-9C54-4C21-BC0D-91ECCD42DF72}"/>
          </ac:spMkLst>
        </pc:spChg>
        <pc:spChg chg="mod">
          <ac:chgData name="Christoffer Østergaard Carstens" userId="5d542c86-40b2-4e4f-ab37-dc2fab4fc46a" providerId="ADAL" clId="{61E6B7CE-B6C9-4909-BC02-F059E31AD1F4}" dt="2022-08-03T09:13:10.783" v="539"/>
          <ac:spMkLst>
            <pc:docMk/>
            <pc:sldMk cId="412677460" sldId="268"/>
            <ac:spMk id="3" creationId="{E1DAA256-0CCC-427B-ADD4-D9DC4AA2A75F}"/>
          </ac:spMkLst>
        </pc:spChg>
      </pc:sldChg>
      <pc:sldChg chg="modSp new mod">
        <pc:chgData name="Christoffer Østergaard Carstens" userId="5d542c86-40b2-4e4f-ab37-dc2fab4fc46a" providerId="ADAL" clId="{61E6B7CE-B6C9-4909-BC02-F059E31AD1F4}" dt="2022-08-11T10:38:17.113" v="782" actId="20577"/>
        <pc:sldMkLst>
          <pc:docMk/>
          <pc:sldMk cId="1258072497" sldId="269"/>
        </pc:sldMkLst>
        <pc:spChg chg="mod">
          <ac:chgData name="Christoffer Østergaard Carstens" userId="5d542c86-40b2-4e4f-ab37-dc2fab4fc46a" providerId="ADAL" clId="{61E6B7CE-B6C9-4909-BC02-F059E31AD1F4}" dt="2022-08-11T10:37:06.536" v="577" actId="20577"/>
          <ac:spMkLst>
            <pc:docMk/>
            <pc:sldMk cId="1258072497" sldId="269"/>
            <ac:spMk id="2" creationId="{B19CC2EE-B9C2-4485-938E-FF968029DF97}"/>
          </ac:spMkLst>
        </pc:spChg>
        <pc:spChg chg="mod">
          <ac:chgData name="Christoffer Østergaard Carstens" userId="5d542c86-40b2-4e4f-ab37-dc2fab4fc46a" providerId="ADAL" clId="{61E6B7CE-B6C9-4909-BC02-F059E31AD1F4}" dt="2022-08-11T10:38:17.113" v="782" actId="20577"/>
          <ac:spMkLst>
            <pc:docMk/>
            <pc:sldMk cId="1258072497" sldId="269"/>
            <ac:spMk id="3" creationId="{0E58B3DB-5B08-4EAF-A3A0-1BF3840CF333}"/>
          </ac:spMkLst>
        </pc:spChg>
      </pc:sldChg>
    </pc:docChg>
  </pc:docChgLst>
  <pc:docChgLst>
    <pc:chgData name="Christoffer Østergaard Carstens" userId="5d542c86-40b2-4e4f-ab37-dc2fab4fc46a" providerId="ADAL" clId="{8783FBF8-ACD0-41B1-BDAB-988EBF709AEB}"/>
    <pc:docChg chg="undo custSel addSld modSld">
      <pc:chgData name="Christoffer Østergaard Carstens" userId="5d542c86-40b2-4e4f-ab37-dc2fab4fc46a" providerId="ADAL" clId="{8783FBF8-ACD0-41B1-BDAB-988EBF709AEB}" dt="2022-09-14T12:18:14.260" v="1225" actId="20577"/>
      <pc:docMkLst>
        <pc:docMk/>
      </pc:docMkLst>
      <pc:sldChg chg="modSp mod">
        <pc:chgData name="Christoffer Østergaard Carstens" userId="5d542c86-40b2-4e4f-ab37-dc2fab4fc46a" providerId="ADAL" clId="{8783FBF8-ACD0-41B1-BDAB-988EBF709AEB}" dt="2022-09-13T18:31:52.752" v="21" actId="20577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8783FBF8-ACD0-41B1-BDAB-988EBF709AEB}" dt="2022-09-13T18:31:52.752" v="21" actId="20577"/>
          <ac:spMkLst>
            <pc:docMk/>
            <pc:sldMk cId="834824033" sldId="256"/>
            <ac:spMk id="2" creationId="{CF317B45-C707-4F78-A046-9DB5738B0282}"/>
          </ac:spMkLst>
        </pc:spChg>
      </pc:sldChg>
      <pc:sldChg chg="modSp mod">
        <pc:chgData name="Christoffer Østergaard Carstens" userId="5d542c86-40b2-4e4f-ab37-dc2fab4fc46a" providerId="ADAL" clId="{8783FBF8-ACD0-41B1-BDAB-988EBF709AEB}" dt="2022-09-14T12:18:14.260" v="1225" actId="20577"/>
        <pc:sldMkLst>
          <pc:docMk/>
          <pc:sldMk cId="2767075252" sldId="257"/>
        </pc:sldMkLst>
        <pc:spChg chg="mod">
          <ac:chgData name="Christoffer Østergaard Carstens" userId="5d542c86-40b2-4e4f-ab37-dc2fab4fc46a" providerId="ADAL" clId="{8783FBF8-ACD0-41B1-BDAB-988EBF709AEB}" dt="2022-09-14T12:18:14.260" v="1225" actId="20577"/>
          <ac:spMkLst>
            <pc:docMk/>
            <pc:sldMk cId="2767075252" sldId="257"/>
            <ac:spMk id="3" creationId="{0A7F5522-3280-450B-8AEF-27990FE6166D}"/>
          </ac:spMkLst>
        </pc:spChg>
      </pc:sldChg>
      <pc:sldChg chg="addSp delSp modSp mod">
        <pc:chgData name="Christoffer Østergaard Carstens" userId="5d542c86-40b2-4e4f-ab37-dc2fab4fc46a" providerId="ADAL" clId="{8783FBF8-ACD0-41B1-BDAB-988EBF709AEB}" dt="2022-09-14T09:04:39.384" v="698" actId="20577"/>
        <pc:sldMkLst>
          <pc:docMk/>
          <pc:sldMk cId="2048388202" sldId="258"/>
        </pc:sldMkLst>
        <pc:spChg chg="mod">
          <ac:chgData name="Christoffer Østergaard Carstens" userId="5d542c86-40b2-4e4f-ab37-dc2fab4fc46a" providerId="ADAL" clId="{8783FBF8-ACD0-41B1-BDAB-988EBF709AEB}" dt="2022-09-14T09:04:39.384" v="698" actId="20577"/>
          <ac:spMkLst>
            <pc:docMk/>
            <pc:sldMk cId="2048388202" sldId="258"/>
            <ac:spMk id="3" creationId="{3243BF38-3FE7-46B6-A98A-DCD4AF3B90AA}"/>
          </ac:spMkLst>
        </pc:spChg>
        <pc:picChg chg="add del">
          <ac:chgData name="Christoffer Østergaard Carstens" userId="5d542c86-40b2-4e4f-ab37-dc2fab4fc46a" providerId="ADAL" clId="{8783FBF8-ACD0-41B1-BDAB-988EBF709AEB}" dt="2022-09-13T18:37:54.510" v="59" actId="22"/>
          <ac:picMkLst>
            <pc:docMk/>
            <pc:sldMk cId="2048388202" sldId="258"/>
            <ac:picMk id="5" creationId="{D0E386AC-D42E-447E-8F90-200AC994301A}"/>
          </ac:picMkLst>
        </pc:picChg>
      </pc:sldChg>
      <pc:sldChg chg="addSp delSp modSp new mod">
        <pc:chgData name="Christoffer Østergaard Carstens" userId="5d542c86-40b2-4e4f-ab37-dc2fab4fc46a" providerId="ADAL" clId="{8783FBF8-ACD0-41B1-BDAB-988EBF709AEB}" dt="2022-09-13T18:40:27.729" v="195" actId="14100"/>
        <pc:sldMkLst>
          <pc:docMk/>
          <pc:sldMk cId="3828480908" sldId="259"/>
        </pc:sldMkLst>
        <pc:spChg chg="mod">
          <ac:chgData name="Christoffer Østergaard Carstens" userId="5d542c86-40b2-4e4f-ab37-dc2fab4fc46a" providerId="ADAL" clId="{8783FBF8-ACD0-41B1-BDAB-988EBF709AEB}" dt="2022-09-13T18:40:11.152" v="191" actId="1076"/>
          <ac:spMkLst>
            <pc:docMk/>
            <pc:sldMk cId="3828480908" sldId="259"/>
            <ac:spMk id="2" creationId="{01A97D9A-06B3-40EB-ABD4-A31B827FA475}"/>
          </ac:spMkLst>
        </pc:spChg>
        <pc:spChg chg="mod">
          <ac:chgData name="Christoffer Østergaard Carstens" userId="5d542c86-40b2-4e4f-ab37-dc2fab4fc46a" providerId="ADAL" clId="{8783FBF8-ACD0-41B1-BDAB-988EBF709AEB}" dt="2022-09-13T18:40:20.484" v="194" actId="1076"/>
          <ac:spMkLst>
            <pc:docMk/>
            <pc:sldMk cId="3828480908" sldId="259"/>
            <ac:spMk id="3" creationId="{0AC8C56B-4919-4F2C-AC3A-7C785A73E5C0}"/>
          </ac:spMkLst>
        </pc:spChg>
        <pc:picChg chg="add mod">
          <ac:chgData name="Christoffer Østergaard Carstens" userId="5d542c86-40b2-4e4f-ab37-dc2fab4fc46a" providerId="ADAL" clId="{8783FBF8-ACD0-41B1-BDAB-988EBF709AEB}" dt="2022-09-13T18:40:27.729" v="195" actId="14100"/>
          <ac:picMkLst>
            <pc:docMk/>
            <pc:sldMk cId="3828480908" sldId="259"/>
            <ac:picMk id="5" creationId="{44D3EC2E-D1C0-4656-9C06-00F257821BED}"/>
          </ac:picMkLst>
        </pc:picChg>
        <pc:picChg chg="add del mod">
          <ac:chgData name="Christoffer Østergaard Carstens" userId="5d542c86-40b2-4e4f-ab37-dc2fab4fc46a" providerId="ADAL" clId="{8783FBF8-ACD0-41B1-BDAB-988EBF709AEB}" dt="2022-09-13T18:40:04.830" v="189" actId="478"/>
          <ac:picMkLst>
            <pc:docMk/>
            <pc:sldMk cId="3828480908" sldId="259"/>
            <ac:picMk id="7" creationId="{63F049ED-DE31-484A-A903-74080BC9850E}"/>
          </ac:picMkLst>
        </pc:picChg>
      </pc:sldChg>
      <pc:sldChg chg="modSp new mod">
        <pc:chgData name="Christoffer Østergaard Carstens" userId="5d542c86-40b2-4e4f-ab37-dc2fab4fc46a" providerId="ADAL" clId="{8783FBF8-ACD0-41B1-BDAB-988EBF709AEB}" dt="2022-09-14T09:06:59.654" v="776" actId="115"/>
        <pc:sldMkLst>
          <pc:docMk/>
          <pc:sldMk cId="1734415593" sldId="260"/>
        </pc:sldMkLst>
        <pc:spChg chg="mod">
          <ac:chgData name="Christoffer Østergaard Carstens" userId="5d542c86-40b2-4e4f-ab37-dc2fab4fc46a" providerId="ADAL" clId="{8783FBF8-ACD0-41B1-BDAB-988EBF709AEB}" dt="2022-09-13T18:42:23.912" v="243" actId="313"/>
          <ac:spMkLst>
            <pc:docMk/>
            <pc:sldMk cId="1734415593" sldId="260"/>
            <ac:spMk id="2" creationId="{3C1500F3-342C-494F-84C0-9DCF63F7C2C7}"/>
          </ac:spMkLst>
        </pc:spChg>
        <pc:spChg chg="mod">
          <ac:chgData name="Christoffer Østergaard Carstens" userId="5d542c86-40b2-4e4f-ab37-dc2fab4fc46a" providerId="ADAL" clId="{8783FBF8-ACD0-41B1-BDAB-988EBF709AEB}" dt="2022-09-14T09:06:59.654" v="776" actId="115"/>
          <ac:spMkLst>
            <pc:docMk/>
            <pc:sldMk cId="1734415593" sldId="260"/>
            <ac:spMk id="3" creationId="{D722FC4C-9BC6-4DFE-A4A4-5939197AFFD4}"/>
          </ac:spMkLst>
        </pc:spChg>
      </pc:sldChg>
      <pc:sldChg chg="modSp new mod">
        <pc:chgData name="Christoffer Østergaard Carstens" userId="5d542c86-40b2-4e4f-ab37-dc2fab4fc46a" providerId="ADAL" clId="{8783FBF8-ACD0-41B1-BDAB-988EBF709AEB}" dt="2022-09-14T08:55:42.221" v="543" actId="6549"/>
        <pc:sldMkLst>
          <pc:docMk/>
          <pc:sldMk cId="2034731970" sldId="261"/>
        </pc:sldMkLst>
        <pc:spChg chg="mod">
          <ac:chgData name="Christoffer Østergaard Carstens" userId="5d542c86-40b2-4e4f-ab37-dc2fab4fc46a" providerId="ADAL" clId="{8783FBF8-ACD0-41B1-BDAB-988EBF709AEB}" dt="2022-09-14T08:22:18.977" v="314" actId="20577"/>
          <ac:spMkLst>
            <pc:docMk/>
            <pc:sldMk cId="2034731970" sldId="261"/>
            <ac:spMk id="2" creationId="{0D30F791-1546-4FFC-953F-21181CF81C5D}"/>
          </ac:spMkLst>
        </pc:spChg>
        <pc:spChg chg="mod">
          <ac:chgData name="Christoffer Østergaard Carstens" userId="5d542c86-40b2-4e4f-ab37-dc2fab4fc46a" providerId="ADAL" clId="{8783FBF8-ACD0-41B1-BDAB-988EBF709AEB}" dt="2022-09-14T08:55:42.221" v="543" actId="6549"/>
          <ac:spMkLst>
            <pc:docMk/>
            <pc:sldMk cId="2034731970" sldId="261"/>
            <ac:spMk id="3" creationId="{1A8FF7ED-09BA-42A6-A5C3-47C0041DC898}"/>
          </ac:spMkLst>
        </pc:spChg>
      </pc:sldChg>
      <pc:sldChg chg="modSp new mod">
        <pc:chgData name="Christoffer Østergaard Carstens" userId="5d542c86-40b2-4e4f-ab37-dc2fab4fc46a" providerId="ADAL" clId="{8783FBF8-ACD0-41B1-BDAB-988EBF709AEB}" dt="2022-09-14T08:58:35.940" v="676" actId="20577"/>
        <pc:sldMkLst>
          <pc:docMk/>
          <pc:sldMk cId="3092233320" sldId="262"/>
        </pc:sldMkLst>
        <pc:spChg chg="mod">
          <ac:chgData name="Christoffer Østergaard Carstens" userId="5d542c86-40b2-4e4f-ab37-dc2fab4fc46a" providerId="ADAL" clId="{8783FBF8-ACD0-41B1-BDAB-988EBF709AEB}" dt="2022-09-14T08:58:35.940" v="676" actId="20577"/>
          <ac:spMkLst>
            <pc:docMk/>
            <pc:sldMk cId="3092233320" sldId="262"/>
            <ac:spMk id="2" creationId="{E13869BE-BAC6-4076-942A-6C8840985991}"/>
          </ac:spMkLst>
        </pc:spChg>
        <pc:spChg chg="mod">
          <ac:chgData name="Christoffer Østergaard Carstens" userId="5d542c86-40b2-4e4f-ab37-dc2fab4fc46a" providerId="ADAL" clId="{8783FBF8-ACD0-41B1-BDAB-988EBF709AEB}" dt="2022-09-14T08:58:27.275" v="674" actId="20577"/>
          <ac:spMkLst>
            <pc:docMk/>
            <pc:sldMk cId="3092233320" sldId="262"/>
            <ac:spMk id="3" creationId="{DE06F511-3D4C-466D-A9B0-BE64AB65B5C0}"/>
          </ac:spMkLst>
        </pc:spChg>
      </pc:sldChg>
      <pc:sldChg chg="addSp modSp new mod">
        <pc:chgData name="Christoffer Østergaard Carstens" userId="5d542c86-40b2-4e4f-ab37-dc2fab4fc46a" providerId="ADAL" clId="{8783FBF8-ACD0-41B1-BDAB-988EBF709AEB}" dt="2022-09-14T12:16:08.367" v="1187" actId="14100"/>
        <pc:sldMkLst>
          <pc:docMk/>
          <pc:sldMk cId="2765563718" sldId="263"/>
        </pc:sldMkLst>
        <pc:spChg chg="mod">
          <ac:chgData name="Christoffer Østergaard Carstens" userId="5d542c86-40b2-4e4f-ab37-dc2fab4fc46a" providerId="ADAL" clId="{8783FBF8-ACD0-41B1-BDAB-988EBF709AEB}" dt="2022-09-14T12:13:51.308" v="938" actId="20577"/>
          <ac:spMkLst>
            <pc:docMk/>
            <pc:sldMk cId="2765563718" sldId="263"/>
            <ac:spMk id="2" creationId="{4D98A613-36EA-466D-BC58-6C93ED7720B4}"/>
          </ac:spMkLst>
        </pc:spChg>
        <pc:spChg chg="mod">
          <ac:chgData name="Christoffer Østergaard Carstens" userId="5d542c86-40b2-4e4f-ab37-dc2fab4fc46a" providerId="ADAL" clId="{8783FBF8-ACD0-41B1-BDAB-988EBF709AEB}" dt="2022-09-14T12:15:53.104" v="1185" actId="20577"/>
          <ac:spMkLst>
            <pc:docMk/>
            <pc:sldMk cId="2765563718" sldId="263"/>
            <ac:spMk id="3" creationId="{38210DE0-6D2A-4D16-A15F-00A521CBD756}"/>
          </ac:spMkLst>
        </pc:spChg>
        <pc:picChg chg="add mod">
          <ac:chgData name="Christoffer Østergaard Carstens" userId="5d542c86-40b2-4e4f-ab37-dc2fab4fc46a" providerId="ADAL" clId="{8783FBF8-ACD0-41B1-BDAB-988EBF709AEB}" dt="2022-09-14T12:16:08.367" v="1187" actId="14100"/>
          <ac:picMkLst>
            <pc:docMk/>
            <pc:sldMk cId="2765563718" sldId="263"/>
            <ac:picMk id="1026" creationId="{280DAE8E-D7C1-4B93-98BC-A25613EB42FE}"/>
          </ac:picMkLst>
        </pc:picChg>
      </pc:sldChg>
    </pc:docChg>
  </pc:docChgLst>
  <pc:docChgLst>
    <pc:chgData name="Christoffer Østergaard Carstens" userId="5d542c86-40b2-4e4f-ab37-dc2fab4fc46a" providerId="ADAL" clId="{81CF5DBD-9FD2-4C9E-8DA5-75C46A77463D}"/>
    <pc:docChg chg="custSel addSld delSld modSld">
      <pc:chgData name="Christoffer Østergaard Carstens" userId="5d542c86-40b2-4e4f-ab37-dc2fab4fc46a" providerId="ADAL" clId="{81CF5DBD-9FD2-4C9E-8DA5-75C46A77463D}" dt="2022-09-13T18:30:00.401" v="191" actId="403"/>
      <pc:docMkLst>
        <pc:docMk/>
      </pc:docMkLst>
      <pc:sldChg chg="delSp modSp mod">
        <pc:chgData name="Christoffer Østergaard Carstens" userId="5d542c86-40b2-4e4f-ab37-dc2fab4fc46a" providerId="ADAL" clId="{81CF5DBD-9FD2-4C9E-8DA5-75C46A77463D}" dt="2022-09-13T18:30:00.401" v="191" actId="403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81CF5DBD-9FD2-4C9E-8DA5-75C46A77463D}" dt="2022-09-13T18:29:58.198" v="189" actId="403"/>
          <ac:spMkLst>
            <pc:docMk/>
            <pc:sldMk cId="834824033" sldId="256"/>
            <ac:spMk id="2" creationId="{CF317B45-C707-4F78-A046-9DB5738B0282}"/>
          </ac:spMkLst>
        </pc:spChg>
        <pc:spChg chg="mod">
          <ac:chgData name="Christoffer Østergaard Carstens" userId="5d542c86-40b2-4e4f-ab37-dc2fab4fc46a" providerId="ADAL" clId="{81CF5DBD-9FD2-4C9E-8DA5-75C46A77463D}" dt="2022-09-13T18:30:00.401" v="191" actId="403"/>
          <ac:spMkLst>
            <pc:docMk/>
            <pc:sldMk cId="834824033" sldId="256"/>
            <ac:spMk id="4" creationId="{D6BE36DA-1470-4DEC-998F-1FB0B21AFE03}"/>
          </ac:spMkLst>
        </pc:spChg>
        <pc:picChg chg="del">
          <ac:chgData name="Christoffer Østergaard Carstens" userId="5d542c86-40b2-4e4f-ab37-dc2fab4fc46a" providerId="ADAL" clId="{81CF5DBD-9FD2-4C9E-8DA5-75C46A77463D}" dt="2022-09-13T18:28:50.779" v="12" actId="478"/>
          <ac:picMkLst>
            <pc:docMk/>
            <pc:sldMk cId="834824033" sldId="256"/>
            <ac:picMk id="1028" creationId="{AC24024C-7C9B-4A7D-8879-E7299B7BC7F9}"/>
          </ac:picMkLst>
        </pc:picChg>
      </pc:sldChg>
      <pc:sldChg chg="del">
        <pc:chgData name="Christoffer Østergaard Carstens" userId="5d542c86-40b2-4e4f-ab37-dc2fab4fc46a" providerId="ADAL" clId="{81CF5DBD-9FD2-4C9E-8DA5-75C46A77463D}" dt="2022-09-13T18:28:59.885" v="49" actId="47"/>
        <pc:sldMkLst>
          <pc:docMk/>
          <pc:sldMk cId="1186769006" sldId="257"/>
        </pc:sldMkLst>
      </pc:sldChg>
      <pc:sldChg chg="modSp new mod">
        <pc:chgData name="Christoffer Østergaard Carstens" userId="5d542c86-40b2-4e4f-ab37-dc2fab4fc46a" providerId="ADAL" clId="{81CF5DBD-9FD2-4C9E-8DA5-75C46A77463D}" dt="2022-09-13T18:29:13.343" v="109" actId="20577"/>
        <pc:sldMkLst>
          <pc:docMk/>
          <pc:sldMk cId="2767075252" sldId="257"/>
        </pc:sldMkLst>
        <pc:spChg chg="mod">
          <ac:chgData name="Christoffer Østergaard Carstens" userId="5d542c86-40b2-4e4f-ab37-dc2fab4fc46a" providerId="ADAL" clId="{81CF5DBD-9FD2-4C9E-8DA5-75C46A77463D}" dt="2022-09-13T18:29:05.623" v="71" actId="20577"/>
          <ac:spMkLst>
            <pc:docMk/>
            <pc:sldMk cId="2767075252" sldId="257"/>
            <ac:spMk id="2" creationId="{9B5D4AF3-4828-4E55-9C6F-84741ACBD8BB}"/>
          </ac:spMkLst>
        </pc:spChg>
        <pc:spChg chg="mod">
          <ac:chgData name="Christoffer Østergaard Carstens" userId="5d542c86-40b2-4e4f-ab37-dc2fab4fc46a" providerId="ADAL" clId="{81CF5DBD-9FD2-4C9E-8DA5-75C46A77463D}" dt="2022-09-13T18:29:13.343" v="109" actId="20577"/>
          <ac:spMkLst>
            <pc:docMk/>
            <pc:sldMk cId="2767075252" sldId="257"/>
            <ac:spMk id="3" creationId="{0A7F5522-3280-450B-8AEF-27990FE6166D}"/>
          </ac:spMkLst>
        </pc:spChg>
      </pc:sldChg>
      <pc:sldChg chg="del">
        <pc:chgData name="Christoffer Østergaard Carstens" userId="5d542c86-40b2-4e4f-ab37-dc2fab4fc46a" providerId="ADAL" clId="{81CF5DBD-9FD2-4C9E-8DA5-75C46A77463D}" dt="2022-09-13T18:29:00.354" v="51" actId="47"/>
        <pc:sldMkLst>
          <pc:docMk/>
          <pc:sldMk cId="869625324" sldId="258"/>
        </pc:sldMkLst>
      </pc:sldChg>
      <pc:sldChg chg="modSp new mod">
        <pc:chgData name="Christoffer Østergaard Carstens" userId="5d542c86-40b2-4e4f-ab37-dc2fab4fc46a" providerId="ADAL" clId="{81CF5DBD-9FD2-4C9E-8DA5-75C46A77463D}" dt="2022-09-13T18:29:41.962" v="186" actId="20577"/>
        <pc:sldMkLst>
          <pc:docMk/>
          <pc:sldMk cId="2048388202" sldId="258"/>
        </pc:sldMkLst>
        <pc:spChg chg="mod">
          <ac:chgData name="Christoffer Østergaard Carstens" userId="5d542c86-40b2-4e4f-ab37-dc2fab4fc46a" providerId="ADAL" clId="{81CF5DBD-9FD2-4C9E-8DA5-75C46A77463D}" dt="2022-09-13T18:29:24.214" v="122" actId="20577"/>
          <ac:spMkLst>
            <pc:docMk/>
            <pc:sldMk cId="2048388202" sldId="258"/>
            <ac:spMk id="2" creationId="{A225302E-7103-4287-B0EA-69B87720B6B1}"/>
          </ac:spMkLst>
        </pc:spChg>
        <pc:spChg chg="mod">
          <ac:chgData name="Christoffer Østergaard Carstens" userId="5d542c86-40b2-4e4f-ab37-dc2fab4fc46a" providerId="ADAL" clId="{81CF5DBD-9FD2-4C9E-8DA5-75C46A77463D}" dt="2022-09-13T18:29:41.962" v="186" actId="20577"/>
          <ac:spMkLst>
            <pc:docMk/>
            <pc:sldMk cId="2048388202" sldId="258"/>
            <ac:spMk id="3" creationId="{3243BF38-3FE7-46B6-A98A-DCD4AF3B90AA}"/>
          </ac:spMkLst>
        </pc:spChg>
      </pc:sldChg>
      <pc:sldChg chg="del">
        <pc:chgData name="Christoffer Østergaard Carstens" userId="5d542c86-40b2-4e4f-ab37-dc2fab4fc46a" providerId="ADAL" clId="{81CF5DBD-9FD2-4C9E-8DA5-75C46A77463D}" dt="2022-09-13T18:29:01.154" v="54" actId="47"/>
        <pc:sldMkLst>
          <pc:docMk/>
          <pc:sldMk cId="491757107" sldId="260"/>
        </pc:sldMkLst>
      </pc:sldChg>
      <pc:sldChg chg="del">
        <pc:chgData name="Christoffer Østergaard Carstens" userId="5d542c86-40b2-4e4f-ab37-dc2fab4fc46a" providerId="ADAL" clId="{81CF5DBD-9FD2-4C9E-8DA5-75C46A77463D}" dt="2022-09-13T18:29:00.770" v="53" actId="47"/>
        <pc:sldMkLst>
          <pc:docMk/>
          <pc:sldMk cId="2123687572" sldId="261"/>
        </pc:sldMkLst>
      </pc:sldChg>
      <pc:sldChg chg="del">
        <pc:chgData name="Christoffer Østergaard Carstens" userId="5d542c86-40b2-4e4f-ab37-dc2fab4fc46a" providerId="ADAL" clId="{81CF5DBD-9FD2-4C9E-8DA5-75C46A77463D}" dt="2022-09-13T18:29:00.585" v="52" actId="47"/>
        <pc:sldMkLst>
          <pc:docMk/>
          <pc:sldMk cId="71559953" sldId="262"/>
        </pc:sldMkLst>
      </pc:sldChg>
      <pc:sldChg chg="del">
        <pc:chgData name="Christoffer Østergaard Carstens" userId="5d542c86-40b2-4e4f-ab37-dc2fab4fc46a" providerId="ADAL" clId="{81CF5DBD-9FD2-4C9E-8DA5-75C46A77463D}" dt="2022-09-13T18:28:59.538" v="48" actId="47"/>
        <pc:sldMkLst>
          <pc:docMk/>
          <pc:sldMk cId="2674386514" sldId="263"/>
        </pc:sldMkLst>
      </pc:sldChg>
      <pc:sldChg chg="del">
        <pc:chgData name="Christoffer Østergaard Carstens" userId="5d542c86-40b2-4e4f-ab37-dc2fab4fc46a" providerId="ADAL" clId="{81CF5DBD-9FD2-4C9E-8DA5-75C46A77463D}" dt="2022-09-13T18:29:00.170" v="50" actId="47"/>
        <pc:sldMkLst>
          <pc:docMk/>
          <pc:sldMk cId="3306461529" sldId="264"/>
        </pc:sldMkLst>
      </pc:sldChg>
    </pc:docChg>
  </pc:docChgLst>
  <pc:docChgLst>
    <pc:chgData name="Christoffer Østergaard Carstens" userId="5d542c86-40b2-4e4f-ab37-dc2fab4fc46a" providerId="ADAL" clId="{C5C7B4F1-154D-4A89-A05D-29876C092AA6}"/>
    <pc:docChg chg="custSel addSld delSld modSld sldOrd">
      <pc:chgData name="Christoffer Østergaard Carstens" userId="5d542c86-40b2-4e4f-ab37-dc2fab4fc46a" providerId="ADAL" clId="{C5C7B4F1-154D-4A89-A05D-29876C092AA6}" dt="2022-08-03T08:36:45.300" v="936" actId="20577"/>
      <pc:docMkLst>
        <pc:docMk/>
      </pc:docMkLst>
      <pc:sldChg chg="addSp delSp modSp mod">
        <pc:chgData name="Christoffer Østergaard Carstens" userId="5d542c86-40b2-4e4f-ab37-dc2fab4fc46a" providerId="ADAL" clId="{C5C7B4F1-154D-4A89-A05D-29876C092AA6}" dt="2022-08-03T08:09:57.620" v="215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C5C7B4F1-154D-4A89-A05D-29876C092AA6}" dt="2022-08-03T08:07:21.865" v="102" actId="404"/>
          <ac:spMkLst>
            <pc:docMk/>
            <pc:sldMk cId="834824033" sldId="256"/>
            <ac:spMk id="2" creationId="{CF317B45-C707-4F78-A046-9DB5738B0282}"/>
          </ac:spMkLst>
        </pc:spChg>
        <pc:picChg chg="del">
          <ac:chgData name="Christoffer Østergaard Carstens" userId="5d542c86-40b2-4e4f-ab37-dc2fab4fc46a" providerId="ADAL" clId="{C5C7B4F1-154D-4A89-A05D-29876C092AA6}" dt="2022-08-03T08:08:20.494" v="203" actId="478"/>
          <ac:picMkLst>
            <pc:docMk/>
            <pc:sldMk cId="834824033" sldId="256"/>
            <ac:picMk id="1028" creationId="{2709C00F-2085-416F-9DA8-1EAF0367DCE3}"/>
          </ac:picMkLst>
        </pc:picChg>
        <pc:picChg chg="add del mod">
          <ac:chgData name="Christoffer Østergaard Carstens" userId="5d542c86-40b2-4e4f-ab37-dc2fab4fc46a" providerId="ADAL" clId="{C5C7B4F1-154D-4A89-A05D-29876C092AA6}" dt="2022-08-03T08:09:50.683" v="210" actId="478"/>
          <ac:picMkLst>
            <pc:docMk/>
            <pc:sldMk cId="834824033" sldId="256"/>
            <ac:picMk id="2050" creationId="{F06D454A-0380-4B9A-8CF9-A2DF4ACBCD7E}"/>
          </ac:picMkLst>
        </pc:picChg>
        <pc:picChg chg="add mod">
          <ac:chgData name="Christoffer Østergaard Carstens" userId="5d542c86-40b2-4e4f-ab37-dc2fab4fc46a" providerId="ADAL" clId="{C5C7B4F1-154D-4A89-A05D-29876C092AA6}" dt="2022-08-03T08:09:57.620" v="215" actId="1076"/>
          <ac:picMkLst>
            <pc:docMk/>
            <pc:sldMk cId="834824033" sldId="256"/>
            <ac:picMk id="2052" creationId="{4FAAEB71-B291-4B77-B8CD-BB5CC1121E4B}"/>
          </ac:picMkLst>
        </pc:picChg>
      </pc:sldChg>
      <pc:sldChg chg="del">
        <pc:chgData name="Christoffer Østergaard Carstens" userId="5d542c86-40b2-4e4f-ab37-dc2fab4fc46a" providerId="ADAL" clId="{C5C7B4F1-154D-4A89-A05D-29876C092AA6}" dt="2022-08-03T08:07:25.834" v="103" actId="47"/>
        <pc:sldMkLst>
          <pc:docMk/>
          <pc:sldMk cId="3559561001" sldId="257"/>
        </pc:sldMkLst>
      </pc:sldChg>
      <pc:sldChg chg="del">
        <pc:chgData name="Christoffer Østergaard Carstens" userId="5d542c86-40b2-4e4f-ab37-dc2fab4fc46a" providerId="ADAL" clId="{C5C7B4F1-154D-4A89-A05D-29876C092AA6}" dt="2022-08-03T08:07:26.451" v="104" actId="47"/>
        <pc:sldMkLst>
          <pc:docMk/>
          <pc:sldMk cId="12688439" sldId="258"/>
        </pc:sldMkLst>
      </pc:sldChg>
      <pc:sldChg chg="del">
        <pc:chgData name="Christoffer Østergaard Carstens" userId="5d542c86-40b2-4e4f-ab37-dc2fab4fc46a" providerId="ADAL" clId="{C5C7B4F1-154D-4A89-A05D-29876C092AA6}" dt="2022-08-03T08:07:29.504" v="107" actId="47"/>
        <pc:sldMkLst>
          <pc:docMk/>
          <pc:sldMk cId="3430617653" sldId="259"/>
        </pc:sldMkLst>
      </pc:sldChg>
      <pc:sldChg chg="del">
        <pc:chgData name="Christoffer Østergaard Carstens" userId="5d542c86-40b2-4e4f-ab37-dc2fab4fc46a" providerId="ADAL" clId="{C5C7B4F1-154D-4A89-A05D-29876C092AA6}" dt="2022-08-03T08:07:28.979" v="106" actId="47"/>
        <pc:sldMkLst>
          <pc:docMk/>
          <pc:sldMk cId="3481910656" sldId="261"/>
        </pc:sldMkLst>
      </pc:sldChg>
      <pc:sldChg chg="del">
        <pc:chgData name="Christoffer Østergaard Carstens" userId="5d542c86-40b2-4e4f-ab37-dc2fab4fc46a" providerId="ADAL" clId="{C5C7B4F1-154D-4A89-A05D-29876C092AA6}" dt="2022-08-03T08:07:26.936" v="105" actId="47"/>
        <pc:sldMkLst>
          <pc:docMk/>
          <pc:sldMk cId="3348320224" sldId="262"/>
        </pc:sldMkLst>
      </pc:sldChg>
      <pc:sldChg chg="del">
        <pc:chgData name="Christoffer Østergaard Carstens" userId="5d542c86-40b2-4e4f-ab37-dc2fab4fc46a" providerId="ADAL" clId="{C5C7B4F1-154D-4A89-A05D-29876C092AA6}" dt="2022-08-03T08:07:30.984" v="109" actId="47"/>
        <pc:sldMkLst>
          <pc:docMk/>
          <pc:sldMk cId="1989282092" sldId="263"/>
        </pc:sldMkLst>
      </pc:sldChg>
      <pc:sldChg chg="addSp modSp new mod">
        <pc:chgData name="Christoffer Østergaard Carstens" userId="5d542c86-40b2-4e4f-ab37-dc2fab4fc46a" providerId="ADAL" clId="{C5C7B4F1-154D-4A89-A05D-29876C092AA6}" dt="2022-08-03T08:10:37.908" v="219" actId="1076"/>
        <pc:sldMkLst>
          <pc:docMk/>
          <pc:sldMk cId="995137511" sldId="265"/>
        </pc:sldMkLst>
        <pc:spChg chg="mod">
          <ac:chgData name="Christoffer Østergaard Carstens" userId="5d542c86-40b2-4e4f-ab37-dc2fab4fc46a" providerId="ADAL" clId="{C5C7B4F1-154D-4A89-A05D-29876C092AA6}" dt="2022-08-03T08:07:46.031" v="142" actId="20577"/>
          <ac:spMkLst>
            <pc:docMk/>
            <pc:sldMk cId="995137511" sldId="265"/>
            <ac:spMk id="2" creationId="{FEFD82B6-2EA2-4D4E-89EF-56297D617679}"/>
          </ac:spMkLst>
        </pc:spChg>
        <pc:picChg chg="add mod">
          <ac:chgData name="Christoffer Østergaard Carstens" userId="5d542c86-40b2-4e4f-ab37-dc2fab4fc46a" providerId="ADAL" clId="{C5C7B4F1-154D-4A89-A05D-29876C092AA6}" dt="2022-08-03T08:10:37.908" v="219" actId="1076"/>
          <ac:picMkLst>
            <pc:docMk/>
            <pc:sldMk cId="995137511" sldId="265"/>
            <ac:picMk id="3074" creationId="{D95F8CEB-3039-49A9-8988-20D1C9378BBB}"/>
          </ac:picMkLst>
        </pc:picChg>
      </pc:sldChg>
      <pc:sldChg chg="del">
        <pc:chgData name="Christoffer Østergaard Carstens" userId="5d542c86-40b2-4e4f-ab37-dc2fab4fc46a" providerId="ADAL" clId="{C5C7B4F1-154D-4A89-A05D-29876C092AA6}" dt="2022-08-03T08:07:30.098" v="108" actId="47"/>
        <pc:sldMkLst>
          <pc:docMk/>
          <pc:sldMk cId="3009232182" sldId="265"/>
        </pc:sldMkLst>
      </pc:sldChg>
      <pc:sldChg chg="addSp delSp modSp new mod">
        <pc:chgData name="Christoffer Østergaard Carstens" userId="5d542c86-40b2-4e4f-ab37-dc2fab4fc46a" providerId="ADAL" clId="{C5C7B4F1-154D-4A89-A05D-29876C092AA6}" dt="2022-08-03T08:08:16.342" v="202" actId="1076"/>
        <pc:sldMkLst>
          <pc:docMk/>
          <pc:sldMk cId="3878820409" sldId="266"/>
        </pc:sldMkLst>
        <pc:spChg chg="mod">
          <ac:chgData name="Christoffer Østergaard Carstens" userId="5d542c86-40b2-4e4f-ab37-dc2fab4fc46a" providerId="ADAL" clId="{C5C7B4F1-154D-4A89-A05D-29876C092AA6}" dt="2022-08-03T08:08:00.034" v="200" actId="20577"/>
          <ac:spMkLst>
            <pc:docMk/>
            <pc:sldMk cId="3878820409" sldId="266"/>
            <ac:spMk id="2" creationId="{A0D6FBA7-8934-45F5-A1F3-C3607874CE6B}"/>
          </ac:spMkLst>
        </pc:spChg>
        <pc:spChg chg="del">
          <ac:chgData name="Christoffer Østergaard Carstens" userId="5d542c86-40b2-4e4f-ab37-dc2fab4fc46a" providerId="ADAL" clId="{C5C7B4F1-154D-4A89-A05D-29876C092AA6}" dt="2022-08-03T08:08:15.268" v="201"/>
          <ac:spMkLst>
            <pc:docMk/>
            <pc:sldMk cId="3878820409" sldId="266"/>
            <ac:spMk id="3" creationId="{FC45858C-AC79-4E4F-A6D1-35C2F4C64D18}"/>
          </ac:spMkLst>
        </pc:spChg>
        <pc:picChg chg="add mod">
          <ac:chgData name="Christoffer Østergaard Carstens" userId="5d542c86-40b2-4e4f-ab37-dc2fab4fc46a" providerId="ADAL" clId="{C5C7B4F1-154D-4A89-A05D-29876C092AA6}" dt="2022-08-03T08:08:16.342" v="202" actId="1076"/>
          <ac:picMkLst>
            <pc:docMk/>
            <pc:sldMk cId="3878820409" sldId="266"/>
            <ac:picMk id="1026" creationId="{93DF9639-7EE1-4A52-A274-74C6D8FDC8B9}"/>
          </ac:picMkLst>
        </pc:picChg>
      </pc:sldChg>
      <pc:sldChg chg="modSp new mod">
        <pc:chgData name="Christoffer Østergaard Carstens" userId="5d542c86-40b2-4e4f-ab37-dc2fab4fc46a" providerId="ADAL" clId="{C5C7B4F1-154D-4A89-A05D-29876C092AA6}" dt="2022-08-03T08:13:47.867" v="668" actId="20577"/>
        <pc:sldMkLst>
          <pc:docMk/>
          <pc:sldMk cId="1347423285" sldId="267"/>
        </pc:sldMkLst>
        <pc:spChg chg="mod">
          <ac:chgData name="Christoffer Østergaard Carstens" userId="5d542c86-40b2-4e4f-ab37-dc2fab4fc46a" providerId="ADAL" clId="{C5C7B4F1-154D-4A89-A05D-29876C092AA6}" dt="2022-08-03T08:13:47.867" v="668" actId="20577"/>
          <ac:spMkLst>
            <pc:docMk/>
            <pc:sldMk cId="1347423285" sldId="267"/>
            <ac:spMk id="2" creationId="{5ABC338E-B0F3-486A-8F3D-2D869E2D847C}"/>
          </ac:spMkLst>
        </pc:spChg>
      </pc:sldChg>
      <pc:sldChg chg="modSp new mod ord">
        <pc:chgData name="Christoffer Østergaard Carstens" userId="5d542c86-40b2-4e4f-ab37-dc2fab4fc46a" providerId="ADAL" clId="{C5C7B4F1-154D-4A89-A05D-29876C092AA6}" dt="2022-08-03T08:14:11.608" v="670"/>
        <pc:sldMkLst>
          <pc:docMk/>
          <pc:sldMk cId="788607252" sldId="268"/>
        </pc:sldMkLst>
        <pc:spChg chg="mod">
          <ac:chgData name="Christoffer Østergaard Carstens" userId="5d542c86-40b2-4e4f-ab37-dc2fab4fc46a" providerId="ADAL" clId="{C5C7B4F1-154D-4A89-A05D-29876C092AA6}" dt="2022-08-03T08:12:15.609" v="325" actId="20577"/>
          <ac:spMkLst>
            <pc:docMk/>
            <pc:sldMk cId="788607252" sldId="268"/>
            <ac:spMk id="2" creationId="{03ECF655-2DFB-4182-A294-29F1476BE14B}"/>
          </ac:spMkLst>
        </pc:spChg>
        <pc:spChg chg="mod">
          <ac:chgData name="Christoffer Østergaard Carstens" userId="5d542c86-40b2-4e4f-ab37-dc2fab4fc46a" providerId="ADAL" clId="{C5C7B4F1-154D-4A89-A05D-29876C092AA6}" dt="2022-08-03T08:13:24.946" v="602" actId="5793"/>
          <ac:spMkLst>
            <pc:docMk/>
            <pc:sldMk cId="788607252" sldId="268"/>
            <ac:spMk id="3" creationId="{DEACFA0E-D711-4A42-A28B-285BF6B0F3BF}"/>
          </ac:spMkLst>
        </pc:spChg>
      </pc:sldChg>
      <pc:sldChg chg="addSp delSp modSp new mod">
        <pc:chgData name="Christoffer Østergaard Carstens" userId="5d542c86-40b2-4e4f-ab37-dc2fab4fc46a" providerId="ADAL" clId="{C5C7B4F1-154D-4A89-A05D-29876C092AA6}" dt="2022-08-03T08:16:55.168" v="721" actId="478"/>
        <pc:sldMkLst>
          <pc:docMk/>
          <pc:sldMk cId="3755693002" sldId="269"/>
        </pc:sldMkLst>
        <pc:spChg chg="mod">
          <ac:chgData name="Christoffer Østergaard Carstens" userId="5d542c86-40b2-4e4f-ab37-dc2fab4fc46a" providerId="ADAL" clId="{C5C7B4F1-154D-4A89-A05D-29876C092AA6}" dt="2022-08-03T08:16:32.403" v="716" actId="1076"/>
          <ac:spMkLst>
            <pc:docMk/>
            <pc:sldMk cId="3755693002" sldId="269"/>
            <ac:spMk id="2" creationId="{DDD27D1A-5AFB-4CE9-A8DD-6D8DD5F319DD}"/>
          </ac:spMkLst>
        </pc:spChg>
        <pc:spChg chg="del">
          <ac:chgData name="Christoffer Østergaard Carstens" userId="5d542c86-40b2-4e4f-ab37-dc2fab4fc46a" providerId="ADAL" clId="{C5C7B4F1-154D-4A89-A05D-29876C092AA6}" dt="2022-08-03T08:16:55.168" v="721" actId="478"/>
          <ac:spMkLst>
            <pc:docMk/>
            <pc:sldMk cId="3755693002" sldId="269"/>
            <ac:spMk id="3" creationId="{BC579B6F-81A4-4E10-AAC0-493B9D310B55}"/>
          </ac:spMkLst>
        </pc:spChg>
        <pc:picChg chg="add mod">
          <ac:chgData name="Christoffer Østergaard Carstens" userId="5d542c86-40b2-4e4f-ab37-dc2fab4fc46a" providerId="ADAL" clId="{C5C7B4F1-154D-4A89-A05D-29876C092AA6}" dt="2022-08-03T08:16:48.852" v="720" actId="14100"/>
          <ac:picMkLst>
            <pc:docMk/>
            <pc:sldMk cId="3755693002" sldId="269"/>
            <ac:picMk id="4098" creationId="{8C6AF8CB-8B7A-417C-BC59-CE1809642967}"/>
          </ac:picMkLst>
        </pc:picChg>
      </pc:sldChg>
      <pc:sldChg chg="addSp delSp modSp new mod">
        <pc:chgData name="Christoffer Østergaard Carstens" userId="5d542c86-40b2-4e4f-ab37-dc2fab4fc46a" providerId="ADAL" clId="{C5C7B4F1-154D-4A89-A05D-29876C092AA6}" dt="2022-08-03T08:18:25.577" v="727" actId="22"/>
        <pc:sldMkLst>
          <pc:docMk/>
          <pc:sldMk cId="3214485978" sldId="270"/>
        </pc:sldMkLst>
        <pc:picChg chg="add">
          <ac:chgData name="Christoffer Østergaard Carstens" userId="5d542c86-40b2-4e4f-ab37-dc2fab4fc46a" providerId="ADAL" clId="{C5C7B4F1-154D-4A89-A05D-29876C092AA6}" dt="2022-08-03T08:18:25.577" v="727" actId="22"/>
          <ac:picMkLst>
            <pc:docMk/>
            <pc:sldMk cId="3214485978" sldId="270"/>
            <ac:picMk id="5" creationId="{9ACA57FB-A958-47F0-B30E-31804475D0E6}"/>
          </ac:picMkLst>
        </pc:picChg>
        <pc:picChg chg="add del mod">
          <ac:chgData name="Christoffer Østergaard Carstens" userId="5d542c86-40b2-4e4f-ab37-dc2fab4fc46a" providerId="ADAL" clId="{C5C7B4F1-154D-4A89-A05D-29876C092AA6}" dt="2022-08-03T08:17:54.228" v="726" actId="478"/>
          <ac:picMkLst>
            <pc:docMk/>
            <pc:sldMk cId="3214485978" sldId="270"/>
            <ac:picMk id="5122" creationId="{1BFD1517-70A9-48E3-AC6B-AF4A3837EFA1}"/>
          </ac:picMkLst>
        </pc:picChg>
      </pc:sldChg>
      <pc:sldChg chg="addSp delSp modSp new mod">
        <pc:chgData name="Christoffer Østergaard Carstens" userId="5d542c86-40b2-4e4f-ab37-dc2fab4fc46a" providerId="ADAL" clId="{C5C7B4F1-154D-4A89-A05D-29876C092AA6}" dt="2022-08-03T08:19:22.664" v="799" actId="1076"/>
        <pc:sldMkLst>
          <pc:docMk/>
          <pc:sldMk cId="2522446572" sldId="271"/>
        </pc:sldMkLst>
        <pc:spChg chg="mod">
          <ac:chgData name="Christoffer Østergaard Carstens" userId="5d542c86-40b2-4e4f-ab37-dc2fab4fc46a" providerId="ADAL" clId="{C5C7B4F1-154D-4A89-A05D-29876C092AA6}" dt="2022-08-03T08:19:15.860" v="794" actId="1076"/>
          <ac:spMkLst>
            <pc:docMk/>
            <pc:sldMk cId="2522446572" sldId="271"/>
            <ac:spMk id="2" creationId="{75785FA8-08D9-43F8-A64A-5B754AE6108A}"/>
          </ac:spMkLst>
        </pc:spChg>
        <pc:spChg chg="del">
          <ac:chgData name="Christoffer Østergaard Carstens" userId="5d542c86-40b2-4e4f-ab37-dc2fab4fc46a" providerId="ADAL" clId="{C5C7B4F1-154D-4A89-A05D-29876C092AA6}" dt="2022-08-03T08:19:17.236" v="795"/>
          <ac:spMkLst>
            <pc:docMk/>
            <pc:sldMk cId="2522446572" sldId="271"/>
            <ac:spMk id="3" creationId="{7E971BDA-B988-40C0-A1F1-04E052FAF3A7}"/>
          </ac:spMkLst>
        </pc:spChg>
        <pc:picChg chg="add mod">
          <ac:chgData name="Christoffer Østergaard Carstens" userId="5d542c86-40b2-4e4f-ab37-dc2fab4fc46a" providerId="ADAL" clId="{C5C7B4F1-154D-4A89-A05D-29876C092AA6}" dt="2022-08-03T08:19:22.664" v="799" actId="1076"/>
          <ac:picMkLst>
            <pc:docMk/>
            <pc:sldMk cId="2522446572" sldId="271"/>
            <ac:picMk id="6146" creationId="{4AFE7D01-5ACF-478E-9B71-7AF1B3C443BB}"/>
          </ac:picMkLst>
        </pc:picChg>
      </pc:sldChg>
      <pc:sldChg chg="modSp new mod">
        <pc:chgData name="Christoffer Østergaard Carstens" userId="5d542c86-40b2-4e4f-ab37-dc2fab4fc46a" providerId="ADAL" clId="{C5C7B4F1-154D-4A89-A05D-29876C092AA6}" dt="2022-08-03T08:29:06.598" v="870" actId="404"/>
        <pc:sldMkLst>
          <pc:docMk/>
          <pc:sldMk cId="2432203564" sldId="272"/>
        </pc:sldMkLst>
        <pc:spChg chg="mod">
          <ac:chgData name="Christoffer Østergaard Carstens" userId="5d542c86-40b2-4e4f-ab37-dc2fab4fc46a" providerId="ADAL" clId="{C5C7B4F1-154D-4A89-A05D-29876C092AA6}" dt="2022-08-03T08:27:56.678" v="822" actId="20577"/>
          <ac:spMkLst>
            <pc:docMk/>
            <pc:sldMk cId="2432203564" sldId="272"/>
            <ac:spMk id="2" creationId="{549D8C64-354C-4A71-8200-97A49C78D389}"/>
          </ac:spMkLst>
        </pc:spChg>
        <pc:spChg chg="mod">
          <ac:chgData name="Christoffer Østergaard Carstens" userId="5d542c86-40b2-4e4f-ab37-dc2fab4fc46a" providerId="ADAL" clId="{C5C7B4F1-154D-4A89-A05D-29876C092AA6}" dt="2022-08-03T08:29:06.598" v="870" actId="404"/>
          <ac:spMkLst>
            <pc:docMk/>
            <pc:sldMk cId="2432203564" sldId="272"/>
            <ac:spMk id="3" creationId="{E504E7FB-23FC-4AE8-86BC-D907B6A6D4D8}"/>
          </ac:spMkLst>
        </pc:spChg>
      </pc:sldChg>
      <pc:sldChg chg="addSp modSp new mod">
        <pc:chgData name="Christoffer Østergaard Carstens" userId="5d542c86-40b2-4e4f-ab37-dc2fab4fc46a" providerId="ADAL" clId="{C5C7B4F1-154D-4A89-A05D-29876C092AA6}" dt="2022-08-03T08:29:57.979" v="903" actId="1076"/>
        <pc:sldMkLst>
          <pc:docMk/>
          <pc:sldMk cId="2891793371" sldId="273"/>
        </pc:sldMkLst>
        <pc:spChg chg="mod">
          <ac:chgData name="Christoffer Østergaard Carstens" userId="5d542c86-40b2-4e4f-ab37-dc2fab4fc46a" providerId="ADAL" clId="{C5C7B4F1-154D-4A89-A05D-29876C092AA6}" dt="2022-08-03T08:29:55.732" v="902" actId="20577"/>
          <ac:spMkLst>
            <pc:docMk/>
            <pc:sldMk cId="2891793371" sldId="273"/>
            <ac:spMk id="2" creationId="{312D6F6B-E848-4402-A168-0DA0C5EC17F9}"/>
          </ac:spMkLst>
        </pc:spChg>
        <pc:picChg chg="add mod">
          <ac:chgData name="Christoffer Østergaard Carstens" userId="5d542c86-40b2-4e4f-ab37-dc2fab4fc46a" providerId="ADAL" clId="{C5C7B4F1-154D-4A89-A05D-29876C092AA6}" dt="2022-08-03T08:29:57.979" v="903" actId="1076"/>
          <ac:picMkLst>
            <pc:docMk/>
            <pc:sldMk cId="2891793371" sldId="273"/>
            <ac:picMk id="7170" creationId="{F23EFB27-C82C-4057-82D6-E837ABAD489E}"/>
          </ac:picMkLst>
        </pc:picChg>
      </pc:sldChg>
      <pc:sldChg chg="modSp new mod">
        <pc:chgData name="Christoffer Østergaard Carstens" userId="5d542c86-40b2-4e4f-ab37-dc2fab4fc46a" providerId="ADAL" clId="{C5C7B4F1-154D-4A89-A05D-29876C092AA6}" dt="2022-08-03T08:36:45.300" v="936" actId="20577"/>
        <pc:sldMkLst>
          <pc:docMk/>
          <pc:sldMk cId="3203876766" sldId="274"/>
        </pc:sldMkLst>
        <pc:spChg chg="mod">
          <ac:chgData name="Christoffer Østergaard Carstens" userId="5d542c86-40b2-4e4f-ab37-dc2fab4fc46a" providerId="ADAL" clId="{C5C7B4F1-154D-4A89-A05D-29876C092AA6}" dt="2022-08-03T08:36:45.300" v="936" actId="20577"/>
          <ac:spMkLst>
            <pc:docMk/>
            <pc:sldMk cId="3203876766" sldId="274"/>
            <ac:spMk id="2" creationId="{C7824EC4-E219-4916-BB84-5E2FCBFFA44E}"/>
          </ac:spMkLst>
        </pc:spChg>
        <pc:spChg chg="mod">
          <ac:chgData name="Christoffer Østergaard Carstens" userId="5d542c86-40b2-4e4f-ab37-dc2fab4fc46a" providerId="ADAL" clId="{C5C7B4F1-154D-4A89-A05D-29876C092AA6}" dt="2022-08-03T08:32:09.148" v="918" actId="20577"/>
          <ac:spMkLst>
            <pc:docMk/>
            <pc:sldMk cId="3203876766" sldId="274"/>
            <ac:spMk id="3" creationId="{87B45946-4CD7-4068-B71D-322A32A192DC}"/>
          </ac:spMkLst>
        </pc:spChg>
      </pc:sldChg>
    </pc:docChg>
  </pc:docChgLst>
  <pc:docChgLst>
    <pc:chgData name="Christoffer Østergaard Carstens" userId="5d542c86-40b2-4e4f-ab37-dc2fab4fc46a" providerId="ADAL" clId="{2CDBB5EB-B0EF-4D85-B68C-05A4B209470B}"/>
    <pc:docChg chg="undo custSel addSld delSld modSld">
      <pc:chgData name="Christoffer Østergaard Carstens" userId="5d542c86-40b2-4e4f-ab37-dc2fab4fc46a" providerId="ADAL" clId="{2CDBB5EB-B0EF-4D85-B68C-05A4B209470B}" dt="2022-08-28T19:04:59.782" v="1705" actId="6549"/>
      <pc:docMkLst>
        <pc:docMk/>
      </pc:docMkLst>
      <pc:sldChg chg="addSp delSp modSp mod">
        <pc:chgData name="Christoffer Østergaard Carstens" userId="5d542c86-40b2-4e4f-ab37-dc2fab4fc46a" providerId="ADAL" clId="{2CDBB5EB-B0EF-4D85-B68C-05A4B209470B}" dt="2022-08-28T18:56:05.495" v="1058" actId="1076"/>
        <pc:sldMkLst>
          <pc:docMk/>
          <pc:sldMk cId="834824033" sldId="256"/>
        </pc:sldMkLst>
        <pc:spChg chg="mod">
          <ac:chgData name="Christoffer Østergaard Carstens" userId="5d542c86-40b2-4e4f-ab37-dc2fab4fc46a" providerId="ADAL" clId="{2CDBB5EB-B0EF-4D85-B68C-05A4B209470B}" dt="2022-08-28T18:44:52.066" v="42" actId="20577"/>
          <ac:spMkLst>
            <pc:docMk/>
            <pc:sldMk cId="834824033" sldId="256"/>
            <ac:spMk id="2" creationId="{CF317B45-C707-4F78-A046-9DB5738B0282}"/>
          </ac:spMkLst>
        </pc:spChg>
        <pc:picChg chg="del">
          <ac:chgData name="Christoffer Østergaard Carstens" userId="5d542c86-40b2-4e4f-ab37-dc2fab4fc46a" providerId="ADAL" clId="{2CDBB5EB-B0EF-4D85-B68C-05A4B209470B}" dt="2022-08-28T18:44:54.206" v="43" actId="478"/>
          <ac:picMkLst>
            <pc:docMk/>
            <pc:sldMk cId="834824033" sldId="256"/>
            <ac:picMk id="3" creationId="{1DDC2C20-254B-42AF-8C63-2DB8E07C55E9}"/>
          </ac:picMkLst>
        </pc:picChg>
        <pc:picChg chg="add mod">
          <ac:chgData name="Christoffer Østergaard Carstens" userId="5d542c86-40b2-4e4f-ab37-dc2fab4fc46a" providerId="ADAL" clId="{2CDBB5EB-B0EF-4D85-B68C-05A4B209470B}" dt="2022-08-28T18:56:05.495" v="1058" actId="1076"/>
          <ac:picMkLst>
            <pc:docMk/>
            <pc:sldMk cId="834824033" sldId="256"/>
            <ac:picMk id="1026" creationId="{F1F88887-D756-47F8-82A1-B210D27F813C}"/>
          </ac:picMkLst>
        </pc:picChg>
      </pc:sldChg>
      <pc:sldChg chg="modSp new mod">
        <pc:chgData name="Christoffer Østergaard Carstens" userId="5d542c86-40b2-4e4f-ab37-dc2fab4fc46a" providerId="ADAL" clId="{2CDBB5EB-B0EF-4D85-B68C-05A4B209470B}" dt="2022-08-28T18:47:09.112" v="178" actId="20577"/>
        <pc:sldMkLst>
          <pc:docMk/>
          <pc:sldMk cId="1266078965" sldId="257"/>
        </pc:sldMkLst>
        <pc:spChg chg="mod">
          <ac:chgData name="Christoffer Østergaard Carstens" userId="5d542c86-40b2-4e4f-ab37-dc2fab4fc46a" providerId="ADAL" clId="{2CDBB5EB-B0EF-4D85-B68C-05A4B209470B}" dt="2022-08-28T18:47:09.112" v="178" actId="20577"/>
          <ac:spMkLst>
            <pc:docMk/>
            <pc:sldMk cId="1266078965" sldId="257"/>
            <ac:spMk id="2" creationId="{C9EF36A4-1766-4578-BBD8-A51853CF565E}"/>
          </ac:spMkLst>
        </pc:spChg>
        <pc:spChg chg="mod">
          <ac:chgData name="Christoffer Østergaard Carstens" userId="5d542c86-40b2-4e4f-ab37-dc2fab4fc46a" providerId="ADAL" clId="{2CDBB5EB-B0EF-4D85-B68C-05A4B209470B}" dt="2022-08-28T18:47:01.699" v="154" actId="20577"/>
          <ac:spMkLst>
            <pc:docMk/>
            <pc:sldMk cId="1266078965" sldId="257"/>
            <ac:spMk id="3" creationId="{00089D7C-64A7-47EF-BF12-213A85D44F21}"/>
          </ac:spMkLst>
        </pc:spChg>
      </pc:sldChg>
      <pc:sldChg chg="modSp new mod">
        <pc:chgData name="Christoffer Østergaard Carstens" userId="5d542c86-40b2-4e4f-ab37-dc2fab4fc46a" providerId="ADAL" clId="{2CDBB5EB-B0EF-4D85-B68C-05A4B209470B}" dt="2022-08-28T18:48:03.691" v="318" actId="313"/>
        <pc:sldMkLst>
          <pc:docMk/>
          <pc:sldMk cId="1043164692" sldId="258"/>
        </pc:sldMkLst>
        <pc:spChg chg="mod">
          <ac:chgData name="Christoffer Østergaard Carstens" userId="5d542c86-40b2-4e4f-ab37-dc2fab4fc46a" providerId="ADAL" clId="{2CDBB5EB-B0EF-4D85-B68C-05A4B209470B}" dt="2022-08-28T18:47:17.745" v="195" actId="20577"/>
          <ac:spMkLst>
            <pc:docMk/>
            <pc:sldMk cId="1043164692" sldId="258"/>
            <ac:spMk id="2" creationId="{7CA60D63-FC45-4951-9445-DE96E82DA87A}"/>
          </ac:spMkLst>
        </pc:spChg>
        <pc:spChg chg="mod">
          <ac:chgData name="Christoffer Østergaard Carstens" userId="5d542c86-40b2-4e4f-ab37-dc2fab4fc46a" providerId="ADAL" clId="{2CDBB5EB-B0EF-4D85-B68C-05A4B209470B}" dt="2022-08-28T18:48:03.691" v="318" actId="313"/>
          <ac:spMkLst>
            <pc:docMk/>
            <pc:sldMk cId="1043164692" sldId="258"/>
            <ac:spMk id="3" creationId="{4A72BCEB-9F27-4377-B094-5F631010CFD2}"/>
          </ac:spMkLst>
        </pc:spChg>
      </pc:sldChg>
      <pc:sldChg chg="modSp new mod">
        <pc:chgData name="Christoffer Østergaard Carstens" userId="5d542c86-40b2-4e4f-ab37-dc2fab4fc46a" providerId="ADAL" clId="{2CDBB5EB-B0EF-4D85-B68C-05A4B209470B}" dt="2022-08-28T19:04:59.782" v="1705" actId="6549"/>
        <pc:sldMkLst>
          <pc:docMk/>
          <pc:sldMk cId="292985340" sldId="259"/>
        </pc:sldMkLst>
        <pc:spChg chg="mod">
          <ac:chgData name="Christoffer Østergaard Carstens" userId="5d542c86-40b2-4e4f-ab37-dc2fab4fc46a" providerId="ADAL" clId="{2CDBB5EB-B0EF-4D85-B68C-05A4B209470B}" dt="2022-08-28T19:04:18.660" v="1637" actId="20577"/>
          <ac:spMkLst>
            <pc:docMk/>
            <pc:sldMk cId="292985340" sldId="259"/>
            <ac:spMk id="2" creationId="{83F9AC7D-6770-4F50-BE73-561176B4E2C0}"/>
          </ac:spMkLst>
        </pc:spChg>
        <pc:spChg chg="mod">
          <ac:chgData name="Christoffer Østergaard Carstens" userId="5d542c86-40b2-4e4f-ab37-dc2fab4fc46a" providerId="ADAL" clId="{2CDBB5EB-B0EF-4D85-B68C-05A4B209470B}" dt="2022-08-28T19:04:59.782" v="1705" actId="6549"/>
          <ac:spMkLst>
            <pc:docMk/>
            <pc:sldMk cId="292985340" sldId="259"/>
            <ac:spMk id="3" creationId="{5AD28411-ECDC-4FBB-8CCD-7E77410854FB}"/>
          </ac:spMkLst>
        </pc:spChg>
      </pc:sldChg>
      <pc:sldChg chg="addSp delSp modSp new mod">
        <pc:chgData name="Christoffer Østergaard Carstens" userId="5d542c86-40b2-4e4f-ab37-dc2fab4fc46a" providerId="ADAL" clId="{2CDBB5EB-B0EF-4D85-B68C-05A4B209470B}" dt="2022-08-28T18:52:56.384" v="1007" actId="20577"/>
        <pc:sldMkLst>
          <pc:docMk/>
          <pc:sldMk cId="3180844943" sldId="260"/>
        </pc:sldMkLst>
        <pc:spChg chg="mod">
          <ac:chgData name="Christoffer Østergaard Carstens" userId="5d542c86-40b2-4e4f-ab37-dc2fab4fc46a" providerId="ADAL" clId="{2CDBB5EB-B0EF-4D85-B68C-05A4B209470B}" dt="2022-08-28T18:52:25.082" v="978" actId="20577"/>
          <ac:spMkLst>
            <pc:docMk/>
            <pc:sldMk cId="3180844943" sldId="260"/>
            <ac:spMk id="2" creationId="{91DB493E-E9C6-4AB2-A447-34F45146B31D}"/>
          </ac:spMkLst>
        </pc:spChg>
        <pc:spChg chg="add del mod">
          <ac:chgData name="Christoffer Østergaard Carstens" userId="5d542c86-40b2-4e4f-ab37-dc2fab4fc46a" providerId="ADAL" clId="{2CDBB5EB-B0EF-4D85-B68C-05A4B209470B}" dt="2022-08-28T18:52:56.384" v="1007" actId="20577"/>
          <ac:spMkLst>
            <pc:docMk/>
            <pc:sldMk cId="3180844943" sldId="260"/>
            <ac:spMk id="3" creationId="{D8308CB7-83C3-450A-92DA-B0B27C5DD5ED}"/>
          </ac:spMkLst>
        </pc:spChg>
        <pc:picChg chg="add del mod">
          <ac:chgData name="Christoffer Østergaard Carstens" userId="5d542c86-40b2-4e4f-ab37-dc2fab4fc46a" providerId="ADAL" clId="{2CDBB5EB-B0EF-4D85-B68C-05A4B209470B}" dt="2022-08-28T18:50:47.717" v="894"/>
          <ac:picMkLst>
            <pc:docMk/>
            <pc:sldMk cId="3180844943" sldId="260"/>
            <ac:picMk id="2050" creationId="{8A154857-9B01-4F0E-8095-4CE0988AF8AB}"/>
          </ac:picMkLst>
        </pc:picChg>
      </pc:sldChg>
      <pc:sldChg chg="modSp new mod">
        <pc:chgData name="Christoffer Østergaard Carstens" userId="5d542c86-40b2-4e4f-ab37-dc2fab4fc46a" providerId="ADAL" clId="{2CDBB5EB-B0EF-4D85-B68C-05A4B209470B}" dt="2022-08-28T18:52:22.219" v="973" actId="20577"/>
        <pc:sldMkLst>
          <pc:docMk/>
          <pc:sldMk cId="2521800498" sldId="261"/>
        </pc:sldMkLst>
        <pc:spChg chg="mod">
          <ac:chgData name="Christoffer Østergaard Carstens" userId="5d542c86-40b2-4e4f-ab37-dc2fab4fc46a" providerId="ADAL" clId="{2CDBB5EB-B0EF-4D85-B68C-05A4B209470B}" dt="2022-08-28T18:52:22.219" v="973" actId="20577"/>
          <ac:spMkLst>
            <pc:docMk/>
            <pc:sldMk cId="2521800498" sldId="261"/>
            <ac:spMk id="2" creationId="{3E835CAA-6D18-4E53-8AE3-53250DDDC6EC}"/>
          </ac:spMkLst>
        </pc:spChg>
        <pc:spChg chg="mod">
          <ac:chgData name="Christoffer Østergaard Carstens" userId="5d542c86-40b2-4e4f-ab37-dc2fab4fc46a" providerId="ADAL" clId="{2CDBB5EB-B0EF-4D85-B68C-05A4B209470B}" dt="2022-08-28T18:51:57.840" v="946" actId="20577"/>
          <ac:spMkLst>
            <pc:docMk/>
            <pc:sldMk cId="2521800498" sldId="261"/>
            <ac:spMk id="3" creationId="{4E8C9E03-51A8-4012-BFDF-BE0F6E3CBC2D}"/>
          </ac:spMkLst>
        </pc:spChg>
      </pc:sldChg>
      <pc:sldChg chg="modSp new mod">
        <pc:chgData name="Christoffer Østergaard Carstens" userId="5d542c86-40b2-4e4f-ab37-dc2fab4fc46a" providerId="ADAL" clId="{2CDBB5EB-B0EF-4D85-B68C-05A4B209470B}" dt="2022-08-28T18:52:38.441" v="982" actId="20577"/>
        <pc:sldMkLst>
          <pc:docMk/>
          <pc:sldMk cId="2701390319" sldId="262"/>
        </pc:sldMkLst>
        <pc:spChg chg="mod">
          <ac:chgData name="Christoffer Østergaard Carstens" userId="5d542c86-40b2-4e4f-ab37-dc2fab4fc46a" providerId="ADAL" clId="{2CDBB5EB-B0EF-4D85-B68C-05A4B209470B}" dt="2022-08-28T18:52:18.189" v="968" actId="20577"/>
          <ac:spMkLst>
            <pc:docMk/>
            <pc:sldMk cId="2701390319" sldId="262"/>
            <ac:spMk id="2" creationId="{5F512C9A-6C4A-475D-9E3B-470569524A4C}"/>
          </ac:spMkLst>
        </pc:spChg>
        <pc:spChg chg="mod">
          <ac:chgData name="Christoffer Østergaard Carstens" userId="5d542c86-40b2-4e4f-ab37-dc2fab4fc46a" providerId="ADAL" clId="{2CDBB5EB-B0EF-4D85-B68C-05A4B209470B}" dt="2022-08-28T18:52:38.441" v="982" actId="20577"/>
          <ac:spMkLst>
            <pc:docMk/>
            <pc:sldMk cId="2701390319" sldId="262"/>
            <ac:spMk id="3" creationId="{16346C7E-7F2F-4FA5-90A3-BAAB7983FCFA}"/>
          </ac:spMkLst>
        </pc:spChg>
      </pc:sldChg>
      <pc:sldChg chg="modSp new mod">
        <pc:chgData name="Christoffer Østergaard Carstens" userId="5d542c86-40b2-4e4f-ab37-dc2fab4fc46a" providerId="ADAL" clId="{2CDBB5EB-B0EF-4D85-B68C-05A4B209470B}" dt="2022-08-28T18:55:35.672" v="1057" actId="12"/>
        <pc:sldMkLst>
          <pc:docMk/>
          <pc:sldMk cId="558395239" sldId="263"/>
        </pc:sldMkLst>
        <pc:spChg chg="mod">
          <ac:chgData name="Christoffer Østergaard Carstens" userId="5d542c86-40b2-4e4f-ab37-dc2fab4fc46a" providerId="ADAL" clId="{2CDBB5EB-B0EF-4D85-B68C-05A4B209470B}" dt="2022-08-28T18:53:12.209" v="1053" actId="20577"/>
          <ac:spMkLst>
            <pc:docMk/>
            <pc:sldMk cId="558395239" sldId="263"/>
            <ac:spMk id="2" creationId="{93593F8B-BE4D-4C8E-9FF6-E96A685E71F1}"/>
          </ac:spMkLst>
        </pc:spChg>
        <pc:spChg chg="mod">
          <ac:chgData name="Christoffer Østergaard Carstens" userId="5d542c86-40b2-4e4f-ab37-dc2fab4fc46a" providerId="ADAL" clId="{2CDBB5EB-B0EF-4D85-B68C-05A4B209470B}" dt="2022-08-28T18:55:35.672" v="1057" actId="12"/>
          <ac:spMkLst>
            <pc:docMk/>
            <pc:sldMk cId="558395239" sldId="263"/>
            <ac:spMk id="3" creationId="{85F51976-CF8D-4F09-AEC5-A7068A032C6C}"/>
          </ac:spMkLst>
        </pc:spChg>
      </pc:sldChg>
      <pc:sldChg chg="addSp delSp modSp new mod">
        <pc:chgData name="Christoffer Østergaard Carstens" userId="5d542c86-40b2-4e4f-ab37-dc2fab4fc46a" providerId="ADAL" clId="{2CDBB5EB-B0EF-4D85-B68C-05A4B209470B}" dt="2022-08-28T19:03:09.939" v="1616" actId="20577"/>
        <pc:sldMkLst>
          <pc:docMk/>
          <pc:sldMk cId="753736288" sldId="264"/>
        </pc:sldMkLst>
        <pc:spChg chg="mod">
          <ac:chgData name="Christoffer Østergaard Carstens" userId="5d542c86-40b2-4e4f-ab37-dc2fab4fc46a" providerId="ADAL" clId="{2CDBB5EB-B0EF-4D85-B68C-05A4B209470B}" dt="2022-08-28T18:57:14.637" v="1272" actId="20577"/>
          <ac:spMkLst>
            <pc:docMk/>
            <pc:sldMk cId="753736288" sldId="264"/>
            <ac:spMk id="2" creationId="{91E0DD7D-2158-486E-9223-6CC04C178174}"/>
          </ac:spMkLst>
        </pc:spChg>
        <pc:spChg chg="del mod">
          <ac:chgData name="Christoffer Østergaard Carstens" userId="5d542c86-40b2-4e4f-ab37-dc2fab4fc46a" providerId="ADAL" clId="{2CDBB5EB-B0EF-4D85-B68C-05A4B209470B}" dt="2022-08-28T18:57:42.271" v="1274" actId="3680"/>
          <ac:spMkLst>
            <pc:docMk/>
            <pc:sldMk cId="753736288" sldId="264"/>
            <ac:spMk id="3" creationId="{39F3DCF6-4607-43DA-B33A-3EFD308B9B94}"/>
          </ac:spMkLst>
        </pc:spChg>
        <pc:graphicFrameChg chg="add mod ord modGraphic">
          <ac:chgData name="Christoffer Østergaard Carstens" userId="5d542c86-40b2-4e4f-ab37-dc2fab4fc46a" providerId="ADAL" clId="{2CDBB5EB-B0EF-4D85-B68C-05A4B209470B}" dt="2022-08-28T19:03:09.939" v="1616" actId="20577"/>
          <ac:graphicFrameMkLst>
            <pc:docMk/>
            <pc:sldMk cId="753736288" sldId="264"/>
            <ac:graphicFrameMk id="4" creationId="{8DF4C1C8-30F3-4DD3-BCBE-7EC3F185DF0F}"/>
          </ac:graphicFrameMkLst>
        </pc:graphicFrameChg>
      </pc:sldChg>
      <pc:sldChg chg="del">
        <pc:chgData name="Christoffer Østergaard Carstens" userId="5d542c86-40b2-4e4f-ab37-dc2fab4fc46a" providerId="ADAL" clId="{2CDBB5EB-B0EF-4D85-B68C-05A4B209470B}" dt="2022-08-28T18:46:32.108" v="47" actId="47"/>
        <pc:sldMkLst>
          <pc:docMk/>
          <pc:sldMk cId="1258072497" sldId="269"/>
        </pc:sldMkLst>
      </pc:sldChg>
      <pc:sldChg chg="del">
        <pc:chgData name="Christoffer Østergaard Carstens" userId="5d542c86-40b2-4e4f-ab37-dc2fab4fc46a" providerId="ADAL" clId="{2CDBB5EB-B0EF-4D85-B68C-05A4B209470B}" dt="2022-08-28T18:46:34.125" v="52" actId="47"/>
        <pc:sldMkLst>
          <pc:docMk/>
          <pc:sldMk cId="2704304503" sldId="270"/>
        </pc:sldMkLst>
      </pc:sldChg>
      <pc:sldChg chg="del">
        <pc:chgData name="Christoffer Østergaard Carstens" userId="5d542c86-40b2-4e4f-ab37-dc2fab4fc46a" providerId="ADAL" clId="{2CDBB5EB-B0EF-4D85-B68C-05A4B209470B}" dt="2022-08-28T18:46:33.361" v="48" actId="47"/>
        <pc:sldMkLst>
          <pc:docMk/>
          <pc:sldMk cId="4229218957" sldId="271"/>
        </pc:sldMkLst>
      </pc:sldChg>
      <pc:sldChg chg="del">
        <pc:chgData name="Christoffer Østergaard Carstens" userId="5d542c86-40b2-4e4f-ab37-dc2fab4fc46a" providerId="ADAL" clId="{2CDBB5EB-B0EF-4D85-B68C-05A4B209470B}" dt="2022-08-28T18:46:33.531" v="49" actId="47"/>
        <pc:sldMkLst>
          <pc:docMk/>
          <pc:sldMk cId="1913284281" sldId="272"/>
        </pc:sldMkLst>
      </pc:sldChg>
      <pc:sldChg chg="del">
        <pc:chgData name="Christoffer Østergaard Carstens" userId="5d542c86-40b2-4e4f-ab37-dc2fab4fc46a" providerId="ADAL" clId="{2CDBB5EB-B0EF-4D85-B68C-05A4B209470B}" dt="2022-08-28T18:46:34.577" v="54" actId="47"/>
        <pc:sldMkLst>
          <pc:docMk/>
          <pc:sldMk cId="4228587267" sldId="273"/>
        </pc:sldMkLst>
      </pc:sldChg>
      <pc:sldChg chg="del">
        <pc:chgData name="Christoffer Østergaard Carstens" userId="5d542c86-40b2-4e4f-ab37-dc2fab4fc46a" providerId="ADAL" clId="{2CDBB5EB-B0EF-4D85-B68C-05A4B209470B}" dt="2022-08-28T18:46:34.322" v="53" actId="47"/>
        <pc:sldMkLst>
          <pc:docMk/>
          <pc:sldMk cId="2689796239" sldId="274"/>
        </pc:sldMkLst>
      </pc:sldChg>
      <pc:sldChg chg="del">
        <pc:chgData name="Christoffer Østergaard Carstens" userId="5d542c86-40b2-4e4f-ab37-dc2fab4fc46a" providerId="ADAL" clId="{2CDBB5EB-B0EF-4D85-B68C-05A4B209470B}" dt="2022-08-28T18:46:35.164" v="55" actId="47"/>
        <pc:sldMkLst>
          <pc:docMk/>
          <pc:sldMk cId="2690569492" sldId="275"/>
        </pc:sldMkLst>
      </pc:sldChg>
      <pc:sldChg chg="del">
        <pc:chgData name="Christoffer Østergaard Carstens" userId="5d542c86-40b2-4e4f-ab37-dc2fab4fc46a" providerId="ADAL" clId="{2CDBB5EB-B0EF-4D85-B68C-05A4B209470B}" dt="2022-08-28T18:46:33.742" v="50" actId="47"/>
        <pc:sldMkLst>
          <pc:docMk/>
          <pc:sldMk cId="3863267929" sldId="276"/>
        </pc:sldMkLst>
      </pc:sldChg>
      <pc:sldChg chg="del">
        <pc:chgData name="Christoffer Østergaard Carstens" userId="5d542c86-40b2-4e4f-ab37-dc2fab4fc46a" providerId="ADAL" clId="{2CDBB5EB-B0EF-4D85-B68C-05A4B209470B}" dt="2022-08-28T18:46:33.885" v="51" actId="47"/>
        <pc:sldMkLst>
          <pc:docMk/>
          <pc:sldMk cId="108151239" sldId="27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77C97-6B13-4387-AF6F-B98356B4F62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5C7BF526-A911-4455-9317-766D0A3C3E47}">
      <dgm:prSet/>
      <dgm:spPr/>
      <dgm:t>
        <a:bodyPr/>
        <a:lstStyle/>
        <a:p>
          <a:pPr>
            <a:defRPr cap="all"/>
          </a:pPr>
          <a:r>
            <a:rPr lang="da-DK"/>
            <a:t>Underskrift </a:t>
          </a:r>
          <a:endParaRPr lang="en-US"/>
        </a:p>
      </dgm:t>
    </dgm:pt>
    <dgm:pt modelId="{DDE3B77B-089E-4B21-80F3-363E9649FB9A}" type="parTrans" cxnId="{576F12F4-1097-407C-83F1-677D967D8536}">
      <dgm:prSet/>
      <dgm:spPr/>
      <dgm:t>
        <a:bodyPr/>
        <a:lstStyle/>
        <a:p>
          <a:endParaRPr lang="en-US"/>
        </a:p>
      </dgm:t>
    </dgm:pt>
    <dgm:pt modelId="{0D54D9B4-5A9B-49A4-BC13-742737C7C4D2}" type="sibTrans" cxnId="{576F12F4-1097-407C-83F1-677D967D8536}">
      <dgm:prSet/>
      <dgm:spPr/>
      <dgm:t>
        <a:bodyPr/>
        <a:lstStyle/>
        <a:p>
          <a:endParaRPr lang="en-US"/>
        </a:p>
      </dgm:t>
    </dgm:pt>
    <dgm:pt modelId="{69EE153F-4A49-4205-8BC3-0968D8ECCE8A}">
      <dgm:prSet/>
      <dgm:spPr/>
      <dgm:t>
        <a:bodyPr/>
        <a:lstStyle/>
        <a:p>
          <a:pPr>
            <a:defRPr cap="all"/>
          </a:pPr>
          <a:r>
            <a:rPr lang="da-DK"/>
            <a:t>Besvarelse (Link i Lectio)</a:t>
          </a:r>
          <a:endParaRPr lang="en-US"/>
        </a:p>
      </dgm:t>
    </dgm:pt>
    <dgm:pt modelId="{C5B3691A-FD3E-454B-A57A-51C30513A240}" type="parTrans" cxnId="{7D337AEF-577E-4E9A-8E67-3812A683F5E2}">
      <dgm:prSet/>
      <dgm:spPr/>
      <dgm:t>
        <a:bodyPr/>
        <a:lstStyle/>
        <a:p>
          <a:endParaRPr lang="en-US"/>
        </a:p>
      </dgm:t>
    </dgm:pt>
    <dgm:pt modelId="{B7F1023F-74D9-4340-BA0D-49A57645AED9}" type="sibTrans" cxnId="{7D337AEF-577E-4E9A-8E67-3812A683F5E2}">
      <dgm:prSet/>
      <dgm:spPr/>
      <dgm:t>
        <a:bodyPr/>
        <a:lstStyle/>
        <a:p>
          <a:endParaRPr lang="en-US"/>
        </a:p>
      </dgm:t>
    </dgm:pt>
    <dgm:pt modelId="{7113A1D6-6850-478D-889D-92A95A831F7F}" type="pres">
      <dgm:prSet presAssocID="{D0277C97-6B13-4387-AF6F-B98356B4F62A}" presName="root" presStyleCnt="0">
        <dgm:presLayoutVars>
          <dgm:dir/>
          <dgm:resizeHandles val="exact"/>
        </dgm:presLayoutVars>
      </dgm:prSet>
      <dgm:spPr/>
    </dgm:pt>
    <dgm:pt modelId="{6735CD6B-B7E7-4EEC-AEFC-55BCACEAE754}" type="pres">
      <dgm:prSet presAssocID="{5C7BF526-A911-4455-9317-766D0A3C3E47}" presName="compNode" presStyleCnt="0"/>
      <dgm:spPr/>
    </dgm:pt>
    <dgm:pt modelId="{AC83AAAD-1A77-44B9-8FB9-2C9B45689EE4}" type="pres">
      <dgm:prSet presAssocID="{5C7BF526-A911-4455-9317-766D0A3C3E47}" presName="iconBgRect" presStyleLbl="bgShp" presStyleIdx="0" presStyleCnt="2"/>
      <dgm:spPr/>
    </dgm:pt>
    <dgm:pt modelId="{07EDAD82-4BD7-4244-BF1F-A22767B69C03}" type="pres">
      <dgm:prSet presAssocID="{5C7BF526-A911-4455-9317-766D0A3C3E4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10C8794B-9DD7-42E1-A264-6BF6D0A0DE88}" type="pres">
      <dgm:prSet presAssocID="{5C7BF526-A911-4455-9317-766D0A3C3E47}" presName="spaceRect" presStyleCnt="0"/>
      <dgm:spPr/>
    </dgm:pt>
    <dgm:pt modelId="{CA1A6D34-7174-4C0B-AAF5-4546C1D98E8C}" type="pres">
      <dgm:prSet presAssocID="{5C7BF526-A911-4455-9317-766D0A3C3E47}" presName="textRect" presStyleLbl="revTx" presStyleIdx="0" presStyleCnt="2">
        <dgm:presLayoutVars>
          <dgm:chMax val="1"/>
          <dgm:chPref val="1"/>
        </dgm:presLayoutVars>
      </dgm:prSet>
      <dgm:spPr/>
    </dgm:pt>
    <dgm:pt modelId="{C64203A7-9D2D-4781-94F7-C1EA82DC5070}" type="pres">
      <dgm:prSet presAssocID="{0D54D9B4-5A9B-49A4-BC13-742737C7C4D2}" presName="sibTrans" presStyleCnt="0"/>
      <dgm:spPr/>
    </dgm:pt>
    <dgm:pt modelId="{CD5F2A33-D1E2-401D-A433-265276A21A87}" type="pres">
      <dgm:prSet presAssocID="{69EE153F-4A49-4205-8BC3-0968D8ECCE8A}" presName="compNode" presStyleCnt="0"/>
      <dgm:spPr/>
    </dgm:pt>
    <dgm:pt modelId="{4DDAC41E-979C-4A59-8C45-615D4FF0F960}" type="pres">
      <dgm:prSet presAssocID="{69EE153F-4A49-4205-8BC3-0968D8ECCE8A}" presName="iconBgRect" presStyleLbl="bgShp" presStyleIdx="1" presStyleCnt="2"/>
      <dgm:spPr/>
    </dgm:pt>
    <dgm:pt modelId="{BD386FAC-0A49-4D49-9D6B-E8EEF7AFE8E3}" type="pres">
      <dgm:prSet presAssocID="{69EE153F-4A49-4205-8BC3-0968D8ECCE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D1A2675D-8005-4FE2-BEC6-F9450E401F86}" type="pres">
      <dgm:prSet presAssocID="{69EE153F-4A49-4205-8BC3-0968D8ECCE8A}" presName="spaceRect" presStyleCnt="0"/>
      <dgm:spPr/>
    </dgm:pt>
    <dgm:pt modelId="{0148C3EC-2124-43AC-9FD7-261CD47839EF}" type="pres">
      <dgm:prSet presAssocID="{69EE153F-4A49-4205-8BC3-0968D8ECCE8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BC55F14-800D-4BF5-A658-4B2078D0C1C0}" type="presOf" srcId="{D0277C97-6B13-4387-AF6F-B98356B4F62A}" destId="{7113A1D6-6850-478D-889D-92A95A831F7F}" srcOrd="0" destOrd="0" presId="urn:microsoft.com/office/officeart/2018/5/layout/IconCircleLabelList"/>
    <dgm:cxn modelId="{76784F8A-AA8F-4015-A719-B28DF6466B19}" type="presOf" srcId="{5C7BF526-A911-4455-9317-766D0A3C3E47}" destId="{CA1A6D34-7174-4C0B-AAF5-4546C1D98E8C}" srcOrd="0" destOrd="0" presId="urn:microsoft.com/office/officeart/2018/5/layout/IconCircleLabelList"/>
    <dgm:cxn modelId="{F30903A7-EEAE-4AF1-AD41-72D09535AF96}" type="presOf" srcId="{69EE153F-4A49-4205-8BC3-0968D8ECCE8A}" destId="{0148C3EC-2124-43AC-9FD7-261CD47839EF}" srcOrd="0" destOrd="0" presId="urn:microsoft.com/office/officeart/2018/5/layout/IconCircleLabelList"/>
    <dgm:cxn modelId="{7D337AEF-577E-4E9A-8E67-3812A683F5E2}" srcId="{D0277C97-6B13-4387-AF6F-B98356B4F62A}" destId="{69EE153F-4A49-4205-8BC3-0968D8ECCE8A}" srcOrd="1" destOrd="0" parTransId="{C5B3691A-FD3E-454B-A57A-51C30513A240}" sibTransId="{B7F1023F-74D9-4340-BA0D-49A57645AED9}"/>
    <dgm:cxn modelId="{576F12F4-1097-407C-83F1-677D967D8536}" srcId="{D0277C97-6B13-4387-AF6F-B98356B4F62A}" destId="{5C7BF526-A911-4455-9317-766D0A3C3E47}" srcOrd="0" destOrd="0" parTransId="{DDE3B77B-089E-4B21-80F3-363E9649FB9A}" sibTransId="{0D54D9B4-5A9B-49A4-BC13-742737C7C4D2}"/>
    <dgm:cxn modelId="{807E3510-888A-4331-9E55-10362E4352C8}" type="presParOf" srcId="{7113A1D6-6850-478D-889D-92A95A831F7F}" destId="{6735CD6B-B7E7-4EEC-AEFC-55BCACEAE754}" srcOrd="0" destOrd="0" presId="urn:microsoft.com/office/officeart/2018/5/layout/IconCircleLabelList"/>
    <dgm:cxn modelId="{BB00E08A-41D2-4C96-B7CE-4924308579FC}" type="presParOf" srcId="{6735CD6B-B7E7-4EEC-AEFC-55BCACEAE754}" destId="{AC83AAAD-1A77-44B9-8FB9-2C9B45689EE4}" srcOrd="0" destOrd="0" presId="urn:microsoft.com/office/officeart/2018/5/layout/IconCircleLabelList"/>
    <dgm:cxn modelId="{8718503B-163F-4EA7-8BDC-1FB094CFD1F5}" type="presParOf" srcId="{6735CD6B-B7E7-4EEC-AEFC-55BCACEAE754}" destId="{07EDAD82-4BD7-4244-BF1F-A22767B69C03}" srcOrd="1" destOrd="0" presId="urn:microsoft.com/office/officeart/2018/5/layout/IconCircleLabelList"/>
    <dgm:cxn modelId="{904466FC-F58F-4542-8F22-D656E74DF2F4}" type="presParOf" srcId="{6735CD6B-B7E7-4EEC-AEFC-55BCACEAE754}" destId="{10C8794B-9DD7-42E1-A264-6BF6D0A0DE88}" srcOrd="2" destOrd="0" presId="urn:microsoft.com/office/officeart/2018/5/layout/IconCircleLabelList"/>
    <dgm:cxn modelId="{94FDB9BB-0727-440D-9012-A80AF13FCBEA}" type="presParOf" srcId="{6735CD6B-B7E7-4EEC-AEFC-55BCACEAE754}" destId="{CA1A6D34-7174-4C0B-AAF5-4546C1D98E8C}" srcOrd="3" destOrd="0" presId="urn:microsoft.com/office/officeart/2018/5/layout/IconCircleLabelList"/>
    <dgm:cxn modelId="{1F0E0028-C108-43B2-BBA6-F064728C137B}" type="presParOf" srcId="{7113A1D6-6850-478D-889D-92A95A831F7F}" destId="{C64203A7-9D2D-4781-94F7-C1EA82DC5070}" srcOrd="1" destOrd="0" presId="urn:microsoft.com/office/officeart/2018/5/layout/IconCircleLabelList"/>
    <dgm:cxn modelId="{3EE556CA-1F2C-4173-A982-E047C362CEC4}" type="presParOf" srcId="{7113A1D6-6850-478D-889D-92A95A831F7F}" destId="{CD5F2A33-D1E2-401D-A433-265276A21A87}" srcOrd="2" destOrd="0" presId="urn:microsoft.com/office/officeart/2018/5/layout/IconCircleLabelList"/>
    <dgm:cxn modelId="{508A76AC-DEE6-45DE-A86A-0B34910D2C64}" type="presParOf" srcId="{CD5F2A33-D1E2-401D-A433-265276A21A87}" destId="{4DDAC41E-979C-4A59-8C45-615D4FF0F960}" srcOrd="0" destOrd="0" presId="urn:microsoft.com/office/officeart/2018/5/layout/IconCircleLabelList"/>
    <dgm:cxn modelId="{9DEA340C-4B00-4823-A3A8-5710FB1C4168}" type="presParOf" srcId="{CD5F2A33-D1E2-401D-A433-265276A21A87}" destId="{BD386FAC-0A49-4D49-9D6B-E8EEF7AFE8E3}" srcOrd="1" destOrd="0" presId="urn:microsoft.com/office/officeart/2018/5/layout/IconCircleLabelList"/>
    <dgm:cxn modelId="{7D8E35E7-84AA-4863-AC12-64E75D899166}" type="presParOf" srcId="{CD5F2A33-D1E2-401D-A433-265276A21A87}" destId="{D1A2675D-8005-4FE2-BEC6-F9450E401F86}" srcOrd="2" destOrd="0" presId="urn:microsoft.com/office/officeart/2018/5/layout/IconCircleLabelList"/>
    <dgm:cxn modelId="{C2082B22-3272-4B75-A565-C20D82332EDB}" type="presParOf" srcId="{CD5F2A33-D1E2-401D-A433-265276A21A87}" destId="{0148C3EC-2124-43AC-9FD7-261CD47839E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74C43-4B42-4E51-8B47-7F9F20CBAEFB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E4A96-8471-4734-98DC-078DE990AA3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/>
            <a:t>Direktiver</a:t>
          </a:r>
          <a:endParaRPr lang="en-US"/>
        </a:p>
      </dgm:t>
    </dgm:pt>
    <dgm:pt modelId="{A08E180B-EE2D-48D2-95F1-68194E37F9AC}" type="parTrans" cxnId="{0490C804-32E5-4513-90DF-AF32EB2121C7}">
      <dgm:prSet/>
      <dgm:spPr/>
      <dgm:t>
        <a:bodyPr/>
        <a:lstStyle/>
        <a:p>
          <a:endParaRPr lang="en-US"/>
        </a:p>
      </dgm:t>
    </dgm:pt>
    <dgm:pt modelId="{5B203248-6584-4C65-A0BC-98EBE27E9D22}" type="sibTrans" cxnId="{0490C804-32E5-4513-90DF-AF32EB2121C7}">
      <dgm:prSet/>
      <dgm:spPr/>
      <dgm:t>
        <a:bodyPr/>
        <a:lstStyle/>
        <a:p>
          <a:endParaRPr lang="en-US"/>
        </a:p>
      </dgm:t>
    </dgm:pt>
    <dgm:pt modelId="{C9650BA5-5154-4553-8516-43EF7E42FE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2000" dirty="0"/>
            <a:t>Bindende lov, dog kun i forhold til målet. </a:t>
          </a:r>
          <a:endParaRPr lang="en-US" sz="2000" dirty="0"/>
        </a:p>
      </dgm:t>
    </dgm:pt>
    <dgm:pt modelId="{DABCBF2A-4DEC-4574-AFFA-D796E3459E77}" type="parTrans" cxnId="{E37C9CC8-56FD-4B16-BDD8-3C3616A4DCD6}">
      <dgm:prSet/>
      <dgm:spPr/>
      <dgm:t>
        <a:bodyPr/>
        <a:lstStyle/>
        <a:p>
          <a:endParaRPr lang="en-US"/>
        </a:p>
      </dgm:t>
    </dgm:pt>
    <dgm:pt modelId="{348EF305-1F56-48E4-9C93-358C281E43BC}" type="sibTrans" cxnId="{E37C9CC8-56FD-4B16-BDD8-3C3616A4DCD6}">
      <dgm:prSet/>
      <dgm:spPr/>
      <dgm:t>
        <a:bodyPr/>
        <a:lstStyle/>
        <a:p>
          <a:endParaRPr lang="en-US"/>
        </a:p>
      </dgm:t>
    </dgm:pt>
    <dgm:pt modelId="{C4FB20DB-C877-4E10-94B5-D826000E24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2000" dirty="0"/>
            <a:t>Medlemslandene bestemmer selv, med hvilke midler et direktiv skal gennemføres nationalt</a:t>
          </a:r>
          <a:endParaRPr lang="en-US" sz="2000" dirty="0"/>
        </a:p>
      </dgm:t>
    </dgm:pt>
    <dgm:pt modelId="{0C5143B1-E812-4030-90CC-3F2079645683}" type="parTrans" cxnId="{18A7C786-3548-4B27-8357-977DEFE34E2C}">
      <dgm:prSet/>
      <dgm:spPr/>
      <dgm:t>
        <a:bodyPr/>
        <a:lstStyle/>
        <a:p>
          <a:endParaRPr lang="en-US"/>
        </a:p>
      </dgm:t>
    </dgm:pt>
    <dgm:pt modelId="{AE8F625B-A26F-4E6E-ADBD-51D7B8EFBBC1}" type="sibTrans" cxnId="{18A7C786-3548-4B27-8357-977DEFE34E2C}">
      <dgm:prSet/>
      <dgm:spPr/>
      <dgm:t>
        <a:bodyPr/>
        <a:lstStyle/>
        <a:p>
          <a:endParaRPr lang="en-US"/>
        </a:p>
      </dgm:t>
    </dgm:pt>
    <dgm:pt modelId="{13C0A3EA-0E0B-40C0-970F-A5179A6A4B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2000" dirty="0"/>
            <a:t>Skal gennemføres inden for en fastsat tidsfrist.</a:t>
          </a:r>
          <a:endParaRPr lang="en-US" sz="2000" dirty="0"/>
        </a:p>
      </dgm:t>
    </dgm:pt>
    <dgm:pt modelId="{8A475CD5-8D84-4A3F-B7F0-AA69BBB8C3DD}" type="parTrans" cxnId="{D8723BD4-049A-4AEF-A491-D7C155D01334}">
      <dgm:prSet/>
      <dgm:spPr/>
      <dgm:t>
        <a:bodyPr/>
        <a:lstStyle/>
        <a:p>
          <a:endParaRPr lang="en-US"/>
        </a:p>
      </dgm:t>
    </dgm:pt>
    <dgm:pt modelId="{2786A433-D846-4B7B-95B7-EB48A3C5073D}" type="sibTrans" cxnId="{D8723BD4-049A-4AEF-A491-D7C155D01334}">
      <dgm:prSet/>
      <dgm:spPr/>
      <dgm:t>
        <a:bodyPr/>
        <a:lstStyle/>
        <a:p>
          <a:endParaRPr lang="en-US"/>
        </a:p>
      </dgm:t>
    </dgm:pt>
    <dgm:pt modelId="{AE653EC5-5760-4BC2-BBC9-8BE413DE6F3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da-DK"/>
            <a:t>Forordninger</a:t>
          </a:r>
          <a:endParaRPr lang="en-US"/>
        </a:p>
      </dgm:t>
    </dgm:pt>
    <dgm:pt modelId="{52D9759B-C9C6-4FD7-8967-E8305BFF5F00}" type="parTrans" cxnId="{1D21FC90-69CA-43F9-A62A-F1ADB21F8955}">
      <dgm:prSet/>
      <dgm:spPr/>
      <dgm:t>
        <a:bodyPr/>
        <a:lstStyle/>
        <a:p>
          <a:endParaRPr lang="en-US"/>
        </a:p>
      </dgm:t>
    </dgm:pt>
    <dgm:pt modelId="{2293CF85-2860-44F4-86AE-1A037A343345}" type="sibTrans" cxnId="{1D21FC90-69CA-43F9-A62A-F1ADB21F8955}">
      <dgm:prSet/>
      <dgm:spPr/>
      <dgm:t>
        <a:bodyPr/>
        <a:lstStyle/>
        <a:p>
          <a:endParaRPr lang="en-US"/>
        </a:p>
      </dgm:t>
    </dgm:pt>
    <dgm:pt modelId="{6D23A7B7-6EF3-4C75-B474-DEBE05554F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2000" dirty="0"/>
            <a:t>En forordning er umiddelbart gældende i medlemslandene</a:t>
          </a:r>
          <a:endParaRPr lang="en-US" sz="2000" dirty="0"/>
        </a:p>
      </dgm:t>
    </dgm:pt>
    <dgm:pt modelId="{7ED4D6B6-8B72-4B85-AF40-3BD48BBD2DE5}" type="parTrans" cxnId="{C561A439-CE4D-494F-B2D0-EA2A466168AD}">
      <dgm:prSet/>
      <dgm:spPr/>
      <dgm:t>
        <a:bodyPr/>
        <a:lstStyle/>
        <a:p>
          <a:endParaRPr lang="en-US"/>
        </a:p>
      </dgm:t>
    </dgm:pt>
    <dgm:pt modelId="{5144B8A2-8780-4CE9-8876-16C272F0DCE7}" type="sibTrans" cxnId="{C561A439-CE4D-494F-B2D0-EA2A466168AD}">
      <dgm:prSet/>
      <dgm:spPr/>
      <dgm:t>
        <a:bodyPr/>
        <a:lstStyle/>
        <a:p>
          <a:endParaRPr lang="en-US"/>
        </a:p>
      </dgm:t>
    </dgm:pt>
    <dgm:pt modelId="{5D296A5B-50B9-4928-B226-2D6B8B1F82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2000" dirty="0"/>
            <a:t>Dvs. forordningen uden national selvbestemmelse bliver en del af medlemsstaternes love.</a:t>
          </a:r>
          <a:endParaRPr lang="en-US" sz="2000" dirty="0"/>
        </a:p>
      </dgm:t>
    </dgm:pt>
    <dgm:pt modelId="{3793344D-3BBB-4F65-8901-4269C15B0B06}" type="parTrans" cxnId="{4A973D33-57EF-4F15-881B-9F82358B3CA3}">
      <dgm:prSet/>
      <dgm:spPr/>
      <dgm:t>
        <a:bodyPr/>
        <a:lstStyle/>
        <a:p>
          <a:endParaRPr lang="en-US"/>
        </a:p>
      </dgm:t>
    </dgm:pt>
    <dgm:pt modelId="{09D01CA3-85BB-4D5A-84F5-334715182A04}" type="sibTrans" cxnId="{4A973D33-57EF-4F15-881B-9F82358B3CA3}">
      <dgm:prSet/>
      <dgm:spPr/>
      <dgm:t>
        <a:bodyPr/>
        <a:lstStyle/>
        <a:p>
          <a:endParaRPr lang="en-US"/>
        </a:p>
      </dgm:t>
    </dgm:pt>
    <dgm:pt modelId="{A6B7C46A-51E1-4E5B-A143-33759DBD20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2000" dirty="0"/>
            <a:t>Forordninger er dermed bindende og indfører derfor rettigheder og pligter på lige fod med national lovgivning.</a:t>
          </a:r>
          <a:endParaRPr lang="en-US" sz="2000" dirty="0"/>
        </a:p>
      </dgm:t>
    </dgm:pt>
    <dgm:pt modelId="{317ED158-E323-406F-A20A-146BCFC5FDB1}" type="parTrans" cxnId="{ED868605-FFF9-4622-9419-A9C073F25658}">
      <dgm:prSet/>
      <dgm:spPr/>
      <dgm:t>
        <a:bodyPr/>
        <a:lstStyle/>
        <a:p>
          <a:endParaRPr lang="en-US"/>
        </a:p>
      </dgm:t>
    </dgm:pt>
    <dgm:pt modelId="{65833937-D382-4D5C-BA5A-7C923D0C4964}" type="sibTrans" cxnId="{ED868605-FFF9-4622-9419-A9C073F25658}">
      <dgm:prSet/>
      <dgm:spPr/>
      <dgm:t>
        <a:bodyPr/>
        <a:lstStyle/>
        <a:p>
          <a:endParaRPr lang="en-US"/>
        </a:p>
      </dgm:t>
    </dgm:pt>
    <dgm:pt modelId="{7E1B8232-6D70-48F2-BB72-4F661CCBF5FD}" type="pres">
      <dgm:prSet presAssocID="{23274C43-4B42-4E51-8B47-7F9F20CBAEFB}" presName="root" presStyleCnt="0">
        <dgm:presLayoutVars>
          <dgm:dir/>
          <dgm:resizeHandles val="exact"/>
        </dgm:presLayoutVars>
      </dgm:prSet>
      <dgm:spPr/>
    </dgm:pt>
    <dgm:pt modelId="{AF997AD6-65DE-4287-A50E-38937FE52CB9}" type="pres">
      <dgm:prSet presAssocID="{31DE4A96-8471-4734-98DC-078DE990AA3D}" presName="compNode" presStyleCnt="0"/>
      <dgm:spPr/>
    </dgm:pt>
    <dgm:pt modelId="{2C039B99-534F-4353-8334-18FD3F15D337}" type="pres">
      <dgm:prSet presAssocID="{31DE4A96-8471-4734-98DC-078DE990AA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9DDD9D9D-8ABE-42EC-AA7A-602FC7A8A8A4}" type="pres">
      <dgm:prSet presAssocID="{31DE4A96-8471-4734-98DC-078DE990AA3D}" presName="iconSpace" presStyleCnt="0"/>
      <dgm:spPr/>
    </dgm:pt>
    <dgm:pt modelId="{5A8472CB-3FB8-4B4A-9367-EF8ED408E885}" type="pres">
      <dgm:prSet presAssocID="{31DE4A96-8471-4734-98DC-078DE990AA3D}" presName="parTx" presStyleLbl="revTx" presStyleIdx="0" presStyleCnt="4">
        <dgm:presLayoutVars>
          <dgm:chMax val="0"/>
          <dgm:chPref val="0"/>
        </dgm:presLayoutVars>
      </dgm:prSet>
      <dgm:spPr/>
    </dgm:pt>
    <dgm:pt modelId="{796A2859-81CA-4934-AF15-57726F1E7C0C}" type="pres">
      <dgm:prSet presAssocID="{31DE4A96-8471-4734-98DC-078DE990AA3D}" presName="txSpace" presStyleCnt="0"/>
      <dgm:spPr/>
    </dgm:pt>
    <dgm:pt modelId="{11E64448-3159-4862-B4F0-B4E69EC6ACA7}" type="pres">
      <dgm:prSet presAssocID="{31DE4A96-8471-4734-98DC-078DE990AA3D}" presName="desTx" presStyleLbl="revTx" presStyleIdx="1" presStyleCnt="4" custScaleX="127968" custScaleY="109397">
        <dgm:presLayoutVars/>
      </dgm:prSet>
      <dgm:spPr/>
    </dgm:pt>
    <dgm:pt modelId="{79ABAD9E-E403-4527-A9A8-FEA28302F9D5}" type="pres">
      <dgm:prSet presAssocID="{5B203248-6584-4C65-A0BC-98EBE27E9D22}" presName="sibTrans" presStyleCnt="0"/>
      <dgm:spPr/>
    </dgm:pt>
    <dgm:pt modelId="{72831B9E-C717-4300-A9D8-B98B2206D3B4}" type="pres">
      <dgm:prSet presAssocID="{AE653EC5-5760-4BC2-BBC9-8BE413DE6F3A}" presName="compNode" presStyleCnt="0"/>
      <dgm:spPr/>
    </dgm:pt>
    <dgm:pt modelId="{19356695-8216-45E8-B164-306968404745}" type="pres">
      <dgm:prSet presAssocID="{AE653EC5-5760-4BC2-BBC9-8BE413DE6F3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mmer"/>
        </a:ext>
      </dgm:extLst>
    </dgm:pt>
    <dgm:pt modelId="{E529CC82-3F41-44B4-BC0D-710AF69A8F4A}" type="pres">
      <dgm:prSet presAssocID="{AE653EC5-5760-4BC2-BBC9-8BE413DE6F3A}" presName="iconSpace" presStyleCnt="0"/>
      <dgm:spPr/>
    </dgm:pt>
    <dgm:pt modelId="{E317FC31-DA34-4FE8-AE33-CD10DE4091F2}" type="pres">
      <dgm:prSet presAssocID="{AE653EC5-5760-4BC2-BBC9-8BE413DE6F3A}" presName="parTx" presStyleLbl="revTx" presStyleIdx="2" presStyleCnt="4">
        <dgm:presLayoutVars>
          <dgm:chMax val="0"/>
          <dgm:chPref val="0"/>
        </dgm:presLayoutVars>
      </dgm:prSet>
      <dgm:spPr/>
    </dgm:pt>
    <dgm:pt modelId="{7ECB5B0E-1E7B-4DF6-98A5-5C78563DC30E}" type="pres">
      <dgm:prSet presAssocID="{AE653EC5-5760-4BC2-BBC9-8BE413DE6F3A}" presName="txSpace" presStyleCnt="0"/>
      <dgm:spPr/>
    </dgm:pt>
    <dgm:pt modelId="{0CFE8539-18E1-458C-92AB-A8AD386BB9E2}" type="pres">
      <dgm:prSet presAssocID="{AE653EC5-5760-4BC2-BBC9-8BE413DE6F3A}" presName="desTx" presStyleLbl="revTx" presStyleIdx="3" presStyleCnt="4">
        <dgm:presLayoutVars/>
      </dgm:prSet>
      <dgm:spPr/>
    </dgm:pt>
  </dgm:ptLst>
  <dgm:cxnLst>
    <dgm:cxn modelId="{0F430001-5683-4690-B457-DCFBED80E362}" type="presOf" srcId="{6D23A7B7-6EF3-4C75-B474-DEBE05554F13}" destId="{0CFE8539-18E1-458C-92AB-A8AD386BB9E2}" srcOrd="0" destOrd="0" presId="urn:microsoft.com/office/officeart/2018/2/layout/IconLabelDescriptionList"/>
    <dgm:cxn modelId="{0490C804-32E5-4513-90DF-AF32EB2121C7}" srcId="{23274C43-4B42-4E51-8B47-7F9F20CBAEFB}" destId="{31DE4A96-8471-4734-98DC-078DE990AA3D}" srcOrd="0" destOrd="0" parTransId="{A08E180B-EE2D-48D2-95F1-68194E37F9AC}" sibTransId="{5B203248-6584-4C65-A0BC-98EBE27E9D22}"/>
    <dgm:cxn modelId="{ED868605-FFF9-4622-9419-A9C073F25658}" srcId="{AE653EC5-5760-4BC2-BBC9-8BE413DE6F3A}" destId="{A6B7C46A-51E1-4E5B-A143-33759DBD2097}" srcOrd="2" destOrd="0" parTransId="{317ED158-E323-406F-A20A-146BCFC5FDB1}" sibTransId="{65833937-D382-4D5C-BA5A-7C923D0C4964}"/>
    <dgm:cxn modelId="{A1D6A408-62EB-4161-A32C-11977861F42B}" type="presOf" srcId="{13C0A3EA-0E0B-40C0-970F-A5179A6A4BFB}" destId="{11E64448-3159-4862-B4F0-B4E69EC6ACA7}" srcOrd="0" destOrd="2" presId="urn:microsoft.com/office/officeart/2018/2/layout/IconLabelDescriptionList"/>
    <dgm:cxn modelId="{944D3910-47AD-4D8A-B863-AB4F3D18F203}" type="presOf" srcId="{C4FB20DB-C877-4E10-94B5-D826000E24F1}" destId="{11E64448-3159-4862-B4F0-B4E69EC6ACA7}" srcOrd="0" destOrd="1" presId="urn:microsoft.com/office/officeart/2018/2/layout/IconLabelDescriptionList"/>
    <dgm:cxn modelId="{4A973D33-57EF-4F15-881B-9F82358B3CA3}" srcId="{AE653EC5-5760-4BC2-BBC9-8BE413DE6F3A}" destId="{5D296A5B-50B9-4928-B226-2D6B8B1F82CD}" srcOrd="1" destOrd="0" parTransId="{3793344D-3BBB-4F65-8901-4269C15B0B06}" sibTransId="{09D01CA3-85BB-4D5A-84F5-334715182A04}"/>
    <dgm:cxn modelId="{C561A439-CE4D-494F-B2D0-EA2A466168AD}" srcId="{AE653EC5-5760-4BC2-BBC9-8BE413DE6F3A}" destId="{6D23A7B7-6EF3-4C75-B474-DEBE05554F13}" srcOrd="0" destOrd="0" parTransId="{7ED4D6B6-8B72-4B85-AF40-3BD48BBD2DE5}" sibTransId="{5144B8A2-8780-4CE9-8876-16C272F0DCE7}"/>
    <dgm:cxn modelId="{ECABDF51-43BF-4504-BB17-E8D0939AB289}" type="presOf" srcId="{A6B7C46A-51E1-4E5B-A143-33759DBD2097}" destId="{0CFE8539-18E1-458C-92AB-A8AD386BB9E2}" srcOrd="0" destOrd="2" presId="urn:microsoft.com/office/officeart/2018/2/layout/IconLabelDescriptionList"/>
    <dgm:cxn modelId="{35EFAE55-5E8F-452E-9BB2-89338DCC3346}" type="presOf" srcId="{31DE4A96-8471-4734-98DC-078DE990AA3D}" destId="{5A8472CB-3FB8-4B4A-9367-EF8ED408E885}" srcOrd="0" destOrd="0" presId="urn:microsoft.com/office/officeart/2018/2/layout/IconLabelDescriptionList"/>
    <dgm:cxn modelId="{3BDA0284-548F-460D-BEB2-B3DA1519DB2E}" type="presOf" srcId="{5D296A5B-50B9-4928-B226-2D6B8B1F82CD}" destId="{0CFE8539-18E1-458C-92AB-A8AD386BB9E2}" srcOrd="0" destOrd="1" presId="urn:microsoft.com/office/officeart/2018/2/layout/IconLabelDescriptionList"/>
    <dgm:cxn modelId="{18A7C786-3548-4B27-8357-977DEFE34E2C}" srcId="{31DE4A96-8471-4734-98DC-078DE990AA3D}" destId="{C4FB20DB-C877-4E10-94B5-D826000E24F1}" srcOrd="1" destOrd="0" parTransId="{0C5143B1-E812-4030-90CC-3F2079645683}" sibTransId="{AE8F625B-A26F-4E6E-ADBD-51D7B8EFBBC1}"/>
    <dgm:cxn modelId="{1D21FC90-69CA-43F9-A62A-F1ADB21F8955}" srcId="{23274C43-4B42-4E51-8B47-7F9F20CBAEFB}" destId="{AE653EC5-5760-4BC2-BBC9-8BE413DE6F3A}" srcOrd="1" destOrd="0" parTransId="{52D9759B-C9C6-4FD7-8967-E8305BFF5F00}" sibTransId="{2293CF85-2860-44F4-86AE-1A037A343345}"/>
    <dgm:cxn modelId="{29DABC9A-BE7B-4017-9B0D-2CD222244D77}" type="presOf" srcId="{C9650BA5-5154-4553-8516-43EF7E42FEA0}" destId="{11E64448-3159-4862-B4F0-B4E69EC6ACA7}" srcOrd="0" destOrd="0" presId="urn:microsoft.com/office/officeart/2018/2/layout/IconLabelDescriptionList"/>
    <dgm:cxn modelId="{E37C9CC8-56FD-4B16-BDD8-3C3616A4DCD6}" srcId="{31DE4A96-8471-4734-98DC-078DE990AA3D}" destId="{C9650BA5-5154-4553-8516-43EF7E42FEA0}" srcOrd="0" destOrd="0" parTransId="{DABCBF2A-4DEC-4574-AFFA-D796E3459E77}" sibTransId="{348EF305-1F56-48E4-9C93-358C281E43BC}"/>
    <dgm:cxn modelId="{D8723BD4-049A-4AEF-A491-D7C155D01334}" srcId="{31DE4A96-8471-4734-98DC-078DE990AA3D}" destId="{13C0A3EA-0E0B-40C0-970F-A5179A6A4BFB}" srcOrd="2" destOrd="0" parTransId="{8A475CD5-8D84-4A3F-B7F0-AA69BBB8C3DD}" sibTransId="{2786A433-D846-4B7B-95B7-EB48A3C5073D}"/>
    <dgm:cxn modelId="{5C6439E4-E0BC-415E-BAE6-E9D20438E28F}" type="presOf" srcId="{AE653EC5-5760-4BC2-BBC9-8BE413DE6F3A}" destId="{E317FC31-DA34-4FE8-AE33-CD10DE4091F2}" srcOrd="0" destOrd="0" presId="urn:microsoft.com/office/officeart/2018/2/layout/IconLabelDescriptionList"/>
    <dgm:cxn modelId="{D8426CEC-3BDF-4265-ABEA-F0378B64AFB7}" type="presOf" srcId="{23274C43-4B42-4E51-8B47-7F9F20CBAEFB}" destId="{7E1B8232-6D70-48F2-BB72-4F661CCBF5FD}" srcOrd="0" destOrd="0" presId="urn:microsoft.com/office/officeart/2018/2/layout/IconLabelDescriptionList"/>
    <dgm:cxn modelId="{72BFB902-66EE-46C0-B0D6-9CC47325653E}" type="presParOf" srcId="{7E1B8232-6D70-48F2-BB72-4F661CCBF5FD}" destId="{AF997AD6-65DE-4287-A50E-38937FE52CB9}" srcOrd="0" destOrd="0" presId="urn:microsoft.com/office/officeart/2018/2/layout/IconLabelDescriptionList"/>
    <dgm:cxn modelId="{3B255D9B-430A-485B-80F1-0A9171F51292}" type="presParOf" srcId="{AF997AD6-65DE-4287-A50E-38937FE52CB9}" destId="{2C039B99-534F-4353-8334-18FD3F15D337}" srcOrd="0" destOrd="0" presId="urn:microsoft.com/office/officeart/2018/2/layout/IconLabelDescriptionList"/>
    <dgm:cxn modelId="{C3AF3FB1-B611-4FD6-BCAC-518BEAF13ACF}" type="presParOf" srcId="{AF997AD6-65DE-4287-A50E-38937FE52CB9}" destId="{9DDD9D9D-8ABE-42EC-AA7A-602FC7A8A8A4}" srcOrd="1" destOrd="0" presId="urn:microsoft.com/office/officeart/2018/2/layout/IconLabelDescriptionList"/>
    <dgm:cxn modelId="{34D8E00A-14EF-461F-8D06-E512AE1D3DA5}" type="presParOf" srcId="{AF997AD6-65DE-4287-A50E-38937FE52CB9}" destId="{5A8472CB-3FB8-4B4A-9367-EF8ED408E885}" srcOrd="2" destOrd="0" presId="urn:microsoft.com/office/officeart/2018/2/layout/IconLabelDescriptionList"/>
    <dgm:cxn modelId="{8F523CD0-44FC-4112-8B61-FC48B5254997}" type="presParOf" srcId="{AF997AD6-65DE-4287-A50E-38937FE52CB9}" destId="{796A2859-81CA-4934-AF15-57726F1E7C0C}" srcOrd="3" destOrd="0" presId="urn:microsoft.com/office/officeart/2018/2/layout/IconLabelDescriptionList"/>
    <dgm:cxn modelId="{3130178D-5AED-4718-872D-7D4BEC1155DA}" type="presParOf" srcId="{AF997AD6-65DE-4287-A50E-38937FE52CB9}" destId="{11E64448-3159-4862-B4F0-B4E69EC6ACA7}" srcOrd="4" destOrd="0" presId="urn:microsoft.com/office/officeart/2018/2/layout/IconLabelDescriptionList"/>
    <dgm:cxn modelId="{35C4AE96-5CE5-44A5-9281-40FE3CAA687B}" type="presParOf" srcId="{7E1B8232-6D70-48F2-BB72-4F661CCBF5FD}" destId="{79ABAD9E-E403-4527-A9A8-FEA28302F9D5}" srcOrd="1" destOrd="0" presId="urn:microsoft.com/office/officeart/2018/2/layout/IconLabelDescriptionList"/>
    <dgm:cxn modelId="{066ED8AC-7C18-48F2-A271-F261CCCA0FF8}" type="presParOf" srcId="{7E1B8232-6D70-48F2-BB72-4F661CCBF5FD}" destId="{72831B9E-C717-4300-A9D8-B98B2206D3B4}" srcOrd="2" destOrd="0" presId="urn:microsoft.com/office/officeart/2018/2/layout/IconLabelDescriptionList"/>
    <dgm:cxn modelId="{6EB4E600-5AF6-47A4-B692-DDA0D2728F13}" type="presParOf" srcId="{72831B9E-C717-4300-A9D8-B98B2206D3B4}" destId="{19356695-8216-45E8-B164-306968404745}" srcOrd="0" destOrd="0" presId="urn:microsoft.com/office/officeart/2018/2/layout/IconLabelDescriptionList"/>
    <dgm:cxn modelId="{23C3226B-2C0E-4303-988F-180004B9A966}" type="presParOf" srcId="{72831B9E-C717-4300-A9D8-B98B2206D3B4}" destId="{E529CC82-3F41-44B4-BC0D-710AF69A8F4A}" srcOrd="1" destOrd="0" presId="urn:microsoft.com/office/officeart/2018/2/layout/IconLabelDescriptionList"/>
    <dgm:cxn modelId="{50C6F4AD-63FA-41B5-89E4-AA285239E413}" type="presParOf" srcId="{72831B9E-C717-4300-A9D8-B98B2206D3B4}" destId="{E317FC31-DA34-4FE8-AE33-CD10DE4091F2}" srcOrd="2" destOrd="0" presId="urn:microsoft.com/office/officeart/2018/2/layout/IconLabelDescriptionList"/>
    <dgm:cxn modelId="{CDD56664-B314-45F2-B9D6-88D4714E6338}" type="presParOf" srcId="{72831B9E-C717-4300-A9D8-B98B2206D3B4}" destId="{7ECB5B0E-1E7B-4DF6-98A5-5C78563DC30E}" srcOrd="3" destOrd="0" presId="urn:microsoft.com/office/officeart/2018/2/layout/IconLabelDescriptionList"/>
    <dgm:cxn modelId="{2E9D54F3-66D9-497B-AD29-98ECCB797221}" type="presParOf" srcId="{72831B9E-C717-4300-A9D8-B98B2206D3B4}" destId="{0CFE8539-18E1-458C-92AB-A8AD386BB9E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AAAD-1A77-44B9-8FB9-2C9B45689EE4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DAD82-4BD7-4244-BF1F-A22767B69C03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A6D34-7174-4C0B-AAF5-4546C1D98E8C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500" kern="1200"/>
            <a:t>Underskrift </a:t>
          </a:r>
          <a:endParaRPr lang="en-US" sz="2500" kern="1200"/>
        </a:p>
      </dsp:txBody>
      <dsp:txXfrm>
        <a:off x="1548914" y="3176402"/>
        <a:ext cx="3600000" cy="720000"/>
      </dsp:txXfrm>
    </dsp:sp>
    <dsp:sp modelId="{4DDAC41E-979C-4A59-8C45-615D4FF0F960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86FAC-0A49-4D49-9D6B-E8EEF7AFE8E3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8C3EC-2124-43AC-9FD7-261CD47839EF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500" kern="1200"/>
            <a:t>Besvarelse (Link i Lectio)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39B99-534F-4353-8334-18FD3F15D337}">
      <dsp:nvSpPr>
        <dsp:cNvPr id="0" name=""/>
        <dsp:cNvSpPr/>
      </dsp:nvSpPr>
      <dsp:spPr>
        <a:xfrm>
          <a:off x="1112668" y="-61396"/>
          <a:ext cx="1509048" cy="14421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472CB-3FB8-4B4A-9367-EF8ED408E885}">
      <dsp:nvSpPr>
        <dsp:cNvPr id="0" name=""/>
        <dsp:cNvSpPr/>
      </dsp:nvSpPr>
      <dsp:spPr>
        <a:xfrm>
          <a:off x="1112668" y="1585476"/>
          <a:ext cx="4311566" cy="61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3600" kern="1200"/>
            <a:t>Direktiver</a:t>
          </a:r>
          <a:endParaRPr lang="en-US" sz="3600" kern="1200"/>
        </a:p>
      </dsp:txBody>
      <dsp:txXfrm>
        <a:off x="1112668" y="1585476"/>
        <a:ext cx="4311566" cy="618085"/>
      </dsp:txXfrm>
    </dsp:sp>
    <dsp:sp modelId="{11E64448-3159-4862-B4F0-B4E69EC6ACA7}">
      <dsp:nvSpPr>
        <dsp:cNvPr id="0" name=""/>
        <dsp:cNvSpPr/>
      </dsp:nvSpPr>
      <dsp:spPr>
        <a:xfrm>
          <a:off x="509739" y="2175438"/>
          <a:ext cx="5517425" cy="287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Bindende lov, dog kun i forhold til målet. 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Medlemslandene bestemmer selv, med hvilke midler et direktiv skal gennemføres nationalt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Skal gennemføres inden for en fastsat tidsfrist.</a:t>
          </a:r>
          <a:endParaRPr lang="en-US" sz="2000" kern="1200" dirty="0"/>
        </a:p>
      </dsp:txBody>
      <dsp:txXfrm>
        <a:off x="509739" y="2175438"/>
        <a:ext cx="5517425" cy="2871308"/>
      </dsp:txXfrm>
    </dsp:sp>
    <dsp:sp modelId="{19356695-8216-45E8-B164-306968404745}">
      <dsp:nvSpPr>
        <dsp:cNvPr id="0" name=""/>
        <dsp:cNvSpPr/>
      </dsp:nvSpPr>
      <dsp:spPr>
        <a:xfrm>
          <a:off x="6781689" y="263"/>
          <a:ext cx="1509048" cy="14421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7FC31-DA34-4FE8-AE33-CD10DE4091F2}">
      <dsp:nvSpPr>
        <dsp:cNvPr id="0" name=""/>
        <dsp:cNvSpPr/>
      </dsp:nvSpPr>
      <dsp:spPr>
        <a:xfrm>
          <a:off x="6781689" y="1647136"/>
          <a:ext cx="4311566" cy="61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a-DK" sz="3600" kern="1200"/>
            <a:t>Forordninger</a:t>
          </a:r>
          <a:endParaRPr lang="en-US" sz="3600" kern="1200"/>
        </a:p>
      </dsp:txBody>
      <dsp:txXfrm>
        <a:off x="6781689" y="1647136"/>
        <a:ext cx="4311566" cy="618085"/>
      </dsp:txXfrm>
    </dsp:sp>
    <dsp:sp modelId="{0CFE8539-18E1-458C-92AB-A8AD386BB9E2}">
      <dsp:nvSpPr>
        <dsp:cNvPr id="0" name=""/>
        <dsp:cNvSpPr/>
      </dsp:nvSpPr>
      <dsp:spPr>
        <a:xfrm>
          <a:off x="6781689" y="2360418"/>
          <a:ext cx="4311566" cy="262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En forordning er umiddelbart gældende i medlemslandene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Dvs. forordningen uden national selvbestemmelse bliver en del af medlemsstaternes love.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Forordninger er dermed bindende og indfører derfor rettigheder og pligter på lige fod med national lovgivning.</a:t>
          </a:r>
          <a:endParaRPr lang="en-US" sz="2000" kern="1200" dirty="0"/>
        </a:p>
      </dsp:txBody>
      <dsp:txXfrm>
        <a:off x="6781689" y="2360418"/>
        <a:ext cx="4311566" cy="262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FDDA-2531-4296-B911-42736FD9852C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9760-6886-41E8-BDAE-E090128D83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2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74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Kilde: Eu.dk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51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545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88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633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004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92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EDD6C-A605-4DA1-8642-2C52E122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CAFED0-8CBD-4317-A44A-46703388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EDD5A7-E96C-4ECF-9FCA-CD60445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EAF02-6B18-46D1-B7CF-20C9D68A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3845FF-0AFA-4041-8929-13820F7E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77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44175-E4A6-4DEB-A212-D499D371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43A3C7-59BD-4038-B6C3-A91B90BB7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9CA1E8-AEA3-49DD-A974-BE966670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CC9FFB-2B80-4A9F-8353-3AB18DFD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16D5B4-BC10-4684-AB50-FB5EEE08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6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C5D4967-593F-484F-AC69-E7FD3179A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09AD7DE-7D44-4C93-9936-8803E17BD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A809E6-AB85-4873-AACF-39A7197B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C8AE21-3529-4B61-944E-C830C285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03B81B-952B-4A11-A03C-0451C0A9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76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FC92F-D7C7-4246-928E-620BC3C3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9FEE01-CB5B-4418-8843-B8AA8CE2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9053BB-E5D8-4F4D-8BBE-8AC7F70A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A1F2EC-41E5-479B-AB7C-15896E39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D210F7-DC75-4FF9-A58D-1034228D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9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492F2-FB39-4ED0-989B-BAD83402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B2B4CF-C3A8-43E2-A977-99C736F34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40A453-3417-4774-B62E-F9BAB68A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DCF7F6-506C-4C43-8AD9-BC5DCBB0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8A7608-DDCD-4DB9-930D-573EA70D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7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231C-958D-4610-B31C-68311616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E6A168-09BF-4417-8E98-D4E6F3324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6F90982-FD83-4A60-A25A-872CDF2FD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C47836-596F-4112-9BB6-E7A80919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506E7F-304E-46D3-B18D-764259F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C251E1-63BB-4690-BC75-33AAAA87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94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4E335-3DBF-4D04-9B7F-A85AD2EC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EDB56B-FBE5-40B7-8F72-730EC1D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BB826D-023A-4012-A76D-370763B50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1D9BCA-569F-4AF8-AA54-69FBD3A0A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40F71A-F7AA-47A5-A2E3-7EE5A3E5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561BB79-F3AA-46A0-A59A-583B1C02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C2D1409-9DC9-47C4-ABF7-C5D63367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6E872FA-C91F-4264-BBF4-49F91AA6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7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0C1A-78A4-4BA2-A77F-365276D5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4A81B7-DF8F-490F-B875-61725CB3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A81C07-0033-4CC0-9498-4E603B05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FED121-AED8-4668-9CD0-7AA6B7E4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19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AD8E918-EDB4-4DE1-A312-B1AC135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C6B245-F1CC-4B46-A828-A134CC14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F62478-8C69-441F-B252-1F60F75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62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9A24B-78AE-486E-8549-C47A92E6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56B87C-C56D-4066-A9AF-137AE36F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01BD9-DE9B-42C7-B4FB-A23C9885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EFC9A3-0D91-4D9F-B48A-127306B8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7684573-390F-478A-9AE0-3DA91AE4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38AD6F-26E3-49D1-8811-CDC84875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4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AD546-3F21-4D9F-ABF2-45599CE3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2D3E90A-1FE9-4810-A60B-E3411B5FE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2FA438-4532-41BF-90EB-158A430E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855432-563E-4574-A012-0E67C0F9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89B87B-FB2F-451A-9CC5-3D3CAEB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B32DAE-9EBA-4823-A16C-CFA6B6A9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57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9CA7E7F-7C7B-4417-9E4A-43073CF4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7E1822-66D0-44B7-9BB3-1F0DE729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120550-3C66-4522-84FC-8AF7167FB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32F7-D52E-4726-A5EC-49BAD2BCD733}" type="datetimeFigureOut">
              <a:rPr lang="da-DK" smtClean="0"/>
              <a:t>20-03-2024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E446F-69A2-40B1-8ECD-A9A07762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D5ED34-AAA7-40F6-91E0-7BFA83752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71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ltura.com/index.php/extwidget/preview/partner_id/2158211/uiconf_id/50971982/entry_id/1_xui8b2ek/embed/dynami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DR-KS7a2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F3408-5049-DB79-6112-C4CCA4C5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76448" cy="1325563"/>
          </a:xfrm>
        </p:spPr>
        <p:txBody>
          <a:bodyPr/>
          <a:lstStyle/>
          <a:p>
            <a:r>
              <a:rPr lang="da-DK" dirty="0"/>
              <a:t>Undervisningsevaluering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36946A-95B1-C40F-8D7A-3C5E4614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ECB2DC-ED3E-65C0-60EA-9691B690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55" y="0"/>
            <a:ext cx="7445512" cy="66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3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42E35-331E-4489-8ED5-C2C6DB09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4A39EF-6A88-9C82-B0A4-7861987A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 descr="Ingen tilgængelig billedbeskrivelse.">
            <a:extLst>
              <a:ext uri="{FF2B5EF4-FFF2-40B4-BE49-F238E27FC236}">
                <a16:creationId xmlns:a16="http://schemas.microsoft.com/office/drawing/2014/main" id="{00D5319C-42AB-0635-1C30-50288E9E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1139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2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28556-793A-133A-19E1-77940ED5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151828-F66B-9DFB-6E88-D8F0ABFC2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2C75E15-515D-6BFC-F555-3E986D54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65" y="91280"/>
            <a:ext cx="7142205" cy="65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8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37BF8-FF49-6BBC-28CF-7576B5B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0C3ED9-8851-D65E-337B-8614F7B25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afsnit </a:t>
            </a: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1.3: ”Hvordan træffer EU beslutninger” 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Lav en grafisk fremstilling enten på computer eller på et fysisk ark over, hvordan EU træffer beslutninger (ide- og forberedelsesfasen, beslutningsfasen og implementeringsfasen).</a:t>
            </a:r>
          </a:p>
          <a:p>
            <a:pPr lvl="1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Gruppe 1: Anders, Filucka, Selma, Signe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Gruppe 2: Anna, Bertram, Marie, Mathilde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Gruppe 3: Anton, Clara, Julie, Liv</a:t>
            </a:r>
            <a:r>
              <a:rPr lang="da-DK">
                <a:latin typeface="Calibri" panose="020F0502020204030204" pitchFamily="34" charset="0"/>
                <a:cs typeface="Calibri" panose="020F0502020204030204" pitchFamily="34" charset="0"/>
              </a:rPr>
              <a:t>, Valdemar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Gruppe 4: Astrid I,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Astríd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V, Johanne. Tim-Johan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Gruppe 5: Astrid K, Freya, Gry, Silas</a:t>
            </a:r>
          </a:p>
          <a:p>
            <a:pPr lvl="1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5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5A686-1B2F-52A8-35EA-79FD03D2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Temafilm: Øremærket barsel</a:t>
            </a:r>
            <a:br>
              <a: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42F6A0-2D11-6A5C-8AA5-765D41851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Skriv ned i to kolonner, hvilke argumenter der fremføres for og imod øremærket barsel.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arenR"/>
              <a:tabLst>
                <a:tab pos="457200" algn="l"/>
              </a:tabLst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Diskuter, om det er fair, at EU blander sig i, hvem der holder barsel.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839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E95570-A851-D8D9-FA4B-D981DA43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3700">
                <a:solidFill>
                  <a:srgbClr val="FFFFFF"/>
                </a:solidFill>
              </a:rPr>
              <a:t>Spørgeskemaundersøgelse – Halmstad University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98B40135-B37F-820F-653C-80C6B5B2F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05338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30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U's institutioner - Level 2 | Coagmento">
            <a:extLst>
              <a:ext uri="{FF2B5EF4-FFF2-40B4-BE49-F238E27FC236}">
                <a16:creationId xmlns:a16="http://schemas.microsoft.com/office/drawing/2014/main" id="{26FBE795-5B2C-A055-C3D3-55366635B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b="269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317B45-C707-4F78-A046-9DB5738B0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Modul 2: EU’s institutioner og beslutningsprocesser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D6BE36DA-1470-4DEC-998F-1FB0B21AF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Forløb: Det politiske Europa – vil demokratiet falme eller blomstre?</a:t>
            </a:r>
          </a:p>
        </p:txBody>
      </p:sp>
      <p:sp>
        <p:nvSpPr>
          <p:cNvPr id="3" name="AutoShape 2" descr="Fremtidens EU: Debat om reformeringen af EU | Nyheder | Europa-Parlamentet">
            <a:extLst>
              <a:ext uri="{FF2B5EF4-FFF2-40B4-BE49-F238E27FC236}">
                <a16:creationId xmlns:a16="http://schemas.microsoft.com/office/drawing/2014/main" id="{2BD1ADD5-3195-477A-8ECD-87E36024A1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4824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5D4AF3-4828-4E55-9C6F-84741ACB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Plan for modulet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7F5522-3280-450B-8AEF-27990FE6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da-DK" sz="3200" dirty="0"/>
              <a:t>EU og dansk lovgivning</a:t>
            </a:r>
          </a:p>
          <a:p>
            <a:pPr marL="514350" indent="-514350">
              <a:buFont typeface="+mj-lt"/>
              <a:buAutoNum type="arabicParenR"/>
            </a:pPr>
            <a:r>
              <a:rPr lang="da-DK" sz="3200" dirty="0"/>
              <a:t>Svar-</a:t>
            </a:r>
            <a:r>
              <a:rPr lang="da-DK" sz="3200" dirty="0" err="1"/>
              <a:t>bazar</a:t>
            </a:r>
            <a:endParaRPr lang="da-DK" sz="3200" dirty="0"/>
          </a:p>
          <a:p>
            <a:pPr marL="514350" indent="-514350">
              <a:buFont typeface="+mj-lt"/>
              <a:buAutoNum type="arabicParenR"/>
            </a:pPr>
            <a:r>
              <a:rPr lang="da-DK" sz="3200" dirty="0"/>
              <a:t>Fælles opsamling</a:t>
            </a:r>
          </a:p>
          <a:p>
            <a:pPr marL="514350" indent="-514350">
              <a:buFont typeface="+mj-lt"/>
              <a:buAutoNum type="arabicParenR"/>
            </a:pPr>
            <a:r>
              <a:rPr lang="da-DK" sz="3200" dirty="0"/>
              <a:t>Elevarbejde (4 og 4)</a:t>
            </a:r>
          </a:p>
          <a:p>
            <a:pPr marL="514350" indent="-514350">
              <a:buFont typeface="+mj-lt"/>
              <a:buAutoNum type="arabicParenR"/>
            </a:pPr>
            <a:r>
              <a:rPr lang="da-DK" sz="3200" dirty="0"/>
              <a:t>Øremærket barsel</a:t>
            </a:r>
          </a:p>
          <a:p>
            <a:pPr marL="514350" indent="-514350">
              <a:buFont typeface="+mj-lt"/>
              <a:buAutoNum type="arabicParenR"/>
            </a:pPr>
            <a:endParaRPr lang="da-DK" sz="2000" dirty="0"/>
          </a:p>
          <a:p>
            <a:pPr marL="514350" indent="-514350">
              <a:buFont typeface="+mj-lt"/>
              <a:buAutoNum type="arabicParenR"/>
            </a:pPr>
            <a:endParaRPr lang="da-DK" sz="2000" dirty="0"/>
          </a:p>
          <a:p>
            <a:pPr marL="514350" indent="-514350">
              <a:buFont typeface="+mj-lt"/>
              <a:buAutoNum type="arabicParenR"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76707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E1D83-322F-D579-079F-0746505F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Lovgivning i EU (direktiver og forordninger)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5CE8B2B9-EEE6-89B8-5CCA-D44715038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81245"/>
              </p:ext>
            </p:extLst>
          </p:nvPr>
        </p:nvGraphicFramePr>
        <p:xfrm>
          <a:off x="333631" y="1507524"/>
          <a:ext cx="11602995" cy="49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1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2D59B-820D-01F5-6ACB-8B0D641C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Dit Demokrati | Hvordan lovgiver EU?</a:t>
            </a:r>
            <a:br>
              <a:rPr lang="da-D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21546F-74CB-2464-03C3-4772AAF4C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påvirker EU dansk lovgivning?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Relevante begreber:</a:t>
            </a:r>
          </a:p>
          <a:p>
            <a:pPr marL="0" indent="0">
              <a:buNone/>
            </a:pPr>
            <a:r>
              <a:rPr lang="da-DK" dirty="0"/>
              <a:t>Direktiver og forordninger</a:t>
            </a:r>
          </a:p>
        </p:txBody>
      </p:sp>
    </p:spTree>
    <p:extLst>
      <p:ext uri="{BB962C8B-B14F-4D97-AF65-F5344CB8AC3E}">
        <p14:creationId xmlns:p14="http://schemas.microsoft.com/office/powerpoint/2010/main" val="303121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29C61-A979-7CD4-01F4-47354E28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Svar-</a:t>
            </a:r>
            <a:r>
              <a:rPr lang="da-DK" dirty="0" err="1"/>
              <a:t>bazar</a:t>
            </a:r>
            <a:r>
              <a:rPr lang="da-DK" dirty="0"/>
              <a:t> (EU’s institutioner)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FFEB1F-7306-AEDC-07E7-2EF00AA19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Udlevering af fysisk ark.</a:t>
            </a:r>
          </a:p>
          <a:p>
            <a:r>
              <a:rPr lang="da-DK" dirty="0"/>
              <a:t>Bevæg jer rundt mellem hinanden, og stil spørgsmål.</a:t>
            </a:r>
          </a:p>
          <a:p>
            <a:r>
              <a:rPr lang="da-DK" dirty="0"/>
              <a:t>Noter svarene ned, og find løbende en nye makkere.</a:t>
            </a:r>
          </a:p>
        </p:txBody>
      </p:sp>
    </p:spTree>
    <p:extLst>
      <p:ext uri="{BB962C8B-B14F-4D97-AF65-F5344CB8AC3E}">
        <p14:creationId xmlns:p14="http://schemas.microsoft.com/office/powerpoint/2010/main" val="6717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F75C1-E746-E8C7-7680-A3B600C8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667F41-AD2B-7886-E939-B22742F83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043CFB-27B1-584D-7E8E-DA20250A5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7" y="0"/>
            <a:ext cx="1158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3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7D88C-8811-B5BE-8706-85EBE5AA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18ACB2-91AB-E34D-5426-5DA4D3CD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Ministerrådet / Folketingets EU-Oplysning">
            <a:extLst>
              <a:ext uri="{FF2B5EF4-FFF2-40B4-BE49-F238E27FC236}">
                <a16:creationId xmlns:a16="http://schemas.microsoft.com/office/drawing/2014/main" id="{8CE1EBE9-C570-8D6A-F1BC-386F5A32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0"/>
            <a:ext cx="8697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5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321</Words>
  <Application>Microsoft Office PowerPoint</Application>
  <PresentationFormat>Widescreen</PresentationFormat>
  <Paragraphs>52</Paragraphs>
  <Slides>13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Undervisningsevaluering</vt:lpstr>
      <vt:lpstr>Spørgeskemaundersøgelse – Halmstad University</vt:lpstr>
      <vt:lpstr>Modul 2: EU’s institutioner og beslutningsprocesser</vt:lpstr>
      <vt:lpstr>Plan for modulet</vt:lpstr>
      <vt:lpstr>Lovgivning i EU (direktiver og forordninger)</vt:lpstr>
      <vt:lpstr>Dit Demokrati | Hvordan lovgiver EU? </vt:lpstr>
      <vt:lpstr>Svar-bazar (EU’s institutioner) </vt:lpstr>
      <vt:lpstr>PowerPoint-præsentation</vt:lpstr>
      <vt:lpstr>PowerPoint-præsentation</vt:lpstr>
      <vt:lpstr>PowerPoint-præsentation</vt:lpstr>
      <vt:lpstr>PowerPoint-præsentation</vt:lpstr>
      <vt:lpstr>Gruppearbejde</vt:lpstr>
      <vt:lpstr>Temafilm: Øremærket barsel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Christoffer Østergaard Carstens</dc:creator>
  <cp:lastModifiedBy>Christoffer Østergaard Carstens</cp:lastModifiedBy>
  <cp:revision>1</cp:revision>
  <dcterms:created xsi:type="dcterms:W3CDTF">2021-10-26T12:32:10Z</dcterms:created>
  <dcterms:modified xsi:type="dcterms:W3CDTF">2024-03-20T20:11:22Z</dcterms:modified>
</cp:coreProperties>
</file>