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5" r:id="rId9"/>
    <p:sldId id="262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8812" autoAdjust="0"/>
  </p:normalViewPr>
  <p:slideViewPr>
    <p:cSldViewPr snapToGrid="0">
      <p:cViewPr varScale="1">
        <p:scale>
          <a:sx n="90" d="100"/>
          <a:sy n="90" d="100"/>
        </p:scale>
        <p:origin x="13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C5C7B4F1-154D-4A89-A05D-29876C092AA6}"/>
    <pc:docChg chg="custSel addSld delSld modSld sldOrd">
      <pc:chgData name="Christoffer Østergaard Carstens" userId="5d542c86-40b2-4e4f-ab37-dc2fab4fc46a" providerId="ADAL" clId="{C5C7B4F1-154D-4A89-A05D-29876C092AA6}" dt="2022-08-03T08:36:45.300" v="936" actId="20577"/>
      <pc:docMkLst>
        <pc:docMk/>
      </pc:docMkLst>
      <pc:sldChg chg="addSp delSp modSp mod">
        <pc:chgData name="Christoffer Østergaard Carstens" userId="5d542c86-40b2-4e4f-ab37-dc2fab4fc46a" providerId="ADAL" clId="{C5C7B4F1-154D-4A89-A05D-29876C092AA6}" dt="2022-08-03T08:09:57.620" v="215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C5C7B4F1-154D-4A89-A05D-29876C092AA6}" dt="2022-08-03T08:07:21.865" v="102" actId="404"/>
          <ac:spMkLst>
            <pc:docMk/>
            <pc:sldMk cId="834824033" sldId="256"/>
            <ac:spMk id="2" creationId="{CF317B45-C707-4F78-A046-9DB5738B0282}"/>
          </ac:spMkLst>
        </pc:spChg>
        <pc:picChg chg="del">
          <ac:chgData name="Christoffer Østergaard Carstens" userId="5d542c86-40b2-4e4f-ab37-dc2fab4fc46a" providerId="ADAL" clId="{C5C7B4F1-154D-4A89-A05D-29876C092AA6}" dt="2022-08-03T08:08:20.494" v="203" actId="478"/>
          <ac:picMkLst>
            <pc:docMk/>
            <pc:sldMk cId="834824033" sldId="256"/>
            <ac:picMk id="1028" creationId="{2709C00F-2085-416F-9DA8-1EAF0367DCE3}"/>
          </ac:picMkLst>
        </pc:picChg>
        <pc:picChg chg="add del mod">
          <ac:chgData name="Christoffer Østergaard Carstens" userId="5d542c86-40b2-4e4f-ab37-dc2fab4fc46a" providerId="ADAL" clId="{C5C7B4F1-154D-4A89-A05D-29876C092AA6}" dt="2022-08-03T08:09:50.683" v="210" actId="478"/>
          <ac:picMkLst>
            <pc:docMk/>
            <pc:sldMk cId="834824033" sldId="256"/>
            <ac:picMk id="2050" creationId="{F06D454A-0380-4B9A-8CF9-A2DF4ACBCD7E}"/>
          </ac:picMkLst>
        </pc:picChg>
        <pc:picChg chg="add mod">
          <ac:chgData name="Christoffer Østergaard Carstens" userId="5d542c86-40b2-4e4f-ab37-dc2fab4fc46a" providerId="ADAL" clId="{C5C7B4F1-154D-4A89-A05D-29876C092AA6}" dt="2022-08-03T08:09:57.620" v="215" actId="1076"/>
          <ac:picMkLst>
            <pc:docMk/>
            <pc:sldMk cId="834824033" sldId="256"/>
            <ac:picMk id="2052" creationId="{4FAAEB71-B291-4B77-B8CD-BB5CC1121E4B}"/>
          </ac:picMkLst>
        </pc:picChg>
      </pc:sldChg>
      <pc:sldChg chg="del">
        <pc:chgData name="Christoffer Østergaard Carstens" userId="5d542c86-40b2-4e4f-ab37-dc2fab4fc46a" providerId="ADAL" clId="{C5C7B4F1-154D-4A89-A05D-29876C092AA6}" dt="2022-08-03T08:07:25.834" v="103" actId="47"/>
        <pc:sldMkLst>
          <pc:docMk/>
          <pc:sldMk cId="3559561001" sldId="257"/>
        </pc:sldMkLst>
      </pc:sldChg>
      <pc:sldChg chg="del">
        <pc:chgData name="Christoffer Østergaard Carstens" userId="5d542c86-40b2-4e4f-ab37-dc2fab4fc46a" providerId="ADAL" clId="{C5C7B4F1-154D-4A89-A05D-29876C092AA6}" dt="2022-08-03T08:07:26.451" v="104" actId="47"/>
        <pc:sldMkLst>
          <pc:docMk/>
          <pc:sldMk cId="12688439" sldId="258"/>
        </pc:sldMkLst>
      </pc:sldChg>
      <pc:sldChg chg="del">
        <pc:chgData name="Christoffer Østergaard Carstens" userId="5d542c86-40b2-4e4f-ab37-dc2fab4fc46a" providerId="ADAL" clId="{C5C7B4F1-154D-4A89-A05D-29876C092AA6}" dt="2022-08-03T08:07:29.504" v="107" actId="47"/>
        <pc:sldMkLst>
          <pc:docMk/>
          <pc:sldMk cId="3430617653" sldId="259"/>
        </pc:sldMkLst>
      </pc:sldChg>
      <pc:sldChg chg="del">
        <pc:chgData name="Christoffer Østergaard Carstens" userId="5d542c86-40b2-4e4f-ab37-dc2fab4fc46a" providerId="ADAL" clId="{C5C7B4F1-154D-4A89-A05D-29876C092AA6}" dt="2022-08-03T08:07:28.979" v="106" actId="47"/>
        <pc:sldMkLst>
          <pc:docMk/>
          <pc:sldMk cId="3481910656" sldId="261"/>
        </pc:sldMkLst>
      </pc:sldChg>
      <pc:sldChg chg="del">
        <pc:chgData name="Christoffer Østergaard Carstens" userId="5d542c86-40b2-4e4f-ab37-dc2fab4fc46a" providerId="ADAL" clId="{C5C7B4F1-154D-4A89-A05D-29876C092AA6}" dt="2022-08-03T08:07:26.936" v="105" actId="47"/>
        <pc:sldMkLst>
          <pc:docMk/>
          <pc:sldMk cId="3348320224" sldId="262"/>
        </pc:sldMkLst>
      </pc:sldChg>
      <pc:sldChg chg="del">
        <pc:chgData name="Christoffer Østergaard Carstens" userId="5d542c86-40b2-4e4f-ab37-dc2fab4fc46a" providerId="ADAL" clId="{C5C7B4F1-154D-4A89-A05D-29876C092AA6}" dt="2022-08-03T08:07:30.984" v="109" actId="47"/>
        <pc:sldMkLst>
          <pc:docMk/>
          <pc:sldMk cId="1989282092" sldId="263"/>
        </pc:sldMkLst>
      </pc:sldChg>
      <pc:sldChg chg="addSp modSp new mod">
        <pc:chgData name="Christoffer Østergaard Carstens" userId="5d542c86-40b2-4e4f-ab37-dc2fab4fc46a" providerId="ADAL" clId="{C5C7B4F1-154D-4A89-A05D-29876C092AA6}" dt="2022-08-03T08:10:37.908" v="219" actId="1076"/>
        <pc:sldMkLst>
          <pc:docMk/>
          <pc:sldMk cId="995137511" sldId="265"/>
        </pc:sldMkLst>
        <pc:spChg chg="mod">
          <ac:chgData name="Christoffer Østergaard Carstens" userId="5d542c86-40b2-4e4f-ab37-dc2fab4fc46a" providerId="ADAL" clId="{C5C7B4F1-154D-4A89-A05D-29876C092AA6}" dt="2022-08-03T08:07:46.031" v="142" actId="20577"/>
          <ac:spMkLst>
            <pc:docMk/>
            <pc:sldMk cId="995137511" sldId="265"/>
            <ac:spMk id="2" creationId="{FEFD82B6-2EA2-4D4E-89EF-56297D617679}"/>
          </ac:spMkLst>
        </pc:spChg>
        <pc:picChg chg="add mod">
          <ac:chgData name="Christoffer Østergaard Carstens" userId="5d542c86-40b2-4e4f-ab37-dc2fab4fc46a" providerId="ADAL" clId="{C5C7B4F1-154D-4A89-A05D-29876C092AA6}" dt="2022-08-03T08:10:37.908" v="219" actId="1076"/>
          <ac:picMkLst>
            <pc:docMk/>
            <pc:sldMk cId="995137511" sldId="265"/>
            <ac:picMk id="3074" creationId="{D95F8CEB-3039-49A9-8988-20D1C9378BBB}"/>
          </ac:picMkLst>
        </pc:picChg>
      </pc:sldChg>
      <pc:sldChg chg="del">
        <pc:chgData name="Christoffer Østergaard Carstens" userId="5d542c86-40b2-4e4f-ab37-dc2fab4fc46a" providerId="ADAL" clId="{C5C7B4F1-154D-4A89-A05D-29876C092AA6}" dt="2022-08-03T08:07:30.098" v="108" actId="47"/>
        <pc:sldMkLst>
          <pc:docMk/>
          <pc:sldMk cId="3009232182" sldId="265"/>
        </pc:sldMkLst>
      </pc:sldChg>
      <pc:sldChg chg="addSp delSp modSp new mod">
        <pc:chgData name="Christoffer Østergaard Carstens" userId="5d542c86-40b2-4e4f-ab37-dc2fab4fc46a" providerId="ADAL" clId="{C5C7B4F1-154D-4A89-A05D-29876C092AA6}" dt="2022-08-03T08:08:16.342" v="202" actId="1076"/>
        <pc:sldMkLst>
          <pc:docMk/>
          <pc:sldMk cId="3878820409" sldId="266"/>
        </pc:sldMkLst>
        <pc:spChg chg="mod">
          <ac:chgData name="Christoffer Østergaard Carstens" userId="5d542c86-40b2-4e4f-ab37-dc2fab4fc46a" providerId="ADAL" clId="{C5C7B4F1-154D-4A89-A05D-29876C092AA6}" dt="2022-08-03T08:08:00.034" v="200" actId="20577"/>
          <ac:spMkLst>
            <pc:docMk/>
            <pc:sldMk cId="3878820409" sldId="266"/>
            <ac:spMk id="2" creationId="{A0D6FBA7-8934-45F5-A1F3-C3607874CE6B}"/>
          </ac:spMkLst>
        </pc:spChg>
        <pc:spChg chg="del">
          <ac:chgData name="Christoffer Østergaard Carstens" userId="5d542c86-40b2-4e4f-ab37-dc2fab4fc46a" providerId="ADAL" clId="{C5C7B4F1-154D-4A89-A05D-29876C092AA6}" dt="2022-08-03T08:08:15.268" v="201"/>
          <ac:spMkLst>
            <pc:docMk/>
            <pc:sldMk cId="3878820409" sldId="266"/>
            <ac:spMk id="3" creationId="{FC45858C-AC79-4E4F-A6D1-35C2F4C64D18}"/>
          </ac:spMkLst>
        </pc:spChg>
        <pc:picChg chg="add mod">
          <ac:chgData name="Christoffer Østergaard Carstens" userId="5d542c86-40b2-4e4f-ab37-dc2fab4fc46a" providerId="ADAL" clId="{C5C7B4F1-154D-4A89-A05D-29876C092AA6}" dt="2022-08-03T08:08:16.342" v="202" actId="1076"/>
          <ac:picMkLst>
            <pc:docMk/>
            <pc:sldMk cId="3878820409" sldId="266"/>
            <ac:picMk id="1026" creationId="{93DF9639-7EE1-4A52-A274-74C6D8FDC8B9}"/>
          </ac:picMkLst>
        </pc:picChg>
      </pc:sldChg>
      <pc:sldChg chg="modSp new mod">
        <pc:chgData name="Christoffer Østergaard Carstens" userId="5d542c86-40b2-4e4f-ab37-dc2fab4fc46a" providerId="ADAL" clId="{C5C7B4F1-154D-4A89-A05D-29876C092AA6}" dt="2022-08-03T08:13:47.867" v="668" actId="20577"/>
        <pc:sldMkLst>
          <pc:docMk/>
          <pc:sldMk cId="1347423285" sldId="267"/>
        </pc:sldMkLst>
        <pc:spChg chg="mod">
          <ac:chgData name="Christoffer Østergaard Carstens" userId="5d542c86-40b2-4e4f-ab37-dc2fab4fc46a" providerId="ADAL" clId="{C5C7B4F1-154D-4A89-A05D-29876C092AA6}" dt="2022-08-03T08:13:47.867" v="668" actId="20577"/>
          <ac:spMkLst>
            <pc:docMk/>
            <pc:sldMk cId="1347423285" sldId="267"/>
            <ac:spMk id="2" creationId="{5ABC338E-B0F3-486A-8F3D-2D869E2D847C}"/>
          </ac:spMkLst>
        </pc:spChg>
      </pc:sldChg>
      <pc:sldChg chg="modSp new mod ord">
        <pc:chgData name="Christoffer Østergaard Carstens" userId="5d542c86-40b2-4e4f-ab37-dc2fab4fc46a" providerId="ADAL" clId="{C5C7B4F1-154D-4A89-A05D-29876C092AA6}" dt="2022-08-03T08:14:11.608" v="670"/>
        <pc:sldMkLst>
          <pc:docMk/>
          <pc:sldMk cId="788607252" sldId="268"/>
        </pc:sldMkLst>
        <pc:spChg chg="mod">
          <ac:chgData name="Christoffer Østergaard Carstens" userId="5d542c86-40b2-4e4f-ab37-dc2fab4fc46a" providerId="ADAL" clId="{C5C7B4F1-154D-4A89-A05D-29876C092AA6}" dt="2022-08-03T08:12:15.609" v="325" actId="20577"/>
          <ac:spMkLst>
            <pc:docMk/>
            <pc:sldMk cId="788607252" sldId="268"/>
            <ac:spMk id="2" creationId="{03ECF655-2DFB-4182-A294-29F1476BE14B}"/>
          </ac:spMkLst>
        </pc:spChg>
        <pc:spChg chg="mod">
          <ac:chgData name="Christoffer Østergaard Carstens" userId="5d542c86-40b2-4e4f-ab37-dc2fab4fc46a" providerId="ADAL" clId="{C5C7B4F1-154D-4A89-A05D-29876C092AA6}" dt="2022-08-03T08:13:24.946" v="602" actId="5793"/>
          <ac:spMkLst>
            <pc:docMk/>
            <pc:sldMk cId="788607252" sldId="268"/>
            <ac:spMk id="3" creationId="{DEACFA0E-D711-4A42-A28B-285BF6B0F3BF}"/>
          </ac:spMkLst>
        </pc:spChg>
      </pc:sldChg>
      <pc:sldChg chg="addSp delSp modSp new mod">
        <pc:chgData name="Christoffer Østergaard Carstens" userId="5d542c86-40b2-4e4f-ab37-dc2fab4fc46a" providerId="ADAL" clId="{C5C7B4F1-154D-4A89-A05D-29876C092AA6}" dt="2022-08-03T08:16:55.168" v="721" actId="478"/>
        <pc:sldMkLst>
          <pc:docMk/>
          <pc:sldMk cId="3755693002" sldId="269"/>
        </pc:sldMkLst>
        <pc:spChg chg="mod">
          <ac:chgData name="Christoffer Østergaard Carstens" userId="5d542c86-40b2-4e4f-ab37-dc2fab4fc46a" providerId="ADAL" clId="{C5C7B4F1-154D-4A89-A05D-29876C092AA6}" dt="2022-08-03T08:16:32.403" v="716" actId="1076"/>
          <ac:spMkLst>
            <pc:docMk/>
            <pc:sldMk cId="3755693002" sldId="269"/>
            <ac:spMk id="2" creationId="{DDD27D1A-5AFB-4CE9-A8DD-6D8DD5F319DD}"/>
          </ac:spMkLst>
        </pc:spChg>
        <pc:spChg chg="del">
          <ac:chgData name="Christoffer Østergaard Carstens" userId="5d542c86-40b2-4e4f-ab37-dc2fab4fc46a" providerId="ADAL" clId="{C5C7B4F1-154D-4A89-A05D-29876C092AA6}" dt="2022-08-03T08:16:55.168" v="721" actId="478"/>
          <ac:spMkLst>
            <pc:docMk/>
            <pc:sldMk cId="3755693002" sldId="269"/>
            <ac:spMk id="3" creationId="{BC579B6F-81A4-4E10-AAC0-493B9D310B55}"/>
          </ac:spMkLst>
        </pc:spChg>
        <pc:picChg chg="add mod">
          <ac:chgData name="Christoffer Østergaard Carstens" userId="5d542c86-40b2-4e4f-ab37-dc2fab4fc46a" providerId="ADAL" clId="{C5C7B4F1-154D-4A89-A05D-29876C092AA6}" dt="2022-08-03T08:16:48.852" v="720" actId="14100"/>
          <ac:picMkLst>
            <pc:docMk/>
            <pc:sldMk cId="3755693002" sldId="269"/>
            <ac:picMk id="4098" creationId="{8C6AF8CB-8B7A-417C-BC59-CE1809642967}"/>
          </ac:picMkLst>
        </pc:picChg>
      </pc:sldChg>
      <pc:sldChg chg="addSp delSp modSp new mod">
        <pc:chgData name="Christoffer Østergaard Carstens" userId="5d542c86-40b2-4e4f-ab37-dc2fab4fc46a" providerId="ADAL" clId="{C5C7B4F1-154D-4A89-A05D-29876C092AA6}" dt="2022-08-03T08:18:25.577" v="727" actId="22"/>
        <pc:sldMkLst>
          <pc:docMk/>
          <pc:sldMk cId="3214485978" sldId="270"/>
        </pc:sldMkLst>
        <pc:picChg chg="add">
          <ac:chgData name="Christoffer Østergaard Carstens" userId="5d542c86-40b2-4e4f-ab37-dc2fab4fc46a" providerId="ADAL" clId="{C5C7B4F1-154D-4A89-A05D-29876C092AA6}" dt="2022-08-03T08:18:25.577" v="727" actId="22"/>
          <ac:picMkLst>
            <pc:docMk/>
            <pc:sldMk cId="3214485978" sldId="270"/>
            <ac:picMk id="5" creationId="{9ACA57FB-A958-47F0-B30E-31804475D0E6}"/>
          </ac:picMkLst>
        </pc:picChg>
        <pc:picChg chg="add del mod">
          <ac:chgData name="Christoffer Østergaard Carstens" userId="5d542c86-40b2-4e4f-ab37-dc2fab4fc46a" providerId="ADAL" clId="{C5C7B4F1-154D-4A89-A05D-29876C092AA6}" dt="2022-08-03T08:17:54.228" v="726" actId="478"/>
          <ac:picMkLst>
            <pc:docMk/>
            <pc:sldMk cId="3214485978" sldId="270"/>
            <ac:picMk id="5122" creationId="{1BFD1517-70A9-48E3-AC6B-AF4A3837EFA1}"/>
          </ac:picMkLst>
        </pc:picChg>
      </pc:sldChg>
      <pc:sldChg chg="addSp delSp modSp new mod">
        <pc:chgData name="Christoffer Østergaard Carstens" userId="5d542c86-40b2-4e4f-ab37-dc2fab4fc46a" providerId="ADAL" clId="{C5C7B4F1-154D-4A89-A05D-29876C092AA6}" dt="2022-08-03T08:19:22.664" v="799" actId="1076"/>
        <pc:sldMkLst>
          <pc:docMk/>
          <pc:sldMk cId="2522446572" sldId="271"/>
        </pc:sldMkLst>
        <pc:spChg chg="mod">
          <ac:chgData name="Christoffer Østergaard Carstens" userId="5d542c86-40b2-4e4f-ab37-dc2fab4fc46a" providerId="ADAL" clId="{C5C7B4F1-154D-4A89-A05D-29876C092AA6}" dt="2022-08-03T08:19:15.860" v="794" actId="1076"/>
          <ac:spMkLst>
            <pc:docMk/>
            <pc:sldMk cId="2522446572" sldId="271"/>
            <ac:spMk id="2" creationId="{75785FA8-08D9-43F8-A64A-5B754AE6108A}"/>
          </ac:spMkLst>
        </pc:spChg>
        <pc:spChg chg="del">
          <ac:chgData name="Christoffer Østergaard Carstens" userId="5d542c86-40b2-4e4f-ab37-dc2fab4fc46a" providerId="ADAL" clId="{C5C7B4F1-154D-4A89-A05D-29876C092AA6}" dt="2022-08-03T08:19:17.236" v="795"/>
          <ac:spMkLst>
            <pc:docMk/>
            <pc:sldMk cId="2522446572" sldId="271"/>
            <ac:spMk id="3" creationId="{7E971BDA-B988-40C0-A1F1-04E052FAF3A7}"/>
          </ac:spMkLst>
        </pc:spChg>
        <pc:picChg chg="add mod">
          <ac:chgData name="Christoffer Østergaard Carstens" userId="5d542c86-40b2-4e4f-ab37-dc2fab4fc46a" providerId="ADAL" clId="{C5C7B4F1-154D-4A89-A05D-29876C092AA6}" dt="2022-08-03T08:19:22.664" v="799" actId="1076"/>
          <ac:picMkLst>
            <pc:docMk/>
            <pc:sldMk cId="2522446572" sldId="271"/>
            <ac:picMk id="6146" creationId="{4AFE7D01-5ACF-478E-9B71-7AF1B3C443BB}"/>
          </ac:picMkLst>
        </pc:picChg>
      </pc:sldChg>
      <pc:sldChg chg="modSp new mod">
        <pc:chgData name="Christoffer Østergaard Carstens" userId="5d542c86-40b2-4e4f-ab37-dc2fab4fc46a" providerId="ADAL" clId="{C5C7B4F1-154D-4A89-A05D-29876C092AA6}" dt="2022-08-03T08:29:06.598" v="870" actId="404"/>
        <pc:sldMkLst>
          <pc:docMk/>
          <pc:sldMk cId="2432203564" sldId="272"/>
        </pc:sldMkLst>
        <pc:spChg chg="mod">
          <ac:chgData name="Christoffer Østergaard Carstens" userId="5d542c86-40b2-4e4f-ab37-dc2fab4fc46a" providerId="ADAL" clId="{C5C7B4F1-154D-4A89-A05D-29876C092AA6}" dt="2022-08-03T08:27:56.678" v="822" actId="20577"/>
          <ac:spMkLst>
            <pc:docMk/>
            <pc:sldMk cId="2432203564" sldId="272"/>
            <ac:spMk id="2" creationId="{549D8C64-354C-4A71-8200-97A49C78D389}"/>
          </ac:spMkLst>
        </pc:spChg>
        <pc:spChg chg="mod">
          <ac:chgData name="Christoffer Østergaard Carstens" userId="5d542c86-40b2-4e4f-ab37-dc2fab4fc46a" providerId="ADAL" clId="{C5C7B4F1-154D-4A89-A05D-29876C092AA6}" dt="2022-08-03T08:29:06.598" v="870" actId="404"/>
          <ac:spMkLst>
            <pc:docMk/>
            <pc:sldMk cId="2432203564" sldId="272"/>
            <ac:spMk id="3" creationId="{E504E7FB-23FC-4AE8-86BC-D907B6A6D4D8}"/>
          </ac:spMkLst>
        </pc:spChg>
      </pc:sldChg>
      <pc:sldChg chg="addSp modSp new mod">
        <pc:chgData name="Christoffer Østergaard Carstens" userId="5d542c86-40b2-4e4f-ab37-dc2fab4fc46a" providerId="ADAL" clId="{C5C7B4F1-154D-4A89-A05D-29876C092AA6}" dt="2022-08-03T08:29:57.979" v="903" actId="1076"/>
        <pc:sldMkLst>
          <pc:docMk/>
          <pc:sldMk cId="2891793371" sldId="273"/>
        </pc:sldMkLst>
        <pc:spChg chg="mod">
          <ac:chgData name="Christoffer Østergaard Carstens" userId="5d542c86-40b2-4e4f-ab37-dc2fab4fc46a" providerId="ADAL" clId="{C5C7B4F1-154D-4A89-A05D-29876C092AA6}" dt="2022-08-03T08:29:55.732" v="902" actId="20577"/>
          <ac:spMkLst>
            <pc:docMk/>
            <pc:sldMk cId="2891793371" sldId="273"/>
            <ac:spMk id="2" creationId="{312D6F6B-E848-4402-A168-0DA0C5EC17F9}"/>
          </ac:spMkLst>
        </pc:spChg>
        <pc:picChg chg="add mod">
          <ac:chgData name="Christoffer Østergaard Carstens" userId="5d542c86-40b2-4e4f-ab37-dc2fab4fc46a" providerId="ADAL" clId="{C5C7B4F1-154D-4A89-A05D-29876C092AA6}" dt="2022-08-03T08:29:57.979" v="903" actId="1076"/>
          <ac:picMkLst>
            <pc:docMk/>
            <pc:sldMk cId="2891793371" sldId="273"/>
            <ac:picMk id="7170" creationId="{F23EFB27-C82C-4057-82D6-E837ABAD489E}"/>
          </ac:picMkLst>
        </pc:picChg>
      </pc:sldChg>
      <pc:sldChg chg="modSp new mod">
        <pc:chgData name="Christoffer Østergaard Carstens" userId="5d542c86-40b2-4e4f-ab37-dc2fab4fc46a" providerId="ADAL" clId="{C5C7B4F1-154D-4A89-A05D-29876C092AA6}" dt="2022-08-03T08:36:45.300" v="936" actId="20577"/>
        <pc:sldMkLst>
          <pc:docMk/>
          <pc:sldMk cId="3203876766" sldId="274"/>
        </pc:sldMkLst>
        <pc:spChg chg="mod">
          <ac:chgData name="Christoffer Østergaard Carstens" userId="5d542c86-40b2-4e4f-ab37-dc2fab4fc46a" providerId="ADAL" clId="{C5C7B4F1-154D-4A89-A05D-29876C092AA6}" dt="2022-08-03T08:36:45.300" v="936" actId="20577"/>
          <ac:spMkLst>
            <pc:docMk/>
            <pc:sldMk cId="3203876766" sldId="274"/>
            <ac:spMk id="2" creationId="{C7824EC4-E219-4916-BB84-5E2FCBFFA44E}"/>
          </ac:spMkLst>
        </pc:spChg>
        <pc:spChg chg="mod">
          <ac:chgData name="Christoffer Østergaard Carstens" userId="5d542c86-40b2-4e4f-ab37-dc2fab4fc46a" providerId="ADAL" clId="{C5C7B4F1-154D-4A89-A05D-29876C092AA6}" dt="2022-08-03T08:32:09.148" v="918" actId="20577"/>
          <ac:spMkLst>
            <pc:docMk/>
            <pc:sldMk cId="3203876766" sldId="274"/>
            <ac:spMk id="3" creationId="{87B45946-4CD7-4068-B71D-322A32A192DC}"/>
          </ac:spMkLst>
        </pc:spChg>
      </pc:sldChg>
    </pc:docChg>
  </pc:docChgLst>
  <pc:docChgLst>
    <pc:chgData name="Christoffer Østergaard Carstens" userId="5d542c86-40b2-4e4f-ab37-dc2fab4fc46a" providerId="ADAL" clId="{987F7756-4372-4E0C-949C-C02CB099460E}"/>
    <pc:docChg chg="undo custSel addSld delSld modSld">
      <pc:chgData name="Christoffer Østergaard Carstens" userId="5d542c86-40b2-4e4f-ab37-dc2fab4fc46a" providerId="ADAL" clId="{987F7756-4372-4E0C-949C-C02CB099460E}" dt="2024-03-22T10:06:53.023" v="777" actId="113"/>
      <pc:docMkLst>
        <pc:docMk/>
      </pc:docMkLst>
      <pc:sldChg chg="addSp delSp modSp mod setBg addAnim delAnim setClrOvrMap">
        <pc:chgData name="Christoffer Østergaard Carstens" userId="5d542c86-40b2-4e4f-ab37-dc2fab4fc46a" providerId="ADAL" clId="{987F7756-4372-4E0C-949C-C02CB099460E}" dt="2024-03-19T12:41:50.360" v="17" actId="2660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987F7756-4372-4E0C-949C-C02CB099460E}" dt="2024-03-19T12:41:50.360" v="17" actId="26606"/>
          <ac:spMkLst>
            <pc:docMk/>
            <pc:sldMk cId="834824033" sldId="256"/>
            <ac:spMk id="2" creationId="{CF317B45-C707-4F78-A046-9DB5738B0282}"/>
          </ac:spMkLst>
        </pc:spChg>
        <pc:spChg chg="mod">
          <ac:chgData name="Christoffer Østergaard Carstens" userId="5d542c86-40b2-4e4f-ab37-dc2fab4fc46a" providerId="ADAL" clId="{987F7756-4372-4E0C-949C-C02CB099460E}" dt="2024-03-19T12:41:50.360" v="17" actId="26606"/>
          <ac:spMkLst>
            <pc:docMk/>
            <pc:sldMk cId="834824033" sldId="256"/>
            <ac:spMk id="4" creationId="{D6BE36DA-1470-4DEC-998F-1FB0B21AFE03}"/>
          </ac:spMkLst>
        </pc:spChg>
        <pc:spChg chg="add">
          <ac:chgData name="Christoffer Østergaard Carstens" userId="5d542c86-40b2-4e4f-ab37-dc2fab4fc46a" providerId="ADAL" clId="{987F7756-4372-4E0C-949C-C02CB099460E}" dt="2024-03-19T12:41:50.360" v="17" actId="26606"/>
          <ac:spMkLst>
            <pc:docMk/>
            <pc:sldMk cId="834824033" sldId="256"/>
            <ac:spMk id="9" creationId="{FD4AD0ED-45F1-4AB2-8C18-7DED238A0FC1}"/>
          </ac:spMkLst>
        </pc:spChg>
        <pc:spChg chg="add del">
          <ac:chgData name="Christoffer Østergaard Carstens" userId="5d542c86-40b2-4e4f-ab37-dc2fab4fc46a" providerId="ADAL" clId="{987F7756-4372-4E0C-949C-C02CB099460E}" dt="2024-03-19T12:41:50.329" v="16" actId="26606"/>
          <ac:spMkLst>
            <pc:docMk/>
            <pc:sldMk cId="834824033" sldId="256"/>
            <ac:spMk id="10" creationId="{71B2258F-86CA-4D4D-8270-BC05FCDEBFB3}"/>
          </ac:spMkLst>
        </pc:spChg>
        <pc:spChg chg="add">
          <ac:chgData name="Christoffer Østergaard Carstens" userId="5d542c86-40b2-4e4f-ab37-dc2fab4fc46a" providerId="ADAL" clId="{987F7756-4372-4E0C-949C-C02CB099460E}" dt="2024-03-19T12:41:50.360" v="17" actId="26606"/>
          <ac:spMkLst>
            <pc:docMk/>
            <pc:sldMk cId="834824033" sldId="256"/>
            <ac:spMk id="11" creationId="{B7430622-9855-482E-98A8-1FAECC90908E}"/>
          </ac:spMkLst>
        </pc:spChg>
        <pc:spChg chg="add">
          <ac:chgData name="Christoffer Østergaard Carstens" userId="5d542c86-40b2-4e4f-ab37-dc2fab4fc46a" providerId="ADAL" clId="{987F7756-4372-4E0C-949C-C02CB099460E}" dt="2024-03-19T12:41:50.360" v="17" actId="26606"/>
          <ac:spMkLst>
            <pc:docMk/>
            <pc:sldMk cId="834824033" sldId="256"/>
            <ac:spMk id="21" creationId="{73162FBC-1EE8-4355-8B2B-CB9A5B4BD576}"/>
          </ac:spMkLst>
        </pc:spChg>
        <pc:spChg chg="add">
          <ac:chgData name="Christoffer Østergaard Carstens" userId="5d542c86-40b2-4e4f-ab37-dc2fab4fc46a" providerId="ADAL" clId="{987F7756-4372-4E0C-949C-C02CB099460E}" dt="2024-03-19T12:41:50.360" v="17" actId="26606"/>
          <ac:spMkLst>
            <pc:docMk/>
            <pc:sldMk cId="834824033" sldId="256"/>
            <ac:spMk id="29" creationId="{26CE109B-4241-4CF1-B587-868774BB4464}"/>
          </ac:spMkLst>
        </pc:spChg>
        <pc:grpChg chg="add">
          <ac:chgData name="Christoffer Østergaard Carstens" userId="5d542c86-40b2-4e4f-ab37-dc2fab4fc46a" providerId="ADAL" clId="{987F7756-4372-4E0C-949C-C02CB099460E}" dt="2024-03-19T12:41:50.360" v="17" actId="26606"/>
          <ac:grpSpMkLst>
            <pc:docMk/>
            <pc:sldMk cId="834824033" sldId="256"/>
            <ac:grpSpMk id="13" creationId="{715C76D5-716D-420A-ABDC-55BF6D9ED2C2}"/>
          </ac:grpSpMkLst>
        </pc:grpChg>
        <pc:grpChg chg="add">
          <ac:chgData name="Christoffer Østergaard Carstens" userId="5d542c86-40b2-4e4f-ab37-dc2fab4fc46a" providerId="ADAL" clId="{987F7756-4372-4E0C-949C-C02CB099460E}" dt="2024-03-19T12:41:50.360" v="17" actId="26606"/>
          <ac:grpSpMkLst>
            <pc:docMk/>
            <pc:sldMk cId="834824033" sldId="256"/>
            <ac:grpSpMk id="23" creationId="{C2940EF9-7ECF-49BA-8F14-5EBC7ADE07FD}"/>
          </ac:grpSpMkLst>
        </pc:grpChg>
        <pc:grpChg chg="add">
          <ac:chgData name="Christoffer Østergaard Carstens" userId="5d542c86-40b2-4e4f-ab37-dc2fab4fc46a" providerId="ADAL" clId="{987F7756-4372-4E0C-949C-C02CB099460E}" dt="2024-03-19T12:41:50.360" v="17" actId="26606"/>
          <ac:grpSpMkLst>
            <pc:docMk/>
            <pc:sldMk cId="834824033" sldId="256"/>
            <ac:grpSpMk id="31" creationId="{DD107650-C271-404F-98D8-BB8E7E030643}"/>
          </ac:grpSpMkLst>
        </pc:grpChg>
        <pc:picChg chg="add del">
          <ac:chgData name="Christoffer Østergaard Carstens" userId="5d542c86-40b2-4e4f-ab37-dc2fab4fc46a" providerId="ADAL" clId="{987F7756-4372-4E0C-949C-C02CB099460E}" dt="2024-03-19T12:41:50.329" v="16" actId="26606"/>
          <ac:picMkLst>
            <pc:docMk/>
            <pc:sldMk cId="834824033" sldId="256"/>
            <ac:picMk id="6" creationId="{0535636A-73B7-86DC-BA32-FADC3F66BB5F}"/>
          </ac:picMkLst>
        </pc:picChg>
      </pc:sldChg>
      <pc:sldChg chg="addSp delSp modSp mod setBg modNotesTx">
        <pc:chgData name="Christoffer Østergaard Carstens" userId="5d542c86-40b2-4e4f-ab37-dc2fab4fc46a" providerId="ADAL" clId="{987F7756-4372-4E0C-949C-C02CB099460E}" dt="2024-03-19T12:56:39.071" v="747" actId="26606"/>
        <pc:sldMkLst>
          <pc:docMk/>
          <pc:sldMk cId="374735296" sldId="259"/>
        </pc:sldMkLst>
        <pc:spChg chg="mod">
          <ac:chgData name="Christoffer Østergaard Carstens" userId="5d542c86-40b2-4e4f-ab37-dc2fab4fc46a" providerId="ADAL" clId="{987F7756-4372-4E0C-949C-C02CB099460E}" dt="2024-03-19T12:56:39.071" v="747" actId="26606"/>
          <ac:spMkLst>
            <pc:docMk/>
            <pc:sldMk cId="374735296" sldId="259"/>
            <ac:spMk id="2" creationId="{0F6641F0-608D-90C7-15AA-A2BD17939CAB}"/>
          </ac:spMkLst>
        </pc:spChg>
        <pc:spChg chg="del mod">
          <ac:chgData name="Christoffer Østergaard Carstens" userId="5d542c86-40b2-4e4f-ab37-dc2fab4fc46a" providerId="ADAL" clId="{987F7756-4372-4E0C-949C-C02CB099460E}" dt="2024-03-19T12:56:39.071" v="747" actId="26606"/>
          <ac:spMkLst>
            <pc:docMk/>
            <pc:sldMk cId="374735296" sldId="259"/>
            <ac:spMk id="3" creationId="{B25E7475-B6AC-EE4B-5583-B9E1904DA336}"/>
          </ac:spMkLst>
        </pc:spChg>
        <pc:spChg chg="add">
          <ac:chgData name="Christoffer Østergaard Carstens" userId="5d542c86-40b2-4e4f-ab37-dc2fab4fc46a" providerId="ADAL" clId="{987F7756-4372-4E0C-949C-C02CB099460E}" dt="2024-03-19T12:56:39.071" v="747" actId="26606"/>
          <ac:spMkLst>
            <pc:docMk/>
            <pc:sldMk cId="374735296" sldId="259"/>
            <ac:spMk id="9" creationId="{BACC6370-2D7E-4714-9D71-7542949D7D5D}"/>
          </ac:spMkLst>
        </pc:spChg>
        <pc:spChg chg="add">
          <ac:chgData name="Christoffer Østergaard Carstens" userId="5d542c86-40b2-4e4f-ab37-dc2fab4fc46a" providerId="ADAL" clId="{987F7756-4372-4E0C-949C-C02CB099460E}" dt="2024-03-19T12:56:39.071" v="747" actId="26606"/>
          <ac:spMkLst>
            <pc:docMk/>
            <pc:sldMk cId="374735296" sldId="259"/>
            <ac:spMk id="11" creationId="{256B2C21-A230-48C0-8DF1-C46611373C44}"/>
          </ac:spMkLst>
        </pc:spChg>
        <pc:spChg chg="add">
          <ac:chgData name="Christoffer Østergaard Carstens" userId="5d542c86-40b2-4e4f-ab37-dc2fab4fc46a" providerId="ADAL" clId="{987F7756-4372-4E0C-949C-C02CB099460E}" dt="2024-03-19T12:56:39.071" v="747" actId="26606"/>
          <ac:spMkLst>
            <pc:docMk/>
            <pc:sldMk cId="374735296" sldId="259"/>
            <ac:spMk id="13" creationId="{3847E18C-932D-4C95-AABA-FEC7C9499AD7}"/>
          </ac:spMkLst>
        </pc:spChg>
        <pc:spChg chg="add">
          <ac:chgData name="Christoffer Østergaard Carstens" userId="5d542c86-40b2-4e4f-ab37-dc2fab4fc46a" providerId="ADAL" clId="{987F7756-4372-4E0C-949C-C02CB099460E}" dt="2024-03-19T12:56:39.071" v="747" actId="26606"/>
          <ac:spMkLst>
            <pc:docMk/>
            <pc:sldMk cId="374735296" sldId="259"/>
            <ac:spMk id="15" creationId="{3150CB11-0C61-439E-910F-5787759E72A0}"/>
          </ac:spMkLst>
        </pc:spChg>
        <pc:spChg chg="add">
          <ac:chgData name="Christoffer Østergaard Carstens" userId="5d542c86-40b2-4e4f-ab37-dc2fab4fc46a" providerId="ADAL" clId="{987F7756-4372-4E0C-949C-C02CB099460E}" dt="2024-03-19T12:56:39.071" v="747" actId="26606"/>
          <ac:spMkLst>
            <pc:docMk/>
            <pc:sldMk cId="374735296" sldId="259"/>
            <ac:spMk id="17" creationId="{43F8A58B-5155-44CE-A5FF-7647B47D0A7A}"/>
          </ac:spMkLst>
        </pc:spChg>
        <pc:spChg chg="add">
          <ac:chgData name="Christoffer Østergaard Carstens" userId="5d542c86-40b2-4e4f-ab37-dc2fab4fc46a" providerId="ADAL" clId="{987F7756-4372-4E0C-949C-C02CB099460E}" dt="2024-03-19T12:56:39.071" v="747" actId="26606"/>
          <ac:spMkLst>
            <pc:docMk/>
            <pc:sldMk cId="374735296" sldId="259"/>
            <ac:spMk id="19" creationId="{443F2ACA-E6D6-4028-82DD-F03C262D5DE6}"/>
          </ac:spMkLst>
        </pc:spChg>
        <pc:graphicFrameChg chg="add">
          <ac:chgData name="Christoffer Østergaard Carstens" userId="5d542c86-40b2-4e4f-ab37-dc2fab4fc46a" providerId="ADAL" clId="{987F7756-4372-4E0C-949C-C02CB099460E}" dt="2024-03-19T12:56:39.071" v="747" actId="26606"/>
          <ac:graphicFrameMkLst>
            <pc:docMk/>
            <pc:sldMk cId="374735296" sldId="259"/>
            <ac:graphicFrameMk id="5" creationId="{D5F5DBD4-59FE-181C-AA73-D5AAC800547A}"/>
          </ac:graphicFrameMkLst>
        </pc:graphicFrameChg>
      </pc:sldChg>
      <pc:sldChg chg="addSp delSp modSp mod setBg">
        <pc:chgData name="Christoffer Østergaard Carstens" userId="5d542c86-40b2-4e4f-ab37-dc2fab4fc46a" providerId="ADAL" clId="{987F7756-4372-4E0C-949C-C02CB099460E}" dt="2024-03-19T12:56:47.008" v="748" actId="26606"/>
        <pc:sldMkLst>
          <pc:docMk/>
          <pc:sldMk cId="4274446413" sldId="261"/>
        </pc:sldMkLst>
        <pc:spChg chg="mod">
          <ac:chgData name="Christoffer Østergaard Carstens" userId="5d542c86-40b2-4e4f-ab37-dc2fab4fc46a" providerId="ADAL" clId="{987F7756-4372-4E0C-949C-C02CB099460E}" dt="2024-03-19T12:56:47.008" v="748" actId="26606"/>
          <ac:spMkLst>
            <pc:docMk/>
            <pc:sldMk cId="4274446413" sldId="261"/>
            <ac:spMk id="2" creationId="{CFE785E3-DB5D-A314-BC32-BD314CA9F93B}"/>
          </ac:spMkLst>
        </pc:spChg>
        <pc:spChg chg="del">
          <ac:chgData name="Christoffer Østergaard Carstens" userId="5d542c86-40b2-4e4f-ab37-dc2fab4fc46a" providerId="ADAL" clId="{987F7756-4372-4E0C-949C-C02CB099460E}" dt="2024-03-19T12:56:47.008" v="748" actId="26606"/>
          <ac:spMkLst>
            <pc:docMk/>
            <pc:sldMk cId="4274446413" sldId="261"/>
            <ac:spMk id="3" creationId="{81BB9D69-B903-2739-C350-3AF97A3F56AD}"/>
          </ac:spMkLst>
        </pc:spChg>
        <pc:spChg chg="add">
          <ac:chgData name="Christoffer Østergaard Carstens" userId="5d542c86-40b2-4e4f-ab37-dc2fab4fc46a" providerId="ADAL" clId="{987F7756-4372-4E0C-949C-C02CB099460E}" dt="2024-03-19T12:56:47.008" v="748" actId="26606"/>
          <ac:spMkLst>
            <pc:docMk/>
            <pc:sldMk cId="4274446413" sldId="261"/>
            <ac:spMk id="9" creationId="{0671A8AE-40A1-4631-A6B8-581AFF065482}"/>
          </ac:spMkLst>
        </pc:spChg>
        <pc:spChg chg="add">
          <ac:chgData name="Christoffer Østergaard Carstens" userId="5d542c86-40b2-4e4f-ab37-dc2fab4fc46a" providerId="ADAL" clId="{987F7756-4372-4E0C-949C-C02CB099460E}" dt="2024-03-19T12:56:47.008" v="748" actId="26606"/>
          <ac:spMkLst>
            <pc:docMk/>
            <pc:sldMk cId="4274446413" sldId="261"/>
            <ac:spMk id="11" creationId="{AB58EF07-17C2-48CF-ABB0-EEF1F17CB8F0}"/>
          </ac:spMkLst>
        </pc:spChg>
        <pc:spChg chg="add">
          <ac:chgData name="Christoffer Østergaard Carstens" userId="5d542c86-40b2-4e4f-ab37-dc2fab4fc46a" providerId="ADAL" clId="{987F7756-4372-4E0C-949C-C02CB099460E}" dt="2024-03-19T12:56:47.008" v="748" actId="26606"/>
          <ac:spMkLst>
            <pc:docMk/>
            <pc:sldMk cId="4274446413" sldId="261"/>
            <ac:spMk id="13" creationId="{AF2F604E-43BE-4DC3-B983-E071523364F8}"/>
          </ac:spMkLst>
        </pc:spChg>
        <pc:spChg chg="add">
          <ac:chgData name="Christoffer Østergaard Carstens" userId="5d542c86-40b2-4e4f-ab37-dc2fab4fc46a" providerId="ADAL" clId="{987F7756-4372-4E0C-949C-C02CB099460E}" dt="2024-03-19T12:56:47.008" v="748" actId="26606"/>
          <ac:spMkLst>
            <pc:docMk/>
            <pc:sldMk cId="4274446413" sldId="261"/>
            <ac:spMk id="15" creationId="{08C9B587-E65E-4B52-B37C-ABEBB6E87928}"/>
          </ac:spMkLst>
        </pc:spChg>
        <pc:picChg chg="add">
          <ac:chgData name="Christoffer Østergaard Carstens" userId="5d542c86-40b2-4e4f-ab37-dc2fab4fc46a" providerId="ADAL" clId="{987F7756-4372-4E0C-949C-C02CB099460E}" dt="2024-03-19T12:56:47.008" v="748" actId="26606"/>
          <ac:picMkLst>
            <pc:docMk/>
            <pc:sldMk cId="4274446413" sldId="261"/>
            <ac:picMk id="5" creationId="{7AF1CD33-173B-117B-0013-D7D4CD841B24}"/>
          </ac:picMkLst>
        </pc:picChg>
      </pc:sldChg>
      <pc:sldChg chg="addSp modSp mod setBg">
        <pc:chgData name="Christoffer Østergaard Carstens" userId="5d542c86-40b2-4e4f-ab37-dc2fab4fc46a" providerId="ADAL" clId="{987F7756-4372-4E0C-949C-C02CB099460E}" dt="2024-03-19T12:57:01.756" v="750" actId="26606"/>
        <pc:sldMkLst>
          <pc:docMk/>
          <pc:sldMk cId="2277591626" sldId="262"/>
        </pc:sldMkLst>
        <pc:spChg chg="mod">
          <ac:chgData name="Christoffer Østergaard Carstens" userId="5d542c86-40b2-4e4f-ab37-dc2fab4fc46a" providerId="ADAL" clId="{987F7756-4372-4E0C-949C-C02CB099460E}" dt="2024-03-19T12:57:01.756" v="750" actId="26606"/>
          <ac:spMkLst>
            <pc:docMk/>
            <pc:sldMk cId="2277591626" sldId="262"/>
            <ac:spMk id="2" creationId="{843B2DF1-768F-7919-13DC-D50B824F3D7B}"/>
          </ac:spMkLst>
        </pc:spChg>
        <pc:spChg chg="mod">
          <ac:chgData name="Christoffer Østergaard Carstens" userId="5d542c86-40b2-4e4f-ab37-dc2fab4fc46a" providerId="ADAL" clId="{987F7756-4372-4E0C-949C-C02CB099460E}" dt="2024-03-19T12:57:01.756" v="750" actId="26606"/>
          <ac:spMkLst>
            <pc:docMk/>
            <pc:sldMk cId="2277591626" sldId="262"/>
            <ac:spMk id="3" creationId="{04B7F9D5-6E61-82CD-892C-416BE25A4D8F}"/>
          </ac:spMkLst>
        </pc:spChg>
        <pc:spChg chg="add">
          <ac:chgData name="Christoffer Østergaard Carstens" userId="5d542c86-40b2-4e4f-ab37-dc2fab4fc46a" providerId="ADAL" clId="{987F7756-4372-4E0C-949C-C02CB099460E}" dt="2024-03-19T12:57:01.756" v="750" actId="26606"/>
          <ac:spMkLst>
            <pc:docMk/>
            <pc:sldMk cId="2277591626" sldId="262"/>
            <ac:spMk id="9" creationId="{2C61293E-6EBE-43EF-A52C-9BEBFD7679D4}"/>
          </ac:spMkLst>
        </pc:spChg>
        <pc:spChg chg="add">
          <ac:chgData name="Christoffer Østergaard Carstens" userId="5d542c86-40b2-4e4f-ab37-dc2fab4fc46a" providerId="ADAL" clId="{987F7756-4372-4E0C-949C-C02CB099460E}" dt="2024-03-19T12:57:01.756" v="750" actId="26606"/>
          <ac:spMkLst>
            <pc:docMk/>
            <pc:sldMk cId="2277591626" sldId="262"/>
            <ac:spMk id="11" creationId="{21540236-BFD5-4A9D-8840-4703E7F76825}"/>
          </ac:spMkLst>
        </pc:spChg>
        <pc:picChg chg="add">
          <ac:chgData name="Christoffer Østergaard Carstens" userId="5d542c86-40b2-4e4f-ab37-dc2fab4fc46a" providerId="ADAL" clId="{987F7756-4372-4E0C-949C-C02CB099460E}" dt="2024-03-19T12:57:01.756" v="750" actId="26606"/>
          <ac:picMkLst>
            <pc:docMk/>
            <pc:sldMk cId="2277591626" sldId="262"/>
            <ac:picMk id="5" creationId="{B2342F6A-FABF-CD0F-C968-78A62493F153}"/>
          </ac:picMkLst>
        </pc:picChg>
      </pc:sldChg>
      <pc:sldChg chg="del">
        <pc:chgData name="Christoffer Østergaard Carstens" userId="5d542c86-40b2-4e4f-ab37-dc2fab4fc46a" providerId="ADAL" clId="{987F7756-4372-4E0C-949C-C02CB099460E}" dt="2024-03-22T10:03:20.545" v="751" actId="47"/>
        <pc:sldMkLst>
          <pc:docMk/>
          <pc:sldMk cId="3499344913" sldId="263"/>
        </pc:sldMkLst>
      </pc:sldChg>
      <pc:sldChg chg="addSp modSp new mod setBg modNotesTx">
        <pc:chgData name="Christoffer Østergaard Carstens" userId="5d542c86-40b2-4e4f-ab37-dc2fab4fc46a" providerId="ADAL" clId="{987F7756-4372-4E0C-949C-C02CB099460E}" dt="2024-03-22T10:06:53.023" v="777" actId="113"/>
        <pc:sldMkLst>
          <pc:docMk/>
          <pc:sldMk cId="2566809291" sldId="264"/>
        </pc:sldMkLst>
        <pc:spChg chg="mod">
          <ac:chgData name="Christoffer Østergaard Carstens" userId="5d542c86-40b2-4e4f-ab37-dc2fab4fc46a" providerId="ADAL" clId="{987F7756-4372-4E0C-949C-C02CB099460E}" dt="2024-03-19T12:56:35.179" v="746" actId="26606"/>
          <ac:spMkLst>
            <pc:docMk/>
            <pc:sldMk cId="2566809291" sldId="264"/>
            <ac:spMk id="2" creationId="{4DE2100A-E576-E335-ED59-1B85157197A4}"/>
          </ac:spMkLst>
        </pc:spChg>
        <pc:spChg chg="mod">
          <ac:chgData name="Christoffer Østergaard Carstens" userId="5d542c86-40b2-4e4f-ab37-dc2fab4fc46a" providerId="ADAL" clId="{987F7756-4372-4E0C-949C-C02CB099460E}" dt="2024-03-19T12:56:35.179" v="746" actId="26606"/>
          <ac:spMkLst>
            <pc:docMk/>
            <pc:sldMk cId="2566809291" sldId="264"/>
            <ac:spMk id="3" creationId="{7B255A58-52C7-2CD3-C17D-42E44BA701D0}"/>
          </ac:spMkLst>
        </pc:spChg>
        <pc:spChg chg="add">
          <ac:chgData name="Christoffer Østergaard Carstens" userId="5d542c86-40b2-4e4f-ab37-dc2fab4fc46a" providerId="ADAL" clId="{987F7756-4372-4E0C-949C-C02CB099460E}" dt="2024-03-19T12:56:35.179" v="746" actId="26606"/>
          <ac:spMkLst>
            <pc:docMk/>
            <pc:sldMk cId="2566809291" sldId="264"/>
            <ac:spMk id="9" creationId="{F13C74B1-5B17-4795-BED0-7140497B445A}"/>
          </ac:spMkLst>
        </pc:spChg>
        <pc:spChg chg="add">
          <ac:chgData name="Christoffer Østergaard Carstens" userId="5d542c86-40b2-4e4f-ab37-dc2fab4fc46a" providerId="ADAL" clId="{987F7756-4372-4E0C-949C-C02CB099460E}" dt="2024-03-19T12:56:35.179" v="746" actId="26606"/>
          <ac:spMkLst>
            <pc:docMk/>
            <pc:sldMk cId="2566809291" sldId="264"/>
            <ac:spMk id="11" creationId="{D4974D33-8DC5-464E-8C6D-BE58F0669C17}"/>
          </ac:spMkLst>
        </pc:spChg>
        <pc:picChg chg="add">
          <ac:chgData name="Christoffer Østergaard Carstens" userId="5d542c86-40b2-4e4f-ab37-dc2fab4fc46a" providerId="ADAL" clId="{987F7756-4372-4E0C-949C-C02CB099460E}" dt="2024-03-19T12:56:35.179" v="746" actId="26606"/>
          <ac:picMkLst>
            <pc:docMk/>
            <pc:sldMk cId="2566809291" sldId="264"/>
            <ac:picMk id="5" creationId="{22A602EF-FFCF-9FBD-484C-66A36FD41DF0}"/>
          </ac:picMkLst>
        </pc:picChg>
      </pc:sldChg>
      <pc:sldChg chg="addSp delSp modSp new mod setBg">
        <pc:chgData name="Christoffer Østergaard Carstens" userId="5d542c86-40b2-4e4f-ab37-dc2fab4fc46a" providerId="ADAL" clId="{987F7756-4372-4E0C-949C-C02CB099460E}" dt="2024-03-19T12:56:51.100" v="749" actId="26606"/>
        <pc:sldMkLst>
          <pc:docMk/>
          <pc:sldMk cId="3335082816" sldId="265"/>
        </pc:sldMkLst>
        <pc:spChg chg="mod">
          <ac:chgData name="Christoffer Østergaard Carstens" userId="5d542c86-40b2-4e4f-ab37-dc2fab4fc46a" providerId="ADAL" clId="{987F7756-4372-4E0C-949C-C02CB099460E}" dt="2024-03-19T12:56:51.100" v="749" actId="26606"/>
          <ac:spMkLst>
            <pc:docMk/>
            <pc:sldMk cId="3335082816" sldId="265"/>
            <ac:spMk id="2" creationId="{DF54B04C-3A6D-774F-8D9E-584D5DC772BE}"/>
          </ac:spMkLst>
        </pc:spChg>
        <pc:spChg chg="del mod">
          <ac:chgData name="Christoffer Østergaard Carstens" userId="5d542c86-40b2-4e4f-ab37-dc2fab4fc46a" providerId="ADAL" clId="{987F7756-4372-4E0C-949C-C02CB099460E}" dt="2024-03-19T12:56:51.100" v="749" actId="26606"/>
          <ac:spMkLst>
            <pc:docMk/>
            <pc:sldMk cId="3335082816" sldId="265"/>
            <ac:spMk id="3" creationId="{F7A0FC9D-B409-A292-C039-CBA9FF014995}"/>
          </ac:spMkLst>
        </pc:spChg>
        <pc:spChg chg="add">
          <ac:chgData name="Christoffer Østergaard Carstens" userId="5d542c86-40b2-4e4f-ab37-dc2fab4fc46a" providerId="ADAL" clId="{987F7756-4372-4E0C-949C-C02CB099460E}" dt="2024-03-19T12:56:51.100" v="749" actId="26606"/>
          <ac:spMkLst>
            <pc:docMk/>
            <pc:sldMk cId="3335082816" sldId="265"/>
            <ac:spMk id="9" creationId="{BACC6370-2D7E-4714-9D71-7542949D7D5D}"/>
          </ac:spMkLst>
        </pc:spChg>
        <pc:spChg chg="add">
          <ac:chgData name="Christoffer Østergaard Carstens" userId="5d542c86-40b2-4e4f-ab37-dc2fab4fc46a" providerId="ADAL" clId="{987F7756-4372-4E0C-949C-C02CB099460E}" dt="2024-03-19T12:56:51.100" v="749" actId="26606"/>
          <ac:spMkLst>
            <pc:docMk/>
            <pc:sldMk cId="3335082816" sldId="265"/>
            <ac:spMk id="11" creationId="{256B2C21-A230-48C0-8DF1-C46611373C44}"/>
          </ac:spMkLst>
        </pc:spChg>
        <pc:spChg chg="add">
          <ac:chgData name="Christoffer Østergaard Carstens" userId="5d542c86-40b2-4e4f-ab37-dc2fab4fc46a" providerId="ADAL" clId="{987F7756-4372-4E0C-949C-C02CB099460E}" dt="2024-03-19T12:56:51.100" v="749" actId="26606"/>
          <ac:spMkLst>
            <pc:docMk/>
            <pc:sldMk cId="3335082816" sldId="265"/>
            <ac:spMk id="13" creationId="{3847E18C-932D-4C95-AABA-FEC7C9499AD7}"/>
          </ac:spMkLst>
        </pc:spChg>
        <pc:spChg chg="add">
          <ac:chgData name="Christoffer Østergaard Carstens" userId="5d542c86-40b2-4e4f-ab37-dc2fab4fc46a" providerId="ADAL" clId="{987F7756-4372-4E0C-949C-C02CB099460E}" dt="2024-03-19T12:56:51.100" v="749" actId="26606"/>
          <ac:spMkLst>
            <pc:docMk/>
            <pc:sldMk cId="3335082816" sldId="265"/>
            <ac:spMk id="15" creationId="{3150CB11-0C61-439E-910F-5787759E72A0}"/>
          </ac:spMkLst>
        </pc:spChg>
        <pc:spChg chg="add">
          <ac:chgData name="Christoffer Østergaard Carstens" userId="5d542c86-40b2-4e4f-ab37-dc2fab4fc46a" providerId="ADAL" clId="{987F7756-4372-4E0C-949C-C02CB099460E}" dt="2024-03-19T12:56:51.100" v="749" actId="26606"/>
          <ac:spMkLst>
            <pc:docMk/>
            <pc:sldMk cId="3335082816" sldId="265"/>
            <ac:spMk id="17" creationId="{43F8A58B-5155-44CE-A5FF-7647B47D0A7A}"/>
          </ac:spMkLst>
        </pc:spChg>
        <pc:spChg chg="add">
          <ac:chgData name="Christoffer Østergaard Carstens" userId="5d542c86-40b2-4e4f-ab37-dc2fab4fc46a" providerId="ADAL" clId="{987F7756-4372-4E0C-949C-C02CB099460E}" dt="2024-03-19T12:56:51.100" v="749" actId="26606"/>
          <ac:spMkLst>
            <pc:docMk/>
            <pc:sldMk cId="3335082816" sldId="265"/>
            <ac:spMk id="19" creationId="{443F2ACA-E6D6-4028-82DD-F03C262D5DE6}"/>
          </ac:spMkLst>
        </pc:spChg>
        <pc:graphicFrameChg chg="add">
          <ac:chgData name="Christoffer Østergaard Carstens" userId="5d542c86-40b2-4e4f-ab37-dc2fab4fc46a" providerId="ADAL" clId="{987F7756-4372-4E0C-949C-C02CB099460E}" dt="2024-03-19T12:56:51.100" v="749" actId="26606"/>
          <ac:graphicFrameMkLst>
            <pc:docMk/>
            <pc:sldMk cId="3335082816" sldId="265"/>
            <ac:graphicFrameMk id="5" creationId="{6552BEF1-51A7-1F67-A53E-3572FF505DFE}"/>
          </ac:graphicFrameMkLst>
        </pc:graphicFrameChg>
      </pc:sldChg>
    </pc:docChg>
  </pc:docChgLst>
  <pc:docChgLst>
    <pc:chgData name="Christoffer Østergaard Carstens" userId="5d542c86-40b2-4e4f-ab37-dc2fab4fc46a" providerId="ADAL" clId="{0D0BC0BE-DA32-4BB9-9288-13E336844E52}"/>
    <pc:docChg chg="undo custSel addSld delSld modSld">
      <pc:chgData name="Christoffer Østergaard Carstens" userId="5d542c86-40b2-4e4f-ab37-dc2fab4fc46a" providerId="ADAL" clId="{0D0BC0BE-DA32-4BB9-9288-13E336844E52}" dt="2022-08-23T06:26:58.482" v="497" actId="20577"/>
      <pc:docMkLst>
        <pc:docMk/>
      </pc:docMkLst>
      <pc:sldChg chg="addSp delSp modSp mod">
        <pc:chgData name="Christoffer Østergaard Carstens" userId="5d542c86-40b2-4e4f-ab37-dc2fab4fc46a" providerId="ADAL" clId="{0D0BC0BE-DA32-4BB9-9288-13E336844E52}" dt="2022-08-22T06:45:36.226" v="90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0D0BC0BE-DA32-4BB9-9288-13E336844E52}" dt="2022-08-22T06:45:13.292" v="84" actId="404"/>
          <ac:spMkLst>
            <pc:docMk/>
            <pc:sldMk cId="834824033" sldId="256"/>
            <ac:spMk id="2" creationId="{CF317B45-C707-4F78-A046-9DB5738B0282}"/>
          </ac:spMkLst>
        </pc:spChg>
        <pc:picChg chg="add mod">
          <ac:chgData name="Christoffer Østergaard Carstens" userId="5d542c86-40b2-4e4f-ab37-dc2fab4fc46a" providerId="ADAL" clId="{0D0BC0BE-DA32-4BB9-9288-13E336844E52}" dt="2022-08-22T06:45:36.226" v="90" actId="1076"/>
          <ac:picMkLst>
            <pc:docMk/>
            <pc:sldMk cId="834824033" sldId="256"/>
            <ac:picMk id="3" creationId="{1DDC2C20-254B-42AF-8C63-2DB8E07C55E9}"/>
          </ac:picMkLst>
        </pc:picChg>
        <pc:picChg chg="del">
          <ac:chgData name="Christoffer Østergaard Carstens" userId="5d542c86-40b2-4e4f-ab37-dc2fab4fc46a" providerId="ADAL" clId="{0D0BC0BE-DA32-4BB9-9288-13E336844E52}" dt="2022-08-22T06:45:29.827" v="85" actId="478"/>
          <ac:picMkLst>
            <pc:docMk/>
            <pc:sldMk cId="834824033" sldId="256"/>
            <ac:picMk id="1026" creationId="{37A625F5-353D-4E39-B0D8-98CD4E7793D1}"/>
          </ac:picMkLst>
        </pc:picChg>
      </pc:sldChg>
      <pc:sldChg chg="del">
        <pc:chgData name="Christoffer Østergaard Carstens" userId="5d542c86-40b2-4e4f-ab37-dc2fab4fc46a" providerId="ADAL" clId="{0D0BC0BE-DA32-4BB9-9288-13E336844E52}" dt="2022-08-22T06:45:45.821" v="92" actId="47"/>
        <pc:sldMkLst>
          <pc:docMk/>
          <pc:sldMk cId="2927974430" sldId="266"/>
        </pc:sldMkLst>
      </pc:sldChg>
      <pc:sldChg chg="del">
        <pc:chgData name="Christoffer Østergaard Carstens" userId="5d542c86-40b2-4e4f-ab37-dc2fab4fc46a" providerId="ADAL" clId="{0D0BC0BE-DA32-4BB9-9288-13E336844E52}" dt="2022-08-22T06:45:46.923" v="94" actId="47"/>
        <pc:sldMkLst>
          <pc:docMk/>
          <pc:sldMk cId="3754195660" sldId="267"/>
        </pc:sldMkLst>
      </pc:sldChg>
      <pc:sldChg chg="del">
        <pc:chgData name="Christoffer Østergaard Carstens" userId="5d542c86-40b2-4e4f-ab37-dc2fab4fc46a" providerId="ADAL" clId="{0D0BC0BE-DA32-4BB9-9288-13E336844E52}" dt="2022-08-22T06:45:46.592" v="93" actId="47"/>
        <pc:sldMkLst>
          <pc:docMk/>
          <pc:sldMk cId="412677460" sldId="268"/>
        </pc:sldMkLst>
      </pc:sldChg>
      <pc:sldChg chg="modSp mod">
        <pc:chgData name="Christoffer Østergaard Carstens" userId="5d542c86-40b2-4e4f-ab37-dc2fab4fc46a" providerId="ADAL" clId="{0D0BC0BE-DA32-4BB9-9288-13E336844E52}" dt="2022-08-22T07:00:19.679" v="394" actId="404"/>
        <pc:sldMkLst>
          <pc:docMk/>
          <pc:sldMk cId="1258072497" sldId="269"/>
        </pc:sldMkLst>
        <pc:spChg chg="mod">
          <ac:chgData name="Christoffer Østergaard Carstens" userId="5d542c86-40b2-4e4f-ab37-dc2fab4fc46a" providerId="ADAL" clId="{0D0BC0BE-DA32-4BB9-9288-13E336844E52}" dt="2022-08-22T07:00:19.679" v="394" actId="404"/>
          <ac:spMkLst>
            <pc:docMk/>
            <pc:sldMk cId="1258072497" sldId="269"/>
            <ac:spMk id="3" creationId="{0E58B3DB-5B08-4EAF-A3A0-1BF3840CF333}"/>
          </ac:spMkLst>
        </pc:spChg>
      </pc:sldChg>
      <pc:sldChg chg="modSp new mod">
        <pc:chgData name="Christoffer Østergaard Carstens" userId="5d542c86-40b2-4e4f-ab37-dc2fab4fc46a" providerId="ADAL" clId="{0D0BC0BE-DA32-4BB9-9288-13E336844E52}" dt="2022-08-22T07:00:15.939" v="392" actId="404"/>
        <pc:sldMkLst>
          <pc:docMk/>
          <pc:sldMk cId="2704304503" sldId="270"/>
        </pc:sldMkLst>
        <pc:spChg chg="mod">
          <ac:chgData name="Christoffer Østergaard Carstens" userId="5d542c86-40b2-4e4f-ab37-dc2fab4fc46a" providerId="ADAL" clId="{0D0BC0BE-DA32-4BB9-9288-13E336844E52}" dt="2022-08-22T06:47:39.337" v="131" actId="20577"/>
          <ac:spMkLst>
            <pc:docMk/>
            <pc:sldMk cId="2704304503" sldId="270"/>
            <ac:spMk id="2" creationId="{57E06E15-2175-4579-912D-FEFF9F54DD57}"/>
          </ac:spMkLst>
        </pc:spChg>
        <pc:spChg chg="mod">
          <ac:chgData name="Christoffer Østergaard Carstens" userId="5d542c86-40b2-4e4f-ab37-dc2fab4fc46a" providerId="ADAL" clId="{0D0BC0BE-DA32-4BB9-9288-13E336844E52}" dt="2022-08-22T07:00:15.939" v="392" actId="404"/>
          <ac:spMkLst>
            <pc:docMk/>
            <pc:sldMk cId="2704304503" sldId="270"/>
            <ac:spMk id="3" creationId="{86976673-6A16-4C84-A4A2-D78D8A026F45}"/>
          </ac:spMkLst>
        </pc:spChg>
      </pc:sldChg>
      <pc:sldChg chg="modSp new mod">
        <pc:chgData name="Christoffer Østergaard Carstens" userId="5d542c86-40b2-4e4f-ab37-dc2fab4fc46a" providerId="ADAL" clId="{0D0BC0BE-DA32-4BB9-9288-13E336844E52}" dt="2022-08-22T06:52:09.696" v="173" actId="12"/>
        <pc:sldMkLst>
          <pc:docMk/>
          <pc:sldMk cId="4229218957" sldId="271"/>
        </pc:sldMkLst>
        <pc:spChg chg="mod">
          <ac:chgData name="Christoffer Østergaard Carstens" userId="5d542c86-40b2-4e4f-ab37-dc2fab4fc46a" providerId="ADAL" clId="{0D0BC0BE-DA32-4BB9-9288-13E336844E52}" dt="2022-08-22T06:47:59.218" v="150" actId="20577"/>
          <ac:spMkLst>
            <pc:docMk/>
            <pc:sldMk cId="4229218957" sldId="271"/>
            <ac:spMk id="2" creationId="{B8BA0930-DC4C-4ABA-B43A-E2F5D21A1EA8}"/>
          </ac:spMkLst>
        </pc:spChg>
        <pc:spChg chg="mod">
          <ac:chgData name="Christoffer Østergaard Carstens" userId="5d542c86-40b2-4e4f-ab37-dc2fab4fc46a" providerId="ADAL" clId="{0D0BC0BE-DA32-4BB9-9288-13E336844E52}" dt="2022-08-22T06:52:09.696" v="173" actId="12"/>
          <ac:spMkLst>
            <pc:docMk/>
            <pc:sldMk cId="4229218957" sldId="271"/>
            <ac:spMk id="3" creationId="{B34D5169-4413-40C1-8B2F-A363C79F9682}"/>
          </ac:spMkLst>
        </pc:spChg>
      </pc:sldChg>
      <pc:sldChg chg="addSp modSp new">
        <pc:chgData name="Christoffer Østergaard Carstens" userId="5d542c86-40b2-4e4f-ab37-dc2fab4fc46a" providerId="ADAL" clId="{0D0BC0BE-DA32-4BB9-9288-13E336844E52}" dt="2022-08-22T06:49:12.496" v="157" actId="1076"/>
        <pc:sldMkLst>
          <pc:docMk/>
          <pc:sldMk cId="1913284281" sldId="272"/>
        </pc:sldMkLst>
        <pc:picChg chg="add mod">
          <ac:chgData name="Christoffer Østergaard Carstens" userId="5d542c86-40b2-4e4f-ab37-dc2fab4fc46a" providerId="ADAL" clId="{0D0BC0BE-DA32-4BB9-9288-13E336844E52}" dt="2022-08-22T06:49:12.496" v="157" actId="1076"/>
          <ac:picMkLst>
            <pc:docMk/>
            <pc:sldMk cId="1913284281" sldId="272"/>
            <ac:picMk id="2050" creationId="{F232454D-2261-4030-81B0-F10712517E18}"/>
          </ac:picMkLst>
        </pc:picChg>
      </pc:sldChg>
      <pc:sldChg chg="addSp modSp new mod">
        <pc:chgData name="Christoffer Østergaard Carstens" userId="5d542c86-40b2-4e4f-ab37-dc2fab4fc46a" providerId="ADAL" clId="{0D0BC0BE-DA32-4BB9-9288-13E336844E52}" dt="2022-08-22T06:58:19.344" v="180" actId="1076"/>
        <pc:sldMkLst>
          <pc:docMk/>
          <pc:sldMk cId="4228587267" sldId="273"/>
        </pc:sldMkLst>
        <pc:spChg chg="mod">
          <ac:chgData name="Christoffer Østergaard Carstens" userId="5d542c86-40b2-4e4f-ab37-dc2fab4fc46a" providerId="ADAL" clId="{0D0BC0BE-DA32-4BB9-9288-13E336844E52}" dt="2022-08-22T06:58:14.177" v="178"/>
          <ac:spMkLst>
            <pc:docMk/>
            <pc:sldMk cId="4228587267" sldId="273"/>
            <ac:spMk id="2" creationId="{153096CC-408C-4984-92FE-EAEEABEB53DE}"/>
          </ac:spMkLst>
        </pc:spChg>
        <pc:picChg chg="add mod">
          <ac:chgData name="Christoffer Østergaard Carstens" userId="5d542c86-40b2-4e4f-ab37-dc2fab4fc46a" providerId="ADAL" clId="{0D0BC0BE-DA32-4BB9-9288-13E336844E52}" dt="2022-08-22T06:58:19.344" v="180" actId="1076"/>
          <ac:picMkLst>
            <pc:docMk/>
            <pc:sldMk cId="4228587267" sldId="273"/>
            <ac:picMk id="5" creationId="{C809819E-3F6C-4190-9668-96D4C472BB7A}"/>
          </ac:picMkLst>
        </pc:picChg>
      </pc:sldChg>
      <pc:sldChg chg="modSp new mod">
        <pc:chgData name="Christoffer Østergaard Carstens" userId="5d542c86-40b2-4e4f-ab37-dc2fab4fc46a" providerId="ADAL" clId="{0D0BC0BE-DA32-4BB9-9288-13E336844E52}" dt="2022-08-22T07:00:11.349" v="391" actId="404"/>
        <pc:sldMkLst>
          <pc:docMk/>
          <pc:sldMk cId="2689796239" sldId="274"/>
        </pc:sldMkLst>
        <pc:spChg chg="mod">
          <ac:chgData name="Christoffer Østergaard Carstens" userId="5d542c86-40b2-4e4f-ab37-dc2fab4fc46a" providerId="ADAL" clId="{0D0BC0BE-DA32-4BB9-9288-13E336844E52}" dt="2022-08-22T06:59:00.990" v="201" actId="20577"/>
          <ac:spMkLst>
            <pc:docMk/>
            <pc:sldMk cId="2689796239" sldId="274"/>
            <ac:spMk id="2" creationId="{0106192B-3D37-43B7-85C2-32D635252D88}"/>
          </ac:spMkLst>
        </pc:spChg>
        <pc:spChg chg="mod">
          <ac:chgData name="Christoffer Østergaard Carstens" userId="5d542c86-40b2-4e4f-ab37-dc2fab4fc46a" providerId="ADAL" clId="{0D0BC0BE-DA32-4BB9-9288-13E336844E52}" dt="2022-08-22T07:00:11.349" v="391" actId="404"/>
          <ac:spMkLst>
            <pc:docMk/>
            <pc:sldMk cId="2689796239" sldId="274"/>
            <ac:spMk id="3" creationId="{4F197825-F1B2-4CC6-BB87-C40298544F9D}"/>
          </ac:spMkLst>
        </pc:spChg>
      </pc:sldChg>
      <pc:sldChg chg="addSp delSp modSp new mod">
        <pc:chgData name="Christoffer Østergaard Carstens" userId="5d542c86-40b2-4e4f-ab37-dc2fab4fc46a" providerId="ADAL" clId="{0D0BC0BE-DA32-4BB9-9288-13E336844E52}" dt="2022-08-22T07:15:44.562" v="414" actId="403"/>
        <pc:sldMkLst>
          <pc:docMk/>
          <pc:sldMk cId="2690569492" sldId="275"/>
        </pc:sldMkLst>
        <pc:spChg chg="mod">
          <ac:chgData name="Christoffer Østergaard Carstens" userId="5d542c86-40b2-4e4f-ab37-dc2fab4fc46a" providerId="ADAL" clId="{0D0BC0BE-DA32-4BB9-9288-13E336844E52}" dt="2022-08-22T07:01:34.702" v="402" actId="20577"/>
          <ac:spMkLst>
            <pc:docMk/>
            <pc:sldMk cId="2690569492" sldId="275"/>
            <ac:spMk id="2" creationId="{17F0681F-1EDE-42E0-9B7C-D2A1CC94A299}"/>
          </ac:spMkLst>
        </pc:spChg>
        <pc:spChg chg="del">
          <ac:chgData name="Christoffer Østergaard Carstens" userId="5d542c86-40b2-4e4f-ab37-dc2fab4fc46a" providerId="ADAL" clId="{0D0BC0BE-DA32-4BB9-9288-13E336844E52}" dt="2022-08-22T07:15:27.606" v="403"/>
          <ac:spMkLst>
            <pc:docMk/>
            <pc:sldMk cId="2690569492" sldId="275"/>
            <ac:spMk id="3" creationId="{7180942A-21E2-4BB9-89A2-5E88982BA6B9}"/>
          </ac:spMkLst>
        </pc:spChg>
        <pc:graphicFrameChg chg="add mod modGraphic">
          <ac:chgData name="Christoffer Østergaard Carstens" userId="5d542c86-40b2-4e4f-ab37-dc2fab4fc46a" providerId="ADAL" clId="{0D0BC0BE-DA32-4BB9-9288-13E336844E52}" dt="2022-08-22T07:15:44.562" v="414" actId="403"/>
          <ac:graphicFrameMkLst>
            <pc:docMk/>
            <pc:sldMk cId="2690569492" sldId="275"/>
            <ac:graphicFrameMk id="4" creationId="{8DAA2C84-1B87-47D8-A2EE-4C5C21DB33D7}"/>
          </ac:graphicFrameMkLst>
        </pc:graphicFrameChg>
      </pc:sldChg>
      <pc:sldChg chg="addSp modSp new mod">
        <pc:chgData name="Christoffer Østergaard Carstens" userId="5d542c86-40b2-4e4f-ab37-dc2fab4fc46a" providerId="ADAL" clId="{0D0BC0BE-DA32-4BB9-9288-13E336844E52}" dt="2022-08-23T06:24:20.458" v="430" actId="1076"/>
        <pc:sldMkLst>
          <pc:docMk/>
          <pc:sldMk cId="3863267929" sldId="276"/>
        </pc:sldMkLst>
        <pc:spChg chg="mod">
          <ac:chgData name="Christoffer Østergaard Carstens" userId="5d542c86-40b2-4e4f-ab37-dc2fab4fc46a" providerId="ADAL" clId="{0D0BC0BE-DA32-4BB9-9288-13E336844E52}" dt="2022-08-23T06:24:11.207" v="425" actId="404"/>
          <ac:spMkLst>
            <pc:docMk/>
            <pc:sldMk cId="3863267929" sldId="276"/>
            <ac:spMk id="2" creationId="{ECECAA46-7E0E-4450-9BEA-E5D4F829F3D9}"/>
          </ac:spMkLst>
        </pc:spChg>
        <pc:picChg chg="add mod">
          <ac:chgData name="Christoffer Østergaard Carstens" userId="5d542c86-40b2-4e4f-ab37-dc2fab4fc46a" providerId="ADAL" clId="{0D0BC0BE-DA32-4BB9-9288-13E336844E52}" dt="2022-08-23T06:24:20.458" v="430" actId="1076"/>
          <ac:picMkLst>
            <pc:docMk/>
            <pc:sldMk cId="3863267929" sldId="276"/>
            <ac:picMk id="4098" creationId="{72009060-20F7-4955-8ED8-A8DA2A595482}"/>
          </ac:picMkLst>
        </pc:picChg>
      </pc:sldChg>
      <pc:sldChg chg="modSp new mod">
        <pc:chgData name="Christoffer Østergaard Carstens" userId="5d542c86-40b2-4e4f-ab37-dc2fab4fc46a" providerId="ADAL" clId="{0D0BC0BE-DA32-4BB9-9288-13E336844E52}" dt="2022-08-23T06:26:58.482" v="497" actId="20577"/>
        <pc:sldMkLst>
          <pc:docMk/>
          <pc:sldMk cId="108151239" sldId="277"/>
        </pc:sldMkLst>
        <pc:spChg chg="mod">
          <ac:chgData name="Christoffer Østergaard Carstens" userId="5d542c86-40b2-4e4f-ab37-dc2fab4fc46a" providerId="ADAL" clId="{0D0BC0BE-DA32-4BB9-9288-13E336844E52}" dt="2022-08-23T06:26:58.482" v="497" actId="20577"/>
          <ac:spMkLst>
            <pc:docMk/>
            <pc:sldMk cId="108151239" sldId="277"/>
            <ac:spMk id="2" creationId="{43FFAA9A-70D1-470E-A8AF-CBF0778E8FDB}"/>
          </ac:spMkLst>
        </pc:spChg>
        <pc:spChg chg="mod">
          <ac:chgData name="Christoffer Østergaard Carstens" userId="5d542c86-40b2-4e4f-ab37-dc2fab4fc46a" providerId="ADAL" clId="{0D0BC0BE-DA32-4BB9-9288-13E336844E52}" dt="2022-08-23T06:26:39.895" v="440" actId="313"/>
          <ac:spMkLst>
            <pc:docMk/>
            <pc:sldMk cId="108151239" sldId="277"/>
            <ac:spMk id="3" creationId="{644F4EC5-626A-441E-8F49-F774A316C474}"/>
          </ac:spMkLst>
        </pc:spChg>
      </pc:sldChg>
    </pc:docChg>
  </pc:docChgLst>
  <pc:docChgLst>
    <pc:chgData name="Christoffer Østergaard Carstens" userId="5d542c86-40b2-4e4f-ab37-dc2fab4fc46a" providerId="ADAL" clId="{2CDBB5EB-B0EF-4D85-B68C-05A4B209470B}"/>
    <pc:docChg chg="undo custSel addSld delSld modSld">
      <pc:chgData name="Christoffer Østergaard Carstens" userId="5d542c86-40b2-4e4f-ab37-dc2fab4fc46a" providerId="ADAL" clId="{2CDBB5EB-B0EF-4D85-B68C-05A4B209470B}" dt="2022-08-28T19:04:59.782" v="1705" actId="6549"/>
      <pc:docMkLst>
        <pc:docMk/>
      </pc:docMkLst>
      <pc:sldChg chg="addSp delSp modSp mod">
        <pc:chgData name="Christoffer Østergaard Carstens" userId="5d542c86-40b2-4e4f-ab37-dc2fab4fc46a" providerId="ADAL" clId="{2CDBB5EB-B0EF-4D85-B68C-05A4B209470B}" dt="2022-08-28T18:56:05.495" v="1058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2CDBB5EB-B0EF-4D85-B68C-05A4B209470B}" dt="2022-08-28T18:44:52.066" v="42" actId="20577"/>
          <ac:spMkLst>
            <pc:docMk/>
            <pc:sldMk cId="834824033" sldId="256"/>
            <ac:spMk id="2" creationId="{CF317B45-C707-4F78-A046-9DB5738B0282}"/>
          </ac:spMkLst>
        </pc:spChg>
        <pc:picChg chg="del">
          <ac:chgData name="Christoffer Østergaard Carstens" userId="5d542c86-40b2-4e4f-ab37-dc2fab4fc46a" providerId="ADAL" clId="{2CDBB5EB-B0EF-4D85-B68C-05A4B209470B}" dt="2022-08-28T18:44:54.206" v="43" actId="478"/>
          <ac:picMkLst>
            <pc:docMk/>
            <pc:sldMk cId="834824033" sldId="256"/>
            <ac:picMk id="3" creationId="{1DDC2C20-254B-42AF-8C63-2DB8E07C55E9}"/>
          </ac:picMkLst>
        </pc:picChg>
        <pc:picChg chg="add mod">
          <ac:chgData name="Christoffer Østergaard Carstens" userId="5d542c86-40b2-4e4f-ab37-dc2fab4fc46a" providerId="ADAL" clId="{2CDBB5EB-B0EF-4D85-B68C-05A4B209470B}" dt="2022-08-28T18:56:05.495" v="1058" actId="1076"/>
          <ac:picMkLst>
            <pc:docMk/>
            <pc:sldMk cId="834824033" sldId="256"/>
            <ac:picMk id="1026" creationId="{F1F88887-D756-47F8-82A1-B210D27F813C}"/>
          </ac:picMkLst>
        </pc:picChg>
      </pc:sldChg>
      <pc:sldChg chg="modSp new mod">
        <pc:chgData name="Christoffer Østergaard Carstens" userId="5d542c86-40b2-4e4f-ab37-dc2fab4fc46a" providerId="ADAL" clId="{2CDBB5EB-B0EF-4D85-B68C-05A4B209470B}" dt="2022-08-28T18:47:09.112" v="178" actId="20577"/>
        <pc:sldMkLst>
          <pc:docMk/>
          <pc:sldMk cId="1266078965" sldId="257"/>
        </pc:sldMkLst>
        <pc:spChg chg="mod">
          <ac:chgData name="Christoffer Østergaard Carstens" userId="5d542c86-40b2-4e4f-ab37-dc2fab4fc46a" providerId="ADAL" clId="{2CDBB5EB-B0EF-4D85-B68C-05A4B209470B}" dt="2022-08-28T18:47:09.112" v="178" actId="20577"/>
          <ac:spMkLst>
            <pc:docMk/>
            <pc:sldMk cId="1266078965" sldId="257"/>
            <ac:spMk id="2" creationId="{C9EF36A4-1766-4578-BBD8-A51853CF565E}"/>
          </ac:spMkLst>
        </pc:spChg>
        <pc:spChg chg="mod">
          <ac:chgData name="Christoffer Østergaard Carstens" userId="5d542c86-40b2-4e4f-ab37-dc2fab4fc46a" providerId="ADAL" clId="{2CDBB5EB-B0EF-4D85-B68C-05A4B209470B}" dt="2022-08-28T18:47:01.699" v="154" actId="20577"/>
          <ac:spMkLst>
            <pc:docMk/>
            <pc:sldMk cId="1266078965" sldId="257"/>
            <ac:spMk id="3" creationId="{00089D7C-64A7-47EF-BF12-213A85D44F21}"/>
          </ac:spMkLst>
        </pc:spChg>
      </pc:sldChg>
      <pc:sldChg chg="modSp new mod">
        <pc:chgData name="Christoffer Østergaard Carstens" userId="5d542c86-40b2-4e4f-ab37-dc2fab4fc46a" providerId="ADAL" clId="{2CDBB5EB-B0EF-4D85-B68C-05A4B209470B}" dt="2022-08-28T18:48:03.691" v="318" actId="313"/>
        <pc:sldMkLst>
          <pc:docMk/>
          <pc:sldMk cId="1043164692" sldId="258"/>
        </pc:sldMkLst>
        <pc:spChg chg="mod">
          <ac:chgData name="Christoffer Østergaard Carstens" userId="5d542c86-40b2-4e4f-ab37-dc2fab4fc46a" providerId="ADAL" clId="{2CDBB5EB-B0EF-4D85-B68C-05A4B209470B}" dt="2022-08-28T18:47:17.745" v="195" actId="20577"/>
          <ac:spMkLst>
            <pc:docMk/>
            <pc:sldMk cId="1043164692" sldId="258"/>
            <ac:spMk id="2" creationId="{7CA60D63-FC45-4951-9445-DE96E82DA87A}"/>
          </ac:spMkLst>
        </pc:spChg>
        <pc:spChg chg="mod">
          <ac:chgData name="Christoffer Østergaard Carstens" userId="5d542c86-40b2-4e4f-ab37-dc2fab4fc46a" providerId="ADAL" clId="{2CDBB5EB-B0EF-4D85-B68C-05A4B209470B}" dt="2022-08-28T18:48:03.691" v="318" actId="313"/>
          <ac:spMkLst>
            <pc:docMk/>
            <pc:sldMk cId="1043164692" sldId="258"/>
            <ac:spMk id="3" creationId="{4A72BCEB-9F27-4377-B094-5F631010CFD2}"/>
          </ac:spMkLst>
        </pc:spChg>
      </pc:sldChg>
      <pc:sldChg chg="modSp new mod">
        <pc:chgData name="Christoffer Østergaard Carstens" userId="5d542c86-40b2-4e4f-ab37-dc2fab4fc46a" providerId="ADAL" clId="{2CDBB5EB-B0EF-4D85-B68C-05A4B209470B}" dt="2022-08-28T19:04:59.782" v="1705" actId="6549"/>
        <pc:sldMkLst>
          <pc:docMk/>
          <pc:sldMk cId="292985340" sldId="259"/>
        </pc:sldMkLst>
        <pc:spChg chg="mod">
          <ac:chgData name="Christoffer Østergaard Carstens" userId="5d542c86-40b2-4e4f-ab37-dc2fab4fc46a" providerId="ADAL" clId="{2CDBB5EB-B0EF-4D85-B68C-05A4B209470B}" dt="2022-08-28T19:04:18.660" v="1637" actId="20577"/>
          <ac:spMkLst>
            <pc:docMk/>
            <pc:sldMk cId="292985340" sldId="259"/>
            <ac:spMk id="2" creationId="{83F9AC7D-6770-4F50-BE73-561176B4E2C0}"/>
          </ac:spMkLst>
        </pc:spChg>
        <pc:spChg chg="mod">
          <ac:chgData name="Christoffer Østergaard Carstens" userId="5d542c86-40b2-4e4f-ab37-dc2fab4fc46a" providerId="ADAL" clId="{2CDBB5EB-B0EF-4D85-B68C-05A4B209470B}" dt="2022-08-28T19:04:59.782" v="1705" actId="6549"/>
          <ac:spMkLst>
            <pc:docMk/>
            <pc:sldMk cId="292985340" sldId="259"/>
            <ac:spMk id="3" creationId="{5AD28411-ECDC-4FBB-8CCD-7E77410854FB}"/>
          </ac:spMkLst>
        </pc:spChg>
      </pc:sldChg>
      <pc:sldChg chg="addSp delSp modSp new mod">
        <pc:chgData name="Christoffer Østergaard Carstens" userId="5d542c86-40b2-4e4f-ab37-dc2fab4fc46a" providerId="ADAL" clId="{2CDBB5EB-B0EF-4D85-B68C-05A4B209470B}" dt="2022-08-28T18:52:56.384" v="1007" actId="20577"/>
        <pc:sldMkLst>
          <pc:docMk/>
          <pc:sldMk cId="3180844943" sldId="260"/>
        </pc:sldMkLst>
        <pc:spChg chg="mod">
          <ac:chgData name="Christoffer Østergaard Carstens" userId="5d542c86-40b2-4e4f-ab37-dc2fab4fc46a" providerId="ADAL" clId="{2CDBB5EB-B0EF-4D85-B68C-05A4B209470B}" dt="2022-08-28T18:52:25.082" v="978" actId="20577"/>
          <ac:spMkLst>
            <pc:docMk/>
            <pc:sldMk cId="3180844943" sldId="260"/>
            <ac:spMk id="2" creationId="{91DB493E-E9C6-4AB2-A447-34F45146B31D}"/>
          </ac:spMkLst>
        </pc:spChg>
        <pc:spChg chg="add del mod">
          <ac:chgData name="Christoffer Østergaard Carstens" userId="5d542c86-40b2-4e4f-ab37-dc2fab4fc46a" providerId="ADAL" clId="{2CDBB5EB-B0EF-4D85-B68C-05A4B209470B}" dt="2022-08-28T18:52:56.384" v="1007" actId="20577"/>
          <ac:spMkLst>
            <pc:docMk/>
            <pc:sldMk cId="3180844943" sldId="260"/>
            <ac:spMk id="3" creationId="{D8308CB7-83C3-450A-92DA-B0B27C5DD5ED}"/>
          </ac:spMkLst>
        </pc:spChg>
        <pc:picChg chg="add del mod">
          <ac:chgData name="Christoffer Østergaard Carstens" userId="5d542c86-40b2-4e4f-ab37-dc2fab4fc46a" providerId="ADAL" clId="{2CDBB5EB-B0EF-4D85-B68C-05A4B209470B}" dt="2022-08-28T18:50:47.717" v="894"/>
          <ac:picMkLst>
            <pc:docMk/>
            <pc:sldMk cId="3180844943" sldId="260"/>
            <ac:picMk id="2050" creationId="{8A154857-9B01-4F0E-8095-4CE0988AF8AB}"/>
          </ac:picMkLst>
        </pc:picChg>
      </pc:sldChg>
      <pc:sldChg chg="modSp new mod">
        <pc:chgData name="Christoffer Østergaard Carstens" userId="5d542c86-40b2-4e4f-ab37-dc2fab4fc46a" providerId="ADAL" clId="{2CDBB5EB-B0EF-4D85-B68C-05A4B209470B}" dt="2022-08-28T18:52:22.219" v="973" actId="20577"/>
        <pc:sldMkLst>
          <pc:docMk/>
          <pc:sldMk cId="2521800498" sldId="261"/>
        </pc:sldMkLst>
        <pc:spChg chg="mod">
          <ac:chgData name="Christoffer Østergaard Carstens" userId="5d542c86-40b2-4e4f-ab37-dc2fab4fc46a" providerId="ADAL" clId="{2CDBB5EB-B0EF-4D85-B68C-05A4B209470B}" dt="2022-08-28T18:52:22.219" v="973" actId="20577"/>
          <ac:spMkLst>
            <pc:docMk/>
            <pc:sldMk cId="2521800498" sldId="261"/>
            <ac:spMk id="2" creationId="{3E835CAA-6D18-4E53-8AE3-53250DDDC6EC}"/>
          </ac:spMkLst>
        </pc:spChg>
        <pc:spChg chg="mod">
          <ac:chgData name="Christoffer Østergaard Carstens" userId="5d542c86-40b2-4e4f-ab37-dc2fab4fc46a" providerId="ADAL" clId="{2CDBB5EB-B0EF-4D85-B68C-05A4B209470B}" dt="2022-08-28T18:51:57.840" v="946" actId="20577"/>
          <ac:spMkLst>
            <pc:docMk/>
            <pc:sldMk cId="2521800498" sldId="261"/>
            <ac:spMk id="3" creationId="{4E8C9E03-51A8-4012-BFDF-BE0F6E3CBC2D}"/>
          </ac:spMkLst>
        </pc:spChg>
      </pc:sldChg>
      <pc:sldChg chg="modSp new mod">
        <pc:chgData name="Christoffer Østergaard Carstens" userId="5d542c86-40b2-4e4f-ab37-dc2fab4fc46a" providerId="ADAL" clId="{2CDBB5EB-B0EF-4D85-B68C-05A4B209470B}" dt="2022-08-28T18:52:38.441" v="982" actId="20577"/>
        <pc:sldMkLst>
          <pc:docMk/>
          <pc:sldMk cId="2701390319" sldId="262"/>
        </pc:sldMkLst>
        <pc:spChg chg="mod">
          <ac:chgData name="Christoffer Østergaard Carstens" userId="5d542c86-40b2-4e4f-ab37-dc2fab4fc46a" providerId="ADAL" clId="{2CDBB5EB-B0EF-4D85-B68C-05A4B209470B}" dt="2022-08-28T18:52:18.189" v="968" actId="20577"/>
          <ac:spMkLst>
            <pc:docMk/>
            <pc:sldMk cId="2701390319" sldId="262"/>
            <ac:spMk id="2" creationId="{5F512C9A-6C4A-475D-9E3B-470569524A4C}"/>
          </ac:spMkLst>
        </pc:spChg>
        <pc:spChg chg="mod">
          <ac:chgData name="Christoffer Østergaard Carstens" userId="5d542c86-40b2-4e4f-ab37-dc2fab4fc46a" providerId="ADAL" clId="{2CDBB5EB-B0EF-4D85-B68C-05A4B209470B}" dt="2022-08-28T18:52:38.441" v="982" actId="20577"/>
          <ac:spMkLst>
            <pc:docMk/>
            <pc:sldMk cId="2701390319" sldId="262"/>
            <ac:spMk id="3" creationId="{16346C7E-7F2F-4FA5-90A3-BAAB7983FCFA}"/>
          </ac:spMkLst>
        </pc:spChg>
      </pc:sldChg>
      <pc:sldChg chg="modSp new mod">
        <pc:chgData name="Christoffer Østergaard Carstens" userId="5d542c86-40b2-4e4f-ab37-dc2fab4fc46a" providerId="ADAL" clId="{2CDBB5EB-B0EF-4D85-B68C-05A4B209470B}" dt="2022-08-28T18:55:35.672" v="1057" actId="12"/>
        <pc:sldMkLst>
          <pc:docMk/>
          <pc:sldMk cId="558395239" sldId="263"/>
        </pc:sldMkLst>
        <pc:spChg chg="mod">
          <ac:chgData name="Christoffer Østergaard Carstens" userId="5d542c86-40b2-4e4f-ab37-dc2fab4fc46a" providerId="ADAL" clId="{2CDBB5EB-B0EF-4D85-B68C-05A4B209470B}" dt="2022-08-28T18:53:12.209" v="1053" actId="20577"/>
          <ac:spMkLst>
            <pc:docMk/>
            <pc:sldMk cId="558395239" sldId="263"/>
            <ac:spMk id="2" creationId="{93593F8B-BE4D-4C8E-9FF6-E96A685E71F1}"/>
          </ac:spMkLst>
        </pc:spChg>
        <pc:spChg chg="mod">
          <ac:chgData name="Christoffer Østergaard Carstens" userId="5d542c86-40b2-4e4f-ab37-dc2fab4fc46a" providerId="ADAL" clId="{2CDBB5EB-B0EF-4D85-B68C-05A4B209470B}" dt="2022-08-28T18:55:35.672" v="1057" actId="12"/>
          <ac:spMkLst>
            <pc:docMk/>
            <pc:sldMk cId="558395239" sldId="263"/>
            <ac:spMk id="3" creationId="{85F51976-CF8D-4F09-AEC5-A7068A032C6C}"/>
          </ac:spMkLst>
        </pc:spChg>
      </pc:sldChg>
      <pc:sldChg chg="addSp delSp modSp new mod">
        <pc:chgData name="Christoffer Østergaard Carstens" userId="5d542c86-40b2-4e4f-ab37-dc2fab4fc46a" providerId="ADAL" clId="{2CDBB5EB-B0EF-4D85-B68C-05A4B209470B}" dt="2022-08-28T19:03:09.939" v="1616" actId="20577"/>
        <pc:sldMkLst>
          <pc:docMk/>
          <pc:sldMk cId="753736288" sldId="264"/>
        </pc:sldMkLst>
        <pc:spChg chg="mod">
          <ac:chgData name="Christoffer Østergaard Carstens" userId="5d542c86-40b2-4e4f-ab37-dc2fab4fc46a" providerId="ADAL" clId="{2CDBB5EB-B0EF-4D85-B68C-05A4B209470B}" dt="2022-08-28T18:57:14.637" v="1272" actId="20577"/>
          <ac:spMkLst>
            <pc:docMk/>
            <pc:sldMk cId="753736288" sldId="264"/>
            <ac:spMk id="2" creationId="{91E0DD7D-2158-486E-9223-6CC04C178174}"/>
          </ac:spMkLst>
        </pc:spChg>
        <pc:spChg chg="del mod">
          <ac:chgData name="Christoffer Østergaard Carstens" userId="5d542c86-40b2-4e4f-ab37-dc2fab4fc46a" providerId="ADAL" clId="{2CDBB5EB-B0EF-4D85-B68C-05A4B209470B}" dt="2022-08-28T18:57:42.271" v="1274" actId="3680"/>
          <ac:spMkLst>
            <pc:docMk/>
            <pc:sldMk cId="753736288" sldId="264"/>
            <ac:spMk id="3" creationId="{39F3DCF6-4607-43DA-B33A-3EFD308B9B94}"/>
          </ac:spMkLst>
        </pc:spChg>
        <pc:graphicFrameChg chg="add mod ord modGraphic">
          <ac:chgData name="Christoffer Østergaard Carstens" userId="5d542c86-40b2-4e4f-ab37-dc2fab4fc46a" providerId="ADAL" clId="{2CDBB5EB-B0EF-4D85-B68C-05A4B209470B}" dt="2022-08-28T19:03:09.939" v="1616" actId="20577"/>
          <ac:graphicFrameMkLst>
            <pc:docMk/>
            <pc:sldMk cId="753736288" sldId="264"/>
            <ac:graphicFrameMk id="4" creationId="{8DF4C1C8-30F3-4DD3-BCBE-7EC3F185DF0F}"/>
          </ac:graphicFrameMkLst>
        </pc:graphicFrameChg>
      </pc:sldChg>
      <pc:sldChg chg="del">
        <pc:chgData name="Christoffer Østergaard Carstens" userId="5d542c86-40b2-4e4f-ab37-dc2fab4fc46a" providerId="ADAL" clId="{2CDBB5EB-B0EF-4D85-B68C-05A4B209470B}" dt="2022-08-28T18:46:32.108" v="47" actId="47"/>
        <pc:sldMkLst>
          <pc:docMk/>
          <pc:sldMk cId="1258072497" sldId="269"/>
        </pc:sldMkLst>
      </pc:sldChg>
      <pc:sldChg chg="del">
        <pc:chgData name="Christoffer Østergaard Carstens" userId="5d542c86-40b2-4e4f-ab37-dc2fab4fc46a" providerId="ADAL" clId="{2CDBB5EB-B0EF-4D85-B68C-05A4B209470B}" dt="2022-08-28T18:46:34.125" v="52" actId="47"/>
        <pc:sldMkLst>
          <pc:docMk/>
          <pc:sldMk cId="2704304503" sldId="270"/>
        </pc:sldMkLst>
      </pc:sldChg>
      <pc:sldChg chg="del">
        <pc:chgData name="Christoffer Østergaard Carstens" userId="5d542c86-40b2-4e4f-ab37-dc2fab4fc46a" providerId="ADAL" clId="{2CDBB5EB-B0EF-4D85-B68C-05A4B209470B}" dt="2022-08-28T18:46:33.361" v="48" actId="47"/>
        <pc:sldMkLst>
          <pc:docMk/>
          <pc:sldMk cId="4229218957" sldId="271"/>
        </pc:sldMkLst>
      </pc:sldChg>
      <pc:sldChg chg="del">
        <pc:chgData name="Christoffer Østergaard Carstens" userId="5d542c86-40b2-4e4f-ab37-dc2fab4fc46a" providerId="ADAL" clId="{2CDBB5EB-B0EF-4D85-B68C-05A4B209470B}" dt="2022-08-28T18:46:33.531" v="49" actId="47"/>
        <pc:sldMkLst>
          <pc:docMk/>
          <pc:sldMk cId="1913284281" sldId="272"/>
        </pc:sldMkLst>
      </pc:sldChg>
      <pc:sldChg chg="del">
        <pc:chgData name="Christoffer Østergaard Carstens" userId="5d542c86-40b2-4e4f-ab37-dc2fab4fc46a" providerId="ADAL" clId="{2CDBB5EB-B0EF-4D85-B68C-05A4B209470B}" dt="2022-08-28T18:46:34.577" v="54" actId="47"/>
        <pc:sldMkLst>
          <pc:docMk/>
          <pc:sldMk cId="4228587267" sldId="273"/>
        </pc:sldMkLst>
      </pc:sldChg>
      <pc:sldChg chg="del">
        <pc:chgData name="Christoffer Østergaard Carstens" userId="5d542c86-40b2-4e4f-ab37-dc2fab4fc46a" providerId="ADAL" clId="{2CDBB5EB-B0EF-4D85-B68C-05A4B209470B}" dt="2022-08-28T18:46:34.322" v="53" actId="47"/>
        <pc:sldMkLst>
          <pc:docMk/>
          <pc:sldMk cId="2689796239" sldId="274"/>
        </pc:sldMkLst>
      </pc:sldChg>
      <pc:sldChg chg="del">
        <pc:chgData name="Christoffer Østergaard Carstens" userId="5d542c86-40b2-4e4f-ab37-dc2fab4fc46a" providerId="ADAL" clId="{2CDBB5EB-B0EF-4D85-B68C-05A4B209470B}" dt="2022-08-28T18:46:35.164" v="55" actId="47"/>
        <pc:sldMkLst>
          <pc:docMk/>
          <pc:sldMk cId="2690569492" sldId="275"/>
        </pc:sldMkLst>
      </pc:sldChg>
      <pc:sldChg chg="del">
        <pc:chgData name="Christoffer Østergaard Carstens" userId="5d542c86-40b2-4e4f-ab37-dc2fab4fc46a" providerId="ADAL" clId="{2CDBB5EB-B0EF-4D85-B68C-05A4B209470B}" dt="2022-08-28T18:46:33.742" v="50" actId="47"/>
        <pc:sldMkLst>
          <pc:docMk/>
          <pc:sldMk cId="3863267929" sldId="276"/>
        </pc:sldMkLst>
      </pc:sldChg>
      <pc:sldChg chg="del">
        <pc:chgData name="Christoffer Østergaard Carstens" userId="5d542c86-40b2-4e4f-ab37-dc2fab4fc46a" providerId="ADAL" clId="{2CDBB5EB-B0EF-4D85-B68C-05A4B209470B}" dt="2022-08-28T18:46:33.885" v="51" actId="47"/>
        <pc:sldMkLst>
          <pc:docMk/>
          <pc:sldMk cId="108151239" sldId="277"/>
        </pc:sldMkLst>
      </pc:sldChg>
    </pc:docChg>
  </pc:docChgLst>
  <pc:docChgLst>
    <pc:chgData name="Christoffer Østergaard Carstens" userId="5d542c86-40b2-4e4f-ab37-dc2fab4fc46a" providerId="ADAL" clId="{74DA9A5B-5E9A-43C2-95D9-C02169C9BCD8}"/>
    <pc:docChg chg="undo redo custSel addSld delSld modSld">
      <pc:chgData name="Christoffer Østergaard Carstens" userId="5d542c86-40b2-4e4f-ab37-dc2fab4fc46a" providerId="ADAL" clId="{74DA9A5B-5E9A-43C2-95D9-C02169C9BCD8}" dt="2023-09-16T19:26:43.772" v="744" actId="47"/>
      <pc:docMkLst>
        <pc:docMk/>
      </pc:docMkLst>
      <pc:sldChg chg="modSp mod">
        <pc:chgData name="Christoffer Østergaard Carstens" userId="5d542c86-40b2-4e4f-ab37-dc2fab4fc46a" providerId="ADAL" clId="{74DA9A5B-5E9A-43C2-95D9-C02169C9BCD8}" dt="2023-09-16T19:21:23.311" v="99" actId="20577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74DA9A5B-5E9A-43C2-95D9-C02169C9BCD8}" dt="2023-09-16T19:21:14.652" v="44" actId="20577"/>
          <ac:spMkLst>
            <pc:docMk/>
            <pc:sldMk cId="834824033" sldId="256"/>
            <ac:spMk id="2" creationId="{CF317B45-C707-4F78-A046-9DB5738B0282}"/>
          </ac:spMkLst>
        </pc:spChg>
        <pc:spChg chg="mod">
          <ac:chgData name="Christoffer Østergaard Carstens" userId="5d542c86-40b2-4e4f-ab37-dc2fab4fc46a" providerId="ADAL" clId="{74DA9A5B-5E9A-43C2-95D9-C02169C9BCD8}" dt="2023-09-16T19:21:23.311" v="99" actId="20577"/>
          <ac:spMkLst>
            <pc:docMk/>
            <pc:sldMk cId="834824033" sldId="256"/>
            <ac:spMk id="4" creationId="{D6BE36DA-1470-4DEC-998F-1FB0B21AFE03}"/>
          </ac:spMkLst>
        </pc:spChg>
      </pc:sldChg>
      <pc:sldChg chg="modSp mod">
        <pc:chgData name="Christoffer Østergaard Carstens" userId="5d542c86-40b2-4e4f-ab37-dc2fab4fc46a" providerId="ADAL" clId="{74DA9A5B-5E9A-43C2-95D9-C02169C9BCD8}" dt="2023-09-16T19:21:51.871" v="124" actId="6549"/>
        <pc:sldMkLst>
          <pc:docMk/>
          <pc:sldMk cId="2767075252" sldId="257"/>
        </pc:sldMkLst>
        <pc:spChg chg="mod">
          <ac:chgData name="Christoffer Østergaard Carstens" userId="5d542c86-40b2-4e4f-ab37-dc2fab4fc46a" providerId="ADAL" clId="{74DA9A5B-5E9A-43C2-95D9-C02169C9BCD8}" dt="2023-09-16T19:21:51.871" v="124" actId="6549"/>
          <ac:spMkLst>
            <pc:docMk/>
            <pc:sldMk cId="2767075252" sldId="257"/>
            <ac:spMk id="3" creationId="{0A7F5522-3280-450B-8AEF-27990FE6166D}"/>
          </ac:spMkLst>
        </pc:spChg>
      </pc:sldChg>
      <pc:sldChg chg="del">
        <pc:chgData name="Christoffer Østergaard Carstens" userId="5d542c86-40b2-4e4f-ab37-dc2fab4fc46a" providerId="ADAL" clId="{74DA9A5B-5E9A-43C2-95D9-C02169C9BCD8}" dt="2023-09-16T19:21:53.883" v="125" actId="47"/>
        <pc:sldMkLst>
          <pc:docMk/>
          <pc:sldMk cId="168286060" sldId="258"/>
        </pc:sldMkLst>
      </pc:sldChg>
      <pc:sldChg chg="modSp new mod modNotesTx">
        <pc:chgData name="Christoffer Østergaard Carstens" userId="5d542c86-40b2-4e4f-ab37-dc2fab4fc46a" providerId="ADAL" clId="{74DA9A5B-5E9A-43C2-95D9-C02169C9BCD8}" dt="2023-09-16T19:23:09.548" v="252" actId="20577"/>
        <pc:sldMkLst>
          <pc:docMk/>
          <pc:sldMk cId="3031217464" sldId="258"/>
        </pc:sldMkLst>
        <pc:spChg chg="mod">
          <ac:chgData name="Christoffer Østergaard Carstens" userId="5d542c86-40b2-4e4f-ab37-dc2fab4fc46a" providerId="ADAL" clId="{74DA9A5B-5E9A-43C2-95D9-C02169C9BCD8}" dt="2023-09-16T19:22:40.566" v="160"/>
          <ac:spMkLst>
            <pc:docMk/>
            <pc:sldMk cId="3031217464" sldId="258"/>
            <ac:spMk id="2" creationId="{1DE2D59B-820D-01F5-6ACB-8B0D641C06DF}"/>
          </ac:spMkLst>
        </pc:spChg>
        <pc:spChg chg="mod">
          <ac:chgData name="Christoffer Østergaard Carstens" userId="5d542c86-40b2-4e4f-ab37-dc2fab4fc46a" providerId="ADAL" clId="{74DA9A5B-5E9A-43C2-95D9-C02169C9BCD8}" dt="2023-09-16T19:23:01.839" v="248" actId="113"/>
          <ac:spMkLst>
            <pc:docMk/>
            <pc:sldMk cId="3031217464" sldId="258"/>
            <ac:spMk id="3" creationId="{5721546F-74CB-2464-03C3-4772AAF4C868}"/>
          </ac:spMkLst>
        </pc:spChg>
      </pc:sldChg>
      <pc:sldChg chg="modSp new mod modNotesTx">
        <pc:chgData name="Christoffer Østergaard Carstens" userId="5d542c86-40b2-4e4f-ab37-dc2fab4fc46a" providerId="ADAL" clId="{74DA9A5B-5E9A-43C2-95D9-C02169C9BCD8}" dt="2023-09-16T19:24:00.325" v="447" actId="20577"/>
        <pc:sldMkLst>
          <pc:docMk/>
          <pc:sldMk cId="67178284" sldId="259"/>
        </pc:sldMkLst>
        <pc:spChg chg="mod">
          <ac:chgData name="Christoffer Østergaard Carstens" userId="5d542c86-40b2-4e4f-ab37-dc2fab4fc46a" providerId="ADAL" clId="{74DA9A5B-5E9A-43C2-95D9-C02169C9BCD8}" dt="2023-09-16T19:24:00.325" v="447" actId="20577"/>
          <ac:spMkLst>
            <pc:docMk/>
            <pc:sldMk cId="67178284" sldId="259"/>
            <ac:spMk id="2" creationId="{44229C61-A979-7CD4-01F4-47354E280D80}"/>
          </ac:spMkLst>
        </pc:spChg>
        <pc:spChg chg="mod">
          <ac:chgData name="Christoffer Østergaard Carstens" userId="5d542c86-40b2-4e4f-ab37-dc2fab4fc46a" providerId="ADAL" clId="{74DA9A5B-5E9A-43C2-95D9-C02169C9BCD8}" dt="2023-09-16T19:23:51.219" v="416" actId="20577"/>
          <ac:spMkLst>
            <pc:docMk/>
            <pc:sldMk cId="67178284" sldId="259"/>
            <ac:spMk id="3" creationId="{98FFEB1F-7306-AEDC-07E7-2EF00AA194C8}"/>
          </ac:spMkLst>
        </pc:spChg>
      </pc:sldChg>
      <pc:sldChg chg="del">
        <pc:chgData name="Christoffer Østergaard Carstens" userId="5d542c86-40b2-4e4f-ab37-dc2fab4fc46a" providerId="ADAL" clId="{74DA9A5B-5E9A-43C2-95D9-C02169C9BCD8}" dt="2023-09-16T19:21:54.522" v="126" actId="47"/>
        <pc:sldMkLst>
          <pc:docMk/>
          <pc:sldMk cId="403840953" sldId="259"/>
        </pc:sldMkLst>
      </pc:sldChg>
      <pc:sldChg chg="del">
        <pc:chgData name="Christoffer Østergaard Carstens" userId="5d542c86-40b2-4e4f-ab37-dc2fab4fc46a" providerId="ADAL" clId="{74DA9A5B-5E9A-43C2-95D9-C02169C9BCD8}" dt="2023-09-16T19:21:55.339" v="127" actId="47"/>
        <pc:sldMkLst>
          <pc:docMk/>
          <pc:sldMk cId="1826954443" sldId="260"/>
        </pc:sldMkLst>
      </pc:sldChg>
      <pc:sldChg chg="modSp new mod modNotesTx">
        <pc:chgData name="Christoffer Østergaard Carstens" userId="5d542c86-40b2-4e4f-ab37-dc2fab4fc46a" providerId="ADAL" clId="{74DA9A5B-5E9A-43C2-95D9-C02169C9BCD8}" dt="2023-09-16T19:26:05.321" v="736" actId="20577"/>
        <pc:sldMkLst>
          <pc:docMk/>
          <pc:sldMk cId="4275554780" sldId="260"/>
        </pc:sldMkLst>
        <pc:spChg chg="mod">
          <ac:chgData name="Christoffer Østergaard Carstens" userId="5d542c86-40b2-4e4f-ab37-dc2fab4fc46a" providerId="ADAL" clId="{74DA9A5B-5E9A-43C2-95D9-C02169C9BCD8}" dt="2023-09-16T19:25:11.839" v="511" actId="20577"/>
          <ac:spMkLst>
            <pc:docMk/>
            <pc:sldMk cId="4275554780" sldId="260"/>
            <ac:spMk id="2" creationId="{94237BF8-FF49-6BBC-28CF-7576B5BEBDD8}"/>
          </ac:spMkLst>
        </pc:spChg>
        <pc:spChg chg="mod">
          <ac:chgData name="Christoffer Østergaard Carstens" userId="5d542c86-40b2-4e4f-ab37-dc2fab4fc46a" providerId="ADAL" clId="{74DA9A5B-5E9A-43C2-95D9-C02169C9BCD8}" dt="2023-09-16T19:26:02.377" v="735" actId="20577"/>
          <ac:spMkLst>
            <pc:docMk/>
            <pc:sldMk cId="4275554780" sldId="260"/>
            <ac:spMk id="3" creationId="{430C3ED9-8851-D65E-337B-8614F7B25A12}"/>
          </ac:spMkLst>
        </pc:spChg>
      </pc:sldChg>
      <pc:sldChg chg="modSp new mod modNotesTx">
        <pc:chgData name="Christoffer Østergaard Carstens" userId="5d542c86-40b2-4e4f-ab37-dc2fab4fc46a" providerId="ADAL" clId="{74DA9A5B-5E9A-43C2-95D9-C02169C9BCD8}" dt="2023-09-16T19:26:32.062" v="742" actId="20577"/>
        <pc:sldMkLst>
          <pc:docMk/>
          <pc:sldMk cId="1818390310" sldId="261"/>
        </pc:sldMkLst>
        <pc:spChg chg="mod">
          <ac:chgData name="Christoffer Østergaard Carstens" userId="5d542c86-40b2-4e4f-ab37-dc2fab4fc46a" providerId="ADAL" clId="{74DA9A5B-5E9A-43C2-95D9-C02169C9BCD8}" dt="2023-09-16T19:26:17.286" v="739"/>
          <ac:spMkLst>
            <pc:docMk/>
            <pc:sldMk cId="1818390310" sldId="261"/>
            <ac:spMk id="2" creationId="{DEA5A686-1B2F-52A8-35EA-79FD03D2EC5C}"/>
          </ac:spMkLst>
        </pc:spChg>
        <pc:spChg chg="mod">
          <ac:chgData name="Christoffer Østergaard Carstens" userId="5d542c86-40b2-4e4f-ab37-dc2fab4fc46a" providerId="ADAL" clId="{74DA9A5B-5E9A-43C2-95D9-C02169C9BCD8}" dt="2023-09-16T19:26:29.112" v="741" actId="11"/>
          <ac:spMkLst>
            <pc:docMk/>
            <pc:sldMk cId="1818390310" sldId="261"/>
            <ac:spMk id="3" creationId="{1E42F6A0-2D11-6A5C-8AA5-765D41851456}"/>
          </ac:spMkLst>
        </pc:spChg>
      </pc:sldChg>
      <pc:sldChg chg="del">
        <pc:chgData name="Christoffer Østergaard Carstens" userId="5d542c86-40b2-4e4f-ab37-dc2fab4fc46a" providerId="ADAL" clId="{74DA9A5B-5E9A-43C2-95D9-C02169C9BCD8}" dt="2023-09-16T19:21:56.077" v="128" actId="47"/>
        <pc:sldMkLst>
          <pc:docMk/>
          <pc:sldMk cId="3899354814" sldId="261"/>
        </pc:sldMkLst>
      </pc:sldChg>
      <pc:sldChg chg="new del">
        <pc:chgData name="Christoffer Østergaard Carstens" userId="5d542c86-40b2-4e4f-ab37-dc2fab4fc46a" providerId="ADAL" clId="{74DA9A5B-5E9A-43C2-95D9-C02169C9BCD8}" dt="2023-09-16T19:26:43.772" v="744" actId="47"/>
        <pc:sldMkLst>
          <pc:docMk/>
          <pc:sldMk cId="1087859935" sldId="262"/>
        </pc:sldMkLst>
      </pc:sldChg>
      <pc:sldChg chg="delSp modSp del mod">
        <pc:chgData name="Christoffer Østergaard Carstens" userId="5d542c86-40b2-4e4f-ab37-dc2fab4fc46a" providerId="ADAL" clId="{74DA9A5B-5E9A-43C2-95D9-C02169C9BCD8}" dt="2023-09-16T19:22:24.497" v="157" actId="47"/>
        <pc:sldMkLst>
          <pc:docMk/>
          <pc:sldMk cId="2144341526" sldId="262"/>
        </pc:sldMkLst>
        <pc:spChg chg="del mod">
          <ac:chgData name="Christoffer Østergaard Carstens" userId="5d542c86-40b2-4e4f-ab37-dc2fab4fc46a" providerId="ADAL" clId="{74DA9A5B-5E9A-43C2-95D9-C02169C9BCD8}" dt="2023-09-16T19:22:18.443" v="156"/>
          <ac:spMkLst>
            <pc:docMk/>
            <pc:sldMk cId="2144341526" sldId="262"/>
            <ac:spMk id="8" creationId="{7D0B93C1-DFA9-4D2A-9902-4EBFA138D0F1}"/>
          </ac:spMkLst>
        </pc:spChg>
        <pc:graphicFrameChg chg="modGraphic">
          <ac:chgData name="Christoffer Østergaard Carstens" userId="5d542c86-40b2-4e4f-ab37-dc2fab4fc46a" providerId="ADAL" clId="{74DA9A5B-5E9A-43C2-95D9-C02169C9BCD8}" dt="2023-09-16T19:22:09.963" v="152" actId="20577"/>
          <ac:graphicFrameMkLst>
            <pc:docMk/>
            <pc:sldMk cId="2144341526" sldId="262"/>
            <ac:graphicFrameMk id="7" creationId="{C05F14AA-8691-4705-BD07-DF1CC2F39662}"/>
          </ac:graphicFrameMkLst>
        </pc:graphicFrameChg>
      </pc:sldChg>
      <pc:sldChg chg="del">
        <pc:chgData name="Christoffer Østergaard Carstens" userId="5d542c86-40b2-4e4f-ab37-dc2fab4fc46a" providerId="ADAL" clId="{74DA9A5B-5E9A-43C2-95D9-C02169C9BCD8}" dt="2023-09-16T19:21:56.541" v="129" actId="47"/>
        <pc:sldMkLst>
          <pc:docMk/>
          <pc:sldMk cId="3151977913" sldId="263"/>
        </pc:sldMkLst>
      </pc:sldChg>
    </pc:docChg>
  </pc:docChgLst>
  <pc:docChgLst>
    <pc:chgData name="Christoffer Østergaard Carstens" userId="5d542c86-40b2-4e4f-ab37-dc2fab4fc46a" providerId="ADAL" clId="{C88D0CD8-7101-4D3C-895E-ACC9D28C745D}"/>
    <pc:docChg chg="undo custSel addSld modSld sldOrd">
      <pc:chgData name="Christoffer Østergaard Carstens" userId="5d542c86-40b2-4e4f-ab37-dc2fab4fc46a" providerId="ADAL" clId="{C88D0CD8-7101-4D3C-895E-ACC9D28C745D}" dt="2022-04-28T06:58:41.407" v="176" actId="20577"/>
      <pc:docMkLst>
        <pc:docMk/>
      </pc:docMkLst>
      <pc:sldChg chg="addSp delSp modSp mod">
        <pc:chgData name="Christoffer Østergaard Carstens" userId="5d542c86-40b2-4e4f-ab37-dc2fab4fc46a" providerId="ADAL" clId="{C88D0CD8-7101-4D3C-895E-ACC9D28C745D}" dt="2022-04-27T06:31:10.730" v="64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C88D0CD8-7101-4D3C-895E-ACC9D28C745D}" dt="2022-04-27T06:31:05.546" v="62" actId="1076"/>
          <ac:spMkLst>
            <pc:docMk/>
            <pc:sldMk cId="834824033" sldId="256"/>
            <ac:spMk id="2" creationId="{CF317B45-C707-4F78-A046-9DB5738B0282}"/>
          </ac:spMkLst>
        </pc:spChg>
        <pc:spChg chg="del mod">
          <ac:chgData name="Christoffer Østergaard Carstens" userId="5d542c86-40b2-4e4f-ab37-dc2fab4fc46a" providerId="ADAL" clId="{C88D0CD8-7101-4D3C-895E-ACC9D28C745D}" dt="2022-04-27T06:30:55.462" v="59" actId="478"/>
          <ac:spMkLst>
            <pc:docMk/>
            <pc:sldMk cId="834824033" sldId="256"/>
            <ac:spMk id="3" creationId="{A1CB1C7A-A662-4AB0-AC4F-1FEC4C9F9E14}"/>
          </ac:spMkLst>
        </pc:spChg>
        <pc:spChg chg="add mod">
          <ac:chgData name="Christoffer Østergaard Carstens" userId="5d542c86-40b2-4e4f-ab37-dc2fab4fc46a" providerId="ADAL" clId="{C88D0CD8-7101-4D3C-895E-ACC9D28C745D}" dt="2022-04-27T06:30:55.462" v="59" actId="478"/>
          <ac:spMkLst>
            <pc:docMk/>
            <pc:sldMk cId="834824033" sldId="256"/>
            <ac:spMk id="4" creationId="{D6BE36DA-1470-4DEC-998F-1FB0B21AFE03}"/>
          </ac:spMkLst>
        </pc:spChg>
        <pc:picChg chg="add del mod">
          <ac:chgData name="Christoffer Østergaard Carstens" userId="5d542c86-40b2-4e4f-ab37-dc2fab4fc46a" providerId="ADAL" clId="{C88D0CD8-7101-4D3C-895E-ACC9D28C745D}" dt="2022-04-27T06:30:55.462" v="59" actId="478"/>
          <ac:picMkLst>
            <pc:docMk/>
            <pc:sldMk cId="834824033" sldId="256"/>
            <ac:picMk id="1026" creationId="{63610DED-A859-44A5-86CF-B68FBC2C2BDD}"/>
          </ac:picMkLst>
        </pc:picChg>
        <pc:picChg chg="add mod">
          <ac:chgData name="Christoffer Østergaard Carstens" userId="5d542c86-40b2-4e4f-ab37-dc2fab4fc46a" providerId="ADAL" clId="{C88D0CD8-7101-4D3C-895E-ACC9D28C745D}" dt="2022-04-27T06:31:10.730" v="64" actId="1076"/>
          <ac:picMkLst>
            <pc:docMk/>
            <pc:sldMk cId="834824033" sldId="256"/>
            <ac:picMk id="1028" creationId="{2709C00F-2085-416F-9DA8-1EAF0367DCE3}"/>
          </ac:picMkLst>
        </pc:picChg>
      </pc:sldChg>
      <pc:sldChg chg="modSp mod">
        <pc:chgData name="Christoffer Østergaard Carstens" userId="5d542c86-40b2-4e4f-ab37-dc2fab4fc46a" providerId="ADAL" clId="{C88D0CD8-7101-4D3C-895E-ACC9D28C745D}" dt="2022-04-27T06:29:50.224" v="54" actId="12"/>
        <pc:sldMkLst>
          <pc:docMk/>
          <pc:sldMk cId="3559561001" sldId="257"/>
        </pc:sldMkLst>
        <pc:spChg chg="mod">
          <ac:chgData name="Christoffer Østergaard Carstens" userId="5d542c86-40b2-4e4f-ab37-dc2fab4fc46a" providerId="ADAL" clId="{C88D0CD8-7101-4D3C-895E-ACC9D28C745D}" dt="2022-04-27T06:29:50.224" v="54" actId="12"/>
          <ac:spMkLst>
            <pc:docMk/>
            <pc:sldMk cId="3559561001" sldId="257"/>
            <ac:spMk id="3" creationId="{54079E63-BF81-412A-9924-856A1F1225A8}"/>
          </ac:spMkLst>
        </pc:spChg>
      </pc:sldChg>
      <pc:sldChg chg="ord">
        <pc:chgData name="Christoffer Østergaard Carstens" userId="5d542c86-40b2-4e4f-ab37-dc2fab4fc46a" providerId="ADAL" clId="{C88D0CD8-7101-4D3C-895E-ACC9D28C745D}" dt="2022-04-27T06:29:56.210" v="56"/>
        <pc:sldMkLst>
          <pc:docMk/>
          <pc:sldMk cId="12688439" sldId="258"/>
        </pc:sldMkLst>
      </pc:sldChg>
      <pc:sldChg chg="modSp mod">
        <pc:chgData name="Christoffer Østergaard Carstens" userId="5d542c86-40b2-4e4f-ab37-dc2fab4fc46a" providerId="ADAL" clId="{C88D0CD8-7101-4D3C-895E-ACC9D28C745D}" dt="2022-04-27T06:32:04.294" v="69" actId="403"/>
        <pc:sldMkLst>
          <pc:docMk/>
          <pc:sldMk cId="3430617653" sldId="259"/>
        </pc:sldMkLst>
        <pc:spChg chg="mod">
          <ac:chgData name="Christoffer Østergaard Carstens" userId="5d542c86-40b2-4e4f-ab37-dc2fab4fc46a" providerId="ADAL" clId="{C88D0CD8-7101-4D3C-895E-ACC9D28C745D}" dt="2022-04-27T06:32:04.294" v="69" actId="403"/>
          <ac:spMkLst>
            <pc:docMk/>
            <pc:sldMk cId="3430617653" sldId="259"/>
            <ac:spMk id="3" creationId="{3B326602-A439-4327-A07F-E1763E16B98D}"/>
          </ac:spMkLst>
        </pc:spChg>
      </pc:sldChg>
      <pc:sldChg chg="addSp delSp modSp new mod">
        <pc:chgData name="Christoffer Østergaard Carstens" userId="5d542c86-40b2-4e4f-ab37-dc2fab4fc46a" providerId="ADAL" clId="{C88D0CD8-7101-4D3C-895E-ACC9D28C745D}" dt="2022-04-27T12:44:42.121" v="115" actId="20577"/>
        <pc:sldMkLst>
          <pc:docMk/>
          <pc:sldMk cId="1790727658" sldId="260"/>
        </pc:sldMkLst>
        <pc:spChg chg="mod">
          <ac:chgData name="Christoffer Østergaard Carstens" userId="5d542c86-40b2-4e4f-ab37-dc2fab4fc46a" providerId="ADAL" clId="{C88D0CD8-7101-4D3C-895E-ACC9D28C745D}" dt="2022-04-27T12:44:42.121" v="115" actId="20577"/>
          <ac:spMkLst>
            <pc:docMk/>
            <pc:sldMk cId="1790727658" sldId="260"/>
            <ac:spMk id="2" creationId="{C0CA3A57-3478-4142-AEEE-D03C7C447323}"/>
          </ac:spMkLst>
        </pc:spChg>
        <pc:picChg chg="add del mod">
          <ac:chgData name="Christoffer Østergaard Carstens" userId="5d542c86-40b2-4e4f-ab37-dc2fab4fc46a" providerId="ADAL" clId="{C88D0CD8-7101-4D3C-895E-ACC9D28C745D}" dt="2022-04-27T12:44:28.827" v="74" actId="478"/>
          <ac:picMkLst>
            <pc:docMk/>
            <pc:sldMk cId="1790727658" sldId="260"/>
            <ac:picMk id="2050" creationId="{44493B2C-1A0C-4F83-A207-3757D0547127}"/>
          </ac:picMkLst>
        </pc:picChg>
        <pc:picChg chg="add mod">
          <ac:chgData name="Christoffer Østergaard Carstens" userId="5d542c86-40b2-4e4f-ab37-dc2fab4fc46a" providerId="ADAL" clId="{C88D0CD8-7101-4D3C-895E-ACC9D28C745D}" dt="2022-04-27T12:44:35.813" v="78" actId="14100"/>
          <ac:picMkLst>
            <pc:docMk/>
            <pc:sldMk cId="1790727658" sldId="260"/>
            <ac:picMk id="2052" creationId="{2451BFD4-210B-4510-BF75-E129FD71A7C1}"/>
          </ac:picMkLst>
        </pc:picChg>
      </pc:sldChg>
      <pc:sldChg chg="modSp new mod">
        <pc:chgData name="Christoffer Østergaard Carstens" userId="5d542c86-40b2-4e4f-ab37-dc2fab4fc46a" providerId="ADAL" clId="{C88D0CD8-7101-4D3C-895E-ACC9D28C745D}" dt="2022-04-27T12:44:53.653" v="123" actId="20577"/>
        <pc:sldMkLst>
          <pc:docMk/>
          <pc:sldMk cId="3481910656" sldId="261"/>
        </pc:sldMkLst>
        <pc:spChg chg="mod">
          <ac:chgData name="Christoffer Østergaard Carstens" userId="5d542c86-40b2-4e4f-ab37-dc2fab4fc46a" providerId="ADAL" clId="{C88D0CD8-7101-4D3C-895E-ACC9D28C745D}" dt="2022-04-27T12:44:53.653" v="123" actId="20577"/>
          <ac:spMkLst>
            <pc:docMk/>
            <pc:sldMk cId="3481910656" sldId="261"/>
            <ac:spMk id="2" creationId="{39A76F2A-AB8C-4724-9AB0-04C9CD6FFBAC}"/>
          </ac:spMkLst>
        </pc:spChg>
      </pc:sldChg>
      <pc:sldChg chg="modSp new mod">
        <pc:chgData name="Christoffer Østergaard Carstens" userId="5d542c86-40b2-4e4f-ab37-dc2fab4fc46a" providerId="ADAL" clId="{C88D0CD8-7101-4D3C-895E-ACC9D28C745D}" dt="2022-04-27T12:45:04.553" v="131" actId="20577"/>
        <pc:sldMkLst>
          <pc:docMk/>
          <pc:sldMk cId="3348320224" sldId="262"/>
        </pc:sldMkLst>
        <pc:spChg chg="mod">
          <ac:chgData name="Christoffer Østergaard Carstens" userId="5d542c86-40b2-4e4f-ab37-dc2fab4fc46a" providerId="ADAL" clId="{C88D0CD8-7101-4D3C-895E-ACC9D28C745D}" dt="2022-04-27T12:45:04.553" v="131" actId="20577"/>
          <ac:spMkLst>
            <pc:docMk/>
            <pc:sldMk cId="3348320224" sldId="262"/>
            <ac:spMk id="2" creationId="{C690E8B8-35AD-4D11-A3A3-EED231C63592}"/>
          </ac:spMkLst>
        </pc:spChg>
      </pc:sldChg>
      <pc:sldChg chg="addSp new">
        <pc:chgData name="Christoffer Østergaard Carstens" userId="5d542c86-40b2-4e4f-ab37-dc2fab4fc46a" providerId="ADAL" clId="{C88D0CD8-7101-4D3C-895E-ACC9D28C745D}" dt="2022-04-27T12:47:22.590" v="133"/>
        <pc:sldMkLst>
          <pc:docMk/>
          <pc:sldMk cId="1989282092" sldId="263"/>
        </pc:sldMkLst>
        <pc:picChg chg="add">
          <ac:chgData name="Christoffer Østergaard Carstens" userId="5d542c86-40b2-4e4f-ab37-dc2fab4fc46a" providerId="ADAL" clId="{C88D0CD8-7101-4D3C-895E-ACC9D28C745D}" dt="2022-04-27T12:47:22.590" v="133"/>
          <ac:picMkLst>
            <pc:docMk/>
            <pc:sldMk cId="1989282092" sldId="263"/>
            <ac:picMk id="3074" creationId="{BAB692BB-B230-432A-9EFF-3D6A47288911}"/>
          </ac:picMkLst>
        </pc:picChg>
      </pc:sldChg>
      <pc:sldChg chg="addSp modSp new">
        <pc:chgData name="Christoffer Østergaard Carstens" userId="5d542c86-40b2-4e4f-ab37-dc2fab4fc46a" providerId="ADAL" clId="{C88D0CD8-7101-4D3C-895E-ACC9D28C745D}" dt="2022-04-27T12:47:39.269" v="136" actId="14100"/>
        <pc:sldMkLst>
          <pc:docMk/>
          <pc:sldMk cId="1231429534" sldId="264"/>
        </pc:sldMkLst>
        <pc:picChg chg="add mod">
          <ac:chgData name="Christoffer Østergaard Carstens" userId="5d542c86-40b2-4e4f-ab37-dc2fab4fc46a" providerId="ADAL" clId="{C88D0CD8-7101-4D3C-895E-ACC9D28C745D}" dt="2022-04-27T12:47:39.269" v="136" actId="14100"/>
          <ac:picMkLst>
            <pc:docMk/>
            <pc:sldMk cId="1231429534" sldId="264"/>
            <ac:picMk id="4098" creationId="{722CB961-2162-4128-A789-4E22BA51BD43}"/>
          </ac:picMkLst>
        </pc:picChg>
      </pc:sldChg>
      <pc:sldChg chg="modSp new mod ord">
        <pc:chgData name="Christoffer Østergaard Carstens" userId="5d542c86-40b2-4e4f-ab37-dc2fab4fc46a" providerId="ADAL" clId="{C88D0CD8-7101-4D3C-895E-ACC9D28C745D}" dt="2022-04-28T06:58:41.407" v="176" actId="20577"/>
        <pc:sldMkLst>
          <pc:docMk/>
          <pc:sldMk cId="3009232182" sldId="265"/>
        </pc:sldMkLst>
        <pc:spChg chg="mod">
          <ac:chgData name="Christoffer Østergaard Carstens" userId="5d542c86-40b2-4e4f-ab37-dc2fab4fc46a" providerId="ADAL" clId="{C88D0CD8-7101-4D3C-895E-ACC9D28C745D}" dt="2022-04-28T06:58:41.407" v="176" actId="20577"/>
          <ac:spMkLst>
            <pc:docMk/>
            <pc:sldMk cId="3009232182" sldId="265"/>
            <ac:spMk id="2" creationId="{81BBBD35-EFD2-4ED3-89B0-4496638E746F}"/>
          </ac:spMkLst>
        </pc:spChg>
        <pc:spChg chg="mod">
          <ac:chgData name="Christoffer Østergaard Carstens" userId="5d542c86-40b2-4e4f-ab37-dc2fab4fc46a" providerId="ADAL" clId="{C88D0CD8-7101-4D3C-895E-ACC9D28C745D}" dt="2022-04-27T12:48:29.102" v="148" actId="12"/>
          <ac:spMkLst>
            <pc:docMk/>
            <pc:sldMk cId="3009232182" sldId="265"/>
            <ac:spMk id="3" creationId="{1DDD4613-5888-4E78-A3DF-EA98C9826687}"/>
          </ac:spMkLst>
        </pc:spChg>
      </pc:sldChg>
    </pc:docChg>
  </pc:docChgLst>
  <pc:docChgLst>
    <pc:chgData name="Christoffer Østergaard Carstens" userId="5d542c86-40b2-4e4f-ab37-dc2fab4fc46a" providerId="ADAL" clId="{61E6B7CE-B6C9-4909-BC02-F059E31AD1F4}"/>
    <pc:docChg chg="undo custSel addSld delSld modSld sldOrd">
      <pc:chgData name="Christoffer Østergaard Carstens" userId="5d542c86-40b2-4e4f-ab37-dc2fab4fc46a" providerId="ADAL" clId="{61E6B7CE-B6C9-4909-BC02-F059E31AD1F4}" dt="2022-08-11T10:38:54.746" v="803" actId="20577"/>
      <pc:docMkLst>
        <pc:docMk/>
      </pc:docMkLst>
      <pc:sldChg chg="del">
        <pc:chgData name="Christoffer Østergaard Carstens" userId="5d542c86-40b2-4e4f-ab37-dc2fab4fc46a" providerId="ADAL" clId="{61E6B7CE-B6C9-4909-BC02-F059E31AD1F4}" dt="2022-08-11T10:37:00.166" v="548" actId="47"/>
        <pc:sldMkLst>
          <pc:docMk/>
          <pc:sldMk cId="995137511" sldId="265"/>
        </pc:sldMkLst>
      </pc:sldChg>
      <pc:sldChg chg="addSp delSp modSp mod">
        <pc:chgData name="Christoffer Østergaard Carstens" userId="5d542c86-40b2-4e4f-ab37-dc2fab4fc46a" providerId="ADAL" clId="{61E6B7CE-B6C9-4909-BC02-F059E31AD1F4}" dt="2022-08-11T10:38:54.746" v="803" actId="20577"/>
        <pc:sldMkLst>
          <pc:docMk/>
          <pc:sldMk cId="2927974430" sldId="266"/>
        </pc:sldMkLst>
        <pc:spChg chg="mod">
          <ac:chgData name="Christoffer Østergaard Carstens" userId="5d542c86-40b2-4e4f-ab37-dc2fab4fc46a" providerId="ADAL" clId="{61E6B7CE-B6C9-4909-BC02-F059E31AD1F4}" dt="2022-08-03T08:56:35.537" v="179" actId="20577"/>
          <ac:spMkLst>
            <pc:docMk/>
            <pc:sldMk cId="2927974430" sldId="266"/>
            <ac:spMk id="2" creationId="{BCA2BC6D-2687-43D1-80FD-3E4BF1DB645A}"/>
          </ac:spMkLst>
        </pc:spChg>
        <pc:spChg chg="del">
          <ac:chgData name="Christoffer Østergaard Carstens" userId="5d542c86-40b2-4e4f-ab37-dc2fab4fc46a" providerId="ADAL" clId="{61E6B7CE-B6C9-4909-BC02-F059E31AD1F4}" dt="2022-08-03T08:54:13.319" v="6" actId="3680"/>
          <ac:spMkLst>
            <pc:docMk/>
            <pc:sldMk cId="2927974430" sldId="266"/>
            <ac:spMk id="3" creationId="{C3622BF3-EAAE-4119-8B22-59780EC10123}"/>
          </ac:spMkLst>
        </pc:spChg>
        <pc:spChg chg="add mod">
          <ac:chgData name="Christoffer Østergaard Carstens" userId="5d542c86-40b2-4e4f-ab37-dc2fab4fc46a" providerId="ADAL" clId="{61E6B7CE-B6C9-4909-BC02-F059E31AD1F4}" dt="2022-08-03T08:59:38.385" v="479" actId="20577"/>
          <ac:spMkLst>
            <pc:docMk/>
            <pc:sldMk cId="2927974430" sldId="266"/>
            <ac:spMk id="7" creationId="{BCF50435-2BAF-4FEF-8AF9-805B8897E268}"/>
          </ac:spMkLst>
        </pc:spChg>
        <pc:graphicFrameChg chg="add mod ord modGraphic">
          <ac:chgData name="Christoffer Østergaard Carstens" userId="5d542c86-40b2-4e4f-ab37-dc2fab4fc46a" providerId="ADAL" clId="{61E6B7CE-B6C9-4909-BC02-F059E31AD1F4}" dt="2022-08-11T10:38:54.746" v="803" actId="20577"/>
          <ac:graphicFrameMkLst>
            <pc:docMk/>
            <pc:sldMk cId="2927974430" sldId="266"/>
            <ac:graphicFrameMk id="4" creationId="{F5E19A15-BD62-4A19-9598-25FD9154318A}"/>
          </ac:graphicFrameMkLst>
        </pc:graphicFrameChg>
        <pc:picChg chg="add del mod">
          <ac:chgData name="Christoffer Østergaard Carstens" userId="5d542c86-40b2-4e4f-ab37-dc2fab4fc46a" providerId="ADAL" clId="{61E6B7CE-B6C9-4909-BC02-F059E31AD1F4}" dt="2022-08-03T08:57:19.503" v="222" actId="478"/>
          <ac:picMkLst>
            <pc:docMk/>
            <pc:sldMk cId="2927974430" sldId="266"/>
            <ac:picMk id="6" creationId="{56E3B558-C020-49BA-9CDD-9248CF836B0B}"/>
          </ac:picMkLst>
        </pc:picChg>
      </pc:sldChg>
      <pc:sldChg chg="modSp new mod">
        <pc:chgData name="Christoffer Østergaard Carstens" userId="5d542c86-40b2-4e4f-ab37-dc2fab4fc46a" providerId="ADAL" clId="{61E6B7CE-B6C9-4909-BC02-F059E31AD1F4}" dt="2022-08-03T09:12:59.485" v="537" actId="20577"/>
        <pc:sldMkLst>
          <pc:docMk/>
          <pc:sldMk cId="3754195660" sldId="267"/>
        </pc:sldMkLst>
        <pc:spChg chg="mod">
          <ac:chgData name="Christoffer Østergaard Carstens" userId="5d542c86-40b2-4e4f-ab37-dc2fab4fc46a" providerId="ADAL" clId="{61E6B7CE-B6C9-4909-BC02-F059E31AD1F4}" dt="2022-08-03T09:12:59.485" v="537" actId="20577"/>
          <ac:spMkLst>
            <pc:docMk/>
            <pc:sldMk cId="3754195660" sldId="267"/>
            <ac:spMk id="2" creationId="{26C22016-384B-4AC9-BC1A-C4698D5690CD}"/>
          </ac:spMkLst>
        </pc:spChg>
        <pc:spChg chg="mod">
          <ac:chgData name="Christoffer Østergaard Carstens" userId="5d542c86-40b2-4e4f-ab37-dc2fab4fc46a" providerId="ADAL" clId="{61E6B7CE-B6C9-4909-BC02-F059E31AD1F4}" dt="2022-08-03T09:12:43.313" v="512" actId="27636"/>
          <ac:spMkLst>
            <pc:docMk/>
            <pc:sldMk cId="3754195660" sldId="267"/>
            <ac:spMk id="3" creationId="{75948B1C-1EF2-44B9-B12B-FFD54500DC2E}"/>
          </ac:spMkLst>
        </pc:spChg>
      </pc:sldChg>
      <pc:sldChg chg="modSp new mod ord">
        <pc:chgData name="Christoffer Østergaard Carstens" userId="5d542c86-40b2-4e4f-ab37-dc2fab4fc46a" providerId="ADAL" clId="{61E6B7CE-B6C9-4909-BC02-F059E31AD1F4}" dt="2022-08-03T09:13:15.777" v="547"/>
        <pc:sldMkLst>
          <pc:docMk/>
          <pc:sldMk cId="412677460" sldId="268"/>
        </pc:sldMkLst>
        <pc:spChg chg="mod">
          <ac:chgData name="Christoffer Østergaard Carstens" userId="5d542c86-40b2-4e4f-ab37-dc2fab4fc46a" providerId="ADAL" clId="{61E6B7CE-B6C9-4909-BC02-F059E31AD1F4}" dt="2022-08-03T09:13:13.941" v="545" actId="20577"/>
          <ac:spMkLst>
            <pc:docMk/>
            <pc:sldMk cId="412677460" sldId="268"/>
            <ac:spMk id="2" creationId="{FE33B3BC-9C54-4C21-BC0D-91ECCD42DF72}"/>
          </ac:spMkLst>
        </pc:spChg>
        <pc:spChg chg="mod">
          <ac:chgData name="Christoffer Østergaard Carstens" userId="5d542c86-40b2-4e4f-ab37-dc2fab4fc46a" providerId="ADAL" clId="{61E6B7CE-B6C9-4909-BC02-F059E31AD1F4}" dt="2022-08-03T09:13:10.783" v="539"/>
          <ac:spMkLst>
            <pc:docMk/>
            <pc:sldMk cId="412677460" sldId="268"/>
            <ac:spMk id="3" creationId="{E1DAA256-0CCC-427B-ADD4-D9DC4AA2A75F}"/>
          </ac:spMkLst>
        </pc:spChg>
      </pc:sldChg>
      <pc:sldChg chg="modSp new mod">
        <pc:chgData name="Christoffer Østergaard Carstens" userId="5d542c86-40b2-4e4f-ab37-dc2fab4fc46a" providerId="ADAL" clId="{61E6B7CE-B6C9-4909-BC02-F059E31AD1F4}" dt="2022-08-11T10:38:17.113" v="782" actId="20577"/>
        <pc:sldMkLst>
          <pc:docMk/>
          <pc:sldMk cId="1258072497" sldId="269"/>
        </pc:sldMkLst>
        <pc:spChg chg="mod">
          <ac:chgData name="Christoffer Østergaard Carstens" userId="5d542c86-40b2-4e4f-ab37-dc2fab4fc46a" providerId="ADAL" clId="{61E6B7CE-B6C9-4909-BC02-F059E31AD1F4}" dt="2022-08-11T10:37:06.536" v="577" actId="20577"/>
          <ac:spMkLst>
            <pc:docMk/>
            <pc:sldMk cId="1258072497" sldId="269"/>
            <ac:spMk id="2" creationId="{B19CC2EE-B9C2-4485-938E-FF968029DF97}"/>
          </ac:spMkLst>
        </pc:spChg>
        <pc:spChg chg="mod">
          <ac:chgData name="Christoffer Østergaard Carstens" userId="5d542c86-40b2-4e4f-ab37-dc2fab4fc46a" providerId="ADAL" clId="{61E6B7CE-B6C9-4909-BC02-F059E31AD1F4}" dt="2022-08-11T10:38:17.113" v="782" actId="20577"/>
          <ac:spMkLst>
            <pc:docMk/>
            <pc:sldMk cId="1258072497" sldId="269"/>
            <ac:spMk id="3" creationId="{0E58B3DB-5B08-4EAF-A3A0-1BF3840CF333}"/>
          </ac:spMkLst>
        </pc:spChg>
      </pc:sldChg>
    </pc:docChg>
  </pc:docChgLst>
  <pc:docChgLst>
    <pc:chgData name="Christoffer Østergaard Carstens" userId="5d542c86-40b2-4e4f-ab37-dc2fab4fc46a" providerId="ADAL" clId="{81CF5DBD-9FD2-4C9E-8DA5-75C46A77463D}"/>
    <pc:docChg chg="custSel addSld delSld modSld">
      <pc:chgData name="Christoffer Østergaard Carstens" userId="5d542c86-40b2-4e4f-ab37-dc2fab4fc46a" providerId="ADAL" clId="{81CF5DBD-9FD2-4C9E-8DA5-75C46A77463D}" dt="2022-09-13T18:30:00.401" v="191" actId="403"/>
      <pc:docMkLst>
        <pc:docMk/>
      </pc:docMkLst>
      <pc:sldChg chg="delSp modSp mod">
        <pc:chgData name="Christoffer Østergaard Carstens" userId="5d542c86-40b2-4e4f-ab37-dc2fab4fc46a" providerId="ADAL" clId="{81CF5DBD-9FD2-4C9E-8DA5-75C46A77463D}" dt="2022-09-13T18:30:00.401" v="191" actId="403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81CF5DBD-9FD2-4C9E-8DA5-75C46A77463D}" dt="2022-09-13T18:29:58.198" v="189" actId="403"/>
          <ac:spMkLst>
            <pc:docMk/>
            <pc:sldMk cId="834824033" sldId="256"/>
            <ac:spMk id="2" creationId="{CF317B45-C707-4F78-A046-9DB5738B0282}"/>
          </ac:spMkLst>
        </pc:spChg>
        <pc:spChg chg="mod">
          <ac:chgData name="Christoffer Østergaard Carstens" userId="5d542c86-40b2-4e4f-ab37-dc2fab4fc46a" providerId="ADAL" clId="{81CF5DBD-9FD2-4C9E-8DA5-75C46A77463D}" dt="2022-09-13T18:30:00.401" v="191" actId="403"/>
          <ac:spMkLst>
            <pc:docMk/>
            <pc:sldMk cId="834824033" sldId="256"/>
            <ac:spMk id="4" creationId="{D6BE36DA-1470-4DEC-998F-1FB0B21AFE03}"/>
          </ac:spMkLst>
        </pc:spChg>
        <pc:picChg chg="del">
          <ac:chgData name="Christoffer Østergaard Carstens" userId="5d542c86-40b2-4e4f-ab37-dc2fab4fc46a" providerId="ADAL" clId="{81CF5DBD-9FD2-4C9E-8DA5-75C46A77463D}" dt="2022-09-13T18:28:50.779" v="12" actId="478"/>
          <ac:picMkLst>
            <pc:docMk/>
            <pc:sldMk cId="834824033" sldId="256"/>
            <ac:picMk id="1028" creationId="{AC24024C-7C9B-4A7D-8879-E7299B7BC7F9}"/>
          </ac:picMkLst>
        </pc:picChg>
      </pc:sldChg>
      <pc:sldChg chg="del">
        <pc:chgData name="Christoffer Østergaard Carstens" userId="5d542c86-40b2-4e4f-ab37-dc2fab4fc46a" providerId="ADAL" clId="{81CF5DBD-9FD2-4C9E-8DA5-75C46A77463D}" dt="2022-09-13T18:28:59.885" v="49" actId="47"/>
        <pc:sldMkLst>
          <pc:docMk/>
          <pc:sldMk cId="1186769006" sldId="257"/>
        </pc:sldMkLst>
      </pc:sldChg>
      <pc:sldChg chg="modSp new mod">
        <pc:chgData name="Christoffer Østergaard Carstens" userId="5d542c86-40b2-4e4f-ab37-dc2fab4fc46a" providerId="ADAL" clId="{81CF5DBD-9FD2-4C9E-8DA5-75C46A77463D}" dt="2022-09-13T18:29:13.343" v="109" actId="20577"/>
        <pc:sldMkLst>
          <pc:docMk/>
          <pc:sldMk cId="2767075252" sldId="257"/>
        </pc:sldMkLst>
        <pc:spChg chg="mod">
          <ac:chgData name="Christoffer Østergaard Carstens" userId="5d542c86-40b2-4e4f-ab37-dc2fab4fc46a" providerId="ADAL" clId="{81CF5DBD-9FD2-4C9E-8DA5-75C46A77463D}" dt="2022-09-13T18:29:05.623" v="71" actId="20577"/>
          <ac:spMkLst>
            <pc:docMk/>
            <pc:sldMk cId="2767075252" sldId="257"/>
            <ac:spMk id="2" creationId="{9B5D4AF3-4828-4E55-9C6F-84741ACBD8BB}"/>
          </ac:spMkLst>
        </pc:spChg>
        <pc:spChg chg="mod">
          <ac:chgData name="Christoffer Østergaard Carstens" userId="5d542c86-40b2-4e4f-ab37-dc2fab4fc46a" providerId="ADAL" clId="{81CF5DBD-9FD2-4C9E-8DA5-75C46A77463D}" dt="2022-09-13T18:29:13.343" v="109" actId="20577"/>
          <ac:spMkLst>
            <pc:docMk/>
            <pc:sldMk cId="2767075252" sldId="257"/>
            <ac:spMk id="3" creationId="{0A7F5522-3280-450B-8AEF-27990FE6166D}"/>
          </ac:spMkLst>
        </pc:spChg>
      </pc:sldChg>
      <pc:sldChg chg="del">
        <pc:chgData name="Christoffer Østergaard Carstens" userId="5d542c86-40b2-4e4f-ab37-dc2fab4fc46a" providerId="ADAL" clId="{81CF5DBD-9FD2-4C9E-8DA5-75C46A77463D}" dt="2022-09-13T18:29:00.354" v="51" actId="47"/>
        <pc:sldMkLst>
          <pc:docMk/>
          <pc:sldMk cId="869625324" sldId="258"/>
        </pc:sldMkLst>
      </pc:sldChg>
      <pc:sldChg chg="modSp new mod">
        <pc:chgData name="Christoffer Østergaard Carstens" userId="5d542c86-40b2-4e4f-ab37-dc2fab4fc46a" providerId="ADAL" clId="{81CF5DBD-9FD2-4C9E-8DA5-75C46A77463D}" dt="2022-09-13T18:29:41.962" v="186" actId="20577"/>
        <pc:sldMkLst>
          <pc:docMk/>
          <pc:sldMk cId="2048388202" sldId="258"/>
        </pc:sldMkLst>
        <pc:spChg chg="mod">
          <ac:chgData name="Christoffer Østergaard Carstens" userId="5d542c86-40b2-4e4f-ab37-dc2fab4fc46a" providerId="ADAL" clId="{81CF5DBD-9FD2-4C9E-8DA5-75C46A77463D}" dt="2022-09-13T18:29:24.214" v="122" actId="20577"/>
          <ac:spMkLst>
            <pc:docMk/>
            <pc:sldMk cId="2048388202" sldId="258"/>
            <ac:spMk id="2" creationId="{A225302E-7103-4287-B0EA-69B87720B6B1}"/>
          </ac:spMkLst>
        </pc:spChg>
        <pc:spChg chg="mod">
          <ac:chgData name="Christoffer Østergaard Carstens" userId="5d542c86-40b2-4e4f-ab37-dc2fab4fc46a" providerId="ADAL" clId="{81CF5DBD-9FD2-4C9E-8DA5-75C46A77463D}" dt="2022-09-13T18:29:41.962" v="186" actId="20577"/>
          <ac:spMkLst>
            <pc:docMk/>
            <pc:sldMk cId="2048388202" sldId="258"/>
            <ac:spMk id="3" creationId="{3243BF38-3FE7-46B6-A98A-DCD4AF3B90AA}"/>
          </ac:spMkLst>
        </pc:spChg>
      </pc:sldChg>
      <pc:sldChg chg="del">
        <pc:chgData name="Christoffer Østergaard Carstens" userId="5d542c86-40b2-4e4f-ab37-dc2fab4fc46a" providerId="ADAL" clId="{81CF5DBD-9FD2-4C9E-8DA5-75C46A77463D}" dt="2022-09-13T18:29:01.154" v="54" actId="47"/>
        <pc:sldMkLst>
          <pc:docMk/>
          <pc:sldMk cId="491757107" sldId="260"/>
        </pc:sldMkLst>
      </pc:sldChg>
      <pc:sldChg chg="del">
        <pc:chgData name="Christoffer Østergaard Carstens" userId="5d542c86-40b2-4e4f-ab37-dc2fab4fc46a" providerId="ADAL" clId="{81CF5DBD-9FD2-4C9E-8DA5-75C46A77463D}" dt="2022-09-13T18:29:00.770" v="53" actId="47"/>
        <pc:sldMkLst>
          <pc:docMk/>
          <pc:sldMk cId="2123687572" sldId="261"/>
        </pc:sldMkLst>
      </pc:sldChg>
      <pc:sldChg chg="del">
        <pc:chgData name="Christoffer Østergaard Carstens" userId="5d542c86-40b2-4e4f-ab37-dc2fab4fc46a" providerId="ADAL" clId="{81CF5DBD-9FD2-4C9E-8DA5-75C46A77463D}" dt="2022-09-13T18:29:00.585" v="52" actId="47"/>
        <pc:sldMkLst>
          <pc:docMk/>
          <pc:sldMk cId="71559953" sldId="262"/>
        </pc:sldMkLst>
      </pc:sldChg>
      <pc:sldChg chg="del">
        <pc:chgData name="Christoffer Østergaard Carstens" userId="5d542c86-40b2-4e4f-ab37-dc2fab4fc46a" providerId="ADAL" clId="{81CF5DBD-9FD2-4C9E-8DA5-75C46A77463D}" dt="2022-09-13T18:28:59.538" v="48" actId="47"/>
        <pc:sldMkLst>
          <pc:docMk/>
          <pc:sldMk cId="2674386514" sldId="263"/>
        </pc:sldMkLst>
      </pc:sldChg>
      <pc:sldChg chg="del">
        <pc:chgData name="Christoffer Østergaard Carstens" userId="5d542c86-40b2-4e4f-ab37-dc2fab4fc46a" providerId="ADAL" clId="{81CF5DBD-9FD2-4C9E-8DA5-75C46A77463D}" dt="2022-09-13T18:29:00.170" v="50" actId="47"/>
        <pc:sldMkLst>
          <pc:docMk/>
          <pc:sldMk cId="3306461529" sldId="264"/>
        </pc:sldMkLst>
      </pc:sldChg>
    </pc:docChg>
  </pc:docChgLst>
  <pc:docChgLst>
    <pc:chgData name="Christoffer Østergaard Carstens" userId="5d542c86-40b2-4e4f-ab37-dc2fab4fc46a" providerId="ADAL" clId="{2A6BF9A9-F22B-4431-8BBB-E40663D40E1D}"/>
    <pc:docChg chg="addSld delSld modSld">
      <pc:chgData name="Christoffer Østergaard Carstens" userId="5d542c86-40b2-4e4f-ab37-dc2fab4fc46a" providerId="ADAL" clId="{2A6BF9A9-F22B-4431-8BBB-E40663D40E1D}" dt="2022-08-03T08:40:19.155" v="69" actId="680"/>
      <pc:docMkLst>
        <pc:docMk/>
      </pc:docMkLst>
      <pc:sldChg chg="addSp delSp modSp mod">
        <pc:chgData name="Christoffer Østergaard Carstens" userId="5d542c86-40b2-4e4f-ab37-dc2fab4fc46a" providerId="ADAL" clId="{2A6BF9A9-F22B-4431-8BBB-E40663D40E1D}" dt="2022-08-03T08:40:00.146" v="37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2A6BF9A9-F22B-4431-8BBB-E40663D40E1D}" dt="2022-08-03T08:39:35.920" v="33" actId="20577"/>
          <ac:spMkLst>
            <pc:docMk/>
            <pc:sldMk cId="834824033" sldId="256"/>
            <ac:spMk id="2" creationId="{CF317B45-C707-4F78-A046-9DB5738B0282}"/>
          </ac:spMkLst>
        </pc:spChg>
        <pc:picChg chg="add mod">
          <ac:chgData name="Christoffer Østergaard Carstens" userId="5d542c86-40b2-4e4f-ab37-dc2fab4fc46a" providerId="ADAL" clId="{2A6BF9A9-F22B-4431-8BBB-E40663D40E1D}" dt="2022-08-03T08:40:00.146" v="37" actId="1076"/>
          <ac:picMkLst>
            <pc:docMk/>
            <pc:sldMk cId="834824033" sldId="256"/>
            <ac:picMk id="1026" creationId="{37A625F5-353D-4E39-B0D8-98CD4E7793D1}"/>
          </ac:picMkLst>
        </pc:picChg>
        <pc:picChg chg="del">
          <ac:chgData name="Christoffer Østergaard Carstens" userId="5d542c86-40b2-4e4f-ab37-dc2fab4fc46a" providerId="ADAL" clId="{2A6BF9A9-F22B-4431-8BBB-E40663D40E1D}" dt="2022-08-03T08:39:37.170" v="34" actId="478"/>
          <ac:picMkLst>
            <pc:docMk/>
            <pc:sldMk cId="834824033" sldId="256"/>
            <ac:picMk id="2052" creationId="{4FAAEB71-B291-4B77-B8CD-BB5CC1121E4B}"/>
          </ac:picMkLst>
        </pc:picChg>
      </pc:sldChg>
      <pc:sldChg chg="del">
        <pc:chgData name="Christoffer Østergaard Carstens" userId="5d542c86-40b2-4e4f-ab37-dc2fab4fc46a" providerId="ADAL" clId="{2A6BF9A9-F22B-4431-8BBB-E40663D40E1D}" dt="2022-08-03T08:40:14.130" v="61" actId="47"/>
        <pc:sldMkLst>
          <pc:docMk/>
          <pc:sldMk cId="1790727658" sldId="260"/>
        </pc:sldMkLst>
      </pc:sldChg>
      <pc:sldChg chg="del">
        <pc:chgData name="Christoffer Østergaard Carstens" userId="5d542c86-40b2-4e4f-ab37-dc2fab4fc46a" providerId="ADAL" clId="{2A6BF9A9-F22B-4431-8BBB-E40663D40E1D}" dt="2022-08-03T08:40:14.308" v="62" actId="47"/>
        <pc:sldMkLst>
          <pc:docMk/>
          <pc:sldMk cId="1231429534" sldId="264"/>
        </pc:sldMkLst>
      </pc:sldChg>
      <pc:sldChg chg="delSp modSp mod">
        <pc:chgData name="Christoffer Østergaard Carstens" userId="5d542c86-40b2-4e4f-ab37-dc2fab4fc46a" providerId="ADAL" clId="{2A6BF9A9-F22B-4431-8BBB-E40663D40E1D}" dt="2022-08-03T08:40:12.002" v="57" actId="478"/>
        <pc:sldMkLst>
          <pc:docMk/>
          <pc:sldMk cId="995137511" sldId="265"/>
        </pc:sldMkLst>
        <pc:spChg chg="mod">
          <ac:chgData name="Christoffer Østergaard Carstens" userId="5d542c86-40b2-4e4f-ab37-dc2fab4fc46a" providerId="ADAL" clId="{2A6BF9A9-F22B-4431-8BBB-E40663D40E1D}" dt="2022-08-03T08:40:10.406" v="56" actId="20577"/>
          <ac:spMkLst>
            <pc:docMk/>
            <pc:sldMk cId="995137511" sldId="265"/>
            <ac:spMk id="2" creationId="{FEFD82B6-2EA2-4D4E-89EF-56297D617679}"/>
          </ac:spMkLst>
        </pc:spChg>
        <pc:picChg chg="del">
          <ac:chgData name="Christoffer Østergaard Carstens" userId="5d542c86-40b2-4e4f-ab37-dc2fab4fc46a" providerId="ADAL" clId="{2A6BF9A9-F22B-4431-8BBB-E40663D40E1D}" dt="2022-08-03T08:40:12.002" v="57" actId="478"/>
          <ac:picMkLst>
            <pc:docMk/>
            <pc:sldMk cId="995137511" sldId="265"/>
            <ac:picMk id="3074" creationId="{D95F8CEB-3039-49A9-8988-20D1C9378BBB}"/>
          </ac:picMkLst>
        </pc:picChg>
      </pc:sldChg>
      <pc:sldChg chg="new">
        <pc:chgData name="Christoffer Østergaard Carstens" userId="5d542c86-40b2-4e4f-ab37-dc2fab4fc46a" providerId="ADAL" clId="{2A6BF9A9-F22B-4431-8BBB-E40663D40E1D}" dt="2022-08-03T08:40:19.155" v="69" actId="680"/>
        <pc:sldMkLst>
          <pc:docMk/>
          <pc:sldMk cId="2927974430" sldId="266"/>
        </pc:sldMkLst>
      </pc:sldChg>
      <pc:sldChg chg="del">
        <pc:chgData name="Christoffer Østergaard Carstens" userId="5d542c86-40b2-4e4f-ab37-dc2fab4fc46a" providerId="ADAL" clId="{2A6BF9A9-F22B-4431-8BBB-E40663D40E1D}" dt="2022-08-03T08:40:13.560" v="59" actId="47"/>
        <pc:sldMkLst>
          <pc:docMk/>
          <pc:sldMk cId="3878820409" sldId="266"/>
        </pc:sldMkLst>
      </pc:sldChg>
      <pc:sldChg chg="del">
        <pc:chgData name="Christoffer Østergaard Carstens" userId="5d542c86-40b2-4e4f-ab37-dc2fab4fc46a" providerId="ADAL" clId="{2A6BF9A9-F22B-4431-8BBB-E40663D40E1D}" dt="2022-08-03T08:40:13.945" v="60" actId="47"/>
        <pc:sldMkLst>
          <pc:docMk/>
          <pc:sldMk cId="1347423285" sldId="267"/>
        </pc:sldMkLst>
      </pc:sldChg>
      <pc:sldChg chg="del">
        <pc:chgData name="Christoffer Østergaard Carstens" userId="5d542c86-40b2-4e4f-ab37-dc2fab4fc46a" providerId="ADAL" clId="{2A6BF9A9-F22B-4431-8BBB-E40663D40E1D}" dt="2022-08-03T08:40:13.220" v="58" actId="47"/>
        <pc:sldMkLst>
          <pc:docMk/>
          <pc:sldMk cId="788607252" sldId="268"/>
        </pc:sldMkLst>
      </pc:sldChg>
      <pc:sldChg chg="del">
        <pc:chgData name="Christoffer Østergaard Carstens" userId="5d542c86-40b2-4e4f-ab37-dc2fab4fc46a" providerId="ADAL" clId="{2A6BF9A9-F22B-4431-8BBB-E40663D40E1D}" dt="2022-08-03T08:40:14.547" v="63" actId="47"/>
        <pc:sldMkLst>
          <pc:docMk/>
          <pc:sldMk cId="3755693002" sldId="269"/>
        </pc:sldMkLst>
      </pc:sldChg>
      <pc:sldChg chg="del">
        <pc:chgData name="Christoffer Østergaard Carstens" userId="5d542c86-40b2-4e4f-ab37-dc2fab4fc46a" providerId="ADAL" clId="{2A6BF9A9-F22B-4431-8BBB-E40663D40E1D}" dt="2022-08-03T08:40:14.763" v="64" actId="47"/>
        <pc:sldMkLst>
          <pc:docMk/>
          <pc:sldMk cId="3214485978" sldId="270"/>
        </pc:sldMkLst>
      </pc:sldChg>
      <pc:sldChg chg="del">
        <pc:chgData name="Christoffer Østergaard Carstens" userId="5d542c86-40b2-4e4f-ab37-dc2fab4fc46a" providerId="ADAL" clId="{2A6BF9A9-F22B-4431-8BBB-E40663D40E1D}" dt="2022-08-03T08:40:14.963" v="65" actId="47"/>
        <pc:sldMkLst>
          <pc:docMk/>
          <pc:sldMk cId="2522446572" sldId="271"/>
        </pc:sldMkLst>
      </pc:sldChg>
      <pc:sldChg chg="del">
        <pc:chgData name="Christoffer Østergaard Carstens" userId="5d542c86-40b2-4e4f-ab37-dc2fab4fc46a" providerId="ADAL" clId="{2A6BF9A9-F22B-4431-8BBB-E40663D40E1D}" dt="2022-08-03T08:40:15.095" v="66" actId="47"/>
        <pc:sldMkLst>
          <pc:docMk/>
          <pc:sldMk cId="2432203564" sldId="272"/>
        </pc:sldMkLst>
      </pc:sldChg>
      <pc:sldChg chg="del">
        <pc:chgData name="Christoffer Østergaard Carstens" userId="5d542c86-40b2-4e4f-ab37-dc2fab4fc46a" providerId="ADAL" clId="{2A6BF9A9-F22B-4431-8BBB-E40663D40E1D}" dt="2022-08-03T08:40:15.533" v="67" actId="47"/>
        <pc:sldMkLst>
          <pc:docMk/>
          <pc:sldMk cId="2891793371" sldId="273"/>
        </pc:sldMkLst>
      </pc:sldChg>
      <pc:sldChg chg="del">
        <pc:chgData name="Christoffer Østergaard Carstens" userId="5d542c86-40b2-4e4f-ab37-dc2fab4fc46a" providerId="ADAL" clId="{2A6BF9A9-F22B-4431-8BBB-E40663D40E1D}" dt="2022-08-03T08:40:16.635" v="68" actId="47"/>
        <pc:sldMkLst>
          <pc:docMk/>
          <pc:sldMk cId="3203876766" sldId="274"/>
        </pc:sldMkLst>
      </pc:sldChg>
    </pc:docChg>
  </pc:docChgLst>
  <pc:docChgLst>
    <pc:chgData name="Christoffer Østergaard Carstens" userId="5d542c86-40b2-4e4f-ab37-dc2fab4fc46a" providerId="ADAL" clId="{3DE9343D-7E1A-43DF-B393-A633EFBB9333}"/>
    <pc:docChg chg="undo redo custSel addSld delSld modSld">
      <pc:chgData name="Christoffer Østergaard Carstens" userId="5d542c86-40b2-4e4f-ab37-dc2fab4fc46a" providerId="ADAL" clId="{3DE9343D-7E1A-43DF-B393-A633EFBB9333}" dt="2023-09-16T19:32:10.685" v="504" actId="20577"/>
      <pc:docMkLst>
        <pc:docMk/>
      </pc:docMkLst>
      <pc:sldChg chg="modSp mod">
        <pc:chgData name="Christoffer Østergaard Carstens" userId="5d542c86-40b2-4e4f-ab37-dc2fab4fc46a" providerId="ADAL" clId="{3DE9343D-7E1A-43DF-B393-A633EFBB9333}" dt="2023-09-16T19:27:09.285" v="26" actId="20577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3DE9343D-7E1A-43DF-B393-A633EFBB9333}" dt="2023-09-16T19:27:09.285" v="26" actId="20577"/>
          <ac:spMkLst>
            <pc:docMk/>
            <pc:sldMk cId="834824033" sldId="256"/>
            <ac:spMk id="2" creationId="{CF317B45-C707-4F78-A046-9DB5738B0282}"/>
          </ac:spMkLst>
        </pc:spChg>
      </pc:sldChg>
      <pc:sldChg chg="modSp mod">
        <pc:chgData name="Christoffer Østergaard Carstens" userId="5d542c86-40b2-4e4f-ab37-dc2fab4fc46a" providerId="ADAL" clId="{3DE9343D-7E1A-43DF-B393-A633EFBB9333}" dt="2023-09-16T19:27:20.822" v="33"/>
        <pc:sldMkLst>
          <pc:docMk/>
          <pc:sldMk cId="2767075252" sldId="257"/>
        </pc:sldMkLst>
        <pc:spChg chg="mod">
          <ac:chgData name="Christoffer Østergaard Carstens" userId="5d542c86-40b2-4e4f-ab37-dc2fab4fc46a" providerId="ADAL" clId="{3DE9343D-7E1A-43DF-B393-A633EFBB9333}" dt="2023-09-16T19:27:20.822" v="33"/>
          <ac:spMkLst>
            <pc:docMk/>
            <pc:sldMk cId="2767075252" sldId="257"/>
            <ac:spMk id="3" creationId="{0A7F5522-3280-450B-8AEF-27990FE6166D}"/>
          </ac:spMkLst>
        </pc:spChg>
      </pc:sldChg>
      <pc:sldChg chg="modSp new mod">
        <pc:chgData name="Christoffer Østergaard Carstens" userId="5d542c86-40b2-4e4f-ab37-dc2fab4fc46a" providerId="ADAL" clId="{3DE9343D-7E1A-43DF-B393-A633EFBB9333}" dt="2023-09-16T19:27:49.333" v="63" actId="20577"/>
        <pc:sldMkLst>
          <pc:docMk/>
          <pc:sldMk cId="1885314130" sldId="258"/>
        </pc:sldMkLst>
        <pc:spChg chg="mod">
          <ac:chgData name="Christoffer Østergaard Carstens" userId="5d542c86-40b2-4e4f-ab37-dc2fab4fc46a" providerId="ADAL" clId="{3DE9343D-7E1A-43DF-B393-A633EFBB9333}" dt="2023-09-16T19:27:41.316" v="45"/>
          <ac:spMkLst>
            <pc:docMk/>
            <pc:sldMk cId="1885314130" sldId="258"/>
            <ac:spMk id="2" creationId="{58A3E6F7-243E-9D3F-1A1E-0A5D37F356FC}"/>
          </ac:spMkLst>
        </pc:spChg>
        <pc:spChg chg="mod">
          <ac:chgData name="Christoffer Østergaard Carstens" userId="5d542c86-40b2-4e4f-ab37-dc2fab4fc46a" providerId="ADAL" clId="{3DE9343D-7E1A-43DF-B393-A633EFBB9333}" dt="2023-09-16T19:27:49.333" v="63" actId="20577"/>
          <ac:spMkLst>
            <pc:docMk/>
            <pc:sldMk cId="1885314130" sldId="258"/>
            <ac:spMk id="3" creationId="{79EF836C-F194-E9B9-0BF5-408E7A969A1D}"/>
          </ac:spMkLst>
        </pc:spChg>
      </pc:sldChg>
      <pc:sldChg chg="del">
        <pc:chgData name="Christoffer Østergaard Carstens" userId="5d542c86-40b2-4e4f-ab37-dc2fab4fc46a" providerId="ADAL" clId="{3DE9343D-7E1A-43DF-B393-A633EFBB9333}" dt="2023-09-16T19:27:26.452" v="39" actId="47"/>
        <pc:sldMkLst>
          <pc:docMk/>
          <pc:sldMk cId="3031217464" sldId="258"/>
        </pc:sldMkLst>
      </pc:sldChg>
      <pc:sldChg chg="del">
        <pc:chgData name="Christoffer Østergaard Carstens" userId="5d542c86-40b2-4e4f-ab37-dc2fab4fc46a" providerId="ADAL" clId="{3DE9343D-7E1A-43DF-B393-A633EFBB9333}" dt="2023-09-16T19:27:25.196" v="36" actId="47"/>
        <pc:sldMkLst>
          <pc:docMk/>
          <pc:sldMk cId="67178284" sldId="259"/>
        </pc:sldMkLst>
      </pc:sldChg>
      <pc:sldChg chg="modSp new mod">
        <pc:chgData name="Christoffer Østergaard Carstens" userId="5d542c86-40b2-4e4f-ab37-dc2fab4fc46a" providerId="ADAL" clId="{3DE9343D-7E1A-43DF-B393-A633EFBB9333}" dt="2023-09-16T19:28:53.700" v="202" actId="5793"/>
        <pc:sldMkLst>
          <pc:docMk/>
          <pc:sldMk cId="374735296" sldId="259"/>
        </pc:sldMkLst>
        <pc:spChg chg="mod">
          <ac:chgData name="Christoffer Østergaard Carstens" userId="5d542c86-40b2-4e4f-ab37-dc2fab4fc46a" providerId="ADAL" clId="{3DE9343D-7E1A-43DF-B393-A633EFBB9333}" dt="2023-09-16T19:27:59.018" v="74" actId="20577"/>
          <ac:spMkLst>
            <pc:docMk/>
            <pc:sldMk cId="374735296" sldId="259"/>
            <ac:spMk id="2" creationId="{0F6641F0-608D-90C7-15AA-A2BD17939CAB}"/>
          </ac:spMkLst>
        </pc:spChg>
        <pc:spChg chg="mod">
          <ac:chgData name="Christoffer Østergaard Carstens" userId="5d542c86-40b2-4e4f-ab37-dc2fab4fc46a" providerId="ADAL" clId="{3DE9343D-7E1A-43DF-B393-A633EFBB9333}" dt="2023-09-16T19:28:53.700" v="202" actId="5793"/>
          <ac:spMkLst>
            <pc:docMk/>
            <pc:sldMk cId="374735296" sldId="259"/>
            <ac:spMk id="3" creationId="{B25E7475-B6AC-EE4B-5583-B9E1904DA336}"/>
          </ac:spMkLst>
        </pc:spChg>
      </pc:sldChg>
      <pc:sldChg chg="modSp new mod">
        <pc:chgData name="Christoffer Østergaard Carstens" userId="5d542c86-40b2-4e4f-ab37-dc2fab4fc46a" providerId="ADAL" clId="{3DE9343D-7E1A-43DF-B393-A633EFBB9333}" dt="2023-09-16T19:29:52.469" v="312" actId="115"/>
        <pc:sldMkLst>
          <pc:docMk/>
          <pc:sldMk cId="1180676241" sldId="260"/>
        </pc:sldMkLst>
        <pc:spChg chg="mod">
          <ac:chgData name="Christoffer Østergaard Carstens" userId="5d542c86-40b2-4e4f-ab37-dc2fab4fc46a" providerId="ADAL" clId="{3DE9343D-7E1A-43DF-B393-A633EFBB9333}" dt="2023-09-16T19:29:18.141" v="246" actId="20577"/>
          <ac:spMkLst>
            <pc:docMk/>
            <pc:sldMk cId="1180676241" sldId="260"/>
            <ac:spMk id="2" creationId="{9FB938DF-46E7-B25E-D761-C68E48880D93}"/>
          </ac:spMkLst>
        </pc:spChg>
        <pc:spChg chg="mod">
          <ac:chgData name="Christoffer Østergaard Carstens" userId="5d542c86-40b2-4e4f-ab37-dc2fab4fc46a" providerId="ADAL" clId="{3DE9343D-7E1A-43DF-B393-A633EFBB9333}" dt="2023-09-16T19:29:52.469" v="312" actId="115"/>
          <ac:spMkLst>
            <pc:docMk/>
            <pc:sldMk cId="1180676241" sldId="260"/>
            <ac:spMk id="3" creationId="{475D6D23-F5B9-1179-9485-BB953B8C8196}"/>
          </ac:spMkLst>
        </pc:spChg>
      </pc:sldChg>
      <pc:sldChg chg="del">
        <pc:chgData name="Christoffer Østergaard Carstens" userId="5d542c86-40b2-4e4f-ab37-dc2fab4fc46a" providerId="ADAL" clId="{3DE9343D-7E1A-43DF-B393-A633EFBB9333}" dt="2023-09-16T19:27:25.408" v="37" actId="47"/>
        <pc:sldMkLst>
          <pc:docMk/>
          <pc:sldMk cId="4275554780" sldId="260"/>
        </pc:sldMkLst>
      </pc:sldChg>
      <pc:sldChg chg="del">
        <pc:chgData name="Christoffer Østergaard Carstens" userId="5d542c86-40b2-4e4f-ab37-dc2fab4fc46a" providerId="ADAL" clId="{3DE9343D-7E1A-43DF-B393-A633EFBB9333}" dt="2023-09-16T19:27:25.569" v="38" actId="47"/>
        <pc:sldMkLst>
          <pc:docMk/>
          <pc:sldMk cId="1818390310" sldId="261"/>
        </pc:sldMkLst>
      </pc:sldChg>
      <pc:sldChg chg="modSp new mod">
        <pc:chgData name="Christoffer Østergaard Carstens" userId="5d542c86-40b2-4e4f-ab37-dc2fab4fc46a" providerId="ADAL" clId="{3DE9343D-7E1A-43DF-B393-A633EFBB9333}" dt="2023-09-16T19:30:18.149" v="321" actId="27636"/>
        <pc:sldMkLst>
          <pc:docMk/>
          <pc:sldMk cId="4274446413" sldId="261"/>
        </pc:sldMkLst>
        <pc:spChg chg="mod">
          <ac:chgData name="Christoffer Østergaard Carstens" userId="5d542c86-40b2-4e4f-ab37-dc2fab4fc46a" providerId="ADAL" clId="{3DE9343D-7E1A-43DF-B393-A633EFBB9333}" dt="2023-09-16T19:30:18.149" v="321" actId="27636"/>
          <ac:spMkLst>
            <pc:docMk/>
            <pc:sldMk cId="4274446413" sldId="261"/>
            <ac:spMk id="2" creationId="{CFE785E3-DB5D-A314-BC32-BD314CA9F93B}"/>
          </ac:spMkLst>
        </pc:spChg>
      </pc:sldChg>
      <pc:sldChg chg="new del">
        <pc:chgData name="Christoffer Østergaard Carstens" userId="5d542c86-40b2-4e4f-ab37-dc2fab4fc46a" providerId="ADAL" clId="{3DE9343D-7E1A-43DF-B393-A633EFBB9333}" dt="2023-09-16T19:27:24.803" v="35" actId="47"/>
        <pc:sldMkLst>
          <pc:docMk/>
          <pc:sldMk cId="1496804299" sldId="262"/>
        </pc:sldMkLst>
      </pc:sldChg>
      <pc:sldChg chg="modSp new mod modNotesTx">
        <pc:chgData name="Christoffer Østergaard Carstens" userId="5d542c86-40b2-4e4f-ab37-dc2fab4fc46a" providerId="ADAL" clId="{3DE9343D-7E1A-43DF-B393-A633EFBB9333}" dt="2023-09-16T19:31:16.830" v="390" actId="20577"/>
        <pc:sldMkLst>
          <pc:docMk/>
          <pc:sldMk cId="2277591626" sldId="262"/>
        </pc:sldMkLst>
        <pc:spChg chg="mod">
          <ac:chgData name="Christoffer Østergaard Carstens" userId="5d542c86-40b2-4e4f-ab37-dc2fab4fc46a" providerId="ADAL" clId="{3DE9343D-7E1A-43DF-B393-A633EFBB9333}" dt="2023-09-16T19:30:40.737" v="353" actId="20577"/>
          <ac:spMkLst>
            <pc:docMk/>
            <pc:sldMk cId="2277591626" sldId="262"/>
            <ac:spMk id="2" creationId="{843B2DF1-768F-7919-13DC-D50B824F3D7B}"/>
          </ac:spMkLst>
        </pc:spChg>
        <pc:spChg chg="mod">
          <ac:chgData name="Christoffer Østergaard Carstens" userId="5d542c86-40b2-4e4f-ab37-dc2fab4fc46a" providerId="ADAL" clId="{3DE9343D-7E1A-43DF-B393-A633EFBB9333}" dt="2023-09-16T19:31:09.786" v="388" actId="114"/>
          <ac:spMkLst>
            <pc:docMk/>
            <pc:sldMk cId="2277591626" sldId="262"/>
            <ac:spMk id="3" creationId="{04B7F9D5-6E61-82CD-892C-416BE25A4D8F}"/>
          </ac:spMkLst>
        </pc:spChg>
      </pc:sldChg>
      <pc:sldChg chg="modSp new mod">
        <pc:chgData name="Christoffer Østergaard Carstens" userId="5d542c86-40b2-4e4f-ab37-dc2fab4fc46a" providerId="ADAL" clId="{3DE9343D-7E1A-43DF-B393-A633EFBB9333}" dt="2023-09-16T19:32:10.685" v="504" actId="20577"/>
        <pc:sldMkLst>
          <pc:docMk/>
          <pc:sldMk cId="3499344913" sldId="263"/>
        </pc:sldMkLst>
        <pc:spChg chg="mod">
          <ac:chgData name="Christoffer Østergaard Carstens" userId="5d542c86-40b2-4e4f-ab37-dc2fab4fc46a" providerId="ADAL" clId="{3DE9343D-7E1A-43DF-B393-A633EFBB9333}" dt="2023-09-16T19:31:31.313" v="410" actId="20577"/>
          <ac:spMkLst>
            <pc:docMk/>
            <pc:sldMk cId="3499344913" sldId="263"/>
            <ac:spMk id="2" creationId="{57FFDC50-58A5-C25B-7A8A-3CF1DBEA1FE5}"/>
          </ac:spMkLst>
        </pc:spChg>
        <pc:spChg chg="mod">
          <ac:chgData name="Christoffer Østergaard Carstens" userId="5d542c86-40b2-4e4f-ab37-dc2fab4fc46a" providerId="ADAL" clId="{3DE9343D-7E1A-43DF-B393-A633EFBB9333}" dt="2023-09-16T19:32:10.685" v="504" actId="20577"/>
          <ac:spMkLst>
            <pc:docMk/>
            <pc:sldMk cId="3499344913" sldId="263"/>
            <ac:spMk id="3" creationId="{70570C82-14F6-0A4F-03DB-A3C8FA3E4E00}"/>
          </ac:spMkLst>
        </pc:spChg>
      </pc:sldChg>
    </pc:docChg>
  </pc:docChgLst>
  <pc:docChgLst>
    <pc:chgData name="Christoffer Østergaard Carstens" userId="5d542c86-40b2-4e4f-ab37-dc2fab4fc46a" providerId="ADAL" clId="{59A5D565-C809-40FC-90D9-39D1A862041F}"/>
    <pc:docChg chg="custSel addSld delSld modSld">
      <pc:chgData name="Christoffer Østergaard Carstens" userId="5d542c86-40b2-4e4f-ab37-dc2fab4fc46a" providerId="ADAL" clId="{59A5D565-C809-40FC-90D9-39D1A862041F}" dt="2022-09-08T10:40:46.674" v="1781" actId="47"/>
      <pc:docMkLst>
        <pc:docMk/>
      </pc:docMkLst>
      <pc:sldChg chg="addSp delSp modSp mod">
        <pc:chgData name="Christoffer Østergaard Carstens" userId="5d542c86-40b2-4e4f-ab37-dc2fab4fc46a" providerId="ADAL" clId="{59A5D565-C809-40FC-90D9-39D1A862041F}" dt="2022-09-08T07:19:49.109" v="1029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59A5D565-C809-40FC-90D9-39D1A862041F}" dt="2022-09-08T06:54:42.201" v="28" actId="20577"/>
          <ac:spMkLst>
            <pc:docMk/>
            <pc:sldMk cId="834824033" sldId="256"/>
            <ac:spMk id="2" creationId="{CF317B45-C707-4F78-A046-9DB5738B0282}"/>
          </ac:spMkLst>
        </pc:spChg>
        <pc:spChg chg="add">
          <ac:chgData name="Christoffer Østergaard Carstens" userId="5d542c86-40b2-4e4f-ab37-dc2fab4fc46a" providerId="ADAL" clId="{59A5D565-C809-40FC-90D9-39D1A862041F}" dt="2022-09-08T07:19:40.084" v="1026"/>
          <ac:spMkLst>
            <pc:docMk/>
            <pc:sldMk cId="834824033" sldId="256"/>
            <ac:spMk id="3" creationId="{2BD1ADD5-3195-477A-8ECD-87E36024A17E}"/>
          </ac:spMkLst>
        </pc:spChg>
        <pc:spChg chg="mod">
          <ac:chgData name="Christoffer Østergaard Carstens" userId="5d542c86-40b2-4e4f-ab37-dc2fab4fc46a" providerId="ADAL" clId="{59A5D565-C809-40FC-90D9-39D1A862041F}" dt="2022-09-08T07:19:23.034" v="1025" actId="20577"/>
          <ac:spMkLst>
            <pc:docMk/>
            <pc:sldMk cId="834824033" sldId="256"/>
            <ac:spMk id="4" creationId="{D6BE36DA-1470-4DEC-998F-1FB0B21AFE03}"/>
          </ac:spMkLst>
        </pc:spChg>
        <pc:picChg chg="del">
          <ac:chgData name="Christoffer Østergaard Carstens" userId="5d542c86-40b2-4e4f-ab37-dc2fab4fc46a" providerId="ADAL" clId="{59A5D565-C809-40FC-90D9-39D1A862041F}" dt="2022-09-08T06:54:37.401" v="8" actId="478"/>
          <ac:picMkLst>
            <pc:docMk/>
            <pc:sldMk cId="834824033" sldId="256"/>
            <ac:picMk id="1026" creationId="{F1F88887-D756-47F8-82A1-B210D27F813C}"/>
          </ac:picMkLst>
        </pc:picChg>
        <pc:picChg chg="add mod">
          <ac:chgData name="Christoffer Østergaard Carstens" userId="5d542c86-40b2-4e4f-ab37-dc2fab4fc46a" providerId="ADAL" clId="{59A5D565-C809-40FC-90D9-39D1A862041F}" dt="2022-09-08T07:19:49.109" v="1029" actId="1076"/>
          <ac:picMkLst>
            <pc:docMk/>
            <pc:sldMk cId="834824033" sldId="256"/>
            <ac:picMk id="1028" creationId="{AC24024C-7C9B-4A7D-8879-E7299B7BC7F9}"/>
          </ac:picMkLst>
        </pc:picChg>
      </pc:sldChg>
      <pc:sldChg chg="modSp new mod">
        <pc:chgData name="Christoffer Østergaard Carstens" userId="5d542c86-40b2-4e4f-ab37-dc2fab4fc46a" providerId="ADAL" clId="{59A5D565-C809-40FC-90D9-39D1A862041F}" dt="2022-09-08T10:32:14.810" v="1446" actId="20577"/>
        <pc:sldMkLst>
          <pc:docMk/>
          <pc:sldMk cId="1186769006" sldId="257"/>
        </pc:sldMkLst>
        <pc:spChg chg="mod">
          <ac:chgData name="Christoffer Østergaard Carstens" userId="5d542c86-40b2-4e4f-ab37-dc2fab4fc46a" providerId="ADAL" clId="{59A5D565-C809-40FC-90D9-39D1A862041F}" dt="2022-09-08T06:56:51.793" v="76" actId="20577"/>
          <ac:spMkLst>
            <pc:docMk/>
            <pc:sldMk cId="1186769006" sldId="257"/>
            <ac:spMk id="2" creationId="{5FE6C2A5-F092-46C8-BA4C-D66706B73BDB}"/>
          </ac:spMkLst>
        </pc:spChg>
        <pc:spChg chg="mod">
          <ac:chgData name="Christoffer Østergaard Carstens" userId="5d542c86-40b2-4e4f-ab37-dc2fab4fc46a" providerId="ADAL" clId="{59A5D565-C809-40FC-90D9-39D1A862041F}" dt="2022-09-08T10:32:14.810" v="1446" actId="20577"/>
          <ac:spMkLst>
            <pc:docMk/>
            <pc:sldMk cId="1186769006" sldId="257"/>
            <ac:spMk id="3" creationId="{5E491D51-3D49-42C8-B741-17547D174B49}"/>
          </ac:spMkLst>
        </pc:spChg>
      </pc:sldChg>
      <pc:sldChg chg="del">
        <pc:chgData name="Christoffer Østergaard Carstens" userId="5d542c86-40b2-4e4f-ab37-dc2fab4fc46a" providerId="ADAL" clId="{59A5D565-C809-40FC-90D9-39D1A862041F}" dt="2022-09-08T06:54:33.377" v="0" actId="47"/>
        <pc:sldMkLst>
          <pc:docMk/>
          <pc:sldMk cId="1266078965" sldId="257"/>
        </pc:sldMkLst>
      </pc:sldChg>
      <pc:sldChg chg="modSp new mod modNotesTx">
        <pc:chgData name="Christoffer Østergaard Carstens" userId="5d542c86-40b2-4e4f-ab37-dc2fab4fc46a" providerId="ADAL" clId="{59A5D565-C809-40FC-90D9-39D1A862041F}" dt="2022-09-08T07:19:15.554" v="1024" actId="20577"/>
        <pc:sldMkLst>
          <pc:docMk/>
          <pc:sldMk cId="869625324" sldId="258"/>
        </pc:sldMkLst>
        <pc:spChg chg="mod">
          <ac:chgData name="Christoffer Østergaard Carstens" userId="5d542c86-40b2-4e4f-ab37-dc2fab4fc46a" providerId="ADAL" clId="{59A5D565-C809-40FC-90D9-39D1A862041F}" dt="2022-09-08T07:00:17.280" v="429" actId="20577"/>
          <ac:spMkLst>
            <pc:docMk/>
            <pc:sldMk cId="869625324" sldId="258"/>
            <ac:spMk id="2" creationId="{0143E861-4EF2-49EF-B3E7-BE456BC435E8}"/>
          </ac:spMkLst>
        </pc:spChg>
        <pc:spChg chg="mod">
          <ac:chgData name="Christoffer Østergaard Carstens" userId="5d542c86-40b2-4e4f-ab37-dc2fab4fc46a" providerId="ADAL" clId="{59A5D565-C809-40FC-90D9-39D1A862041F}" dt="2022-09-08T07:02:58.568" v="950" actId="404"/>
          <ac:spMkLst>
            <pc:docMk/>
            <pc:sldMk cId="869625324" sldId="258"/>
            <ac:spMk id="3" creationId="{587EB1CC-776E-42DB-A38D-68F653530B5F}"/>
          </ac:spMkLst>
        </pc:spChg>
      </pc:sldChg>
      <pc:sldChg chg="del">
        <pc:chgData name="Christoffer Østergaard Carstens" userId="5d542c86-40b2-4e4f-ab37-dc2fab4fc46a" providerId="ADAL" clId="{59A5D565-C809-40FC-90D9-39D1A862041F}" dt="2022-09-08T06:54:34.295" v="1" actId="47"/>
        <pc:sldMkLst>
          <pc:docMk/>
          <pc:sldMk cId="1043164692" sldId="258"/>
        </pc:sldMkLst>
      </pc:sldChg>
      <pc:sldChg chg="del">
        <pc:chgData name="Christoffer Østergaard Carstens" userId="5d542c86-40b2-4e4f-ab37-dc2fab4fc46a" providerId="ADAL" clId="{59A5D565-C809-40FC-90D9-39D1A862041F}" dt="2022-09-08T06:54:34.511" v="2" actId="47"/>
        <pc:sldMkLst>
          <pc:docMk/>
          <pc:sldMk cId="292985340" sldId="259"/>
        </pc:sldMkLst>
      </pc:sldChg>
      <pc:sldChg chg="modSp new del mod">
        <pc:chgData name="Christoffer Østergaard Carstens" userId="5d542c86-40b2-4e4f-ab37-dc2fab4fc46a" providerId="ADAL" clId="{59A5D565-C809-40FC-90D9-39D1A862041F}" dt="2022-09-08T10:40:46.674" v="1781" actId="47"/>
        <pc:sldMkLst>
          <pc:docMk/>
          <pc:sldMk cId="660775069" sldId="259"/>
        </pc:sldMkLst>
        <pc:spChg chg="mod">
          <ac:chgData name="Christoffer Østergaard Carstens" userId="5d542c86-40b2-4e4f-ab37-dc2fab4fc46a" providerId="ADAL" clId="{59A5D565-C809-40FC-90D9-39D1A862041F}" dt="2022-09-08T07:10:30.101" v="974" actId="20577"/>
          <ac:spMkLst>
            <pc:docMk/>
            <pc:sldMk cId="660775069" sldId="259"/>
            <ac:spMk id="2" creationId="{C7449B74-D9E6-4668-AE0D-880EB1AF77C2}"/>
          </ac:spMkLst>
        </pc:spChg>
      </pc:sldChg>
      <pc:sldChg chg="modSp new mod">
        <pc:chgData name="Christoffer Østergaard Carstens" userId="5d542c86-40b2-4e4f-ab37-dc2fab4fc46a" providerId="ADAL" clId="{59A5D565-C809-40FC-90D9-39D1A862041F}" dt="2022-09-08T07:24:28.805" v="1320" actId="20577"/>
        <pc:sldMkLst>
          <pc:docMk/>
          <pc:sldMk cId="491757107" sldId="260"/>
        </pc:sldMkLst>
        <pc:spChg chg="mod">
          <ac:chgData name="Christoffer Østergaard Carstens" userId="5d542c86-40b2-4e4f-ab37-dc2fab4fc46a" providerId="ADAL" clId="{59A5D565-C809-40FC-90D9-39D1A862041F}" dt="2022-09-08T07:24:14.573" v="1223" actId="20577"/>
          <ac:spMkLst>
            <pc:docMk/>
            <pc:sldMk cId="491757107" sldId="260"/>
            <ac:spMk id="2" creationId="{6721699C-521F-486D-9E6D-5EE260698C69}"/>
          </ac:spMkLst>
        </pc:spChg>
        <pc:spChg chg="mod">
          <ac:chgData name="Christoffer Østergaard Carstens" userId="5d542c86-40b2-4e4f-ab37-dc2fab4fc46a" providerId="ADAL" clId="{59A5D565-C809-40FC-90D9-39D1A862041F}" dt="2022-09-08T07:24:28.805" v="1320" actId="20577"/>
          <ac:spMkLst>
            <pc:docMk/>
            <pc:sldMk cId="491757107" sldId="260"/>
            <ac:spMk id="3" creationId="{8E2E230E-01EB-4250-9C7C-7301AD3A9FCA}"/>
          </ac:spMkLst>
        </pc:spChg>
      </pc:sldChg>
      <pc:sldChg chg="del">
        <pc:chgData name="Christoffer Østergaard Carstens" userId="5d542c86-40b2-4e4f-ab37-dc2fab4fc46a" providerId="ADAL" clId="{59A5D565-C809-40FC-90D9-39D1A862041F}" dt="2022-09-08T06:54:34.670" v="3" actId="47"/>
        <pc:sldMkLst>
          <pc:docMk/>
          <pc:sldMk cId="3180844943" sldId="260"/>
        </pc:sldMkLst>
      </pc:sldChg>
      <pc:sldChg chg="addSp delSp modSp new mod">
        <pc:chgData name="Christoffer Østergaard Carstens" userId="5d542c86-40b2-4e4f-ab37-dc2fab4fc46a" providerId="ADAL" clId="{59A5D565-C809-40FC-90D9-39D1A862041F}" dt="2022-09-08T10:40:41.065" v="1780" actId="2164"/>
        <pc:sldMkLst>
          <pc:docMk/>
          <pc:sldMk cId="2123687572" sldId="261"/>
        </pc:sldMkLst>
        <pc:spChg chg="mod">
          <ac:chgData name="Christoffer Østergaard Carstens" userId="5d542c86-40b2-4e4f-ab37-dc2fab4fc46a" providerId="ADAL" clId="{59A5D565-C809-40FC-90D9-39D1A862041F}" dt="2022-09-08T07:26:30.797" v="1387" actId="20577"/>
          <ac:spMkLst>
            <pc:docMk/>
            <pc:sldMk cId="2123687572" sldId="261"/>
            <ac:spMk id="2" creationId="{F53A60E2-8247-4193-9A97-D2B25881B59C}"/>
          </ac:spMkLst>
        </pc:spChg>
        <pc:spChg chg="del mod">
          <ac:chgData name="Christoffer Østergaard Carstens" userId="5d542c86-40b2-4e4f-ab37-dc2fab4fc46a" providerId="ADAL" clId="{59A5D565-C809-40FC-90D9-39D1A862041F}" dt="2022-09-08T07:26:37.042" v="1389" actId="3680"/>
          <ac:spMkLst>
            <pc:docMk/>
            <pc:sldMk cId="2123687572" sldId="261"/>
            <ac:spMk id="3" creationId="{CCD5C453-E003-459F-85D6-7EF30D342A9A}"/>
          </ac:spMkLst>
        </pc:spChg>
        <pc:graphicFrameChg chg="add mod ord modGraphic">
          <ac:chgData name="Christoffer Østergaard Carstens" userId="5d542c86-40b2-4e4f-ab37-dc2fab4fc46a" providerId="ADAL" clId="{59A5D565-C809-40FC-90D9-39D1A862041F}" dt="2022-09-08T10:40:41.065" v="1780" actId="2164"/>
          <ac:graphicFrameMkLst>
            <pc:docMk/>
            <pc:sldMk cId="2123687572" sldId="261"/>
            <ac:graphicFrameMk id="4" creationId="{D960BD7B-08B0-4F1D-8CCB-74ABD1CD10AF}"/>
          </ac:graphicFrameMkLst>
        </pc:graphicFrameChg>
      </pc:sldChg>
      <pc:sldChg chg="del">
        <pc:chgData name="Christoffer Østergaard Carstens" userId="5d542c86-40b2-4e4f-ab37-dc2fab4fc46a" providerId="ADAL" clId="{59A5D565-C809-40FC-90D9-39D1A862041F}" dt="2022-09-08T06:54:34.834" v="4" actId="47"/>
        <pc:sldMkLst>
          <pc:docMk/>
          <pc:sldMk cId="2521800498" sldId="261"/>
        </pc:sldMkLst>
      </pc:sldChg>
      <pc:sldChg chg="modSp new mod">
        <pc:chgData name="Christoffer Østergaard Carstens" userId="5d542c86-40b2-4e4f-ab37-dc2fab4fc46a" providerId="ADAL" clId="{59A5D565-C809-40FC-90D9-39D1A862041F}" dt="2022-09-08T07:23:37.651" v="1199" actId="20577"/>
        <pc:sldMkLst>
          <pc:docMk/>
          <pc:sldMk cId="71559953" sldId="262"/>
        </pc:sldMkLst>
        <pc:spChg chg="mod">
          <ac:chgData name="Christoffer Østergaard Carstens" userId="5d542c86-40b2-4e4f-ab37-dc2fab4fc46a" providerId="ADAL" clId="{59A5D565-C809-40FC-90D9-39D1A862041F}" dt="2022-09-08T07:23:26.836" v="1191" actId="20577"/>
          <ac:spMkLst>
            <pc:docMk/>
            <pc:sldMk cId="71559953" sldId="262"/>
            <ac:spMk id="2" creationId="{CFED7811-1968-4723-9E54-485B0F7F4A35}"/>
          </ac:spMkLst>
        </pc:spChg>
        <pc:spChg chg="mod">
          <ac:chgData name="Christoffer Østergaard Carstens" userId="5d542c86-40b2-4e4f-ab37-dc2fab4fc46a" providerId="ADAL" clId="{59A5D565-C809-40FC-90D9-39D1A862041F}" dt="2022-09-08T07:23:37.651" v="1199" actId="20577"/>
          <ac:spMkLst>
            <pc:docMk/>
            <pc:sldMk cId="71559953" sldId="262"/>
            <ac:spMk id="3" creationId="{20E6454E-14CD-481F-8ECD-3089FD5D5526}"/>
          </ac:spMkLst>
        </pc:spChg>
      </pc:sldChg>
      <pc:sldChg chg="del">
        <pc:chgData name="Christoffer Østergaard Carstens" userId="5d542c86-40b2-4e4f-ab37-dc2fab4fc46a" providerId="ADAL" clId="{59A5D565-C809-40FC-90D9-39D1A862041F}" dt="2022-09-08T06:54:34.981" v="5" actId="47"/>
        <pc:sldMkLst>
          <pc:docMk/>
          <pc:sldMk cId="2701390319" sldId="262"/>
        </pc:sldMkLst>
      </pc:sldChg>
      <pc:sldChg chg="del">
        <pc:chgData name="Christoffer Østergaard Carstens" userId="5d542c86-40b2-4e4f-ab37-dc2fab4fc46a" providerId="ADAL" clId="{59A5D565-C809-40FC-90D9-39D1A862041F}" dt="2022-09-08T06:54:35.151" v="6" actId="47"/>
        <pc:sldMkLst>
          <pc:docMk/>
          <pc:sldMk cId="558395239" sldId="263"/>
        </pc:sldMkLst>
      </pc:sldChg>
      <pc:sldChg chg="modSp new mod">
        <pc:chgData name="Christoffer Østergaard Carstens" userId="5d542c86-40b2-4e4f-ab37-dc2fab4fc46a" providerId="ADAL" clId="{59A5D565-C809-40FC-90D9-39D1A862041F}" dt="2022-09-08T07:27:11.911" v="1444" actId="20577"/>
        <pc:sldMkLst>
          <pc:docMk/>
          <pc:sldMk cId="2674386514" sldId="263"/>
        </pc:sldMkLst>
        <pc:spChg chg="mod">
          <ac:chgData name="Christoffer Østergaard Carstens" userId="5d542c86-40b2-4e4f-ab37-dc2fab4fc46a" providerId="ADAL" clId="{59A5D565-C809-40FC-90D9-39D1A862041F}" dt="2022-09-08T07:27:11.911" v="1444" actId="20577"/>
          <ac:spMkLst>
            <pc:docMk/>
            <pc:sldMk cId="2674386514" sldId="263"/>
            <ac:spMk id="2" creationId="{FDAD7AAC-4C7E-4BC2-AB74-E9DAC75AF8C2}"/>
          </ac:spMkLst>
        </pc:spChg>
      </pc:sldChg>
      <pc:sldChg chg="del">
        <pc:chgData name="Christoffer Østergaard Carstens" userId="5d542c86-40b2-4e4f-ab37-dc2fab4fc46a" providerId="ADAL" clId="{59A5D565-C809-40FC-90D9-39D1A862041F}" dt="2022-09-08T06:54:35.757" v="7" actId="47"/>
        <pc:sldMkLst>
          <pc:docMk/>
          <pc:sldMk cId="753736288" sldId="264"/>
        </pc:sldMkLst>
      </pc:sldChg>
      <pc:sldChg chg="addSp modSp new">
        <pc:chgData name="Christoffer Østergaard Carstens" userId="5d542c86-40b2-4e4f-ab37-dc2fab4fc46a" providerId="ADAL" clId="{59A5D565-C809-40FC-90D9-39D1A862041F}" dt="2022-09-08T10:40:25.631" v="1779" actId="1076"/>
        <pc:sldMkLst>
          <pc:docMk/>
          <pc:sldMk cId="3306461529" sldId="264"/>
        </pc:sldMkLst>
        <pc:picChg chg="add mod">
          <ac:chgData name="Christoffer Østergaard Carstens" userId="5d542c86-40b2-4e4f-ab37-dc2fab4fc46a" providerId="ADAL" clId="{59A5D565-C809-40FC-90D9-39D1A862041F}" dt="2022-09-08T10:40:25.631" v="1779" actId="1076"/>
          <ac:picMkLst>
            <pc:docMk/>
            <pc:sldMk cId="3306461529" sldId="264"/>
            <ac:picMk id="2050" creationId="{D38E18BF-7588-4E91-A8BE-AEB14093C693}"/>
          </ac:picMkLst>
        </pc:picChg>
      </pc:sldChg>
    </pc:docChg>
  </pc:docChgLst>
  <pc:docChgLst>
    <pc:chgData name="Christoffer Østergaard Carstens" userId="5d542c86-40b2-4e4f-ab37-dc2fab4fc46a" providerId="ADAL" clId="{50F867C2-1E5E-4B3A-8F37-DD56D223A9BF}"/>
    <pc:docChg chg="undo custSel addSld delSld modSld">
      <pc:chgData name="Christoffer Østergaard Carstens" userId="5d542c86-40b2-4e4f-ab37-dc2fab4fc46a" providerId="ADAL" clId="{50F867C2-1E5E-4B3A-8F37-DD56D223A9BF}" dt="2022-09-27T06:29:50.642" v="2938" actId="403"/>
      <pc:docMkLst>
        <pc:docMk/>
      </pc:docMkLst>
      <pc:sldChg chg="modSp mod">
        <pc:chgData name="Christoffer Østergaard Carstens" userId="5d542c86-40b2-4e4f-ab37-dc2fab4fc46a" providerId="ADAL" clId="{50F867C2-1E5E-4B3A-8F37-DD56D223A9BF}" dt="2022-09-26T06:55:56.250" v="13" actId="20577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50F867C2-1E5E-4B3A-8F37-DD56D223A9BF}" dt="2022-09-26T06:55:56.250" v="13" actId="20577"/>
          <ac:spMkLst>
            <pc:docMk/>
            <pc:sldMk cId="834824033" sldId="256"/>
            <ac:spMk id="2" creationId="{CF317B45-C707-4F78-A046-9DB5738B0282}"/>
          </ac:spMkLst>
        </pc:spChg>
      </pc:sldChg>
      <pc:sldChg chg="modSp mod">
        <pc:chgData name="Christoffer Østergaard Carstens" userId="5d542c86-40b2-4e4f-ab37-dc2fab4fc46a" providerId="ADAL" clId="{50F867C2-1E5E-4B3A-8F37-DD56D223A9BF}" dt="2022-09-26T07:10:01.314" v="1521" actId="20577"/>
        <pc:sldMkLst>
          <pc:docMk/>
          <pc:sldMk cId="2767075252" sldId="257"/>
        </pc:sldMkLst>
        <pc:spChg chg="mod">
          <ac:chgData name="Christoffer Østergaard Carstens" userId="5d542c86-40b2-4e4f-ab37-dc2fab4fc46a" providerId="ADAL" clId="{50F867C2-1E5E-4B3A-8F37-DD56D223A9BF}" dt="2022-09-26T07:10:01.314" v="1521" actId="20577"/>
          <ac:spMkLst>
            <pc:docMk/>
            <pc:sldMk cId="2767075252" sldId="257"/>
            <ac:spMk id="3" creationId="{0A7F5522-3280-450B-8AEF-27990FE6166D}"/>
          </ac:spMkLst>
        </pc:spChg>
      </pc:sldChg>
      <pc:sldChg chg="modSp new mod">
        <pc:chgData name="Christoffer Østergaard Carstens" userId="5d542c86-40b2-4e4f-ab37-dc2fab4fc46a" providerId="ADAL" clId="{50F867C2-1E5E-4B3A-8F37-DD56D223A9BF}" dt="2022-09-26T07:01:14.132" v="507" actId="20577"/>
        <pc:sldMkLst>
          <pc:docMk/>
          <pc:sldMk cId="168286060" sldId="258"/>
        </pc:sldMkLst>
        <pc:spChg chg="mod">
          <ac:chgData name="Christoffer Østergaard Carstens" userId="5d542c86-40b2-4e4f-ab37-dc2fab4fc46a" providerId="ADAL" clId="{50F867C2-1E5E-4B3A-8F37-DD56D223A9BF}" dt="2022-09-26T06:58:20.469" v="182" actId="20577"/>
          <ac:spMkLst>
            <pc:docMk/>
            <pc:sldMk cId="168286060" sldId="258"/>
            <ac:spMk id="2" creationId="{686BC159-17AF-4D63-82DB-868C90E9D333}"/>
          </ac:spMkLst>
        </pc:spChg>
        <pc:spChg chg="mod">
          <ac:chgData name="Christoffer Østergaard Carstens" userId="5d542c86-40b2-4e4f-ab37-dc2fab4fc46a" providerId="ADAL" clId="{50F867C2-1E5E-4B3A-8F37-DD56D223A9BF}" dt="2022-09-26T07:01:14.132" v="507" actId="20577"/>
          <ac:spMkLst>
            <pc:docMk/>
            <pc:sldMk cId="168286060" sldId="258"/>
            <ac:spMk id="3" creationId="{97B02B78-CED7-4EC8-9EE5-85AB63FC0FCB}"/>
          </ac:spMkLst>
        </pc:spChg>
      </pc:sldChg>
      <pc:sldChg chg="del">
        <pc:chgData name="Christoffer Østergaard Carstens" userId="5d542c86-40b2-4e4f-ab37-dc2fab4fc46a" providerId="ADAL" clId="{50F867C2-1E5E-4B3A-8F37-DD56D223A9BF}" dt="2022-09-26T06:58:09.331" v="139" actId="47"/>
        <pc:sldMkLst>
          <pc:docMk/>
          <pc:sldMk cId="2048388202" sldId="258"/>
        </pc:sldMkLst>
      </pc:sldChg>
      <pc:sldChg chg="modSp new mod">
        <pc:chgData name="Christoffer Østergaard Carstens" userId="5d542c86-40b2-4e4f-ab37-dc2fab4fc46a" providerId="ADAL" clId="{50F867C2-1E5E-4B3A-8F37-DD56D223A9BF}" dt="2022-09-26T07:04:15.995" v="848" actId="20577"/>
        <pc:sldMkLst>
          <pc:docMk/>
          <pc:sldMk cId="403840953" sldId="259"/>
        </pc:sldMkLst>
        <pc:spChg chg="mod">
          <ac:chgData name="Christoffer Østergaard Carstens" userId="5d542c86-40b2-4e4f-ab37-dc2fab4fc46a" providerId="ADAL" clId="{50F867C2-1E5E-4B3A-8F37-DD56D223A9BF}" dt="2022-09-26T07:00:09.530" v="490" actId="20577"/>
          <ac:spMkLst>
            <pc:docMk/>
            <pc:sldMk cId="403840953" sldId="259"/>
            <ac:spMk id="2" creationId="{A4100579-33F1-4CE1-957A-70D0F62D3716}"/>
          </ac:spMkLst>
        </pc:spChg>
        <pc:spChg chg="mod">
          <ac:chgData name="Christoffer Østergaard Carstens" userId="5d542c86-40b2-4e4f-ab37-dc2fab4fc46a" providerId="ADAL" clId="{50F867C2-1E5E-4B3A-8F37-DD56D223A9BF}" dt="2022-09-26T07:04:15.995" v="848" actId="20577"/>
          <ac:spMkLst>
            <pc:docMk/>
            <pc:sldMk cId="403840953" sldId="259"/>
            <ac:spMk id="3" creationId="{F1A46E97-7048-4674-8115-7EEC7934EBBA}"/>
          </ac:spMkLst>
        </pc:spChg>
      </pc:sldChg>
      <pc:sldChg chg="del">
        <pc:chgData name="Christoffer Østergaard Carstens" userId="5d542c86-40b2-4e4f-ab37-dc2fab4fc46a" providerId="ADAL" clId="{50F867C2-1E5E-4B3A-8F37-DD56D223A9BF}" dt="2022-09-26T06:58:10.735" v="142" actId="47"/>
        <pc:sldMkLst>
          <pc:docMk/>
          <pc:sldMk cId="3828480908" sldId="259"/>
        </pc:sldMkLst>
      </pc:sldChg>
      <pc:sldChg chg="del">
        <pc:chgData name="Christoffer Østergaard Carstens" userId="5d542c86-40b2-4e4f-ab37-dc2fab4fc46a" providerId="ADAL" clId="{50F867C2-1E5E-4B3A-8F37-DD56D223A9BF}" dt="2022-09-26T06:58:12.056" v="144" actId="47"/>
        <pc:sldMkLst>
          <pc:docMk/>
          <pc:sldMk cId="1734415593" sldId="260"/>
        </pc:sldMkLst>
      </pc:sldChg>
      <pc:sldChg chg="modSp add mod">
        <pc:chgData name="Christoffer Østergaard Carstens" userId="5d542c86-40b2-4e4f-ab37-dc2fab4fc46a" providerId="ADAL" clId="{50F867C2-1E5E-4B3A-8F37-DD56D223A9BF}" dt="2022-09-26T07:06:43.510" v="1081" actId="20577"/>
        <pc:sldMkLst>
          <pc:docMk/>
          <pc:sldMk cId="1826954443" sldId="260"/>
        </pc:sldMkLst>
        <pc:spChg chg="mod">
          <ac:chgData name="Christoffer Østergaard Carstens" userId="5d542c86-40b2-4e4f-ab37-dc2fab4fc46a" providerId="ADAL" clId="{50F867C2-1E5E-4B3A-8F37-DD56D223A9BF}" dt="2022-09-26T07:06:43.510" v="1081" actId="20577"/>
          <ac:spMkLst>
            <pc:docMk/>
            <pc:sldMk cId="1826954443" sldId="260"/>
            <ac:spMk id="5" creationId="{7F64E79B-2BA3-497B-8B49-BF38A3E683C5}"/>
          </ac:spMkLst>
        </pc:spChg>
      </pc:sldChg>
      <pc:sldChg chg="del">
        <pc:chgData name="Christoffer Østergaard Carstens" userId="5d542c86-40b2-4e4f-ab37-dc2fab4fc46a" providerId="ADAL" clId="{50F867C2-1E5E-4B3A-8F37-DD56D223A9BF}" dt="2022-09-26T06:58:10.219" v="141" actId="47"/>
        <pc:sldMkLst>
          <pc:docMk/>
          <pc:sldMk cId="2034731970" sldId="261"/>
        </pc:sldMkLst>
      </pc:sldChg>
      <pc:sldChg chg="modSp new mod">
        <pc:chgData name="Christoffer Østergaard Carstens" userId="5d542c86-40b2-4e4f-ab37-dc2fab4fc46a" providerId="ADAL" clId="{50F867C2-1E5E-4B3A-8F37-DD56D223A9BF}" dt="2022-09-26T07:09:26.816" v="1407" actId="12"/>
        <pc:sldMkLst>
          <pc:docMk/>
          <pc:sldMk cId="3899354814" sldId="261"/>
        </pc:sldMkLst>
        <pc:spChg chg="mod">
          <ac:chgData name="Christoffer Østergaard Carstens" userId="5d542c86-40b2-4e4f-ab37-dc2fab4fc46a" providerId="ADAL" clId="{50F867C2-1E5E-4B3A-8F37-DD56D223A9BF}" dt="2022-09-26T07:08:33.057" v="1107" actId="20577"/>
          <ac:spMkLst>
            <pc:docMk/>
            <pc:sldMk cId="3899354814" sldId="261"/>
            <ac:spMk id="2" creationId="{ECA309B6-80B1-4FE6-9EDE-79B722DC55E7}"/>
          </ac:spMkLst>
        </pc:spChg>
        <pc:spChg chg="mod">
          <ac:chgData name="Christoffer Østergaard Carstens" userId="5d542c86-40b2-4e4f-ab37-dc2fab4fc46a" providerId="ADAL" clId="{50F867C2-1E5E-4B3A-8F37-DD56D223A9BF}" dt="2022-09-26T07:09:26.816" v="1407" actId="12"/>
          <ac:spMkLst>
            <pc:docMk/>
            <pc:sldMk cId="3899354814" sldId="261"/>
            <ac:spMk id="3" creationId="{D84A0D15-4891-4BA7-B391-E8FBB1B1EE4E}"/>
          </ac:spMkLst>
        </pc:spChg>
      </pc:sldChg>
      <pc:sldChg chg="addSp delSp modSp new mod modNotesTx">
        <pc:chgData name="Christoffer Østergaard Carstens" userId="5d542c86-40b2-4e4f-ab37-dc2fab4fc46a" providerId="ADAL" clId="{50F867C2-1E5E-4B3A-8F37-DD56D223A9BF}" dt="2022-09-26T07:28:05.815" v="2929" actId="403"/>
        <pc:sldMkLst>
          <pc:docMk/>
          <pc:sldMk cId="2144341526" sldId="262"/>
        </pc:sldMkLst>
        <pc:spChg chg="mod">
          <ac:chgData name="Christoffer Østergaard Carstens" userId="5d542c86-40b2-4e4f-ab37-dc2fab4fc46a" providerId="ADAL" clId="{50F867C2-1E5E-4B3A-8F37-DD56D223A9BF}" dt="2022-09-26T07:10:09.447" v="1544" actId="20577"/>
          <ac:spMkLst>
            <pc:docMk/>
            <pc:sldMk cId="2144341526" sldId="262"/>
            <ac:spMk id="2" creationId="{39A93516-7D56-4168-96A0-E697AC82F68F}"/>
          </ac:spMkLst>
        </pc:spChg>
        <pc:spChg chg="del">
          <ac:chgData name="Christoffer Østergaard Carstens" userId="5d542c86-40b2-4e4f-ab37-dc2fab4fc46a" providerId="ADAL" clId="{50F867C2-1E5E-4B3A-8F37-DD56D223A9BF}" dt="2022-09-26T07:11:03.870" v="1545" actId="3680"/>
          <ac:spMkLst>
            <pc:docMk/>
            <pc:sldMk cId="2144341526" sldId="262"/>
            <ac:spMk id="3" creationId="{00D20AF6-E349-4C62-9C0C-2D52B32421BD}"/>
          </ac:spMkLst>
        </pc:spChg>
        <pc:spChg chg="add del mod">
          <ac:chgData name="Christoffer Østergaard Carstens" userId="5d542c86-40b2-4e4f-ab37-dc2fab4fc46a" providerId="ADAL" clId="{50F867C2-1E5E-4B3A-8F37-DD56D223A9BF}" dt="2022-09-26T07:13:59.459" v="1825" actId="3680"/>
          <ac:spMkLst>
            <pc:docMk/>
            <pc:sldMk cId="2144341526" sldId="262"/>
            <ac:spMk id="6" creationId="{DBAA5AC5-B738-4904-BB86-5FC4C0AF6E29}"/>
          </ac:spMkLst>
        </pc:spChg>
        <pc:spChg chg="add mod">
          <ac:chgData name="Christoffer Østergaard Carstens" userId="5d542c86-40b2-4e4f-ab37-dc2fab4fc46a" providerId="ADAL" clId="{50F867C2-1E5E-4B3A-8F37-DD56D223A9BF}" dt="2022-09-26T07:28:05.815" v="2929" actId="403"/>
          <ac:spMkLst>
            <pc:docMk/>
            <pc:sldMk cId="2144341526" sldId="262"/>
            <ac:spMk id="8" creationId="{7D0B93C1-DFA9-4D2A-9902-4EBFA138D0F1}"/>
          </ac:spMkLst>
        </pc:spChg>
        <pc:graphicFrameChg chg="add del mod ord modGraphic">
          <ac:chgData name="Christoffer Østergaard Carstens" userId="5d542c86-40b2-4e4f-ab37-dc2fab4fc46a" providerId="ADAL" clId="{50F867C2-1E5E-4B3A-8F37-DD56D223A9BF}" dt="2022-09-26T07:13:43.209" v="1824" actId="478"/>
          <ac:graphicFrameMkLst>
            <pc:docMk/>
            <pc:sldMk cId="2144341526" sldId="262"/>
            <ac:graphicFrameMk id="4" creationId="{A6383B2B-F8ED-4914-A110-F3DC35F41E17}"/>
          </ac:graphicFrameMkLst>
        </pc:graphicFrameChg>
        <pc:graphicFrameChg chg="add mod ord modGraphic">
          <ac:chgData name="Christoffer Østergaard Carstens" userId="5d542c86-40b2-4e4f-ab37-dc2fab4fc46a" providerId="ADAL" clId="{50F867C2-1E5E-4B3A-8F37-DD56D223A9BF}" dt="2022-09-26T07:17:16.082" v="2106" actId="14734"/>
          <ac:graphicFrameMkLst>
            <pc:docMk/>
            <pc:sldMk cId="2144341526" sldId="262"/>
            <ac:graphicFrameMk id="7" creationId="{C05F14AA-8691-4705-BD07-DF1CC2F39662}"/>
          </ac:graphicFrameMkLst>
        </pc:graphicFrameChg>
      </pc:sldChg>
      <pc:sldChg chg="del">
        <pc:chgData name="Christoffer Østergaard Carstens" userId="5d542c86-40b2-4e4f-ab37-dc2fab4fc46a" providerId="ADAL" clId="{50F867C2-1E5E-4B3A-8F37-DD56D223A9BF}" dt="2022-09-26T06:58:09.740" v="140" actId="47"/>
        <pc:sldMkLst>
          <pc:docMk/>
          <pc:sldMk cId="3092233320" sldId="262"/>
        </pc:sldMkLst>
      </pc:sldChg>
      <pc:sldChg chg="del">
        <pc:chgData name="Christoffer Østergaard Carstens" userId="5d542c86-40b2-4e4f-ab37-dc2fab4fc46a" providerId="ADAL" clId="{50F867C2-1E5E-4B3A-8F37-DD56D223A9BF}" dt="2022-09-26T06:58:11.128" v="143" actId="47"/>
        <pc:sldMkLst>
          <pc:docMk/>
          <pc:sldMk cId="2765563718" sldId="263"/>
        </pc:sldMkLst>
      </pc:sldChg>
      <pc:sldChg chg="modSp new mod">
        <pc:chgData name="Christoffer Østergaard Carstens" userId="5d542c86-40b2-4e4f-ab37-dc2fab4fc46a" providerId="ADAL" clId="{50F867C2-1E5E-4B3A-8F37-DD56D223A9BF}" dt="2022-09-27T06:29:50.642" v="2938" actId="403"/>
        <pc:sldMkLst>
          <pc:docMk/>
          <pc:sldMk cId="3151977913" sldId="263"/>
        </pc:sldMkLst>
        <pc:spChg chg="mod">
          <ac:chgData name="Christoffer Østergaard Carstens" userId="5d542c86-40b2-4e4f-ab37-dc2fab4fc46a" providerId="ADAL" clId="{50F867C2-1E5E-4B3A-8F37-DD56D223A9BF}" dt="2022-09-26T07:27:01.763" v="2794" actId="20577"/>
          <ac:spMkLst>
            <pc:docMk/>
            <pc:sldMk cId="3151977913" sldId="263"/>
            <ac:spMk id="2" creationId="{39B05E01-0650-499A-9180-CEA359EA54E4}"/>
          </ac:spMkLst>
        </pc:spChg>
        <pc:spChg chg="mod">
          <ac:chgData name="Christoffer Østergaard Carstens" userId="5d542c86-40b2-4e4f-ab37-dc2fab4fc46a" providerId="ADAL" clId="{50F867C2-1E5E-4B3A-8F37-DD56D223A9BF}" dt="2022-09-27T06:29:50.642" v="2938" actId="403"/>
          <ac:spMkLst>
            <pc:docMk/>
            <pc:sldMk cId="3151977913" sldId="263"/>
            <ac:spMk id="3" creationId="{89245DD4-C221-4BEC-8AC7-A3877D4A7B78}"/>
          </ac:spMkLst>
        </pc:spChg>
      </pc:sldChg>
    </pc:docChg>
  </pc:docChgLst>
  <pc:docChgLst>
    <pc:chgData name="Christoffer Østergaard Carstens" userId="5d542c86-40b2-4e4f-ab37-dc2fab4fc46a" providerId="ADAL" clId="{8783FBF8-ACD0-41B1-BDAB-988EBF709AEB}"/>
    <pc:docChg chg="undo custSel addSld modSld">
      <pc:chgData name="Christoffer Østergaard Carstens" userId="5d542c86-40b2-4e4f-ab37-dc2fab4fc46a" providerId="ADAL" clId="{8783FBF8-ACD0-41B1-BDAB-988EBF709AEB}" dt="2022-09-14T12:18:14.260" v="1225" actId="20577"/>
      <pc:docMkLst>
        <pc:docMk/>
      </pc:docMkLst>
      <pc:sldChg chg="modSp mod">
        <pc:chgData name="Christoffer Østergaard Carstens" userId="5d542c86-40b2-4e4f-ab37-dc2fab4fc46a" providerId="ADAL" clId="{8783FBF8-ACD0-41B1-BDAB-988EBF709AEB}" dt="2022-09-13T18:31:52.752" v="21" actId="20577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8783FBF8-ACD0-41B1-BDAB-988EBF709AEB}" dt="2022-09-13T18:31:52.752" v="21" actId="20577"/>
          <ac:spMkLst>
            <pc:docMk/>
            <pc:sldMk cId="834824033" sldId="256"/>
            <ac:spMk id="2" creationId="{CF317B45-C707-4F78-A046-9DB5738B0282}"/>
          </ac:spMkLst>
        </pc:spChg>
      </pc:sldChg>
      <pc:sldChg chg="modSp mod">
        <pc:chgData name="Christoffer Østergaard Carstens" userId="5d542c86-40b2-4e4f-ab37-dc2fab4fc46a" providerId="ADAL" clId="{8783FBF8-ACD0-41B1-BDAB-988EBF709AEB}" dt="2022-09-14T12:18:14.260" v="1225" actId="20577"/>
        <pc:sldMkLst>
          <pc:docMk/>
          <pc:sldMk cId="2767075252" sldId="257"/>
        </pc:sldMkLst>
        <pc:spChg chg="mod">
          <ac:chgData name="Christoffer Østergaard Carstens" userId="5d542c86-40b2-4e4f-ab37-dc2fab4fc46a" providerId="ADAL" clId="{8783FBF8-ACD0-41B1-BDAB-988EBF709AEB}" dt="2022-09-14T12:18:14.260" v="1225" actId="20577"/>
          <ac:spMkLst>
            <pc:docMk/>
            <pc:sldMk cId="2767075252" sldId="257"/>
            <ac:spMk id="3" creationId="{0A7F5522-3280-450B-8AEF-27990FE6166D}"/>
          </ac:spMkLst>
        </pc:spChg>
      </pc:sldChg>
      <pc:sldChg chg="addSp delSp modSp mod">
        <pc:chgData name="Christoffer Østergaard Carstens" userId="5d542c86-40b2-4e4f-ab37-dc2fab4fc46a" providerId="ADAL" clId="{8783FBF8-ACD0-41B1-BDAB-988EBF709AEB}" dt="2022-09-14T09:04:39.384" v="698" actId="20577"/>
        <pc:sldMkLst>
          <pc:docMk/>
          <pc:sldMk cId="2048388202" sldId="258"/>
        </pc:sldMkLst>
        <pc:spChg chg="mod">
          <ac:chgData name="Christoffer Østergaard Carstens" userId="5d542c86-40b2-4e4f-ab37-dc2fab4fc46a" providerId="ADAL" clId="{8783FBF8-ACD0-41B1-BDAB-988EBF709AEB}" dt="2022-09-14T09:04:39.384" v="698" actId="20577"/>
          <ac:spMkLst>
            <pc:docMk/>
            <pc:sldMk cId="2048388202" sldId="258"/>
            <ac:spMk id="3" creationId="{3243BF38-3FE7-46B6-A98A-DCD4AF3B90AA}"/>
          </ac:spMkLst>
        </pc:spChg>
        <pc:picChg chg="add del">
          <ac:chgData name="Christoffer Østergaard Carstens" userId="5d542c86-40b2-4e4f-ab37-dc2fab4fc46a" providerId="ADAL" clId="{8783FBF8-ACD0-41B1-BDAB-988EBF709AEB}" dt="2022-09-13T18:37:54.510" v="59" actId="22"/>
          <ac:picMkLst>
            <pc:docMk/>
            <pc:sldMk cId="2048388202" sldId="258"/>
            <ac:picMk id="5" creationId="{D0E386AC-D42E-447E-8F90-200AC994301A}"/>
          </ac:picMkLst>
        </pc:picChg>
      </pc:sldChg>
      <pc:sldChg chg="addSp delSp modSp new mod">
        <pc:chgData name="Christoffer Østergaard Carstens" userId="5d542c86-40b2-4e4f-ab37-dc2fab4fc46a" providerId="ADAL" clId="{8783FBF8-ACD0-41B1-BDAB-988EBF709AEB}" dt="2022-09-13T18:40:27.729" v="195" actId="14100"/>
        <pc:sldMkLst>
          <pc:docMk/>
          <pc:sldMk cId="3828480908" sldId="259"/>
        </pc:sldMkLst>
        <pc:spChg chg="mod">
          <ac:chgData name="Christoffer Østergaard Carstens" userId="5d542c86-40b2-4e4f-ab37-dc2fab4fc46a" providerId="ADAL" clId="{8783FBF8-ACD0-41B1-BDAB-988EBF709AEB}" dt="2022-09-13T18:40:11.152" v="191" actId="1076"/>
          <ac:spMkLst>
            <pc:docMk/>
            <pc:sldMk cId="3828480908" sldId="259"/>
            <ac:spMk id="2" creationId="{01A97D9A-06B3-40EB-ABD4-A31B827FA475}"/>
          </ac:spMkLst>
        </pc:spChg>
        <pc:spChg chg="mod">
          <ac:chgData name="Christoffer Østergaard Carstens" userId="5d542c86-40b2-4e4f-ab37-dc2fab4fc46a" providerId="ADAL" clId="{8783FBF8-ACD0-41B1-BDAB-988EBF709AEB}" dt="2022-09-13T18:40:20.484" v="194" actId="1076"/>
          <ac:spMkLst>
            <pc:docMk/>
            <pc:sldMk cId="3828480908" sldId="259"/>
            <ac:spMk id="3" creationId="{0AC8C56B-4919-4F2C-AC3A-7C785A73E5C0}"/>
          </ac:spMkLst>
        </pc:spChg>
        <pc:picChg chg="add mod">
          <ac:chgData name="Christoffer Østergaard Carstens" userId="5d542c86-40b2-4e4f-ab37-dc2fab4fc46a" providerId="ADAL" clId="{8783FBF8-ACD0-41B1-BDAB-988EBF709AEB}" dt="2022-09-13T18:40:27.729" v="195" actId="14100"/>
          <ac:picMkLst>
            <pc:docMk/>
            <pc:sldMk cId="3828480908" sldId="259"/>
            <ac:picMk id="5" creationId="{44D3EC2E-D1C0-4656-9C06-00F257821BED}"/>
          </ac:picMkLst>
        </pc:picChg>
        <pc:picChg chg="add del mod">
          <ac:chgData name="Christoffer Østergaard Carstens" userId="5d542c86-40b2-4e4f-ab37-dc2fab4fc46a" providerId="ADAL" clId="{8783FBF8-ACD0-41B1-BDAB-988EBF709AEB}" dt="2022-09-13T18:40:04.830" v="189" actId="478"/>
          <ac:picMkLst>
            <pc:docMk/>
            <pc:sldMk cId="3828480908" sldId="259"/>
            <ac:picMk id="7" creationId="{63F049ED-DE31-484A-A903-74080BC9850E}"/>
          </ac:picMkLst>
        </pc:picChg>
      </pc:sldChg>
      <pc:sldChg chg="modSp new mod">
        <pc:chgData name="Christoffer Østergaard Carstens" userId="5d542c86-40b2-4e4f-ab37-dc2fab4fc46a" providerId="ADAL" clId="{8783FBF8-ACD0-41B1-BDAB-988EBF709AEB}" dt="2022-09-14T09:06:59.654" v="776" actId="115"/>
        <pc:sldMkLst>
          <pc:docMk/>
          <pc:sldMk cId="1734415593" sldId="260"/>
        </pc:sldMkLst>
        <pc:spChg chg="mod">
          <ac:chgData name="Christoffer Østergaard Carstens" userId="5d542c86-40b2-4e4f-ab37-dc2fab4fc46a" providerId="ADAL" clId="{8783FBF8-ACD0-41B1-BDAB-988EBF709AEB}" dt="2022-09-13T18:42:23.912" v="243" actId="313"/>
          <ac:spMkLst>
            <pc:docMk/>
            <pc:sldMk cId="1734415593" sldId="260"/>
            <ac:spMk id="2" creationId="{3C1500F3-342C-494F-84C0-9DCF63F7C2C7}"/>
          </ac:spMkLst>
        </pc:spChg>
        <pc:spChg chg="mod">
          <ac:chgData name="Christoffer Østergaard Carstens" userId="5d542c86-40b2-4e4f-ab37-dc2fab4fc46a" providerId="ADAL" clId="{8783FBF8-ACD0-41B1-BDAB-988EBF709AEB}" dt="2022-09-14T09:06:59.654" v="776" actId="115"/>
          <ac:spMkLst>
            <pc:docMk/>
            <pc:sldMk cId="1734415593" sldId="260"/>
            <ac:spMk id="3" creationId="{D722FC4C-9BC6-4DFE-A4A4-5939197AFFD4}"/>
          </ac:spMkLst>
        </pc:spChg>
      </pc:sldChg>
      <pc:sldChg chg="modSp new mod">
        <pc:chgData name="Christoffer Østergaard Carstens" userId="5d542c86-40b2-4e4f-ab37-dc2fab4fc46a" providerId="ADAL" clId="{8783FBF8-ACD0-41B1-BDAB-988EBF709AEB}" dt="2022-09-14T08:55:42.221" v="543" actId="6549"/>
        <pc:sldMkLst>
          <pc:docMk/>
          <pc:sldMk cId="2034731970" sldId="261"/>
        </pc:sldMkLst>
        <pc:spChg chg="mod">
          <ac:chgData name="Christoffer Østergaard Carstens" userId="5d542c86-40b2-4e4f-ab37-dc2fab4fc46a" providerId="ADAL" clId="{8783FBF8-ACD0-41B1-BDAB-988EBF709AEB}" dt="2022-09-14T08:22:18.977" v="314" actId="20577"/>
          <ac:spMkLst>
            <pc:docMk/>
            <pc:sldMk cId="2034731970" sldId="261"/>
            <ac:spMk id="2" creationId="{0D30F791-1546-4FFC-953F-21181CF81C5D}"/>
          </ac:spMkLst>
        </pc:spChg>
        <pc:spChg chg="mod">
          <ac:chgData name="Christoffer Østergaard Carstens" userId="5d542c86-40b2-4e4f-ab37-dc2fab4fc46a" providerId="ADAL" clId="{8783FBF8-ACD0-41B1-BDAB-988EBF709AEB}" dt="2022-09-14T08:55:42.221" v="543" actId="6549"/>
          <ac:spMkLst>
            <pc:docMk/>
            <pc:sldMk cId="2034731970" sldId="261"/>
            <ac:spMk id="3" creationId="{1A8FF7ED-09BA-42A6-A5C3-47C0041DC898}"/>
          </ac:spMkLst>
        </pc:spChg>
      </pc:sldChg>
      <pc:sldChg chg="modSp new mod">
        <pc:chgData name="Christoffer Østergaard Carstens" userId="5d542c86-40b2-4e4f-ab37-dc2fab4fc46a" providerId="ADAL" clId="{8783FBF8-ACD0-41B1-BDAB-988EBF709AEB}" dt="2022-09-14T08:58:35.940" v="676" actId="20577"/>
        <pc:sldMkLst>
          <pc:docMk/>
          <pc:sldMk cId="3092233320" sldId="262"/>
        </pc:sldMkLst>
        <pc:spChg chg="mod">
          <ac:chgData name="Christoffer Østergaard Carstens" userId="5d542c86-40b2-4e4f-ab37-dc2fab4fc46a" providerId="ADAL" clId="{8783FBF8-ACD0-41B1-BDAB-988EBF709AEB}" dt="2022-09-14T08:58:35.940" v="676" actId="20577"/>
          <ac:spMkLst>
            <pc:docMk/>
            <pc:sldMk cId="3092233320" sldId="262"/>
            <ac:spMk id="2" creationId="{E13869BE-BAC6-4076-942A-6C8840985991}"/>
          </ac:spMkLst>
        </pc:spChg>
        <pc:spChg chg="mod">
          <ac:chgData name="Christoffer Østergaard Carstens" userId="5d542c86-40b2-4e4f-ab37-dc2fab4fc46a" providerId="ADAL" clId="{8783FBF8-ACD0-41B1-BDAB-988EBF709AEB}" dt="2022-09-14T08:58:27.275" v="674" actId="20577"/>
          <ac:spMkLst>
            <pc:docMk/>
            <pc:sldMk cId="3092233320" sldId="262"/>
            <ac:spMk id="3" creationId="{DE06F511-3D4C-466D-A9B0-BE64AB65B5C0}"/>
          </ac:spMkLst>
        </pc:spChg>
      </pc:sldChg>
      <pc:sldChg chg="addSp modSp new mod">
        <pc:chgData name="Christoffer Østergaard Carstens" userId="5d542c86-40b2-4e4f-ab37-dc2fab4fc46a" providerId="ADAL" clId="{8783FBF8-ACD0-41B1-BDAB-988EBF709AEB}" dt="2022-09-14T12:16:08.367" v="1187" actId="14100"/>
        <pc:sldMkLst>
          <pc:docMk/>
          <pc:sldMk cId="2765563718" sldId="263"/>
        </pc:sldMkLst>
        <pc:spChg chg="mod">
          <ac:chgData name="Christoffer Østergaard Carstens" userId="5d542c86-40b2-4e4f-ab37-dc2fab4fc46a" providerId="ADAL" clId="{8783FBF8-ACD0-41B1-BDAB-988EBF709AEB}" dt="2022-09-14T12:13:51.308" v="938" actId="20577"/>
          <ac:spMkLst>
            <pc:docMk/>
            <pc:sldMk cId="2765563718" sldId="263"/>
            <ac:spMk id="2" creationId="{4D98A613-36EA-466D-BC58-6C93ED7720B4}"/>
          </ac:spMkLst>
        </pc:spChg>
        <pc:spChg chg="mod">
          <ac:chgData name="Christoffer Østergaard Carstens" userId="5d542c86-40b2-4e4f-ab37-dc2fab4fc46a" providerId="ADAL" clId="{8783FBF8-ACD0-41B1-BDAB-988EBF709AEB}" dt="2022-09-14T12:15:53.104" v="1185" actId="20577"/>
          <ac:spMkLst>
            <pc:docMk/>
            <pc:sldMk cId="2765563718" sldId="263"/>
            <ac:spMk id="3" creationId="{38210DE0-6D2A-4D16-A15F-00A521CBD756}"/>
          </ac:spMkLst>
        </pc:spChg>
        <pc:picChg chg="add mod">
          <ac:chgData name="Christoffer Østergaard Carstens" userId="5d542c86-40b2-4e4f-ab37-dc2fab4fc46a" providerId="ADAL" clId="{8783FBF8-ACD0-41B1-BDAB-988EBF709AEB}" dt="2022-09-14T12:16:08.367" v="1187" actId="14100"/>
          <ac:picMkLst>
            <pc:docMk/>
            <pc:sldMk cId="2765563718" sldId="263"/>
            <ac:picMk id="1026" creationId="{280DAE8E-D7C1-4B93-98BC-A25613EB42F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10AE1C-21B2-44BC-959A-6B7CF0679EC2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AC80163-C81F-47A3-8FF0-51A53E53CF04}">
      <dgm:prSet/>
      <dgm:spPr/>
      <dgm:t>
        <a:bodyPr/>
        <a:lstStyle/>
        <a:p>
          <a:r>
            <a:rPr lang="da-DK"/>
            <a:t>Negativ parlamentarisme: </a:t>
          </a:r>
          <a:endParaRPr lang="en-US"/>
        </a:p>
      </dgm:t>
    </dgm:pt>
    <dgm:pt modelId="{5D599D8B-B004-4AEE-B013-9B3303B43B51}" type="parTrans" cxnId="{261ECF57-ECE9-4758-9A02-C5DF3FCA9CD2}">
      <dgm:prSet/>
      <dgm:spPr/>
      <dgm:t>
        <a:bodyPr/>
        <a:lstStyle/>
        <a:p>
          <a:endParaRPr lang="en-US"/>
        </a:p>
      </dgm:t>
    </dgm:pt>
    <dgm:pt modelId="{FE446E8A-3AFA-4A64-A348-0CAF93C2E15E}" type="sibTrans" cxnId="{261ECF57-ECE9-4758-9A02-C5DF3FCA9CD2}">
      <dgm:prSet/>
      <dgm:spPr/>
      <dgm:t>
        <a:bodyPr/>
        <a:lstStyle/>
        <a:p>
          <a:endParaRPr lang="en-US"/>
        </a:p>
      </dgm:t>
    </dgm:pt>
    <dgm:pt modelId="{2DC14F92-6127-41F4-B8E4-7747FB90507D}">
      <dgm:prSet/>
      <dgm:spPr/>
      <dgm:t>
        <a:bodyPr/>
        <a:lstStyle/>
        <a:p>
          <a:r>
            <a:rPr lang="da-DK"/>
            <a:t>Regeringen må ikke have et flertal imod sig.</a:t>
          </a:r>
          <a:endParaRPr lang="en-US"/>
        </a:p>
      </dgm:t>
    </dgm:pt>
    <dgm:pt modelId="{86395E9B-7722-425A-8286-59924EB8AEF9}" type="parTrans" cxnId="{EBF93CD7-1551-41D7-93C5-D31C7BCEADFC}">
      <dgm:prSet/>
      <dgm:spPr/>
      <dgm:t>
        <a:bodyPr/>
        <a:lstStyle/>
        <a:p>
          <a:endParaRPr lang="en-US"/>
        </a:p>
      </dgm:t>
    </dgm:pt>
    <dgm:pt modelId="{0B560C2F-5017-4E3E-AA43-E1F71380D86C}" type="sibTrans" cxnId="{EBF93CD7-1551-41D7-93C5-D31C7BCEADFC}">
      <dgm:prSet/>
      <dgm:spPr/>
      <dgm:t>
        <a:bodyPr/>
        <a:lstStyle/>
        <a:p>
          <a:endParaRPr lang="en-US"/>
        </a:p>
      </dgm:t>
    </dgm:pt>
    <dgm:pt modelId="{78BA9924-347A-46AD-A118-DA12071BC607}">
      <dgm:prSet/>
      <dgm:spPr/>
      <dgm:t>
        <a:bodyPr/>
        <a:lstStyle/>
        <a:p>
          <a:r>
            <a:rPr lang="da-DK"/>
            <a:t>Positiv parlamentarisme</a:t>
          </a:r>
          <a:endParaRPr lang="en-US"/>
        </a:p>
      </dgm:t>
    </dgm:pt>
    <dgm:pt modelId="{B40EE22F-334B-4E6B-87FB-E9ACA6766EB5}" type="parTrans" cxnId="{2B54944E-485E-4E7F-B6EC-A8ABB7CED3EE}">
      <dgm:prSet/>
      <dgm:spPr/>
      <dgm:t>
        <a:bodyPr/>
        <a:lstStyle/>
        <a:p>
          <a:endParaRPr lang="en-US"/>
        </a:p>
      </dgm:t>
    </dgm:pt>
    <dgm:pt modelId="{68F49EB8-DB71-49FE-BDC0-211FF7D276FE}" type="sibTrans" cxnId="{2B54944E-485E-4E7F-B6EC-A8ABB7CED3EE}">
      <dgm:prSet/>
      <dgm:spPr/>
      <dgm:t>
        <a:bodyPr/>
        <a:lstStyle/>
        <a:p>
          <a:endParaRPr lang="en-US"/>
        </a:p>
      </dgm:t>
    </dgm:pt>
    <dgm:pt modelId="{01A0625E-2FF2-4CFF-A1BE-BD735611A8D3}">
      <dgm:prSet/>
      <dgm:spPr/>
      <dgm:t>
        <a:bodyPr/>
        <a:lstStyle/>
        <a:p>
          <a:r>
            <a:rPr lang="da-DK"/>
            <a:t>Regeringen (et parti eller flere) skal have et flertal med sig i parlamentet.</a:t>
          </a:r>
          <a:endParaRPr lang="en-US"/>
        </a:p>
      </dgm:t>
    </dgm:pt>
    <dgm:pt modelId="{37C85636-F3DC-477E-AF59-3E8C692327CC}" type="parTrans" cxnId="{B60A434C-7AD7-4A6F-ACA2-9212CDC84BE3}">
      <dgm:prSet/>
      <dgm:spPr/>
      <dgm:t>
        <a:bodyPr/>
        <a:lstStyle/>
        <a:p>
          <a:endParaRPr lang="en-US"/>
        </a:p>
      </dgm:t>
    </dgm:pt>
    <dgm:pt modelId="{6040275B-A877-4006-BE80-709A8E6210A4}" type="sibTrans" cxnId="{B60A434C-7AD7-4A6F-ACA2-9212CDC84BE3}">
      <dgm:prSet/>
      <dgm:spPr/>
      <dgm:t>
        <a:bodyPr/>
        <a:lstStyle/>
        <a:p>
          <a:endParaRPr lang="en-US"/>
        </a:p>
      </dgm:t>
    </dgm:pt>
    <dgm:pt modelId="{5AE243B2-59E6-4DD8-81E7-A1830319113F}" type="pres">
      <dgm:prSet presAssocID="{3A10AE1C-21B2-44BC-959A-6B7CF0679EC2}" presName="linear" presStyleCnt="0">
        <dgm:presLayoutVars>
          <dgm:dir/>
          <dgm:animLvl val="lvl"/>
          <dgm:resizeHandles val="exact"/>
        </dgm:presLayoutVars>
      </dgm:prSet>
      <dgm:spPr/>
    </dgm:pt>
    <dgm:pt modelId="{4E2C66C8-2A0A-484C-BD98-02032595B329}" type="pres">
      <dgm:prSet presAssocID="{9AC80163-C81F-47A3-8FF0-51A53E53CF04}" presName="parentLin" presStyleCnt="0"/>
      <dgm:spPr/>
    </dgm:pt>
    <dgm:pt modelId="{A960CA3B-437E-4C51-AC44-4F11850274E4}" type="pres">
      <dgm:prSet presAssocID="{9AC80163-C81F-47A3-8FF0-51A53E53CF04}" presName="parentLeftMargin" presStyleLbl="node1" presStyleIdx="0" presStyleCnt="2"/>
      <dgm:spPr/>
    </dgm:pt>
    <dgm:pt modelId="{6BEE59B6-4ABE-4CC0-9C26-41D427864181}" type="pres">
      <dgm:prSet presAssocID="{9AC80163-C81F-47A3-8FF0-51A53E53CF0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BAB916D-F160-408A-8B89-BB8C45D81CBC}" type="pres">
      <dgm:prSet presAssocID="{9AC80163-C81F-47A3-8FF0-51A53E53CF04}" presName="negativeSpace" presStyleCnt="0"/>
      <dgm:spPr/>
    </dgm:pt>
    <dgm:pt modelId="{10FC765A-65B0-4FD3-8DFA-BBEB1641A403}" type="pres">
      <dgm:prSet presAssocID="{9AC80163-C81F-47A3-8FF0-51A53E53CF04}" presName="childText" presStyleLbl="conFgAcc1" presStyleIdx="0" presStyleCnt="2">
        <dgm:presLayoutVars>
          <dgm:bulletEnabled val="1"/>
        </dgm:presLayoutVars>
      </dgm:prSet>
      <dgm:spPr/>
    </dgm:pt>
    <dgm:pt modelId="{2A6C95A8-E547-47AF-B2E2-BEBD2A5F044B}" type="pres">
      <dgm:prSet presAssocID="{FE446E8A-3AFA-4A64-A348-0CAF93C2E15E}" presName="spaceBetweenRectangles" presStyleCnt="0"/>
      <dgm:spPr/>
    </dgm:pt>
    <dgm:pt modelId="{993661E3-CC24-4258-A7EB-A6DF9859BDE8}" type="pres">
      <dgm:prSet presAssocID="{78BA9924-347A-46AD-A118-DA12071BC607}" presName="parentLin" presStyleCnt="0"/>
      <dgm:spPr/>
    </dgm:pt>
    <dgm:pt modelId="{4C69A577-9844-47FF-8AD2-052558BC8973}" type="pres">
      <dgm:prSet presAssocID="{78BA9924-347A-46AD-A118-DA12071BC607}" presName="parentLeftMargin" presStyleLbl="node1" presStyleIdx="0" presStyleCnt="2"/>
      <dgm:spPr/>
    </dgm:pt>
    <dgm:pt modelId="{567444A6-CB8D-4AF9-AEA1-B0D49D7C5066}" type="pres">
      <dgm:prSet presAssocID="{78BA9924-347A-46AD-A118-DA12071BC60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1113315-66E3-495D-9572-FA84D9E2DDE8}" type="pres">
      <dgm:prSet presAssocID="{78BA9924-347A-46AD-A118-DA12071BC607}" presName="negativeSpace" presStyleCnt="0"/>
      <dgm:spPr/>
    </dgm:pt>
    <dgm:pt modelId="{0D0D0247-E63A-46A3-B0C3-245B5C1D30C7}" type="pres">
      <dgm:prSet presAssocID="{78BA9924-347A-46AD-A118-DA12071BC60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E56D15C-2B1B-450A-B535-CAD5D7F00EA2}" type="presOf" srcId="{9AC80163-C81F-47A3-8FF0-51A53E53CF04}" destId="{A960CA3B-437E-4C51-AC44-4F11850274E4}" srcOrd="0" destOrd="0" presId="urn:microsoft.com/office/officeart/2005/8/layout/list1"/>
    <dgm:cxn modelId="{AF5D2C5D-835F-4993-89B9-33F63F10B7A8}" type="presOf" srcId="{01A0625E-2FF2-4CFF-A1BE-BD735611A8D3}" destId="{0D0D0247-E63A-46A3-B0C3-245B5C1D30C7}" srcOrd="0" destOrd="0" presId="urn:microsoft.com/office/officeart/2005/8/layout/list1"/>
    <dgm:cxn modelId="{B60A434C-7AD7-4A6F-ACA2-9212CDC84BE3}" srcId="{78BA9924-347A-46AD-A118-DA12071BC607}" destId="{01A0625E-2FF2-4CFF-A1BE-BD735611A8D3}" srcOrd="0" destOrd="0" parTransId="{37C85636-F3DC-477E-AF59-3E8C692327CC}" sibTransId="{6040275B-A877-4006-BE80-709A8E6210A4}"/>
    <dgm:cxn modelId="{2B54944E-485E-4E7F-B6EC-A8ABB7CED3EE}" srcId="{3A10AE1C-21B2-44BC-959A-6B7CF0679EC2}" destId="{78BA9924-347A-46AD-A118-DA12071BC607}" srcOrd="1" destOrd="0" parTransId="{B40EE22F-334B-4E6B-87FB-E9ACA6766EB5}" sibTransId="{68F49EB8-DB71-49FE-BDC0-211FF7D276FE}"/>
    <dgm:cxn modelId="{41D99353-0731-4103-A667-CCE2006FE199}" type="presOf" srcId="{2DC14F92-6127-41F4-B8E4-7747FB90507D}" destId="{10FC765A-65B0-4FD3-8DFA-BBEB1641A403}" srcOrd="0" destOrd="0" presId="urn:microsoft.com/office/officeart/2005/8/layout/list1"/>
    <dgm:cxn modelId="{261ECF57-ECE9-4758-9A02-C5DF3FCA9CD2}" srcId="{3A10AE1C-21B2-44BC-959A-6B7CF0679EC2}" destId="{9AC80163-C81F-47A3-8FF0-51A53E53CF04}" srcOrd="0" destOrd="0" parTransId="{5D599D8B-B004-4AEE-B013-9B3303B43B51}" sibTransId="{FE446E8A-3AFA-4A64-A348-0CAF93C2E15E}"/>
    <dgm:cxn modelId="{6D4D1887-3FC1-4503-880B-18A33B9084EC}" type="presOf" srcId="{3A10AE1C-21B2-44BC-959A-6B7CF0679EC2}" destId="{5AE243B2-59E6-4DD8-81E7-A1830319113F}" srcOrd="0" destOrd="0" presId="urn:microsoft.com/office/officeart/2005/8/layout/list1"/>
    <dgm:cxn modelId="{E561049E-59C6-469C-8876-226A6B81D74B}" type="presOf" srcId="{78BA9924-347A-46AD-A118-DA12071BC607}" destId="{4C69A577-9844-47FF-8AD2-052558BC8973}" srcOrd="0" destOrd="0" presId="urn:microsoft.com/office/officeart/2005/8/layout/list1"/>
    <dgm:cxn modelId="{7AE07BCF-0DC8-45E1-A17D-9F04494A5B7E}" type="presOf" srcId="{9AC80163-C81F-47A3-8FF0-51A53E53CF04}" destId="{6BEE59B6-4ABE-4CC0-9C26-41D427864181}" srcOrd="1" destOrd="0" presId="urn:microsoft.com/office/officeart/2005/8/layout/list1"/>
    <dgm:cxn modelId="{EBF93CD7-1551-41D7-93C5-D31C7BCEADFC}" srcId="{9AC80163-C81F-47A3-8FF0-51A53E53CF04}" destId="{2DC14F92-6127-41F4-B8E4-7747FB90507D}" srcOrd="0" destOrd="0" parTransId="{86395E9B-7722-425A-8286-59924EB8AEF9}" sibTransId="{0B560C2F-5017-4E3E-AA43-E1F71380D86C}"/>
    <dgm:cxn modelId="{008AECE1-D723-4C77-8829-EFE916EC70E5}" type="presOf" srcId="{78BA9924-347A-46AD-A118-DA12071BC607}" destId="{567444A6-CB8D-4AF9-AEA1-B0D49D7C5066}" srcOrd="1" destOrd="0" presId="urn:microsoft.com/office/officeart/2005/8/layout/list1"/>
    <dgm:cxn modelId="{723D4BE7-2362-463A-B28D-F430100096D6}" type="presParOf" srcId="{5AE243B2-59E6-4DD8-81E7-A1830319113F}" destId="{4E2C66C8-2A0A-484C-BD98-02032595B329}" srcOrd="0" destOrd="0" presId="urn:microsoft.com/office/officeart/2005/8/layout/list1"/>
    <dgm:cxn modelId="{D6C4C5A7-B794-457F-9935-67CD2E0009D8}" type="presParOf" srcId="{4E2C66C8-2A0A-484C-BD98-02032595B329}" destId="{A960CA3B-437E-4C51-AC44-4F11850274E4}" srcOrd="0" destOrd="0" presId="urn:microsoft.com/office/officeart/2005/8/layout/list1"/>
    <dgm:cxn modelId="{C1AC1547-9A6F-4638-8D70-58B95C5A656C}" type="presParOf" srcId="{4E2C66C8-2A0A-484C-BD98-02032595B329}" destId="{6BEE59B6-4ABE-4CC0-9C26-41D427864181}" srcOrd="1" destOrd="0" presId="urn:microsoft.com/office/officeart/2005/8/layout/list1"/>
    <dgm:cxn modelId="{15A1241C-226A-446E-87AB-A2C599E24844}" type="presParOf" srcId="{5AE243B2-59E6-4DD8-81E7-A1830319113F}" destId="{4BAB916D-F160-408A-8B89-BB8C45D81CBC}" srcOrd="1" destOrd="0" presId="urn:microsoft.com/office/officeart/2005/8/layout/list1"/>
    <dgm:cxn modelId="{59F10940-6418-4E27-90C6-1300FE1BCA47}" type="presParOf" srcId="{5AE243B2-59E6-4DD8-81E7-A1830319113F}" destId="{10FC765A-65B0-4FD3-8DFA-BBEB1641A403}" srcOrd="2" destOrd="0" presId="urn:microsoft.com/office/officeart/2005/8/layout/list1"/>
    <dgm:cxn modelId="{67587AED-7EB0-4EC4-AD55-9FB287C422AA}" type="presParOf" srcId="{5AE243B2-59E6-4DD8-81E7-A1830319113F}" destId="{2A6C95A8-E547-47AF-B2E2-BEBD2A5F044B}" srcOrd="3" destOrd="0" presId="urn:microsoft.com/office/officeart/2005/8/layout/list1"/>
    <dgm:cxn modelId="{E1D79BF3-6751-48E8-B20E-D356D69588DF}" type="presParOf" srcId="{5AE243B2-59E6-4DD8-81E7-A1830319113F}" destId="{993661E3-CC24-4258-A7EB-A6DF9859BDE8}" srcOrd="4" destOrd="0" presId="urn:microsoft.com/office/officeart/2005/8/layout/list1"/>
    <dgm:cxn modelId="{1E38B1C9-0FB7-48BE-A0B2-A80F5936B9E5}" type="presParOf" srcId="{993661E3-CC24-4258-A7EB-A6DF9859BDE8}" destId="{4C69A577-9844-47FF-8AD2-052558BC8973}" srcOrd="0" destOrd="0" presId="urn:microsoft.com/office/officeart/2005/8/layout/list1"/>
    <dgm:cxn modelId="{774E31A5-956F-4F72-A001-10E4187A1044}" type="presParOf" srcId="{993661E3-CC24-4258-A7EB-A6DF9859BDE8}" destId="{567444A6-CB8D-4AF9-AEA1-B0D49D7C5066}" srcOrd="1" destOrd="0" presId="urn:microsoft.com/office/officeart/2005/8/layout/list1"/>
    <dgm:cxn modelId="{409A8A10-FFBC-40D2-9E52-1F24FA71313F}" type="presParOf" srcId="{5AE243B2-59E6-4DD8-81E7-A1830319113F}" destId="{A1113315-66E3-495D-9572-FA84D9E2DDE8}" srcOrd="5" destOrd="0" presId="urn:microsoft.com/office/officeart/2005/8/layout/list1"/>
    <dgm:cxn modelId="{C129D306-160B-42CC-AF7C-66416CF6CA54}" type="presParOf" srcId="{5AE243B2-59E6-4DD8-81E7-A1830319113F}" destId="{0D0D0247-E63A-46A3-B0C3-245B5C1D30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C95E54-A365-4BC5-96C2-8B5FA5BA94DB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58461B3-2918-4BA9-871A-9469181206E7}">
      <dgm:prSet/>
      <dgm:spPr/>
      <dgm:t>
        <a:bodyPr/>
        <a:lstStyle/>
        <a:p>
          <a:r>
            <a:rPr lang="da-DK"/>
            <a:t>Tim-Johan, Clara, Astrid V, Gry</a:t>
          </a:r>
          <a:endParaRPr lang="en-US"/>
        </a:p>
      </dgm:t>
    </dgm:pt>
    <dgm:pt modelId="{2EE8E87F-6205-402D-AC15-4EAAD3DC8568}" type="parTrans" cxnId="{492BEA5E-4BFC-44B8-9E5F-0C1CEA2C2D95}">
      <dgm:prSet/>
      <dgm:spPr/>
      <dgm:t>
        <a:bodyPr/>
        <a:lstStyle/>
        <a:p>
          <a:endParaRPr lang="en-US"/>
        </a:p>
      </dgm:t>
    </dgm:pt>
    <dgm:pt modelId="{B8F8B59F-741F-469B-B8E5-11CB158B0206}" type="sibTrans" cxnId="{492BEA5E-4BFC-44B8-9E5F-0C1CEA2C2D95}">
      <dgm:prSet/>
      <dgm:spPr/>
      <dgm:t>
        <a:bodyPr/>
        <a:lstStyle/>
        <a:p>
          <a:endParaRPr lang="en-US"/>
        </a:p>
      </dgm:t>
    </dgm:pt>
    <dgm:pt modelId="{3E8E434D-7214-4031-81DA-DEFA2939A0C7}">
      <dgm:prSet/>
      <dgm:spPr/>
      <dgm:t>
        <a:bodyPr/>
        <a:lstStyle/>
        <a:p>
          <a:r>
            <a:rPr lang="da-DK"/>
            <a:t>Freya, Astrid K, Signe, Marie, Filucka </a:t>
          </a:r>
          <a:endParaRPr lang="en-US"/>
        </a:p>
      </dgm:t>
    </dgm:pt>
    <dgm:pt modelId="{EFCC1FB0-4D7B-4346-878B-A5AEA0A5956C}" type="parTrans" cxnId="{16A22DC7-A4D4-4428-9880-F955772CB157}">
      <dgm:prSet/>
      <dgm:spPr/>
      <dgm:t>
        <a:bodyPr/>
        <a:lstStyle/>
        <a:p>
          <a:endParaRPr lang="en-US"/>
        </a:p>
      </dgm:t>
    </dgm:pt>
    <dgm:pt modelId="{6E68CF90-F05D-4EA4-9B9B-443A73A8CF9F}" type="sibTrans" cxnId="{16A22DC7-A4D4-4428-9880-F955772CB157}">
      <dgm:prSet/>
      <dgm:spPr/>
      <dgm:t>
        <a:bodyPr/>
        <a:lstStyle/>
        <a:p>
          <a:endParaRPr lang="en-US"/>
        </a:p>
      </dgm:t>
    </dgm:pt>
    <dgm:pt modelId="{3462A468-6CAF-484C-849D-2743B30D0AF7}">
      <dgm:prSet/>
      <dgm:spPr/>
      <dgm:t>
        <a:bodyPr/>
        <a:lstStyle/>
        <a:p>
          <a:r>
            <a:rPr lang="da-DK"/>
            <a:t>Liv, Smilla, Anders, Silas, Anna </a:t>
          </a:r>
          <a:endParaRPr lang="en-US"/>
        </a:p>
      </dgm:t>
    </dgm:pt>
    <dgm:pt modelId="{3648F626-0C66-44F8-85C7-4F1C836D6AC0}" type="parTrans" cxnId="{73D25124-A9C7-431B-BBEC-CE94A2178303}">
      <dgm:prSet/>
      <dgm:spPr/>
      <dgm:t>
        <a:bodyPr/>
        <a:lstStyle/>
        <a:p>
          <a:endParaRPr lang="en-US"/>
        </a:p>
      </dgm:t>
    </dgm:pt>
    <dgm:pt modelId="{063C5476-FB4C-4F17-9C92-24C193B5B41E}" type="sibTrans" cxnId="{73D25124-A9C7-431B-BBEC-CE94A2178303}">
      <dgm:prSet/>
      <dgm:spPr/>
      <dgm:t>
        <a:bodyPr/>
        <a:lstStyle/>
        <a:p>
          <a:endParaRPr lang="en-US"/>
        </a:p>
      </dgm:t>
    </dgm:pt>
    <dgm:pt modelId="{A0963CB4-E4FB-4B20-8B5C-AD2EB47CE982}">
      <dgm:prSet/>
      <dgm:spPr/>
      <dgm:t>
        <a:bodyPr/>
        <a:lstStyle/>
        <a:p>
          <a:r>
            <a:rPr lang="da-DK"/>
            <a:t>Selma, Anton, Valdemar, Julie</a:t>
          </a:r>
          <a:endParaRPr lang="en-US"/>
        </a:p>
      </dgm:t>
    </dgm:pt>
    <dgm:pt modelId="{F20BD58C-6801-42C3-A7A6-32DE68237627}" type="parTrans" cxnId="{61C93BCB-557D-43F2-A962-DB407C638631}">
      <dgm:prSet/>
      <dgm:spPr/>
      <dgm:t>
        <a:bodyPr/>
        <a:lstStyle/>
        <a:p>
          <a:endParaRPr lang="en-US"/>
        </a:p>
      </dgm:t>
    </dgm:pt>
    <dgm:pt modelId="{DC82A2B6-EFFF-40D1-B59A-95242A8629D3}" type="sibTrans" cxnId="{61C93BCB-557D-43F2-A962-DB407C638631}">
      <dgm:prSet/>
      <dgm:spPr/>
      <dgm:t>
        <a:bodyPr/>
        <a:lstStyle/>
        <a:p>
          <a:endParaRPr lang="en-US"/>
        </a:p>
      </dgm:t>
    </dgm:pt>
    <dgm:pt modelId="{6DCD5D36-1DE1-4B90-8591-9762878BDA63}">
      <dgm:prSet/>
      <dgm:spPr/>
      <dgm:t>
        <a:bodyPr/>
        <a:lstStyle/>
        <a:p>
          <a:r>
            <a:rPr lang="da-DK"/>
            <a:t>Astrid I, Mathilde, Johanne, Bertram</a:t>
          </a:r>
          <a:endParaRPr lang="en-US"/>
        </a:p>
      </dgm:t>
    </dgm:pt>
    <dgm:pt modelId="{4D612CDB-022B-4361-B7F0-667CB3A8BF6D}" type="parTrans" cxnId="{FBA5CCDF-7A48-4566-A5E8-FBFCE191F0B9}">
      <dgm:prSet/>
      <dgm:spPr/>
      <dgm:t>
        <a:bodyPr/>
        <a:lstStyle/>
        <a:p>
          <a:endParaRPr lang="en-US"/>
        </a:p>
      </dgm:t>
    </dgm:pt>
    <dgm:pt modelId="{7A9E7900-0C5A-4365-9788-D9DA9F283557}" type="sibTrans" cxnId="{FBA5CCDF-7A48-4566-A5E8-FBFCE191F0B9}">
      <dgm:prSet/>
      <dgm:spPr/>
      <dgm:t>
        <a:bodyPr/>
        <a:lstStyle/>
        <a:p>
          <a:endParaRPr lang="en-US"/>
        </a:p>
      </dgm:t>
    </dgm:pt>
    <dgm:pt modelId="{B85CF66F-98FE-491A-91A9-05187D36D25B}" type="pres">
      <dgm:prSet presAssocID="{C4C95E54-A365-4BC5-96C2-8B5FA5BA94DB}" presName="linear" presStyleCnt="0">
        <dgm:presLayoutVars>
          <dgm:animLvl val="lvl"/>
          <dgm:resizeHandles val="exact"/>
        </dgm:presLayoutVars>
      </dgm:prSet>
      <dgm:spPr/>
    </dgm:pt>
    <dgm:pt modelId="{1EB6EF86-39EB-4F64-AA56-845B725E95F4}" type="pres">
      <dgm:prSet presAssocID="{F58461B3-2918-4BA9-871A-9469181206E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E1F1496-2042-444C-B84A-DDF73B088826}" type="pres">
      <dgm:prSet presAssocID="{B8F8B59F-741F-469B-B8E5-11CB158B0206}" presName="spacer" presStyleCnt="0"/>
      <dgm:spPr/>
    </dgm:pt>
    <dgm:pt modelId="{AA059960-4D4A-45B6-B33A-1C4DCC1CBF99}" type="pres">
      <dgm:prSet presAssocID="{3E8E434D-7214-4031-81DA-DEFA2939A0C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ED34B26-E9A2-4CE4-90DB-F052C6CD6841}" type="pres">
      <dgm:prSet presAssocID="{6E68CF90-F05D-4EA4-9B9B-443A73A8CF9F}" presName="spacer" presStyleCnt="0"/>
      <dgm:spPr/>
    </dgm:pt>
    <dgm:pt modelId="{17102816-6FA3-4EDF-8E56-230DB30B65CA}" type="pres">
      <dgm:prSet presAssocID="{3462A468-6CAF-484C-849D-2743B30D0AF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EF11A18-52AE-4640-B5E8-F591DDADEA99}" type="pres">
      <dgm:prSet presAssocID="{063C5476-FB4C-4F17-9C92-24C193B5B41E}" presName="spacer" presStyleCnt="0"/>
      <dgm:spPr/>
    </dgm:pt>
    <dgm:pt modelId="{20144A9E-2772-4170-AE24-D2C231D6CB3E}" type="pres">
      <dgm:prSet presAssocID="{A0963CB4-E4FB-4B20-8B5C-AD2EB47CE98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854C95A-61A3-4A4A-A365-E1CCF23D544D}" type="pres">
      <dgm:prSet presAssocID="{DC82A2B6-EFFF-40D1-B59A-95242A8629D3}" presName="spacer" presStyleCnt="0"/>
      <dgm:spPr/>
    </dgm:pt>
    <dgm:pt modelId="{18A39529-9699-4AE3-B160-B2A12551A0EC}" type="pres">
      <dgm:prSet presAssocID="{6DCD5D36-1DE1-4B90-8591-9762878BDA6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445D909-B3BF-4621-B657-9BCF9730A9D2}" type="presOf" srcId="{C4C95E54-A365-4BC5-96C2-8B5FA5BA94DB}" destId="{B85CF66F-98FE-491A-91A9-05187D36D25B}" srcOrd="0" destOrd="0" presId="urn:microsoft.com/office/officeart/2005/8/layout/vList2"/>
    <dgm:cxn modelId="{73D25124-A9C7-431B-BBEC-CE94A2178303}" srcId="{C4C95E54-A365-4BC5-96C2-8B5FA5BA94DB}" destId="{3462A468-6CAF-484C-849D-2743B30D0AF7}" srcOrd="2" destOrd="0" parTransId="{3648F626-0C66-44F8-85C7-4F1C836D6AC0}" sibTransId="{063C5476-FB4C-4F17-9C92-24C193B5B41E}"/>
    <dgm:cxn modelId="{1B7B4E34-C185-4736-8B9A-1B0CFD4EC8AA}" type="presOf" srcId="{6DCD5D36-1DE1-4B90-8591-9762878BDA63}" destId="{18A39529-9699-4AE3-B160-B2A12551A0EC}" srcOrd="0" destOrd="0" presId="urn:microsoft.com/office/officeart/2005/8/layout/vList2"/>
    <dgm:cxn modelId="{EAB3633C-30CF-4B43-88E7-96158A8F12BD}" type="presOf" srcId="{F58461B3-2918-4BA9-871A-9469181206E7}" destId="{1EB6EF86-39EB-4F64-AA56-845B725E95F4}" srcOrd="0" destOrd="0" presId="urn:microsoft.com/office/officeart/2005/8/layout/vList2"/>
    <dgm:cxn modelId="{492BEA5E-4BFC-44B8-9E5F-0C1CEA2C2D95}" srcId="{C4C95E54-A365-4BC5-96C2-8B5FA5BA94DB}" destId="{F58461B3-2918-4BA9-871A-9469181206E7}" srcOrd="0" destOrd="0" parTransId="{2EE8E87F-6205-402D-AC15-4EAAD3DC8568}" sibTransId="{B8F8B59F-741F-469B-B8E5-11CB158B0206}"/>
    <dgm:cxn modelId="{16A22DC7-A4D4-4428-9880-F955772CB157}" srcId="{C4C95E54-A365-4BC5-96C2-8B5FA5BA94DB}" destId="{3E8E434D-7214-4031-81DA-DEFA2939A0C7}" srcOrd="1" destOrd="0" parTransId="{EFCC1FB0-4D7B-4346-878B-A5AEA0A5956C}" sibTransId="{6E68CF90-F05D-4EA4-9B9B-443A73A8CF9F}"/>
    <dgm:cxn modelId="{61C93BCB-557D-43F2-A962-DB407C638631}" srcId="{C4C95E54-A365-4BC5-96C2-8B5FA5BA94DB}" destId="{A0963CB4-E4FB-4B20-8B5C-AD2EB47CE982}" srcOrd="3" destOrd="0" parTransId="{F20BD58C-6801-42C3-A7A6-32DE68237627}" sibTransId="{DC82A2B6-EFFF-40D1-B59A-95242A8629D3}"/>
    <dgm:cxn modelId="{FBA5CCDF-7A48-4566-A5E8-FBFCE191F0B9}" srcId="{C4C95E54-A365-4BC5-96C2-8B5FA5BA94DB}" destId="{6DCD5D36-1DE1-4B90-8591-9762878BDA63}" srcOrd="4" destOrd="0" parTransId="{4D612CDB-022B-4361-B7F0-667CB3A8BF6D}" sibTransId="{7A9E7900-0C5A-4365-9788-D9DA9F283557}"/>
    <dgm:cxn modelId="{B51F0AE4-957B-4CEC-A677-7D378AB2045A}" type="presOf" srcId="{A0963CB4-E4FB-4B20-8B5C-AD2EB47CE982}" destId="{20144A9E-2772-4170-AE24-D2C231D6CB3E}" srcOrd="0" destOrd="0" presId="urn:microsoft.com/office/officeart/2005/8/layout/vList2"/>
    <dgm:cxn modelId="{FC8EBBE5-CA4A-48D8-B277-11FED65D8FED}" type="presOf" srcId="{3E8E434D-7214-4031-81DA-DEFA2939A0C7}" destId="{AA059960-4D4A-45B6-B33A-1C4DCC1CBF99}" srcOrd="0" destOrd="0" presId="urn:microsoft.com/office/officeart/2005/8/layout/vList2"/>
    <dgm:cxn modelId="{822B16EF-5953-4790-B846-395E4AFFAB7F}" type="presOf" srcId="{3462A468-6CAF-484C-849D-2743B30D0AF7}" destId="{17102816-6FA3-4EDF-8E56-230DB30B65CA}" srcOrd="0" destOrd="0" presId="urn:microsoft.com/office/officeart/2005/8/layout/vList2"/>
    <dgm:cxn modelId="{4BD1EEE9-8B12-4EC6-8ED3-8F4DEDEB185F}" type="presParOf" srcId="{B85CF66F-98FE-491A-91A9-05187D36D25B}" destId="{1EB6EF86-39EB-4F64-AA56-845B725E95F4}" srcOrd="0" destOrd="0" presId="urn:microsoft.com/office/officeart/2005/8/layout/vList2"/>
    <dgm:cxn modelId="{263C8128-FE7B-4CE9-965D-8CC3C491AE04}" type="presParOf" srcId="{B85CF66F-98FE-491A-91A9-05187D36D25B}" destId="{0E1F1496-2042-444C-B84A-DDF73B088826}" srcOrd="1" destOrd="0" presId="urn:microsoft.com/office/officeart/2005/8/layout/vList2"/>
    <dgm:cxn modelId="{6710FD62-212E-4AC3-BAD1-FBC4E1C3B9B0}" type="presParOf" srcId="{B85CF66F-98FE-491A-91A9-05187D36D25B}" destId="{AA059960-4D4A-45B6-B33A-1C4DCC1CBF99}" srcOrd="2" destOrd="0" presId="urn:microsoft.com/office/officeart/2005/8/layout/vList2"/>
    <dgm:cxn modelId="{15ED1825-2362-4D16-B088-15355F0707AE}" type="presParOf" srcId="{B85CF66F-98FE-491A-91A9-05187D36D25B}" destId="{DED34B26-E9A2-4CE4-90DB-F052C6CD6841}" srcOrd="3" destOrd="0" presId="urn:microsoft.com/office/officeart/2005/8/layout/vList2"/>
    <dgm:cxn modelId="{A40BB2AE-22D7-41D6-8117-EF4FE7C0C9DD}" type="presParOf" srcId="{B85CF66F-98FE-491A-91A9-05187D36D25B}" destId="{17102816-6FA3-4EDF-8E56-230DB30B65CA}" srcOrd="4" destOrd="0" presId="urn:microsoft.com/office/officeart/2005/8/layout/vList2"/>
    <dgm:cxn modelId="{A2455CD9-17A0-43AD-846F-D17D2EA3DE70}" type="presParOf" srcId="{B85CF66F-98FE-491A-91A9-05187D36D25B}" destId="{6EF11A18-52AE-4640-B5E8-F591DDADEA99}" srcOrd="5" destOrd="0" presId="urn:microsoft.com/office/officeart/2005/8/layout/vList2"/>
    <dgm:cxn modelId="{3223744C-F897-4273-A3C0-C5EBBD272F38}" type="presParOf" srcId="{B85CF66F-98FE-491A-91A9-05187D36D25B}" destId="{20144A9E-2772-4170-AE24-D2C231D6CB3E}" srcOrd="6" destOrd="0" presId="urn:microsoft.com/office/officeart/2005/8/layout/vList2"/>
    <dgm:cxn modelId="{E775D774-97B1-41B7-A50A-95EC0389DB5B}" type="presParOf" srcId="{B85CF66F-98FE-491A-91A9-05187D36D25B}" destId="{2854C95A-61A3-4A4A-A365-E1CCF23D544D}" srcOrd="7" destOrd="0" presId="urn:microsoft.com/office/officeart/2005/8/layout/vList2"/>
    <dgm:cxn modelId="{D648F601-84A9-4F77-A84B-A3E07732516F}" type="presParOf" srcId="{B85CF66F-98FE-491A-91A9-05187D36D25B}" destId="{18A39529-9699-4AE3-B160-B2A12551A0E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C765A-65B0-4FD3-8DFA-BBEB1641A403}">
      <dsp:nvSpPr>
        <dsp:cNvPr id="0" name=""/>
        <dsp:cNvSpPr/>
      </dsp:nvSpPr>
      <dsp:spPr>
        <a:xfrm>
          <a:off x="0" y="665847"/>
          <a:ext cx="6666833" cy="1757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645668" rIns="517420" bIns="220472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3100" kern="1200"/>
            <a:t>Regeringen må ikke have et flertal imod sig.</a:t>
          </a:r>
          <a:endParaRPr lang="en-US" sz="3100" kern="1200"/>
        </a:p>
      </dsp:txBody>
      <dsp:txXfrm>
        <a:off x="0" y="665847"/>
        <a:ext cx="6666833" cy="1757700"/>
      </dsp:txXfrm>
    </dsp:sp>
    <dsp:sp modelId="{6BEE59B6-4ABE-4CC0-9C26-41D427864181}">
      <dsp:nvSpPr>
        <dsp:cNvPr id="0" name=""/>
        <dsp:cNvSpPr/>
      </dsp:nvSpPr>
      <dsp:spPr>
        <a:xfrm>
          <a:off x="333341" y="208287"/>
          <a:ext cx="4666783" cy="9151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100" kern="1200"/>
            <a:t>Negativ parlamentarisme: </a:t>
          </a:r>
          <a:endParaRPr lang="en-US" sz="3100" kern="1200"/>
        </a:p>
      </dsp:txBody>
      <dsp:txXfrm>
        <a:off x="378013" y="252959"/>
        <a:ext cx="4577439" cy="825776"/>
      </dsp:txXfrm>
    </dsp:sp>
    <dsp:sp modelId="{0D0D0247-E63A-46A3-B0C3-245B5C1D30C7}">
      <dsp:nvSpPr>
        <dsp:cNvPr id="0" name=""/>
        <dsp:cNvSpPr/>
      </dsp:nvSpPr>
      <dsp:spPr>
        <a:xfrm>
          <a:off x="0" y="3048507"/>
          <a:ext cx="6666833" cy="2197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645668" rIns="517420" bIns="220472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3100" kern="1200"/>
            <a:t>Regeringen (et parti eller flere) skal have et flertal med sig i parlamentet.</a:t>
          </a:r>
          <a:endParaRPr lang="en-US" sz="3100" kern="1200"/>
        </a:p>
      </dsp:txBody>
      <dsp:txXfrm>
        <a:off x="0" y="3048507"/>
        <a:ext cx="6666833" cy="2197125"/>
      </dsp:txXfrm>
    </dsp:sp>
    <dsp:sp modelId="{567444A6-CB8D-4AF9-AEA1-B0D49D7C5066}">
      <dsp:nvSpPr>
        <dsp:cNvPr id="0" name=""/>
        <dsp:cNvSpPr/>
      </dsp:nvSpPr>
      <dsp:spPr>
        <a:xfrm>
          <a:off x="333341" y="2590947"/>
          <a:ext cx="4666783" cy="91512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100" kern="1200"/>
            <a:t>Positiv parlamentarisme</a:t>
          </a:r>
          <a:endParaRPr lang="en-US" sz="3100" kern="1200"/>
        </a:p>
      </dsp:txBody>
      <dsp:txXfrm>
        <a:off x="378013" y="2635619"/>
        <a:ext cx="4577439" cy="825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B6EF86-39EB-4F64-AA56-845B725E95F4}">
      <dsp:nvSpPr>
        <dsp:cNvPr id="0" name=""/>
        <dsp:cNvSpPr/>
      </dsp:nvSpPr>
      <dsp:spPr>
        <a:xfrm>
          <a:off x="0" y="558117"/>
          <a:ext cx="6666833" cy="79150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300" kern="1200"/>
            <a:t>Tim-Johan, Clara, Astrid V, Gry</a:t>
          </a:r>
          <a:endParaRPr lang="en-US" sz="3300" kern="1200"/>
        </a:p>
      </dsp:txBody>
      <dsp:txXfrm>
        <a:off x="38638" y="596755"/>
        <a:ext cx="6589557" cy="714229"/>
      </dsp:txXfrm>
    </dsp:sp>
    <dsp:sp modelId="{AA059960-4D4A-45B6-B33A-1C4DCC1CBF99}">
      <dsp:nvSpPr>
        <dsp:cNvPr id="0" name=""/>
        <dsp:cNvSpPr/>
      </dsp:nvSpPr>
      <dsp:spPr>
        <a:xfrm>
          <a:off x="0" y="1444662"/>
          <a:ext cx="6666833" cy="791505"/>
        </a:xfrm>
        <a:prstGeom prst="roundRect">
          <a:avLst/>
        </a:prstGeom>
        <a:gradFill rotWithShape="0">
          <a:gsLst>
            <a:gs pos="0">
              <a:schemeClr val="accent5">
                <a:hueOff val="-1689636"/>
                <a:satOff val="-4355"/>
                <a:lumOff val="-29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689636"/>
                <a:satOff val="-4355"/>
                <a:lumOff val="-29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689636"/>
                <a:satOff val="-4355"/>
                <a:lumOff val="-29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300" kern="1200"/>
            <a:t>Freya, Astrid K, Signe, Marie, Filucka </a:t>
          </a:r>
          <a:endParaRPr lang="en-US" sz="3300" kern="1200"/>
        </a:p>
      </dsp:txBody>
      <dsp:txXfrm>
        <a:off x="38638" y="1483300"/>
        <a:ext cx="6589557" cy="714229"/>
      </dsp:txXfrm>
    </dsp:sp>
    <dsp:sp modelId="{17102816-6FA3-4EDF-8E56-230DB30B65CA}">
      <dsp:nvSpPr>
        <dsp:cNvPr id="0" name=""/>
        <dsp:cNvSpPr/>
      </dsp:nvSpPr>
      <dsp:spPr>
        <a:xfrm>
          <a:off x="0" y="2331207"/>
          <a:ext cx="6666833" cy="791505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300" kern="1200"/>
            <a:t>Liv, Smilla, Anders, Silas, Anna </a:t>
          </a:r>
          <a:endParaRPr lang="en-US" sz="3300" kern="1200"/>
        </a:p>
      </dsp:txBody>
      <dsp:txXfrm>
        <a:off x="38638" y="2369845"/>
        <a:ext cx="6589557" cy="714229"/>
      </dsp:txXfrm>
    </dsp:sp>
    <dsp:sp modelId="{20144A9E-2772-4170-AE24-D2C231D6CB3E}">
      <dsp:nvSpPr>
        <dsp:cNvPr id="0" name=""/>
        <dsp:cNvSpPr/>
      </dsp:nvSpPr>
      <dsp:spPr>
        <a:xfrm>
          <a:off x="0" y="3217752"/>
          <a:ext cx="6666833" cy="791505"/>
        </a:xfrm>
        <a:prstGeom prst="roundRect">
          <a:avLst/>
        </a:prstGeom>
        <a:gradFill rotWithShape="0">
          <a:gsLst>
            <a:gs pos="0">
              <a:schemeClr val="accent5">
                <a:hueOff val="-5068907"/>
                <a:satOff val="-13064"/>
                <a:lumOff val="-88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068907"/>
                <a:satOff val="-13064"/>
                <a:lumOff val="-88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068907"/>
                <a:satOff val="-13064"/>
                <a:lumOff val="-88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300" kern="1200"/>
            <a:t>Selma, Anton, Valdemar, Julie</a:t>
          </a:r>
          <a:endParaRPr lang="en-US" sz="3300" kern="1200"/>
        </a:p>
      </dsp:txBody>
      <dsp:txXfrm>
        <a:off x="38638" y="3256390"/>
        <a:ext cx="6589557" cy="714229"/>
      </dsp:txXfrm>
    </dsp:sp>
    <dsp:sp modelId="{18A39529-9699-4AE3-B160-B2A12551A0EC}">
      <dsp:nvSpPr>
        <dsp:cNvPr id="0" name=""/>
        <dsp:cNvSpPr/>
      </dsp:nvSpPr>
      <dsp:spPr>
        <a:xfrm>
          <a:off x="0" y="4104297"/>
          <a:ext cx="6666833" cy="791505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300" kern="1200"/>
            <a:t>Astrid I, Mathilde, Johanne, Bertram</a:t>
          </a:r>
          <a:endParaRPr lang="en-US" sz="3300" kern="1200"/>
        </a:p>
      </dsp:txBody>
      <dsp:txXfrm>
        <a:off x="38638" y="4142935"/>
        <a:ext cx="6589557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FFDDA-2531-4296-B911-42736FD9852C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09760-6886-41E8-BDAE-E090128D83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216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>
                <a:effectLst/>
                <a:latin typeface="var(--font-content)"/>
              </a:rPr>
              <a:t>Medbestemmels</a:t>
            </a:r>
            <a:r>
              <a:rPr lang="da-DK" dirty="0">
                <a:effectLst/>
                <a:latin typeface="var(--font-content)"/>
              </a:rPr>
              <a:t>e: Borgerne har tilstrækkelige og lige muligheder for at få indflydelse på de politiske beslutninger, inden de træffes af politikerne (magthaverne).</a:t>
            </a:r>
          </a:p>
          <a:p>
            <a:br>
              <a:rPr lang="da-DK" b="1" dirty="0">
                <a:effectLst/>
                <a:latin typeface="var(--font-content)"/>
              </a:rPr>
            </a:br>
            <a:r>
              <a:rPr lang="da-DK" b="1" dirty="0">
                <a:effectLst/>
                <a:latin typeface="var(--font-content)"/>
              </a:rPr>
              <a:t>Lighed i valg: </a:t>
            </a:r>
            <a:r>
              <a:rPr lang="da-DK" dirty="0">
                <a:effectLst/>
                <a:latin typeface="var(--font-content)"/>
              </a:rPr>
              <a:t>Borgerne skal alle have samme mulighed for at stemme og alle stemmer vægter lige meget.</a:t>
            </a:r>
          </a:p>
          <a:p>
            <a:br>
              <a:rPr lang="da-DK" dirty="0">
                <a:effectLst/>
                <a:latin typeface="var(--font-content)"/>
              </a:rPr>
            </a:br>
            <a:r>
              <a:rPr lang="da-DK" b="1" dirty="0" err="1">
                <a:effectLst/>
                <a:latin typeface="var(--font-content)"/>
              </a:rPr>
              <a:t>Opnåelse</a:t>
            </a:r>
            <a:r>
              <a:rPr lang="da-DK" b="1" dirty="0">
                <a:effectLst/>
                <a:latin typeface="var(--font-content)"/>
              </a:rPr>
              <a:t> af begrundet indsigt</a:t>
            </a:r>
            <a:r>
              <a:rPr lang="da-DK" dirty="0">
                <a:effectLst/>
                <a:latin typeface="var(--font-content)"/>
              </a:rPr>
              <a:t>: Borgerne har muligheder for information og oplysninger fra forskellige kilder og har mulighed for at blive hørt om politiske forslag og beslutninger. Dette sikres blandt andet gennem ytrings, presse- og trykkefrihed.</a:t>
            </a:r>
          </a:p>
          <a:p>
            <a:endParaRPr lang="da-DK" dirty="0">
              <a:effectLst/>
              <a:latin typeface="var(--font-content)"/>
            </a:endParaRPr>
          </a:p>
          <a:p>
            <a:r>
              <a:rPr lang="da-DK" b="1" dirty="0">
                <a:effectLst/>
                <a:latin typeface="var(--font-content)"/>
              </a:rPr>
              <a:t>Kontrol med dagsordenen: </a:t>
            </a:r>
            <a:r>
              <a:rPr lang="da-DK" dirty="0">
                <a:effectLst/>
                <a:latin typeface="var(--font-content)"/>
              </a:rPr>
              <a:t>Borgerne skal have mulighed for at få indflydelse på, hvilke sager der sættes på den offentlige – eller politiske – dagsorden.</a:t>
            </a:r>
          </a:p>
          <a:p>
            <a:endParaRPr lang="da-DK" dirty="0">
              <a:effectLst/>
              <a:latin typeface="var(--font-content)"/>
            </a:endParaRPr>
          </a:p>
          <a:p>
            <a:r>
              <a:rPr lang="da-DK" b="1" dirty="0">
                <a:effectLst/>
                <a:latin typeface="var(--font-content)"/>
              </a:rPr>
              <a:t>Ingen udelukkelse af myndige</a:t>
            </a:r>
            <a:r>
              <a:rPr lang="da-DK" dirty="0">
                <a:effectLst/>
                <a:latin typeface="var(--font-content)"/>
              </a:rPr>
              <a:t>: Borgerne i et land, som har </a:t>
            </a:r>
            <a:r>
              <a:rPr lang="da-DK" u="none" strike="noStrike" dirty="0">
                <a:effectLst/>
                <a:latin typeface="var(--font-content)"/>
              </a:rPr>
              <a:t>statsborgerskab</a:t>
            </a:r>
            <a:r>
              <a:rPr lang="da-DK" dirty="0">
                <a:effectLst/>
                <a:latin typeface="var(--font-content)"/>
              </a:rPr>
              <a:t> eller permanent opholdstilladelse, skal have del i de fire </a:t>
            </a:r>
            <a:r>
              <a:rPr lang="da-DK" dirty="0" err="1">
                <a:effectLst/>
                <a:latin typeface="var(--font-content)"/>
              </a:rPr>
              <a:t>ovenforstående</a:t>
            </a:r>
            <a:r>
              <a:rPr lang="da-DK" dirty="0">
                <a:effectLst/>
                <a:latin typeface="var(--font-content)"/>
              </a:rPr>
              <a:t> kriterier.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409760-6886-41E8-BDAE-E090128D8311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2872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409760-6886-41E8-BDAE-E090128D8311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6752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409760-6886-41E8-BDAE-E090128D8311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5401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409760-6886-41E8-BDAE-E090128D8311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6610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EDD6C-A605-4DA1-8642-2C52E12278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1CAFED0-8CBD-4317-A44A-467033886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FEDD5A7-E96C-4ECF-9FCA-CD60445A7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70EAF02-6B18-46D1-B7CF-20C9D68AD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3845FF-0AFA-4041-8929-13820F7E7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277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F44175-E4A6-4DEB-A212-D499D3713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243A3C7-59BD-4038-B6C3-A91B90BB7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09CA1E8-AEA3-49DD-A974-BE9666702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CC9FFB-2B80-4A9F-8353-3AB18DFDC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16D5B4-BC10-4684-AB50-FB5EEE083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866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C5D4967-593F-484F-AC69-E7FD3179A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09AD7DE-7D44-4C93-9936-8803E17BD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6A809E6-AB85-4873-AACF-39A7197B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7C8AE21-3529-4B61-944E-C830C285F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03B81B-952B-4A11-A03C-0451C0A93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076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1FC92F-D7C7-4246-928E-620BC3C3C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9FEE01-CB5B-4418-8843-B8AA8CE2E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9053BB-E5D8-4F4D-8BBE-8AC7F70A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A1F2EC-41E5-479B-AB7C-15896E39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5D210F7-DC75-4FF9-A58D-1034228DE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49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E492F2-FB39-4ED0-989B-BAD83402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CB2B4CF-C3A8-43E2-A977-99C736F34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D40A453-3417-4774-B62E-F9BAB68A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DCF7F6-506C-4C43-8AD9-BC5DCBB0D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8A7608-DDCD-4DB9-930D-573EA70D0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872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D8231C-958D-4610-B31C-68311616F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E6A168-09BF-4417-8E98-D4E6F3324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6F90982-FD83-4A60-A25A-872CDF2FD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FC47836-596F-4112-9BB6-E7A80919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506E7F-304E-46D3-B18D-764259F46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DC251E1-63BB-4690-BC75-33AAAA87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494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E4E335-3DBF-4D04-9B7F-A85AD2EC9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2EDB56B-FBE5-40B7-8F72-730EC1DFA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FBB826D-023A-4012-A76D-370763B50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81D9BCA-569F-4AF8-AA54-69FBD3A0A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540F71A-F7AA-47A5-A2E3-7EE5A3E563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561BB79-F3AA-46A0-A59A-583B1C027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C2D1409-9DC9-47C4-ABF7-C5D63367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6E872FA-C91F-4264-BBF4-49F91AA6B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473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C0C1A-78A4-4BA2-A77F-365276D58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44A81B7-DF8F-490F-B875-61725CB3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4A81C07-0033-4CC0-9498-4E603B054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EFED121-AED8-4668-9CD0-7AA6B7E4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197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AD8E918-EDB4-4DE1-A312-B1AC1356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5C6B245-F1CC-4B46-A828-A134CC146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1F62478-8C69-441F-B252-1F60F757F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962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9A24B-78AE-486E-8549-C47A92E65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56B87C-C56D-4066-A9AF-137AE36F7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2001BD9-DE9B-42C7-B4FB-A23C98854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9EFC9A3-0D91-4D9F-B48A-127306B8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7684573-390F-478A-9AE0-3DA91AE4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38AD6F-26E3-49D1-8811-CDC848759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744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2AD546-3F21-4D9F-ABF2-45599CE34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2D3E90A-1FE9-4810-A60B-E3411B5FE6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2FA438-4532-41BF-90EB-158A430EB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7855432-563E-4574-A012-0E67C0F94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A89B87B-FB2F-451A-9CC5-3D3CAEB34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B32DAE-9EBA-4823-A16C-CFA6B6A95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157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9CA7E7F-7C7B-4417-9E4A-43073CF43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7E1822-66D0-44B7-9BB3-1F0DE7291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120550-3C66-4522-84FC-8AF7167FB4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B32F7-D52E-4726-A5EC-49BAD2BCD733}" type="datetimeFigureOut">
              <a:rPr lang="da-DK" smtClean="0"/>
              <a:t>22-03-2024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2E446F-69A2-40B1-8ECD-A9A07762B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D5ED34-AAA7-40F6-91E0-7BFA83752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371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JNcs5gKZw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time_continue=3&amp;v=7y0IJQHlEEY&amp;embeds_referring_euri=https%3A%2F%2Fwww.google.com%2Fsearch%3Fsca_esv%3D563020551%26rlz%3D1C1GCEA_enDK877DK877%26sxsrf%3DAB5stBgeEQpFN075epFPEwB1SvxA5kDNtQ%3A1693990590072%26&amp;source_ve_path=MzY4NDIsMjg2NjY&amp;feature=emb_log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D4AD0ED-45F1-4AB2-8C18-7DED238A0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430622-9855-482E-98A8-1FAECC909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15C76D5-716D-420A-ABDC-55BF6D9ED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9875022-E2DB-4A9E-8832-E7009F0E4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BFBDCA6-4D2C-451E-8205-8C334DCEE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395B2B7-3263-461B-8800-669EBE884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727DC78-6D51-415D-878D-516F840FB6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8405FB7A-34E4-454E-80C1-3AF31F600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56EC0F8-CE39-4C95-B52D-033DBF561C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CF317B45-C707-4F78-A046-9DB5738B0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3326" y="609600"/>
            <a:ext cx="8229600" cy="2819399"/>
          </a:xfrm>
          <a:noFill/>
        </p:spPr>
        <p:txBody>
          <a:bodyPr anchor="b">
            <a:normAutofit/>
          </a:bodyPr>
          <a:lstStyle/>
          <a:p>
            <a:r>
              <a:rPr lang="da-DK" sz="4800" dirty="0">
                <a:solidFill>
                  <a:schemeClr val="bg1"/>
                </a:solidFill>
              </a:rPr>
              <a:t>Modul 3: Dansk demokrati og EU</a:t>
            </a:r>
          </a:p>
        </p:txBody>
      </p:sp>
      <p:sp>
        <p:nvSpPr>
          <p:cNvPr id="4" name="Undertitel 3">
            <a:extLst>
              <a:ext uri="{FF2B5EF4-FFF2-40B4-BE49-F238E27FC236}">
                <a16:creationId xmlns:a16="http://schemas.microsoft.com/office/drawing/2014/main" id="{D6BE36DA-1470-4DEC-998F-1FB0B21AF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3326" y="3522428"/>
            <a:ext cx="8229600" cy="2607079"/>
          </a:xfrm>
          <a:noFill/>
        </p:spPr>
        <p:txBody>
          <a:bodyPr anchor="t">
            <a:normAutofit/>
          </a:bodyPr>
          <a:lstStyle/>
          <a:p>
            <a:r>
              <a:rPr lang="da-DK">
                <a:solidFill>
                  <a:schemeClr val="bg1"/>
                </a:solidFill>
              </a:rPr>
              <a:t>Forløb: Det politiske Europa – demokratisk eller ej?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3162FBC-1EE8-4355-8B2B-CB9A5B4BD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2940EF9-7ECF-49BA-8F14-5EBC7ADE07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9A5AE3-5A1E-4528-BDC2-D32A66EFF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39C6801-3BB8-4C41-9385-D9CE4F1485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8EA6929-FF51-4E95-8E16-80E9F371A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BE91CBD-B19A-4299-90BD-CC3AB69766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26CE109B-4241-4CF1-B587-868774BB4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D107650-C271-404F-98D8-BB8E7E030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1F01725-EDBB-493E-A610-EF9ACBABB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C8E2A80-F420-488D-AE39-E20BC61B1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58A20B2-85E4-4C64-A75F-376DA772A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88BDCE8-2392-4F5E-B6B4-AD19C903B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AutoShape 2" descr="Fremtidens EU: Debat om reformeringen af EU | Nyheder | Europa-Parlamentet">
            <a:extLst>
              <a:ext uri="{FF2B5EF4-FFF2-40B4-BE49-F238E27FC236}">
                <a16:creationId xmlns:a16="http://schemas.microsoft.com/office/drawing/2014/main" id="{2BD1ADD5-3195-477A-8ECD-87E36024A1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824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5D4AF3-4828-4E55-9C6F-84741ACBD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 for modulet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A7F5522-3280-450B-8AEF-27990FE61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1. Manic Street </a:t>
            </a:r>
            <a:r>
              <a:rPr lang="da-DK" dirty="0" err="1"/>
              <a:t>Preachers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2. Læreroplæg</a:t>
            </a:r>
          </a:p>
          <a:p>
            <a:pPr marL="0" indent="0">
              <a:buNone/>
            </a:pPr>
            <a:r>
              <a:rPr lang="da-DK" dirty="0"/>
              <a:t>3. Padlet</a:t>
            </a:r>
          </a:p>
          <a:p>
            <a:pPr marL="0" indent="0">
              <a:buNone/>
            </a:pPr>
            <a:r>
              <a:rPr lang="da-DK" dirty="0"/>
              <a:t>4. Video</a:t>
            </a:r>
          </a:p>
          <a:p>
            <a:pPr marL="0" indent="0">
              <a:buNone/>
            </a:pPr>
            <a:r>
              <a:rPr lang="da-DK" dirty="0"/>
              <a:t>5. Undersøgelse</a:t>
            </a:r>
          </a:p>
          <a:p>
            <a:pPr marL="0" indent="0">
              <a:buNone/>
            </a:pPr>
            <a:r>
              <a:rPr lang="da-DK" dirty="0"/>
              <a:t>6. Opsamling</a:t>
            </a:r>
          </a:p>
          <a:p>
            <a:pPr marL="0" indent="0">
              <a:buNone/>
            </a:pPr>
            <a:endParaRPr lang="da-DK" dirty="0"/>
          </a:p>
          <a:p>
            <a:pPr marL="514350" indent="-514350">
              <a:buFont typeface="+mj-lt"/>
              <a:buAutoNum type="arabicParenR"/>
            </a:pPr>
            <a:endParaRPr lang="da-DK" dirty="0"/>
          </a:p>
          <a:p>
            <a:pPr marL="514350" indent="-514350">
              <a:buFont typeface="+mj-lt"/>
              <a:buAutoNum type="arabicParenR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67075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A3E6F7-243E-9D3F-1A1E-0A5D37F35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Manic Street </a:t>
            </a:r>
            <a:r>
              <a:rPr lang="da-DK" sz="440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Preachers</a:t>
            </a:r>
            <a:r>
              <a:rPr lang="da-DK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 - Europa </a:t>
            </a:r>
            <a:r>
              <a:rPr lang="da-DK" sz="440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Geht</a:t>
            </a:r>
            <a:r>
              <a:rPr lang="da-DK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 </a:t>
            </a:r>
            <a:r>
              <a:rPr lang="da-DK" sz="440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Durch</a:t>
            </a:r>
            <a:r>
              <a:rPr lang="da-DK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 Mich (</a:t>
            </a:r>
            <a:r>
              <a:rPr lang="da-DK" sz="440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Lyric</a:t>
            </a:r>
            <a:r>
              <a:rPr lang="da-DK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 Video)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9EF836C-F194-E9B9-0BF5-408E7A969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Budskab(er)?</a:t>
            </a:r>
          </a:p>
        </p:txBody>
      </p:sp>
    </p:spTree>
    <p:extLst>
      <p:ext uri="{BB962C8B-B14F-4D97-AF65-F5344CB8AC3E}">
        <p14:creationId xmlns:p14="http://schemas.microsoft.com/office/powerpoint/2010/main" val="1885314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DE2100A-E576-E335-ED59-1B8515719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da-DK" sz="4200"/>
              <a:t>Robert Dahls ideelle demokrati (fem kriterier)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B255A58-52C7-2CD3-C17D-42E44BA70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sz="2200"/>
              <a:t>Medbestemmelse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200"/>
              <a:t>Lighed i valg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200"/>
              <a:t>Opnåelse af begrundet indsigt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200"/>
              <a:t>Kontrol med dagsordenen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200"/>
              <a:t>Ingen udelukkelse af myndige</a:t>
            </a:r>
          </a:p>
        </p:txBody>
      </p:sp>
      <p:pic>
        <p:nvPicPr>
          <p:cNvPr id="5" name="Picture 4" descr="Skakmat i et skakspil">
            <a:extLst>
              <a:ext uri="{FF2B5EF4-FFF2-40B4-BE49-F238E27FC236}">
                <a16:creationId xmlns:a16="http://schemas.microsoft.com/office/drawing/2014/main" id="{22A602EF-FFCF-9FBD-484C-66A36FD41DF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754" r="13267" b="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66809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F6641F0-608D-90C7-15AA-A2BD17939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da-DK" sz="3100">
                <a:solidFill>
                  <a:srgbClr val="FFFFFF"/>
                </a:solidFill>
              </a:rPr>
              <a:t>Parlamentarisme 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D5F5DBD4-59FE-181C-AA73-D5AAC80054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07140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735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938DF-46E7-B25E-D761-C68E48880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Padlet – tjek på lektien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5D6D23-F5B9-1179-9485-BB953B8C8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u="sng" dirty="0"/>
              <a:t>Først besvares spg. 1 derefter 2 og 3.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Hvad er demokrati?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Beskriv hvad der kendetegner direkte demokrati og repræsentativt demokrati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Hvori består forskellen på konkurrence- og deltagelsesdemokrati?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80676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orskellige farvede spørgsmålstegn">
            <a:extLst>
              <a:ext uri="{FF2B5EF4-FFF2-40B4-BE49-F238E27FC236}">
                <a16:creationId xmlns:a16="http://schemas.microsoft.com/office/drawing/2014/main" id="{7AF1CD33-173B-117B-0013-D7D4CD841B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2" r="26768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FE785E3-DB5D-A314-BC32-BD314CA9F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800"/>
              </a:spcAft>
            </a:pPr>
            <a:r>
              <a:rPr lang="en-US" b="1" u="sng">
                <a:solidFill>
                  <a:schemeClr val="bg1"/>
                </a:solidFill>
                <a:effectLst/>
                <a:hlinkClick r:id="rId3"/>
              </a:rPr>
              <a:t>Dit Demokrati | Hvad bestemmer EU?</a:t>
            </a:r>
            <a:br>
              <a:rPr lang="en-US">
                <a:solidFill>
                  <a:schemeClr val="bg1"/>
                </a:solidFill>
                <a:effectLst/>
              </a:rPr>
            </a:br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4446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54B04C-3A6D-774F-8D9E-584D5DC77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da-DK" sz="4000">
                <a:solidFill>
                  <a:srgbClr val="FFFFFF"/>
                </a:solidFill>
              </a:rPr>
              <a:t>Grupper	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6552BEF1-51A7-1F67-A53E-3572FF505D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919923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5082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3B2DF1-768F-7919-13DC-D50B824F3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da-DK" sz="5400"/>
              <a:t>Gruppearbejde (4 og 4)</a:t>
            </a:r>
          </a:p>
        </p:txBody>
      </p:sp>
      <p:pic>
        <p:nvPicPr>
          <p:cNvPr id="5" name="Picture 4" descr="Mange spørgsmålstegn på sort baggrund">
            <a:extLst>
              <a:ext uri="{FF2B5EF4-FFF2-40B4-BE49-F238E27FC236}">
                <a16:creationId xmlns:a16="http://schemas.microsoft.com/office/drawing/2014/main" id="{B2342F6A-FABF-CD0F-C968-78A62493F15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573" r="2" b="2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B7F9D5-6E61-82CD-892C-416BE25A4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da-DK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skal via selvvfunden empiri udføre nedenstående undersøgelse:</a:t>
            </a:r>
            <a:endParaRPr lang="da-DK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endParaRPr lang="da-DK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da-DK" sz="20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Undersøg, valgdeltagelsen (ved de seneste tre valg) ved folketingsvalg, regional- og kommunalvalg samt til EU-parlamentet. Undersøg også om der er grupper i det danske samfund, som deltager mindre ved politiske valg. I skal desuden overveje, hvad der kan forklare forskelle ved valgdeltagelsen ved de forskellige valg og den manglende politiske deltagelse. </a:t>
            </a:r>
            <a:endParaRPr lang="da-DK" sz="2000" i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sz="2000"/>
          </a:p>
        </p:txBody>
      </p:sp>
    </p:spTree>
    <p:extLst>
      <p:ext uri="{BB962C8B-B14F-4D97-AF65-F5344CB8AC3E}">
        <p14:creationId xmlns:p14="http://schemas.microsoft.com/office/powerpoint/2010/main" val="227759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4334</TotalTime>
  <Words>425</Words>
  <Application>Microsoft Office PowerPoint</Application>
  <PresentationFormat>Widescreen</PresentationFormat>
  <Paragraphs>50</Paragraphs>
  <Slides>9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var(--font-content)</vt:lpstr>
      <vt:lpstr>Office-tema</vt:lpstr>
      <vt:lpstr>Modul 3: Dansk demokrati og EU</vt:lpstr>
      <vt:lpstr>Plan for modulet</vt:lpstr>
      <vt:lpstr>Manic Street Preachers - Europa Geht Durch Mich (Lyric Video)</vt:lpstr>
      <vt:lpstr>Robert Dahls ideelle demokrati (fem kriterier)</vt:lpstr>
      <vt:lpstr>Parlamentarisme </vt:lpstr>
      <vt:lpstr>Padlet – tjek på lektien</vt:lpstr>
      <vt:lpstr>Dit Demokrati | Hvad bestemmer EU? </vt:lpstr>
      <vt:lpstr>Grupper </vt:lpstr>
      <vt:lpstr>Gruppearbejde (4 og 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Christoffer Østergaard Carstens</dc:creator>
  <cp:lastModifiedBy>Christoffer Østergaard Carstens</cp:lastModifiedBy>
  <cp:revision>1</cp:revision>
  <dcterms:created xsi:type="dcterms:W3CDTF">2021-10-26T12:32:10Z</dcterms:created>
  <dcterms:modified xsi:type="dcterms:W3CDTF">2024-03-22T10:06:53Z</dcterms:modified>
</cp:coreProperties>
</file>