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034" r:id="rId2"/>
    <p:sldId id="2030" r:id="rId3"/>
    <p:sldId id="2040" r:id="rId4"/>
    <p:sldId id="306" r:id="rId5"/>
    <p:sldId id="2035" r:id="rId6"/>
    <p:sldId id="2036" r:id="rId7"/>
    <p:sldId id="2037" r:id="rId8"/>
    <p:sldId id="2038" r:id="rId9"/>
    <p:sldId id="304" r:id="rId10"/>
    <p:sldId id="303" r:id="rId11"/>
    <p:sldId id="305" r:id="rId12"/>
    <p:sldId id="2039" r:id="rId1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1FA3E6-0FAB-4121-937B-54D251A41998}" v="54" dt="2024-08-22T08:46:17.8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724" autoAdjust="0"/>
  </p:normalViewPr>
  <p:slideViewPr>
    <p:cSldViewPr snapToGrid="0">
      <p:cViewPr varScale="1">
        <p:scale>
          <a:sx n="92" d="100"/>
          <a:sy n="92" d="100"/>
        </p:scale>
        <p:origin x="1314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ffer Østergaard Carstens" userId="5d542c86-40b2-4e4f-ab37-dc2fab4fc46a" providerId="ADAL" clId="{0898219D-07E3-4313-818D-7915AD12780C}"/>
    <pc:docChg chg="undo custSel addSld delSld modSld sldOrd">
      <pc:chgData name="Christoffer Østergaard Carstens" userId="5d542c86-40b2-4e4f-ab37-dc2fab4fc46a" providerId="ADAL" clId="{0898219D-07E3-4313-818D-7915AD12780C}" dt="2022-10-26T12:45:40.731" v="2747" actId="20577"/>
      <pc:docMkLst>
        <pc:docMk/>
      </pc:docMkLst>
      <pc:sldChg chg="modSp mod">
        <pc:chgData name="Christoffer Østergaard Carstens" userId="5d542c86-40b2-4e4f-ab37-dc2fab4fc46a" providerId="ADAL" clId="{0898219D-07E3-4313-818D-7915AD12780C}" dt="2022-10-24T10:12:41.563" v="25" actId="20577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0898219D-07E3-4313-818D-7915AD12780C}" dt="2022-10-24T10:12:41.563" v="25" actId="20577"/>
          <ac:spMkLst>
            <pc:docMk/>
            <pc:sldMk cId="834824033" sldId="256"/>
            <ac:spMk id="2" creationId="{CF317B45-C707-4F78-A046-9DB5738B0282}"/>
          </ac:spMkLst>
        </pc:spChg>
      </pc:sldChg>
      <pc:sldChg chg="modSp mod">
        <pc:chgData name="Christoffer Østergaard Carstens" userId="5d542c86-40b2-4e4f-ab37-dc2fab4fc46a" providerId="ADAL" clId="{0898219D-07E3-4313-818D-7915AD12780C}" dt="2022-10-26T12:40:54.500" v="2716" actId="20577"/>
        <pc:sldMkLst>
          <pc:docMk/>
          <pc:sldMk cId="2767075252" sldId="257"/>
        </pc:sldMkLst>
        <pc:spChg chg="mod">
          <ac:chgData name="Christoffer Østergaard Carstens" userId="5d542c86-40b2-4e4f-ab37-dc2fab4fc46a" providerId="ADAL" clId="{0898219D-07E3-4313-818D-7915AD12780C}" dt="2022-10-26T12:40:54.500" v="2716" actId="20577"/>
          <ac:spMkLst>
            <pc:docMk/>
            <pc:sldMk cId="2767075252" sldId="257"/>
            <ac:spMk id="3" creationId="{0A7F5522-3280-450B-8AEF-27990FE6166D}"/>
          </ac:spMkLst>
        </pc:spChg>
      </pc:sldChg>
      <pc:sldChg chg="del">
        <pc:chgData name="Christoffer Østergaard Carstens" userId="5d542c86-40b2-4e4f-ab37-dc2fab4fc46a" providerId="ADAL" clId="{0898219D-07E3-4313-818D-7915AD12780C}" dt="2022-10-24T10:12:48.284" v="27" actId="47"/>
        <pc:sldMkLst>
          <pc:docMk/>
          <pc:sldMk cId="2048388202" sldId="258"/>
        </pc:sldMkLst>
      </pc:sldChg>
      <pc:sldChg chg="del">
        <pc:chgData name="Christoffer Østergaard Carstens" userId="5d542c86-40b2-4e4f-ab37-dc2fab4fc46a" providerId="ADAL" clId="{0898219D-07E3-4313-818D-7915AD12780C}" dt="2022-10-24T10:12:51.566" v="31" actId="47"/>
        <pc:sldMkLst>
          <pc:docMk/>
          <pc:sldMk cId="3828480908" sldId="259"/>
        </pc:sldMkLst>
      </pc:sldChg>
      <pc:sldChg chg="del">
        <pc:chgData name="Christoffer Østergaard Carstens" userId="5d542c86-40b2-4e4f-ab37-dc2fab4fc46a" providerId="ADAL" clId="{0898219D-07E3-4313-818D-7915AD12780C}" dt="2022-10-24T10:12:52.016" v="33" actId="47"/>
        <pc:sldMkLst>
          <pc:docMk/>
          <pc:sldMk cId="1734415593" sldId="260"/>
        </pc:sldMkLst>
      </pc:sldChg>
      <pc:sldChg chg="addSp delSp modSp add del mod ord">
        <pc:chgData name="Christoffer Østergaard Carstens" userId="5d542c86-40b2-4e4f-ab37-dc2fab4fc46a" providerId="ADAL" clId="{0898219D-07E3-4313-818D-7915AD12780C}" dt="2022-10-25T07:29:26.570" v="2231" actId="1076"/>
        <pc:sldMkLst>
          <pc:docMk/>
          <pc:sldMk cId="2034731970" sldId="261"/>
        </pc:sldMkLst>
        <pc:spChg chg="mod">
          <ac:chgData name="Christoffer Østergaard Carstens" userId="5d542c86-40b2-4e4f-ab37-dc2fab4fc46a" providerId="ADAL" clId="{0898219D-07E3-4313-818D-7915AD12780C}" dt="2022-10-24T10:41:40.083" v="701" actId="5793"/>
          <ac:spMkLst>
            <pc:docMk/>
            <pc:sldMk cId="2034731970" sldId="261"/>
            <ac:spMk id="3" creationId="{1A8FF7ED-09BA-42A6-A5C3-47C0041DC898}"/>
          </ac:spMkLst>
        </pc:spChg>
        <pc:spChg chg="add del">
          <ac:chgData name="Christoffer Østergaard Carstens" userId="5d542c86-40b2-4e4f-ab37-dc2fab4fc46a" providerId="ADAL" clId="{0898219D-07E3-4313-818D-7915AD12780C}" dt="2022-10-25T07:29:18.190" v="2228" actId="478"/>
          <ac:spMkLst>
            <pc:docMk/>
            <pc:sldMk cId="2034731970" sldId="261"/>
            <ac:spMk id="4" creationId="{A3D069F8-380A-44C9-A3F4-4ED56F9067D7}"/>
          </ac:spMkLst>
        </pc:spChg>
        <pc:picChg chg="add mod">
          <ac:chgData name="Christoffer Østergaard Carstens" userId="5d542c86-40b2-4e4f-ab37-dc2fab4fc46a" providerId="ADAL" clId="{0898219D-07E3-4313-818D-7915AD12780C}" dt="2022-10-25T07:29:26.570" v="2231" actId="1076"/>
          <ac:picMkLst>
            <pc:docMk/>
            <pc:sldMk cId="2034731970" sldId="261"/>
            <ac:picMk id="5" creationId="{FA5F9F37-DB7E-40C5-89EF-15E18113B549}"/>
          </ac:picMkLst>
        </pc:picChg>
      </pc:sldChg>
      <pc:sldChg chg="modSp new mod">
        <pc:chgData name="Christoffer Østergaard Carstens" userId="5d542c86-40b2-4e4f-ab37-dc2fab4fc46a" providerId="ADAL" clId="{0898219D-07E3-4313-818D-7915AD12780C}" dt="2022-10-26T10:56:05.173" v="2581" actId="20577"/>
        <pc:sldMkLst>
          <pc:docMk/>
          <pc:sldMk cId="2837418153" sldId="262"/>
        </pc:sldMkLst>
        <pc:spChg chg="mod">
          <ac:chgData name="Christoffer Østergaard Carstens" userId="5d542c86-40b2-4e4f-ab37-dc2fab4fc46a" providerId="ADAL" clId="{0898219D-07E3-4313-818D-7915AD12780C}" dt="2022-10-26T10:56:05.173" v="2581" actId="20577"/>
          <ac:spMkLst>
            <pc:docMk/>
            <pc:sldMk cId="2837418153" sldId="262"/>
            <ac:spMk id="2" creationId="{4DC3F25B-7E39-40AC-A7FB-6BFE8E24CA23}"/>
          </ac:spMkLst>
        </pc:spChg>
        <pc:spChg chg="mod">
          <ac:chgData name="Christoffer Østergaard Carstens" userId="5d542c86-40b2-4e4f-ab37-dc2fab4fc46a" providerId="ADAL" clId="{0898219D-07E3-4313-818D-7915AD12780C}" dt="2022-10-24T10:23:26.177" v="698" actId="20577"/>
          <ac:spMkLst>
            <pc:docMk/>
            <pc:sldMk cId="2837418153" sldId="262"/>
            <ac:spMk id="3" creationId="{D323034D-33C3-4DD8-865E-1066FEC6C949}"/>
          </ac:spMkLst>
        </pc:spChg>
      </pc:sldChg>
      <pc:sldChg chg="del">
        <pc:chgData name="Christoffer Østergaard Carstens" userId="5d542c86-40b2-4e4f-ab37-dc2fab4fc46a" providerId="ADAL" clId="{0898219D-07E3-4313-818D-7915AD12780C}" dt="2022-10-24T10:12:48.662" v="28" actId="47"/>
        <pc:sldMkLst>
          <pc:docMk/>
          <pc:sldMk cId="3092233320" sldId="262"/>
        </pc:sldMkLst>
      </pc:sldChg>
      <pc:sldChg chg="modSp new mod modNotesTx">
        <pc:chgData name="Christoffer Østergaard Carstens" userId="5d542c86-40b2-4e4f-ab37-dc2fab4fc46a" providerId="ADAL" clId="{0898219D-07E3-4313-818D-7915AD12780C}" dt="2022-10-26T12:09:19.486" v="2684" actId="20577"/>
        <pc:sldMkLst>
          <pc:docMk/>
          <pc:sldMk cId="4035412" sldId="263"/>
        </pc:sldMkLst>
        <pc:spChg chg="mod">
          <ac:chgData name="Christoffer Østergaard Carstens" userId="5d542c86-40b2-4e4f-ab37-dc2fab4fc46a" providerId="ADAL" clId="{0898219D-07E3-4313-818D-7915AD12780C}" dt="2022-10-24T10:21:43.899" v="454" actId="20577"/>
          <ac:spMkLst>
            <pc:docMk/>
            <pc:sldMk cId="4035412" sldId="263"/>
            <ac:spMk id="2" creationId="{711BB492-C1D3-4BFB-A478-78FAA45A3C5E}"/>
          </ac:spMkLst>
        </pc:spChg>
        <pc:spChg chg="mod">
          <ac:chgData name="Christoffer Østergaard Carstens" userId="5d542c86-40b2-4e4f-ab37-dc2fab4fc46a" providerId="ADAL" clId="{0898219D-07E3-4313-818D-7915AD12780C}" dt="2022-10-26T12:09:19.486" v="2684" actId="20577"/>
          <ac:spMkLst>
            <pc:docMk/>
            <pc:sldMk cId="4035412" sldId="263"/>
            <ac:spMk id="3" creationId="{1311A598-2DF2-4479-ACF8-5B3BC3F804DE}"/>
          </ac:spMkLst>
        </pc:spChg>
      </pc:sldChg>
      <pc:sldChg chg="del">
        <pc:chgData name="Christoffer Østergaard Carstens" userId="5d542c86-40b2-4e4f-ab37-dc2fab4fc46a" providerId="ADAL" clId="{0898219D-07E3-4313-818D-7915AD12780C}" dt="2022-10-24T10:12:51.753" v="32" actId="47"/>
        <pc:sldMkLst>
          <pc:docMk/>
          <pc:sldMk cId="2765563718" sldId="263"/>
        </pc:sldMkLst>
      </pc:sldChg>
      <pc:sldChg chg="modSp new mod">
        <pc:chgData name="Christoffer Østergaard Carstens" userId="5d542c86-40b2-4e4f-ab37-dc2fab4fc46a" providerId="ADAL" clId="{0898219D-07E3-4313-818D-7915AD12780C}" dt="2022-10-24T10:48:13.144" v="1053" actId="20577"/>
        <pc:sldMkLst>
          <pc:docMk/>
          <pc:sldMk cId="2201965131" sldId="264"/>
        </pc:sldMkLst>
        <pc:spChg chg="mod">
          <ac:chgData name="Christoffer Østergaard Carstens" userId="5d542c86-40b2-4e4f-ab37-dc2fab4fc46a" providerId="ADAL" clId="{0898219D-07E3-4313-818D-7915AD12780C}" dt="2022-10-24T10:19:34.090" v="115" actId="20577"/>
          <ac:spMkLst>
            <pc:docMk/>
            <pc:sldMk cId="2201965131" sldId="264"/>
            <ac:spMk id="2" creationId="{7E75A972-557A-4E0E-AD39-917529B78B31}"/>
          </ac:spMkLst>
        </pc:spChg>
        <pc:spChg chg="mod">
          <ac:chgData name="Christoffer Østergaard Carstens" userId="5d542c86-40b2-4e4f-ab37-dc2fab4fc46a" providerId="ADAL" clId="{0898219D-07E3-4313-818D-7915AD12780C}" dt="2022-10-24T10:48:13.144" v="1053" actId="20577"/>
          <ac:spMkLst>
            <pc:docMk/>
            <pc:sldMk cId="2201965131" sldId="264"/>
            <ac:spMk id="3" creationId="{43CA6E6C-66F5-4FCC-9405-4E537199D636}"/>
          </ac:spMkLst>
        </pc:spChg>
      </pc:sldChg>
      <pc:sldChg chg="modSp new mod modNotesTx">
        <pc:chgData name="Christoffer Østergaard Carstens" userId="5d542c86-40b2-4e4f-ab37-dc2fab4fc46a" providerId="ADAL" clId="{0898219D-07E3-4313-818D-7915AD12780C}" dt="2022-10-26T12:45:40.731" v="2747" actId="20577"/>
        <pc:sldMkLst>
          <pc:docMk/>
          <pc:sldMk cId="3842848003" sldId="265"/>
        </pc:sldMkLst>
        <pc:spChg chg="mod">
          <ac:chgData name="Christoffer Østergaard Carstens" userId="5d542c86-40b2-4e4f-ab37-dc2fab4fc46a" providerId="ADAL" clId="{0898219D-07E3-4313-818D-7915AD12780C}" dt="2022-10-24T10:19:51.207" v="150" actId="20577"/>
          <ac:spMkLst>
            <pc:docMk/>
            <pc:sldMk cId="3842848003" sldId="265"/>
            <ac:spMk id="2" creationId="{74F812DA-2CAE-4F30-8751-544F814F8BEC}"/>
          </ac:spMkLst>
        </pc:spChg>
        <pc:spChg chg="mod">
          <ac:chgData name="Christoffer Østergaard Carstens" userId="5d542c86-40b2-4e4f-ab37-dc2fab4fc46a" providerId="ADAL" clId="{0898219D-07E3-4313-818D-7915AD12780C}" dt="2022-10-26T12:45:40.731" v="2747" actId="20577"/>
          <ac:spMkLst>
            <pc:docMk/>
            <pc:sldMk cId="3842848003" sldId="265"/>
            <ac:spMk id="3" creationId="{E8811258-8EC9-4C86-91C8-232E5BD655F2}"/>
          </ac:spMkLst>
        </pc:spChg>
      </pc:sldChg>
      <pc:sldChg chg="modSp new mod">
        <pc:chgData name="Christoffer Østergaard Carstens" userId="5d542c86-40b2-4e4f-ab37-dc2fab4fc46a" providerId="ADAL" clId="{0898219D-07E3-4313-818D-7915AD12780C}" dt="2022-10-24T10:21:17.634" v="424" actId="113"/>
        <pc:sldMkLst>
          <pc:docMk/>
          <pc:sldMk cId="1902977906" sldId="266"/>
        </pc:sldMkLst>
        <pc:spChg chg="mod">
          <ac:chgData name="Christoffer Østergaard Carstens" userId="5d542c86-40b2-4e4f-ab37-dc2fab4fc46a" providerId="ADAL" clId="{0898219D-07E3-4313-818D-7915AD12780C}" dt="2022-10-24T10:20:03.606" v="190" actId="20577"/>
          <ac:spMkLst>
            <pc:docMk/>
            <pc:sldMk cId="1902977906" sldId="266"/>
            <ac:spMk id="2" creationId="{2C0FBFD4-DB37-467E-87B9-ED7808B9B8F5}"/>
          </ac:spMkLst>
        </pc:spChg>
        <pc:spChg chg="mod">
          <ac:chgData name="Christoffer Østergaard Carstens" userId="5d542c86-40b2-4e4f-ab37-dc2fab4fc46a" providerId="ADAL" clId="{0898219D-07E3-4313-818D-7915AD12780C}" dt="2022-10-24T10:21:17.634" v="424" actId="113"/>
          <ac:spMkLst>
            <pc:docMk/>
            <pc:sldMk cId="1902977906" sldId="266"/>
            <ac:spMk id="3" creationId="{C63B378D-EF94-4DAF-BB51-A75A3155A3BD}"/>
          </ac:spMkLst>
        </pc:spChg>
      </pc:sldChg>
      <pc:sldChg chg="addSp modSp new mod ord modNotesTx">
        <pc:chgData name="Christoffer Østergaard Carstens" userId="5d542c86-40b2-4e4f-ab37-dc2fab4fc46a" providerId="ADAL" clId="{0898219D-07E3-4313-818D-7915AD12780C}" dt="2022-10-25T06:58:50.866" v="2226"/>
        <pc:sldMkLst>
          <pc:docMk/>
          <pc:sldMk cId="2043186984" sldId="267"/>
        </pc:sldMkLst>
        <pc:spChg chg="mod">
          <ac:chgData name="Christoffer Østergaard Carstens" userId="5d542c86-40b2-4e4f-ab37-dc2fab4fc46a" providerId="ADAL" clId="{0898219D-07E3-4313-818D-7915AD12780C}" dt="2022-10-25T06:47:27" v="1899" actId="20577"/>
          <ac:spMkLst>
            <pc:docMk/>
            <pc:sldMk cId="2043186984" sldId="267"/>
            <ac:spMk id="3" creationId="{71C8B8F1-428F-4DC4-B168-05101ABF87F8}"/>
          </ac:spMkLst>
        </pc:spChg>
        <pc:picChg chg="add mod">
          <ac:chgData name="Christoffer Østergaard Carstens" userId="5d542c86-40b2-4e4f-ab37-dc2fab4fc46a" providerId="ADAL" clId="{0898219D-07E3-4313-818D-7915AD12780C}" dt="2022-10-25T06:45:30.015" v="1637" actId="1076"/>
          <ac:picMkLst>
            <pc:docMk/>
            <pc:sldMk cId="2043186984" sldId="267"/>
            <ac:picMk id="5" creationId="{BB74D729-29D2-4624-B734-A85AEA083E8F}"/>
          </ac:picMkLst>
        </pc:picChg>
      </pc:sldChg>
      <pc:sldChg chg="addSp modSp new mod">
        <pc:chgData name="Christoffer Østergaard Carstens" userId="5d542c86-40b2-4e4f-ab37-dc2fab4fc46a" providerId="ADAL" clId="{0898219D-07E3-4313-818D-7915AD12780C}" dt="2022-10-25T06:45:23.956" v="1636" actId="20577"/>
        <pc:sldMkLst>
          <pc:docMk/>
          <pc:sldMk cId="138949536" sldId="268"/>
        </pc:sldMkLst>
        <pc:spChg chg="mod">
          <ac:chgData name="Christoffer Østergaard Carstens" userId="5d542c86-40b2-4e4f-ab37-dc2fab4fc46a" providerId="ADAL" clId="{0898219D-07E3-4313-818D-7915AD12780C}" dt="2022-10-25T06:45:23.956" v="1636" actId="20577"/>
          <ac:spMkLst>
            <pc:docMk/>
            <pc:sldMk cId="138949536" sldId="268"/>
            <ac:spMk id="2" creationId="{58BBDACF-D85A-4A4B-BCBE-38A5354B79EC}"/>
          </ac:spMkLst>
        </pc:spChg>
        <pc:spChg chg="mod">
          <ac:chgData name="Christoffer Østergaard Carstens" userId="5d542c86-40b2-4e4f-ab37-dc2fab4fc46a" providerId="ADAL" clId="{0898219D-07E3-4313-818D-7915AD12780C}" dt="2022-10-25T06:44:55.093" v="1624" actId="11"/>
          <ac:spMkLst>
            <pc:docMk/>
            <pc:sldMk cId="138949536" sldId="268"/>
            <ac:spMk id="3" creationId="{625CC2F9-3CD0-4B5F-B1C2-6C7CABD5F8FF}"/>
          </ac:spMkLst>
        </pc:spChg>
        <pc:picChg chg="add mod">
          <ac:chgData name="Christoffer Østergaard Carstens" userId="5d542c86-40b2-4e4f-ab37-dc2fab4fc46a" providerId="ADAL" clId="{0898219D-07E3-4313-818D-7915AD12780C}" dt="2022-10-25T06:44:58.255" v="1625" actId="1076"/>
          <ac:picMkLst>
            <pc:docMk/>
            <pc:sldMk cId="138949536" sldId="268"/>
            <ac:picMk id="1026" creationId="{A2A2156A-93ED-411F-B168-D697BCCC77BC}"/>
          </ac:picMkLst>
        </pc:picChg>
      </pc:sldChg>
      <pc:sldChg chg="modSp new mod">
        <pc:chgData name="Christoffer Østergaard Carstens" userId="5d542c86-40b2-4e4f-ab37-dc2fab4fc46a" providerId="ADAL" clId="{0898219D-07E3-4313-818D-7915AD12780C}" dt="2022-10-25T06:48:24.508" v="1922" actId="20577"/>
        <pc:sldMkLst>
          <pc:docMk/>
          <pc:sldMk cId="1926362102" sldId="269"/>
        </pc:sldMkLst>
        <pc:spChg chg="mod">
          <ac:chgData name="Christoffer Østergaard Carstens" userId="5d542c86-40b2-4e4f-ab37-dc2fab4fc46a" providerId="ADAL" clId="{0898219D-07E3-4313-818D-7915AD12780C}" dt="2022-10-25T06:48:24.508" v="1922" actId="20577"/>
          <ac:spMkLst>
            <pc:docMk/>
            <pc:sldMk cId="1926362102" sldId="269"/>
            <ac:spMk id="2" creationId="{67AC1D38-1461-462E-B525-F5D98391B48B}"/>
          </ac:spMkLst>
        </pc:spChg>
      </pc:sldChg>
      <pc:sldChg chg="modSp new del mod">
        <pc:chgData name="Christoffer Østergaard Carstens" userId="5d542c86-40b2-4e4f-ab37-dc2fab4fc46a" providerId="ADAL" clId="{0898219D-07E3-4313-818D-7915AD12780C}" dt="2022-10-25T06:49:33.262" v="1958" actId="47"/>
        <pc:sldMkLst>
          <pc:docMk/>
          <pc:sldMk cId="3864994689" sldId="270"/>
        </pc:sldMkLst>
        <pc:spChg chg="mod">
          <ac:chgData name="Christoffer Østergaard Carstens" userId="5d542c86-40b2-4e4f-ab37-dc2fab4fc46a" providerId="ADAL" clId="{0898219D-07E3-4313-818D-7915AD12780C}" dt="2022-10-25T06:49:17.377" v="1956" actId="20577"/>
          <ac:spMkLst>
            <pc:docMk/>
            <pc:sldMk cId="3864994689" sldId="270"/>
            <ac:spMk id="2" creationId="{006A23FC-4B96-4B32-8BA4-31260E19CC4D}"/>
          </ac:spMkLst>
        </pc:spChg>
      </pc:sldChg>
      <pc:sldChg chg="modSp add del mod">
        <pc:chgData name="Christoffer Østergaard Carstens" userId="5d542c86-40b2-4e4f-ab37-dc2fab4fc46a" providerId="ADAL" clId="{0898219D-07E3-4313-818D-7915AD12780C}" dt="2022-10-26T12:41:57.727" v="2739" actId="113"/>
        <pc:sldMkLst>
          <pc:docMk/>
          <pc:sldMk cId="454270990" sldId="322"/>
        </pc:sldMkLst>
        <pc:spChg chg="mod">
          <ac:chgData name="Christoffer Østergaard Carstens" userId="5d542c86-40b2-4e4f-ab37-dc2fab4fc46a" providerId="ADAL" clId="{0898219D-07E3-4313-818D-7915AD12780C}" dt="2022-10-25T07:30:08.010" v="2256" actId="20577"/>
          <ac:spMkLst>
            <pc:docMk/>
            <pc:sldMk cId="454270990" sldId="322"/>
            <ac:spMk id="2" creationId="{F4BFA0BC-46CC-4611-97BB-E6C95326DAE0}"/>
          </ac:spMkLst>
        </pc:spChg>
        <pc:graphicFrameChg chg="mod modGraphic">
          <ac:chgData name="Christoffer Østergaard Carstens" userId="5d542c86-40b2-4e4f-ab37-dc2fab4fc46a" providerId="ADAL" clId="{0898219D-07E3-4313-818D-7915AD12780C}" dt="2022-10-26T12:41:57.727" v="2739" actId="113"/>
          <ac:graphicFrameMkLst>
            <pc:docMk/>
            <pc:sldMk cId="454270990" sldId="322"/>
            <ac:graphicFrameMk id="4" creationId="{E8CE9983-7B0D-4973-9ADF-C84A39B23C7C}"/>
          </ac:graphicFrameMkLst>
        </pc:graphicFrameChg>
      </pc:sldChg>
      <pc:sldChg chg="addSp modSp new mod">
        <pc:chgData name="Christoffer Østergaard Carstens" userId="5d542c86-40b2-4e4f-ab37-dc2fab4fc46a" providerId="ADAL" clId="{0898219D-07E3-4313-818D-7915AD12780C}" dt="2022-10-25T06:58:39.890" v="2224" actId="404"/>
        <pc:sldMkLst>
          <pc:docMk/>
          <pc:sldMk cId="745106110" sldId="323"/>
        </pc:sldMkLst>
        <pc:spChg chg="mod">
          <ac:chgData name="Christoffer Østergaard Carstens" userId="5d542c86-40b2-4e4f-ab37-dc2fab4fc46a" providerId="ADAL" clId="{0898219D-07E3-4313-818D-7915AD12780C}" dt="2022-10-25T06:58:13.520" v="2195" actId="27636"/>
          <ac:spMkLst>
            <pc:docMk/>
            <pc:sldMk cId="745106110" sldId="323"/>
            <ac:spMk id="2" creationId="{59C6EE59-A425-411F-BD48-12094B1F3B25}"/>
          </ac:spMkLst>
        </pc:spChg>
        <pc:spChg chg="mod">
          <ac:chgData name="Christoffer Østergaard Carstens" userId="5d542c86-40b2-4e4f-ab37-dc2fab4fc46a" providerId="ADAL" clId="{0898219D-07E3-4313-818D-7915AD12780C}" dt="2022-10-25T06:58:39.890" v="2224" actId="404"/>
          <ac:spMkLst>
            <pc:docMk/>
            <pc:sldMk cId="745106110" sldId="323"/>
            <ac:spMk id="3" creationId="{F805B409-D5FD-4595-8171-3549EA78912B}"/>
          </ac:spMkLst>
        </pc:spChg>
        <pc:picChg chg="add mod">
          <ac:chgData name="Christoffer Østergaard Carstens" userId="5d542c86-40b2-4e4f-ab37-dc2fab4fc46a" providerId="ADAL" clId="{0898219D-07E3-4313-818D-7915AD12780C}" dt="2022-10-25T06:58:19.075" v="2196" actId="1076"/>
          <ac:picMkLst>
            <pc:docMk/>
            <pc:sldMk cId="745106110" sldId="323"/>
            <ac:picMk id="2050" creationId="{FD315FF0-5DDF-4151-9018-49659673E804}"/>
          </ac:picMkLst>
        </pc:picChg>
      </pc:sldChg>
      <pc:sldChg chg="modSp new mod">
        <pc:chgData name="Christoffer Østergaard Carstens" userId="5d542c86-40b2-4e4f-ab37-dc2fab4fc46a" providerId="ADAL" clId="{0898219D-07E3-4313-818D-7915AD12780C}" dt="2022-10-25T07:35:05.176" v="2431" actId="20577"/>
        <pc:sldMkLst>
          <pc:docMk/>
          <pc:sldMk cId="2092373580" sldId="324"/>
        </pc:sldMkLst>
        <pc:spChg chg="mod">
          <ac:chgData name="Christoffer Østergaard Carstens" userId="5d542c86-40b2-4e4f-ab37-dc2fab4fc46a" providerId="ADAL" clId="{0898219D-07E3-4313-818D-7915AD12780C}" dt="2022-10-25T07:35:05.176" v="2431" actId="20577"/>
          <ac:spMkLst>
            <pc:docMk/>
            <pc:sldMk cId="2092373580" sldId="324"/>
            <ac:spMk id="2" creationId="{18AC54A1-FCEF-4671-85FD-008D01FAB099}"/>
          </ac:spMkLst>
        </pc:spChg>
      </pc:sldChg>
    </pc:docChg>
  </pc:docChgLst>
  <pc:docChgLst>
    <pc:chgData name="Christoffer Østergaard Carstens" userId="5d542c86-40b2-4e4f-ab37-dc2fab4fc46a" providerId="ADAL" clId="{59A5D565-C809-40FC-90D9-39D1A862041F}"/>
    <pc:docChg chg="custSel addSld delSld modSld">
      <pc:chgData name="Christoffer Østergaard Carstens" userId="5d542c86-40b2-4e4f-ab37-dc2fab4fc46a" providerId="ADAL" clId="{59A5D565-C809-40FC-90D9-39D1A862041F}" dt="2022-09-08T10:40:46.674" v="1781" actId="47"/>
      <pc:docMkLst>
        <pc:docMk/>
      </pc:docMkLst>
      <pc:sldChg chg="addSp delSp modSp mod">
        <pc:chgData name="Christoffer Østergaard Carstens" userId="5d542c86-40b2-4e4f-ab37-dc2fab4fc46a" providerId="ADAL" clId="{59A5D565-C809-40FC-90D9-39D1A862041F}" dt="2022-09-08T07:19:49.109" v="1029" actId="1076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59A5D565-C809-40FC-90D9-39D1A862041F}" dt="2022-09-08T06:54:42.201" v="28" actId="20577"/>
          <ac:spMkLst>
            <pc:docMk/>
            <pc:sldMk cId="834824033" sldId="256"/>
            <ac:spMk id="2" creationId="{CF317B45-C707-4F78-A046-9DB5738B0282}"/>
          </ac:spMkLst>
        </pc:spChg>
        <pc:spChg chg="add">
          <ac:chgData name="Christoffer Østergaard Carstens" userId="5d542c86-40b2-4e4f-ab37-dc2fab4fc46a" providerId="ADAL" clId="{59A5D565-C809-40FC-90D9-39D1A862041F}" dt="2022-09-08T07:19:40.084" v="1026"/>
          <ac:spMkLst>
            <pc:docMk/>
            <pc:sldMk cId="834824033" sldId="256"/>
            <ac:spMk id="3" creationId="{2BD1ADD5-3195-477A-8ECD-87E36024A17E}"/>
          </ac:spMkLst>
        </pc:spChg>
        <pc:spChg chg="mod">
          <ac:chgData name="Christoffer Østergaard Carstens" userId="5d542c86-40b2-4e4f-ab37-dc2fab4fc46a" providerId="ADAL" clId="{59A5D565-C809-40FC-90D9-39D1A862041F}" dt="2022-09-08T07:19:23.034" v="1025" actId="20577"/>
          <ac:spMkLst>
            <pc:docMk/>
            <pc:sldMk cId="834824033" sldId="256"/>
            <ac:spMk id="4" creationId="{D6BE36DA-1470-4DEC-998F-1FB0B21AFE03}"/>
          </ac:spMkLst>
        </pc:spChg>
        <pc:picChg chg="del">
          <ac:chgData name="Christoffer Østergaard Carstens" userId="5d542c86-40b2-4e4f-ab37-dc2fab4fc46a" providerId="ADAL" clId="{59A5D565-C809-40FC-90D9-39D1A862041F}" dt="2022-09-08T06:54:37.401" v="8" actId="478"/>
          <ac:picMkLst>
            <pc:docMk/>
            <pc:sldMk cId="834824033" sldId="256"/>
            <ac:picMk id="1026" creationId="{F1F88887-D756-47F8-82A1-B210D27F813C}"/>
          </ac:picMkLst>
        </pc:picChg>
        <pc:picChg chg="add mod">
          <ac:chgData name="Christoffer Østergaard Carstens" userId="5d542c86-40b2-4e4f-ab37-dc2fab4fc46a" providerId="ADAL" clId="{59A5D565-C809-40FC-90D9-39D1A862041F}" dt="2022-09-08T07:19:49.109" v="1029" actId="1076"/>
          <ac:picMkLst>
            <pc:docMk/>
            <pc:sldMk cId="834824033" sldId="256"/>
            <ac:picMk id="1028" creationId="{AC24024C-7C9B-4A7D-8879-E7299B7BC7F9}"/>
          </ac:picMkLst>
        </pc:picChg>
      </pc:sldChg>
      <pc:sldChg chg="modSp new mod">
        <pc:chgData name="Christoffer Østergaard Carstens" userId="5d542c86-40b2-4e4f-ab37-dc2fab4fc46a" providerId="ADAL" clId="{59A5D565-C809-40FC-90D9-39D1A862041F}" dt="2022-09-08T10:32:14.810" v="1446" actId="20577"/>
        <pc:sldMkLst>
          <pc:docMk/>
          <pc:sldMk cId="1186769006" sldId="257"/>
        </pc:sldMkLst>
        <pc:spChg chg="mod">
          <ac:chgData name="Christoffer Østergaard Carstens" userId="5d542c86-40b2-4e4f-ab37-dc2fab4fc46a" providerId="ADAL" clId="{59A5D565-C809-40FC-90D9-39D1A862041F}" dt="2022-09-08T06:56:51.793" v="76" actId="20577"/>
          <ac:spMkLst>
            <pc:docMk/>
            <pc:sldMk cId="1186769006" sldId="257"/>
            <ac:spMk id="2" creationId="{5FE6C2A5-F092-46C8-BA4C-D66706B73BDB}"/>
          </ac:spMkLst>
        </pc:spChg>
        <pc:spChg chg="mod">
          <ac:chgData name="Christoffer Østergaard Carstens" userId="5d542c86-40b2-4e4f-ab37-dc2fab4fc46a" providerId="ADAL" clId="{59A5D565-C809-40FC-90D9-39D1A862041F}" dt="2022-09-08T10:32:14.810" v="1446" actId="20577"/>
          <ac:spMkLst>
            <pc:docMk/>
            <pc:sldMk cId="1186769006" sldId="257"/>
            <ac:spMk id="3" creationId="{5E491D51-3D49-42C8-B741-17547D174B49}"/>
          </ac:spMkLst>
        </pc:spChg>
      </pc:sldChg>
      <pc:sldChg chg="del">
        <pc:chgData name="Christoffer Østergaard Carstens" userId="5d542c86-40b2-4e4f-ab37-dc2fab4fc46a" providerId="ADAL" clId="{59A5D565-C809-40FC-90D9-39D1A862041F}" dt="2022-09-08T06:54:33.377" v="0" actId="47"/>
        <pc:sldMkLst>
          <pc:docMk/>
          <pc:sldMk cId="1266078965" sldId="257"/>
        </pc:sldMkLst>
      </pc:sldChg>
      <pc:sldChg chg="modSp new mod modNotesTx">
        <pc:chgData name="Christoffer Østergaard Carstens" userId="5d542c86-40b2-4e4f-ab37-dc2fab4fc46a" providerId="ADAL" clId="{59A5D565-C809-40FC-90D9-39D1A862041F}" dt="2022-09-08T07:19:15.554" v="1024" actId="20577"/>
        <pc:sldMkLst>
          <pc:docMk/>
          <pc:sldMk cId="869625324" sldId="258"/>
        </pc:sldMkLst>
        <pc:spChg chg="mod">
          <ac:chgData name="Christoffer Østergaard Carstens" userId="5d542c86-40b2-4e4f-ab37-dc2fab4fc46a" providerId="ADAL" clId="{59A5D565-C809-40FC-90D9-39D1A862041F}" dt="2022-09-08T07:00:17.280" v="429" actId="20577"/>
          <ac:spMkLst>
            <pc:docMk/>
            <pc:sldMk cId="869625324" sldId="258"/>
            <ac:spMk id="2" creationId="{0143E861-4EF2-49EF-B3E7-BE456BC435E8}"/>
          </ac:spMkLst>
        </pc:spChg>
        <pc:spChg chg="mod">
          <ac:chgData name="Christoffer Østergaard Carstens" userId="5d542c86-40b2-4e4f-ab37-dc2fab4fc46a" providerId="ADAL" clId="{59A5D565-C809-40FC-90D9-39D1A862041F}" dt="2022-09-08T07:02:58.568" v="950" actId="404"/>
          <ac:spMkLst>
            <pc:docMk/>
            <pc:sldMk cId="869625324" sldId="258"/>
            <ac:spMk id="3" creationId="{587EB1CC-776E-42DB-A38D-68F653530B5F}"/>
          </ac:spMkLst>
        </pc:spChg>
      </pc:sldChg>
      <pc:sldChg chg="del">
        <pc:chgData name="Christoffer Østergaard Carstens" userId="5d542c86-40b2-4e4f-ab37-dc2fab4fc46a" providerId="ADAL" clId="{59A5D565-C809-40FC-90D9-39D1A862041F}" dt="2022-09-08T06:54:34.295" v="1" actId="47"/>
        <pc:sldMkLst>
          <pc:docMk/>
          <pc:sldMk cId="1043164692" sldId="258"/>
        </pc:sldMkLst>
      </pc:sldChg>
      <pc:sldChg chg="del">
        <pc:chgData name="Christoffer Østergaard Carstens" userId="5d542c86-40b2-4e4f-ab37-dc2fab4fc46a" providerId="ADAL" clId="{59A5D565-C809-40FC-90D9-39D1A862041F}" dt="2022-09-08T06:54:34.511" v="2" actId="47"/>
        <pc:sldMkLst>
          <pc:docMk/>
          <pc:sldMk cId="292985340" sldId="259"/>
        </pc:sldMkLst>
      </pc:sldChg>
      <pc:sldChg chg="modSp new del mod">
        <pc:chgData name="Christoffer Østergaard Carstens" userId="5d542c86-40b2-4e4f-ab37-dc2fab4fc46a" providerId="ADAL" clId="{59A5D565-C809-40FC-90D9-39D1A862041F}" dt="2022-09-08T10:40:46.674" v="1781" actId="47"/>
        <pc:sldMkLst>
          <pc:docMk/>
          <pc:sldMk cId="660775069" sldId="259"/>
        </pc:sldMkLst>
        <pc:spChg chg="mod">
          <ac:chgData name="Christoffer Østergaard Carstens" userId="5d542c86-40b2-4e4f-ab37-dc2fab4fc46a" providerId="ADAL" clId="{59A5D565-C809-40FC-90D9-39D1A862041F}" dt="2022-09-08T07:10:30.101" v="974" actId="20577"/>
          <ac:spMkLst>
            <pc:docMk/>
            <pc:sldMk cId="660775069" sldId="259"/>
            <ac:spMk id="2" creationId="{C7449B74-D9E6-4668-AE0D-880EB1AF77C2}"/>
          </ac:spMkLst>
        </pc:spChg>
      </pc:sldChg>
      <pc:sldChg chg="modSp new mod">
        <pc:chgData name="Christoffer Østergaard Carstens" userId="5d542c86-40b2-4e4f-ab37-dc2fab4fc46a" providerId="ADAL" clId="{59A5D565-C809-40FC-90D9-39D1A862041F}" dt="2022-09-08T07:24:28.805" v="1320" actId="20577"/>
        <pc:sldMkLst>
          <pc:docMk/>
          <pc:sldMk cId="491757107" sldId="260"/>
        </pc:sldMkLst>
        <pc:spChg chg="mod">
          <ac:chgData name="Christoffer Østergaard Carstens" userId="5d542c86-40b2-4e4f-ab37-dc2fab4fc46a" providerId="ADAL" clId="{59A5D565-C809-40FC-90D9-39D1A862041F}" dt="2022-09-08T07:24:14.573" v="1223" actId="20577"/>
          <ac:spMkLst>
            <pc:docMk/>
            <pc:sldMk cId="491757107" sldId="260"/>
            <ac:spMk id="2" creationId="{6721699C-521F-486D-9E6D-5EE260698C69}"/>
          </ac:spMkLst>
        </pc:spChg>
        <pc:spChg chg="mod">
          <ac:chgData name="Christoffer Østergaard Carstens" userId="5d542c86-40b2-4e4f-ab37-dc2fab4fc46a" providerId="ADAL" clId="{59A5D565-C809-40FC-90D9-39D1A862041F}" dt="2022-09-08T07:24:28.805" v="1320" actId="20577"/>
          <ac:spMkLst>
            <pc:docMk/>
            <pc:sldMk cId="491757107" sldId="260"/>
            <ac:spMk id="3" creationId="{8E2E230E-01EB-4250-9C7C-7301AD3A9FCA}"/>
          </ac:spMkLst>
        </pc:spChg>
      </pc:sldChg>
      <pc:sldChg chg="del">
        <pc:chgData name="Christoffer Østergaard Carstens" userId="5d542c86-40b2-4e4f-ab37-dc2fab4fc46a" providerId="ADAL" clId="{59A5D565-C809-40FC-90D9-39D1A862041F}" dt="2022-09-08T06:54:34.670" v="3" actId="47"/>
        <pc:sldMkLst>
          <pc:docMk/>
          <pc:sldMk cId="3180844943" sldId="260"/>
        </pc:sldMkLst>
      </pc:sldChg>
      <pc:sldChg chg="addSp delSp modSp new mod">
        <pc:chgData name="Christoffer Østergaard Carstens" userId="5d542c86-40b2-4e4f-ab37-dc2fab4fc46a" providerId="ADAL" clId="{59A5D565-C809-40FC-90D9-39D1A862041F}" dt="2022-09-08T10:40:41.065" v="1780" actId="2164"/>
        <pc:sldMkLst>
          <pc:docMk/>
          <pc:sldMk cId="2123687572" sldId="261"/>
        </pc:sldMkLst>
        <pc:spChg chg="mod">
          <ac:chgData name="Christoffer Østergaard Carstens" userId="5d542c86-40b2-4e4f-ab37-dc2fab4fc46a" providerId="ADAL" clId="{59A5D565-C809-40FC-90D9-39D1A862041F}" dt="2022-09-08T07:26:30.797" v="1387" actId="20577"/>
          <ac:spMkLst>
            <pc:docMk/>
            <pc:sldMk cId="2123687572" sldId="261"/>
            <ac:spMk id="2" creationId="{F53A60E2-8247-4193-9A97-D2B25881B59C}"/>
          </ac:spMkLst>
        </pc:spChg>
        <pc:spChg chg="del mod">
          <ac:chgData name="Christoffer Østergaard Carstens" userId="5d542c86-40b2-4e4f-ab37-dc2fab4fc46a" providerId="ADAL" clId="{59A5D565-C809-40FC-90D9-39D1A862041F}" dt="2022-09-08T07:26:37.042" v="1389" actId="3680"/>
          <ac:spMkLst>
            <pc:docMk/>
            <pc:sldMk cId="2123687572" sldId="261"/>
            <ac:spMk id="3" creationId="{CCD5C453-E003-459F-85D6-7EF30D342A9A}"/>
          </ac:spMkLst>
        </pc:spChg>
        <pc:graphicFrameChg chg="add mod ord modGraphic">
          <ac:chgData name="Christoffer Østergaard Carstens" userId="5d542c86-40b2-4e4f-ab37-dc2fab4fc46a" providerId="ADAL" clId="{59A5D565-C809-40FC-90D9-39D1A862041F}" dt="2022-09-08T10:40:41.065" v="1780" actId="2164"/>
          <ac:graphicFrameMkLst>
            <pc:docMk/>
            <pc:sldMk cId="2123687572" sldId="261"/>
            <ac:graphicFrameMk id="4" creationId="{D960BD7B-08B0-4F1D-8CCB-74ABD1CD10AF}"/>
          </ac:graphicFrameMkLst>
        </pc:graphicFrameChg>
      </pc:sldChg>
      <pc:sldChg chg="del">
        <pc:chgData name="Christoffer Østergaard Carstens" userId="5d542c86-40b2-4e4f-ab37-dc2fab4fc46a" providerId="ADAL" clId="{59A5D565-C809-40FC-90D9-39D1A862041F}" dt="2022-09-08T06:54:34.834" v="4" actId="47"/>
        <pc:sldMkLst>
          <pc:docMk/>
          <pc:sldMk cId="2521800498" sldId="261"/>
        </pc:sldMkLst>
      </pc:sldChg>
      <pc:sldChg chg="modSp new mod">
        <pc:chgData name="Christoffer Østergaard Carstens" userId="5d542c86-40b2-4e4f-ab37-dc2fab4fc46a" providerId="ADAL" clId="{59A5D565-C809-40FC-90D9-39D1A862041F}" dt="2022-09-08T07:23:37.651" v="1199" actId="20577"/>
        <pc:sldMkLst>
          <pc:docMk/>
          <pc:sldMk cId="71559953" sldId="262"/>
        </pc:sldMkLst>
        <pc:spChg chg="mod">
          <ac:chgData name="Christoffer Østergaard Carstens" userId="5d542c86-40b2-4e4f-ab37-dc2fab4fc46a" providerId="ADAL" clId="{59A5D565-C809-40FC-90D9-39D1A862041F}" dt="2022-09-08T07:23:26.836" v="1191" actId="20577"/>
          <ac:spMkLst>
            <pc:docMk/>
            <pc:sldMk cId="71559953" sldId="262"/>
            <ac:spMk id="2" creationId="{CFED7811-1968-4723-9E54-485B0F7F4A35}"/>
          </ac:spMkLst>
        </pc:spChg>
        <pc:spChg chg="mod">
          <ac:chgData name="Christoffer Østergaard Carstens" userId="5d542c86-40b2-4e4f-ab37-dc2fab4fc46a" providerId="ADAL" clId="{59A5D565-C809-40FC-90D9-39D1A862041F}" dt="2022-09-08T07:23:37.651" v="1199" actId="20577"/>
          <ac:spMkLst>
            <pc:docMk/>
            <pc:sldMk cId="71559953" sldId="262"/>
            <ac:spMk id="3" creationId="{20E6454E-14CD-481F-8ECD-3089FD5D5526}"/>
          </ac:spMkLst>
        </pc:spChg>
      </pc:sldChg>
      <pc:sldChg chg="del">
        <pc:chgData name="Christoffer Østergaard Carstens" userId="5d542c86-40b2-4e4f-ab37-dc2fab4fc46a" providerId="ADAL" clId="{59A5D565-C809-40FC-90D9-39D1A862041F}" dt="2022-09-08T06:54:34.981" v="5" actId="47"/>
        <pc:sldMkLst>
          <pc:docMk/>
          <pc:sldMk cId="2701390319" sldId="262"/>
        </pc:sldMkLst>
      </pc:sldChg>
      <pc:sldChg chg="del">
        <pc:chgData name="Christoffer Østergaard Carstens" userId="5d542c86-40b2-4e4f-ab37-dc2fab4fc46a" providerId="ADAL" clId="{59A5D565-C809-40FC-90D9-39D1A862041F}" dt="2022-09-08T06:54:35.151" v="6" actId="47"/>
        <pc:sldMkLst>
          <pc:docMk/>
          <pc:sldMk cId="558395239" sldId="263"/>
        </pc:sldMkLst>
      </pc:sldChg>
      <pc:sldChg chg="modSp new mod">
        <pc:chgData name="Christoffer Østergaard Carstens" userId="5d542c86-40b2-4e4f-ab37-dc2fab4fc46a" providerId="ADAL" clId="{59A5D565-C809-40FC-90D9-39D1A862041F}" dt="2022-09-08T07:27:11.911" v="1444" actId="20577"/>
        <pc:sldMkLst>
          <pc:docMk/>
          <pc:sldMk cId="2674386514" sldId="263"/>
        </pc:sldMkLst>
        <pc:spChg chg="mod">
          <ac:chgData name="Christoffer Østergaard Carstens" userId="5d542c86-40b2-4e4f-ab37-dc2fab4fc46a" providerId="ADAL" clId="{59A5D565-C809-40FC-90D9-39D1A862041F}" dt="2022-09-08T07:27:11.911" v="1444" actId="20577"/>
          <ac:spMkLst>
            <pc:docMk/>
            <pc:sldMk cId="2674386514" sldId="263"/>
            <ac:spMk id="2" creationId="{FDAD7AAC-4C7E-4BC2-AB74-E9DAC75AF8C2}"/>
          </ac:spMkLst>
        </pc:spChg>
      </pc:sldChg>
      <pc:sldChg chg="del">
        <pc:chgData name="Christoffer Østergaard Carstens" userId="5d542c86-40b2-4e4f-ab37-dc2fab4fc46a" providerId="ADAL" clId="{59A5D565-C809-40FC-90D9-39D1A862041F}" dt="2022-09-08T06:54:35.757" v="7" actId="47"/>
        <pc:sldMkLst>
          <pc:docMk/>
          <pc:sldMk cId="753736288" sldId="264"/>
        </pc:sldMkLst>
      </pc:sldChg>
      <pc:sldChg chg="addSp modSp new">
        <pc:chgData name="Christoffer Østergaard Carstens" userId="5d542c86-40b2-4e4f-ab37-dc2fab4fc46a" providerId="ADAL" clId="{59A5D565-C809-40FC-90D9-39D1A862041F}" dt="2022-09-08T10:40:25.631" v="1779" actId="1076"/>
        <pc:sldMkLst>
          <pc:docMk/>
          <pc:sldMk cId="3306461529" sldId="264"/>
        </pc:sldMkLst>
        <pc:picChg chg="add mod">
          <ac:chgData name="Christoffer Østergaard Carstens" userId="5d542c86-40b2-4e4f-ab37-dc2fab4fc46a" providerId="ADAL" clId="{59A5D565-C809-40FC-90D9-39D1A862041F}" dt="2022-09-08T10:40:25.631" v="1779" actId="1076"/>
          <ac:picMkLst>
            <pc:docMk/>
            <pc:sldMk cId="3306461529" sldId="264"/>
            <ac:picMk id="2050" creationId="{D38E18BF-7588-4E91-A8BE-AEB14093C693}"/>
          </ac:picMkLst>
        </pc:picChg>
      </pc:sldChg>
    </pc:docChg>
  </pc:docChgLst>
  <pc:docChgLst>
    <pc:chgData name="Christoffer Østergaard Carstens" userId="5d542c86-40b2-4e4f-ab37-dc2fab4fc46a" providerId="ADAL" clId="{61E6B7CE-B6C9-4909-BC02-F059E31AD1F4}"/>
    <pc:docChg chg="undo custSel addSld delSld modSld sldOrd">
      <pc:chgData name="Christoffer Østergaard Carstens" userId="5d542c86-40b2-4e4f-ab37-dc2fab4fc46a" providerId="ADAL" clId="{61E6B7CE-B6C9-4909-BC02-F059E31AD1F4}" dt="2022-08-11T10:38:54.746" v="803" actId="20577"/>
      <pc:docMkLst>
        <pc:docMk/>
      </pc:docMkLst>
      <pc:sldChg chg="del">
        <pc:chgData name="Christoffer Østergaard Carstens" userId="5d542c86-40b2-4e4f-ab37-dc2fab4fc46a" providerId="ADAL" clId="{61E6B7CE-B6C9-4909-BC02-F059E31AD1F4}" dt="2022-08-11T10:37:00.166" v="548" actId="47"/>
        <pc:sldMkLst>
          <pc:docMk/>
          <pc:sldMk cId="995137511" sldId="265"/>
        </pc:sldMkLst>
      </pc:sldChg>
      <pc:sldChg chg="addSp delSp modSp mod">
        <pc:chgData name="Christoffer Østergaard Carstens" userId="5d542c86-40b2-4e4f-ab37-dc2fab4fc46a" providerId="ADAL" clId="{61E6B7CE-B6C9-4909-BC02-F059E31AD1F4}" dt="2022-08-11T10:38:54.746" v="803" actId="20577"/>
        <pc:sldMkLst>
          <pc:docMk/>
          <pc:sldMk cId="2927974430" sldId="266"/>
        </pc:sldMkLst>
        <pc:spChg chg="mod">
          <ac:chgData name="Christoffer Østergaard Carstens" userId="5d542c86-40b2-4e4f-ab37-dc2fab4fc46a" providerId="ADAL" clId="{61E6B7CE-B6C9-4909-BC02-F059E31AD1F4}" dt="2022-08-03T08:56:35.537" v="179" actId="20577"/>
          <ac:spMkLst>
            <pc:docMk/>
            <pc:sldMk cId="2927974430" sldId="266"/>
            <ac:spMk id="2" creationId="{BCA2BC6D-2687-43D1-80FD-3E4BF1DB645A}"/>
          </ac:spMkLst>
        </pc:spChg>
        <pc:spChg chg="del">
          <ac:chgData name="Christoffer Østergaard Carstens" userId="5d542c86-40b2-4e4f-ab37-dc2fab4fc46a" providerId="ADAL" clId="{61E6B7CE-B6C9-4909-BC02-F059E31AD1F4}" dt="2022-08-03T08:54:13.319" v="6" actId="3680"/>
          <ac:spMkLst>
            <pc:docMk/>
            <pc:sldMk cId="2927974430" sldId="266"/>
            <ac:spMk id="3" creationId="{C3622BF3-EAAE-4119-8B22-59780EC10123}"/>
          </ac:spMkLst>
        </pc:spChg>
        <pc:spChg chg="add mod">
          <ac:chgData name="Christoffer Østergaard Carstens" userId="5d542c86-40b2-4e4f-ab37-dc2fab4fc46a" providerId="ADAL" clId="{61E6B7CE-B6C9-4909-BC02-F059E31AD1F4}" dt="2022-08-03T08:59:38.385" v="479" actId="20577"/>
          <ac:spMkLst>
            <pc:docMk/>
            <pc:sldMk cId="2927974430" sldId="266"/>
            <ac:spMk id="7" creationId="{BCF50435-2BAF-4FEF-8AF9-805B8897E268}"/>
          </ac:spMkLst>
        </pc:spChg>
        <pc:graphicFrameChg chg="add mod ord modGraphic">
          <ac:chgData name="Christoffer Østergaard Carstens" userId="5d542c86-40b2-4e4f-ab37-dc2fab4fc46a" providerId="ADAL" clId="{61E6B7CE-B6C9-4909-BC02-F059E31AD1F4}" dt="2022-08-11T10:38:54.746" v="803" actId="20577"/>
          <ac:graphicFrameMkLst>
            <pc:docMk/>
            <pc:sldMk cId="2927974430" sldId="266"/>
            <ac:graphicFrameMk id="4" creationId="{F5E19A15-BD62-4A19-9598-25FD9154318A}"/>
          </ac:graphicFrameMkLst>
        </pc:graphicFrameChg>
        <pc:picChg chg="add del mod">
          <ac:chgData name="Christoffer Østergaard Carstens" userId="5d542c86-40b2-4e4f-ab37-dc2fab4fc46a" providerId="ADAL" clId="{61E6B7CE-B6C9-4909-BC02-F059E31AD1F4}" dt="2022-08-03T08:57:19.503" v="222" actId="478"/>
          <ac:picMkLst>
            <pc:docMk/>
            <pc:sldMk cId="2927974430" sldId="266"/>
            <ac:picMk id="6" creationId="{56E3B558-C020-49BA-9CDD-9248CF836B0B}"/>
          </ac:picMkLst>
        </pc:picChg>
      </pc:sldChg>
      <pc:sldChg chg="modSp new mod">
        <pc:chgData name="Christoffer Østergaard Carstens" userId="5d542c86-40b2-4e4f-ab37-dc2fab4fc46a" providerId="ADAL" clId="{61E6B7CE-B6C9-4909-BC02-F059E31AD1F4}" dt="2022-08-03T09:12:59.485" v="537" actId="20577"/>
        <pc:sldMkLst>
          <pc:docMk/>
          <pc:sldMk cId="3754195660" sldId="267"/>
        </pc:sldMkLst>
        <pc:spChg chg="mod">
          <ac:chgData name="Christoffer Østergaard Carstens" userId="5d542c86-40b2-4e4f-ab37-dc2fab4fc46a" providerId="ADAL" clId="{61E6B7CE-B6C9-4909-BC02-F059E31AD1F4}" dt="2022-08-03T09:12:59.485" v="537" actId="20577"/>
          <ac:spMkLst>
            <pc:docMk/>
            <pc:sldMk cId="3754195660" sldId="267"/>
            <ac:spMk id="2" creationId="{26C22016-384B-4AC9-BC1A-C4698D5690CD}"/>
          </ac:spMkLst>
        </pc:spChg>
        <pc:spChg chg="mod">
          <ac:chgData name="Christoffer Østergaard Carstens" userId="5d542c86-40b2-4e4f-ab37-dc2fab4fc46a" providerId="ADAL" clId="{61E6B7CE-B6C9-4909-BC02-F059E31AD1F4}" dt="2022-08-03T09:12:43.313" v="512" actId="27636"/>
          <ac:spMkLst>
            <pc:docMk/>
            <pc:sldMk cId="3754195660" sldId="267"/>
            <ac:spMk id="3" creationId="{75948B1C-1EF2-44B9-B12B-FFD54500DC2E}"/>
          </ac:spMkLst>
        </pc:spChg>
      </pc:sldChg>
      <pc:sldChg chg="modSp new mod ord">
        <pc:chgData name="Christoffer Østergaard Carstens" userId="5d542c86-40b2-4e4f-ab37-dc2fab4fc46a" providerId="ADAL" clId="{61E6B7CE-B6C9-4909-BC02-F059E31AD1F4}" dt="2022-08-03T09:13:15.777" v="547"/>
        <pc:sldMkLst>
          <pc:docMk/>
          <pc:sldMk cId="412677460" sldId="268"/>
        </pc:sldMkLst>
        <pc:spChg chg="mod">
          <ac:chgData name="Christoffer Østergaard Carstens" userId="5d542c86-40b2-4e4f-ab37-dc2fab4fc46a" providerId="ADAL" clId="{61E6B7CE-B6C9-4909-BC02-F059E31AD1F4}" dt="2022-08-03T09:13:13.941" v="545" actId="20577"/>
          <ac:spMkLst>
            <pc:docMk/>
            <pc:sldMk cId="412677460" sldId="268"/>
            <ac:spMk id="2" creationId="{FE33B3BC-9C54-4C21-BC0D-91ECCD42DF72}"/>
          </ac:spMkLst>
        </pc:spChg>
        <pc:spChg chg="mod">
          <ac:chgData name="Christoffer Østergaard Carstens" userId="5d542c86-40b2-4e4f-ab37-dc2fab4fc46a" providerId="ADAL" clId="{61E6B7CE-B6C9-4909-BC02-F059E31AD1F4}" dt="2022-08-03T09:13:10.783" v="539"/>
          <ac:spMkLst>
            <pc:docMk/>
            <pc:sldMk cId="412677460" sldId="268"/>
            <ac:spMk id="3" creationId="{E1DAA256-0CCC-427B-ADD4-D9DC4AA2A75F}"/>
          </ac:spMkLst>
        </pc:spChg>
      </pc:sldChg>
      <pc:sldChg chg="modSp new mod">
        <pc:chgData name="Christoffer Østergaard Carstens" userId="5d542c86-40b2-4e4f-ab37-dc2fab4fc46a" providerId="ADAL" clId="{61E6B7CE-B6C9-4909-BC02-F059E31AD1F4}" dt="2022-08-11T10:38:17.113" v="782" actId="20577"/>
        <pc:sldMkLst>
          <pc:docMk/>
          <pc:sldMk cId="1258072497" sldId="269"/>
        </pc:sldMkLst>
        <pc:spChg chg="mod">
          <ac:chgData name="Christoffer Østergaard Carstens" userId="5d542c86-40b2-4e4f-ab37-dc2fab4fc46a" providerId="ADAL" clId="{61E6B7CE-B6C9-4909-BC02-F059E31AD1F4}" dt="2022-08-11T10:37:06.536" v="577" actId="20577"/>
          <ac:spMkLst>
            <pc:docMk/>
            <pc:sldMk cId="1258072497" sldId="269"/>
            <ac:spMk id="2" creationId="{B19CC2EE-B9C2-4485-938E-FF968029DF97}"/>
          </ac:spMkLst>
        </pc:spChg>
        <pc:spChg chg="mod">
          <ac:chgData name="Christoffer Østergaard Carstens" userId="5d542c86-40b2-4e4f-ab37-dc2fab4fc46a" providerId="ADAL" clId="{61E6B7CE-B6C9-4909-BC02-F059E31AD1F4}" dt="2022-08-11T10:38:17.113" v="782" actId="20577"/>
          <ac:spMkLst>
            <pc:docMk/>
            <pc:sldMk cId="1258072497" sldId="269"/>
            <ac:spMk id="3" creationId="{0E58B3DB-5B08-4EAF-A3A0-1BF3840CF333}"/>
          </ac:spMkLst>
        </pc:spChg>
      </pc:sldChg>
    </pc:docChg>
  </pc:docChgLst>
  <pc:docChgLst>
    <pc:chgData name="Christoffer Østergaard Carstens" userId="5d542c86-40b2-4e4f-ab37-dc2fab4fc46a" providerId="ADAL" clId="{B05A5F9E-0E0C-4B3B-A5A7-1C8619018A8A}"/>
    <pc:docChg chg="undo redo custSel addSld delSld modSld sldOrd">
      <pc:chgData name="Christoffer Østergaard Carstens" userId="5d542c86-40b2-4e4f-ab37-dc2fab4fc46a" providerId="ADAL" clId="{B05A5F9E-0E0C-4B3B-A5A7-1C8619018A8A}" dt="2024-08-20T11:25:01.727" v="1600" actId="478"/>
      <pc:docMkLst>
        <pc:docMk/>
      </pc:docMkLst>
      <pc:sldChg chg="modSp add del mod">
        <pc:chgData name="Christoffer Østergaard Carstens" userId="5d542c86-40b2-4e4f-ab37-dc2fab4fc46a" providerId="ADAL" clId="{B05A5F9E-0E0C-4B3B-A5A7-1C8619018A8A}" dt="2024-08-20T10:45:01.948" v="71" actId="47"/>
        <pc:sldMkLst>
          <pc:docMk/>
          <pc:sldMk cId="1917881820" sldId="1893"/>
        </pc:sldMkLst>
        <pc:picChg chg="mod">
          <ac:chgData name="Christoffer Østergaard Carstens" userId="5d542c86-40b2-4e4f-ab37-dc2fab4fc46a" providerId="ADAL" clId="{B05A5F9E-0E0C-4B3B-A5A7-1C8619018A8A}" dt="2024-08-20T10:43:38.642" v="63" actId="1036"/>
          <ac:picMkLst>
            <pc:docMk/>
            <pc:sldMk cId="1917881820" sldId="1893"/>
            <ac:picMk id="5" creationId="{D18DAD03-DFBA-205A-D1EE-A9105089B073}"/>
          </ac:picMkLst>
        </pc:picChg>
      </pc:sldChg>
      <pc:sldChg chg="add del">
        <pc:chgData name="Christoffer Østergaard Carstens" userId="5d542c86-40b2-4e4f-ab37-dc2fab4fc46a" providerId="ADAL" clId="{B05A5F9E-0E0C-4B3B-A5A7-1C8619018A8A}" dt="2024-08-20T10:45:02.920" v="72" actId="47"/>
        <pc:sldMkLst>
          <pc:docMk/>
          <pc:sldMk cId="2918176796" sldId="1894"/>
        </pc:sldMkLst>
      </pc:sldChg>
      <pc:sldChg chg="add del">
        <pc:chgData name="Christoffer Østergaard Carstens" userId="5d542c86-40b2-4e4f-ab37-dc2fab4fc46a" providerId="ADAL" clId="{B05A5F9E-0E0C-4B3B-A5A7-1C8619018A8A}" dt="2024-08-20T10:45:03.652" v="73" actId="47"/>
        <pc:sldMkLst>
          <pc:docMk/>
          <pc:sldMk cId="3002182002" sldId="1955"/>
        </pc:sldMkLst>
      </pc:sldChg>
      <pc:sldChg chg="delSp add del mod">
        <pc:chgData name="Christoffer Østergaard Carstens" userId="5d542c86-40b2-4e4f-ab37-dc2fab4fc46a" providerId="ADAL" clId="{B05A5F9E-0E0C-4B3B-A5A7-1C8619018A8A}" dt="2024-08-20T10:47:31.126" v="202" actId="47"/>
        <pc:sldMkLst>
          <pc:docMk/>
          <pc:sldMk cId="2325380687" sldId="1958"/>
        </pc:sldMkLst>
        <pc:picChg chg="del">
          <ac:chgData name="Christoffer Østergaard Carstens" userId="5d542c86-40b2-4e4f-ab37-dc2fab4fc46a" providerId="ADAL" clId="{B05A5F9E-0E0C-4B3B-A5A7-1C8619018A8A}" dt="2024-08-20T10:45:21.466" v="83" actId="478"/>
          <ac:picMkLst>
            <pc:docMk/>
            <pc:sldMk cId="2325380687" sldId="1958"/>
            <ac:picMk id="7" creationId="{BF813EFB-8AED-E7AD-8D7B-CC06CBCDEF18}"/>
          </ac:picMkLst>
        </pc:picChg>
        <pc:picChg chg="del">
          <ac:chgData name="Christoffer Østergaard Carstens" userId="5d542c86-40b2-4e4f-ab37-dc2fab4fc46a" providerId="ADAL" clId="{B05A5F9E-0E0C-4B3B-A5A7-1C8619018A8A}" dt="2024-08-20T10:45:35.545" v="87" actId="478"/>
          <ac:picMkLst>
            <pc:docMk/>
            <pc:sldMk cId="2325380687" sldId="1958"/>
            <ac:picMk id="9" creationId="{CB730DF0-BBA6-27EA-9889-E49ED384E5B4}"/>
          </ac:picMkLst>
        </pc:picChg>
      </pc:sldChg>
      <pc:sldChg chg="delSp modSp add mod">
        <pc:chgData name="Christoffer Østergaard Carstens" userId="5d542c86-40b2-4e4f-ab37-dc2fab4fc46a" providerId="ADAL" clId="{B05A5F9E-0E0C-4B3B-A5A7-1C8619018A8A}" dt="2024-08-20T11:20:43.452" v="1558" actId="14100"/>
        <pc:sldMkLst>
          <pc:docMk/>
          <pc:sldMk cId="2629843616" sldId="1959"/>
        </pc:sldMkLst>
        <pc:picChg chg="del">
          <ac:chgData name="Christoffer Østergaard Carstens" userId="5d542c86-40b2-4e4f-ab37-dc2fab4fc46a" providerId="ADAL" clId="{B05A5F9E-0E0C-4B3B-A5A7-1C8619018A8A}" dt="2024-08-20T10:44:41.115" v="64" actId="478"/>
          <ac:picMkLst>
            <pc:docMk/>
            <pc:sldMk cId="2629843616" sldId="1959"/>
            <ac:picMk id="2" creationId="{6F71C04C-F0F1-7930-47BE-69D3E2F5D98B}"/>
          </ac:picMkLst>
        </pc:picChg>
        <pc:picChg chg="mod">
          <ac:chgData name="Christoffer Østergaard Carstens" userId="5d542c86-40b2-4e4f-ab37-dc2fab4fc46a" providerId="ADAL" clId="{B05A5F9E-0E0C-4B3B-A5A7-1C8619018A8A}" dt="2024-08-20T11:20:43.452" v="1558" actId="14100"/>
          <ac:picMkLst>
            <pc:docMk/>
            <pc:sldMk cId="2629843616" sldId="1959"/>
            <ac:picMk id="6" creationId="{ECC81D6A-626F-6EBA-E1D6-2BBD6D3A1CAD}"/>
          </ac:picMkLst>
        </pc:picChg>
      </pc:sldChg>
      <pc:sldChg chg="add del">
        <pc:chgData name="Christoffer Østergaard Carstens" userId="5d542c86-40b2-4e4f-ab37-dc2fab4fc46a" providerId="ADAL" clId="{B05A5F9E-0E0C-4B3B-A5A7-1C8619018A8A}" dt="2024-08-20T10:47:27.991" v="201" actId="47"/>
        <pc:sldMkLst>
          <pc:docMk/>
          <pc:sldMk cId="2854603595" sldId="2006"/>
        </pc:sldMkLst>
      </pc:sldChg>
      <pc:sldChg chg="add del">
        <pc:chgData name="Christoffer Østergaard Carstens" userId="5d542c86-40b2-4e4f-ab37-dc2fab4fc46a" providerId="ADAL" clId="{B05A5F9E-0E0C-4B3B-A5A7-1C8619018A8A}" dt="2024-08-20T10:42:14.938" v="50" actId="47"/>
        <pc:sldMkLst>
          <pc:docMk/>
          <pc:sldMk cId="3259507829" sldId="2021"/>
        </pc:sldMkLst>
      </pc:sldChg>
      <pc:sldChg chg="addSp delSp modSp mod">
        <pc:chgData name="Christoffer Østergaard Carstens" userId="5d542c86-40b2-4e4f-ab37-dc2fab4fc46a" providerId="ADAL" clId="{B05A5F9E-0E0C-4B3B-A5A7-1C8619018A8A}" dt="2024-08-20T10:42:48.687" v="52" actId="26606"/>
        <pc:sldMkLst>
          <pc:docMk/>
          <pc:sldMk cId="1698665380" sldId="2030"/>
        </pc:sldMkLst>
        <pc:spChg chg="mod">
          <ac:chgData name="Christoffer Østergaard Carstens" userId="5d542c86-40b2-4e4f-ab37-dc2fab4fc46a" providerId="ADAL" clId="{B05A5F9E-0E0C-4B3B-A5A7-1C8619018A8A}" dt="2024-08-20T10:42:48.687" v="52" actId="26606"/>
          <ac:spMkLst>
            <pc:docMk/>
            <pc:sldMk cId="1698665380" sldId="2030"/>
            <ac:spMk id="2" creationId="{8D7B73C6-ED70-4F46-EFB2-55E4B97780E4}"/>
          </ac:spMkLst>
        </pc:spChg>
        <pc:spChg chg="mod">
          <ac:chgData name="Christoffer Østergaard Carstens" userId="5d542c86-40b2-4e4f-ab37-dc2fab4fc46a" providerId="ADAL" clId="{B05A5F9E-0E0C-4B3B-A5A7-1C8619018A8A}" dt="2024-08-20T10:42:48.687" v="52" actId="26606"/>
          <ac:spMkLst>
            <pc:docMk/>
            <pc:sldMk cId="1698665380" sldId="2030"/>
            <ac:spMk id="3" creationId="{34E4EC69-0ED7-871A-23EC-E04B08DB6E82}"/>
          </ac:spMkLst>
        </pc:spChg>
        <pc:spChg chg="del">
          <ac:chgData name="Christoffer Østergaard Carstens" userId="5d542c86-40b2-4e4f-ab37-dc2fab4fc46a" providerId="ADAL" clId="{B05A5F9E-0E0C-4B3B-A5A7-1C8619018A8A}" dt="2024-08-20T10:42:48.687" v="52" actId="26606"/>
          <ac:spMkLst>
            <pc:docMk/>
            <pc:sldMk cId="1698665380" sldId="2030"/>
            <ac:spMk id="9225" creationId="{48B13CA8-CBEA-4805-955D-CEBE32236560}"/>
          </ac:spMkLst>
        </pc:spChg>
        <pc:spChg chg="del">
          <ac:chgData name="Christoffer Østergaard Carstens" userId="5d542c86-40b2-4e4f-ab37-dc2fab4fc46a" providerId="ADAL" clId="{B05A5F9E-0E0C-4B3B-A5A7-1C8619018A8A}" dt="2024-08-20T10:42:48.687" v="52" actId="26606"/>
          <ac:spMkLst>
            <pc:docMk/>
            <pc:sldMk cId="1698665380" sldId="2030"/>
            <ac:spMk id="9226" creationId="{9D768B77-8742-43A0-AF16-6AC4D378E482}"/>
          </ac:spMkLst>
        </pc:spChg>
        <pc:spChg chg="add">
          <ac:chgData name="Christoffer Østergaard Carstens" userId="5d542c86-40b2-4e4f-ab37-dc2fab4fc46a" providerId="ADAL" clId="{B05A5F9E-0E0C-4B3B-A5A7-1C8619018A8A}" dt="2024-08-20T10:42:48.687" v="52" actId="26606"/>
          <ac:spMkLst>
            <pc:docMk/>
            <pc:sldMk cId="1698665380" sldId="2030"/>
            <ac:spMk id="9231" creationId="{3C54F4CE-85F0-46ED-80DA-9518C9251AD1}"/>
          </ac:spMkLst>
        </pc:spChg>
        <pc:spChg chg="add">
          <ac:chgData name="Christoffer Østergaard Carstens" userId="5d542c86-40b2-4e4f-ab37-dc2fab4fc46a" providerId="ADAL" clId="{B05A5F9E-0E0C-4B3B-A5A7-1C8619018A8A}" dt="2024-08-20T10:42:48.687" v="52" actId="26606"/>
          <ac:spMkLst>
            <pc:docMk/>
            <pc:sldMk cId="1698665380" sldId="2030"/>
            <ac:spMk id="9233" creationId="{DADD1FCA-8ACB-4958-81DD-4CDD6D3E1921}"/>
          </ac:spMkLst>
        </pc:spChg>
        <pc:picChg chg="add mod">
          <ac:chgData name="Christoffer Østergaard Carstens" userId="5d542c86-40b2-4e4f-ab37-dc2fab4fc46a" providerId="ADAL" clId="{B05A5F9E-0E0C-4B3B-A5A7-1C8619018A8A}" dt="2024-08-20T10:42:48.687" v="52" actId="26606"/>
          <ac:picMkLst>
            <pc:docMk/>
            <pc:sldMk cId="1698665380" sldId="2030"/>
            <ac:picMk id="1026" creationId="{4BE7F984-E761-EC7A-BEC8-6BD2A51CB077}"/>
          </ac:picMkLst>
        </pc:picChg>
        <pc:picChg chg="del">
          <ac:chgData name="Christoffer Østergaard Carstens" userId="5d542c86-40b2-4e4f-ab37-dc2fab4fc46a" providerId="ADAL" clId="{B05A5F9E-0E0C-4B3B-A5A7-1C8619018A8A}" dt="2024-08-20T10:37:00.555" v="22" actId="478"/>
          <ac:picMkLst>
            <pc:docMk/>
            <pc:sldMk cId="1698665380" sldId="2030"/>
            <ac:picMk id="9218" creationId="{DED7709C-EC37-7FDE-C296-88E3BA7AF8CB}"/>
          </ac:picMkLst>
        </pc:picChg>
      </pc:sldChg>
      <pc:sldChg chg="del">
        <pc:chgData name="Christoffer Østergaard Carstens" userId="5d542c86-40b2-4e4f-ab37-dc2fab4fc46a" providerId="ADAL" clId="{B05A5F9E-0E0C-4B3B-A5A7-1C8619018A8A}" dt="2024-08-20T10:41:52.013" v="24" actId="47"/>
        <pc:sldMkLst>
          <pc:docMk/>
          <pc:sldMk cId="1989320345" sldId="2031"/>
        </pc:sldMkLst>
      </pc:sldChg>
      <pc:sldChg chg="del">
        <pc:chgData name="Christoffer Østergaard Carstens" userId="5d542c86-40b2-4e4f-ab37-dc2fab4fc46a" providerId="ADAL" clId="{B05A5F9E-0E0C-4B3B-A5A7-1C8619018A8A}" dt="2024-08-20T10:41:52.198" v="25" actId="47"/>
        <pc:sldMkLst>
          <pc:docMk/>
          <pc:sldMk cId="2569035964" sldId="2032"/>
        </pc:sldMkLst>
      </pc:sldChg>
      <pc:sldChg chg="modSp add del mod ord">
        <pc:chgData name="Christoffer Østergaard Carstens" userId="5d542c86-40b2-4e4f-ab37-dc2fab4fc46a" providerId="ADAL" clId="{B05A5F9E-0E0C-4B3B-A5A7-1C8619018A8A}" dt="2024-08-20T11:20:53.805" v="1561"/>
        <pc:sldMkLst>
          <pc:docMk/>
          <pc:sldMk cId="16269026" sldId="2033"/>
        </pc:sldMkLst>
        <pc:spChg chg="mod">
          <ac:chgData name="Christoffer Østergaard Carstens" userId="5d542c86-40b2-4e4f-ab37-dc2fab4fc46a" providerId="ADAL" clId="{B05A5F9E-0E0C-4B3B-A5A7-1C8619018A8A}" dt="2024-08-20T11:19:19.598" v="1555" actId="20577"/>
          <ac:spMkLst>
            <pc:docMk/>
            <pc:sldMk cId="16269026" sldId="2033"/>
            <ac:spMk id="3" creationId="{E0F32FB8-B53B-10AB-912C-19A30EA34015}"/>
          </ac:spMkLst>
        </pc:spChg>
      </pc:sldChg>
      <pc:sldChg chg="new del">
        <pc:chgData name="Christoffer Østergaard Carstens" userId="5d542c86-40b2-4e4f-ab37-dc2fab4fc46a" providerId="ADAL" clId="{B05A5F9E-0E0C-4B3B-A5A7-1C8619018A8A}" dt="2024-08-20T10:42:12.192" v="48" actId="47"/>
        <pc:sldMkLst>
          <pc:docMk/>
          <pc:sldMk cId="763399815" sldId="2034"/>
        </pc:sldMkLst>
      </pc:sldChg>
      <pc:sldChg chg="addSp modSp new add del mod">
        <pc:chgData name="Christoffer Østergaard Carstens" userId="5d542c86-40b2-4e4f-ab37-dc2fab4fc46a" providerId="ADAL" clId="{B05A5F9E-0E0C-4B3B-A5A7-1C8619018A8A}" dt="2024-08-20T10:43:26.916" v="62" actId="22"/>
        <pc:sldMkLst>
          <pc:docMk/>
          <pc:sldMk cId="1092449978" sldId="2034"/>
        </pc:sldMkLst>
        <pc:spChg chg="add mod">
          <ac:chgData name="Christoffer Østergaard Carstens" userId="5d542c86-40b2-4e4f-ab37-dc2fab4fc46a" providerId="ADAL" clId="{B05A5F9E-0E0C-4B3B-A5A7-1C8619018A8A}" dt="2024-08-20T10:43:11.502" v="58" actId="20577"/>
          <ac:spMkLst>
            <pc:docMk/>
            <pc:sldMk cId="1092449978" sldId="2034"/>
            <ac:spMk id="4" creationId="{F424D85A-50FF-9E04-FC72-C211A4BC35AF}"/>
          </ac:spMkLst>
        </pc:spChg>
        <pc:spChg chg="add">
          <ac:chgData name="Christoffer Østergaard Carstens" userId="5d542c86-40b2-4e4f-ab37-dc2fab4fc46a" providerId="ADAL" clId="{B05A5F9E-0E0C-4B3B-A5A7-1C8619018A8A}" dt="2024-08-20T10:43:01.152" v="54"/>
          <ac:spMkLst>
            <pc:docMk/>
            <pc:sldMk cId="1092449978" sldId="2034"/>
            <ac:spMk id="5" creationId="{08365CD9-122D-CCEE-286B-4182CF5B3D83}"/>
          </ac:spMkLst>
        </pc:spChg>
        <pc:spChg chg="add mod">
          <ac:chgData name="Christoffer Østergaard Carstens" userId="5d542c86-40b2-4e4f-ab37-dc2fab4fc46a" providerId="ADAL" clId="{B05A5F9E-0E0C-4B3B-A5A7-1C8619018A8A}" dt="2024-08-20T10:43:11.370" v="57"/>
          <ac:spMkLst>
            <pc:docMk/>
            <pc:sldMk cId="1092449978" sldId="2034"/>
            <ac:spMk id="6" creationId="{A4E78E78-1C9B-2E1C-77C2-151FE5D744FD}"/>
          </ac:spMkLst>
        </pc:spChg>
        <pc:spChg chg="add mod">
          <ac:chgData name="Christoffer Østergaard Carstens" userId="5d542c86-40b2-4e4f-ab37-dc2fab4fc46a" providerId="ADAL" clId="{B05A5F9E-0E0C-4B3B-A5A7-1C8619018A8A}" dt="2024-08-20T10:43:11.370" v="57"/>
          <ac:spMkLst>
            <pc:docMk/>
            <pc:sldMk cId="1092449978" sldId="2034"/>
            <ac:spMk id="7" creationId="{B815EAF1-B230-89C6-BBAF-7C62DA442ABF}"/>
          </ac:spMkLst>
        </pc:spChg>
        <pc:spChg chg="add">
          <ac:chgData name="Christoffer Østergaard Carstens" userId="5d542c86-40b2-4e4f-ab37-dc2fab4fc46a" providerId="ADAL" clId="{B05A5F9E-0E0C-4B3B-A5A7-1C8619018A8A}" dt="2024-08-20T10:43:13.290" v="59"/>
          <ac:spMkLst>
            <pc:docMk/>
            <pc:sldMk cId="1092449978" sldId="2034"/>
            <ac:spMk id="8" creationId="{007CCD31-FBD8-96D9-6246-FEC694953FC5}"/>
          </ac:spMkLst>
        </pc:spChg>
        <pc:spChg chg="add">
          <ac:chgData name="Christoffer Østergaard Carstens" userId="5d542c86-40b2-4e4f-ab37-dc2fab4fc46a" providerId="ADAL" clId="{B05A5F9E-0E0C-4B3B-A5A7-1C8619018A8A}" dt="2024-08-20T10:43:13.290" v="59"/>
          <ac:spMkLst>
            <pc:docMk/>
            <pc:sldMk cId="1092449978" sldId="2034"/>
            <ac:spMk id="9" creationId="{79E376C3-7F92-FEAC-2992-22838C7D8A6F}"/>
          </ac:spMkLst>
        </pc:spChg>
        <pc:picChg chg="add">
          <ac:chgData name="Christoffer Østergaard Carstens" userId="5d542c86-40b2-4e4f-ab37-dc2fab4fc46a" providerId="ADAL" clId="{B05A5F9E-0E0C-4B3B-A5A7-1C8619018A8A}" dt="2024-08-20T10:43:26.916" v="62" actId="22"/>
          <ac:picMkLst>
            <pc:docMk/>
            <pc:sldMk cId="1092449978" sldId="2034"/>
            <ac:picMk id="11" creationId="{07763A8E-6E44-4DB9-B5B0-D81DFA6675BE}"/>
          </ac:picMkLst>
        </pc:picChg>
        <pc:picChg chg="add">
          <ac:chgData name="Christoffer Østergaard Carstens" userId="5d542c86-40b2-4e4f-ab37-dc2fab4fc46a" providerId="ADAL" clId="{B05A5F9E-0E0C-4B3B-A5A7-1C8619018A8A}" dt="2024-08-20T10:43:01.152" v="54"/>
          <ac:picMkLst>
            <pc:docMk/>
            <pc:sldMk cId="1092449978" sldId="2034"/>
            <ac:picMk id="2051" creationId="{AA10DD5C-81EC-2026-3077-88CE85BC9CD0}"/>
          </ac:picMkLst>
        </pc:picChg>
        <pc:picChg chg="add mod">
          <ac:chgData name="Christoffer Østergaard Carstens" userId="5d542c86-40b2-4e4f-ab37-dc2fab4fc46a" providerId="ADAL" clId="{B05A5F9E-0E0C-4B3B-A5A7-1C8619018A8A}" dt="2024-08-20T10:43:11.370" v="57"/>
          <ac:picMkLst>
            <pc:docMk/>
            <pc:sldMk cId="1092449978" sldId="2034"/>
            <ac:picMk id="2054" creationId="{B39453B2-F197-16D1-CB03-19AAC9813C65}"/>
          </ac:picMkLst>
        </pc:picChg>
        <pc:picChg chg="add">
          <ac:chgData name="Christoffer Østergaard Carstens" userId="5d542c86-40b2-4e4f-ab37-dc2fab4fc46a" providerId="ADAL" clId="{B05A5F9E-0E0C-4B3B-A5A7-1C8619018A8A}" dt="2024-08-20T10:43:13.290" v="59"/>
          <ac:picMkLst>
            <pc:docMk/>
            <pc:sldMk cId="1092449978" sldId="2034"/>
            <ac:picMk id="2057" creationId="{C8387F21-182D-02FC-79C8-83B08D2E27FD}"/>
          </ac:picMkLst>
        </pc:picChg>
      </pc:sldChg>
      <pc:sldChg chg="add del">
        <pc:chgData name="Christoffer Østergaard Carstens" userId="5d542c86-40b2-4e4f-ab37-dc2fab4fc46a" providerId="ADAL" clId="{B05A5F9E-0E0C-4B3B-A5A7-1C8619018A8A}" dt="2024-08-20T10:42:09.809" v="46" actId="47"/>
        <pc:sldMkLst>
          <pc:docMk/>
          <pc:sldMk cId="3662589857" sldId="2034"/>
        </pc:sldMkLst>
      </pc:sldChg>
      <pc:sldChg chg="add del">
        <pc:chgData name="Christoffer Østergaard Carstens" userId="5d542c86-40b2-4e4f-ab37-dc2fab4fc46a" providerId="ADAL" clId="{B05A5F9E-0E0C-4B3B-A5A7-1C8619018A8A}" dt="2024-08-20T10:42:08.240" v="45" actId="47"/>
        <pc:sldMkLst>
          <pc:docMk/>
          <pc:sldMk cId="1612482632" sldId="2035"/>
        </pc:sldMkLst>
      </pc:sldChg>
      <pc:sldChg chg="addSp delSp modSp new del mod setBg">
        <pc:chgData name="Christoffer Østergaard Carstens" userId="5d542c86-40b2-4e4f-ab37-dc2fab4fc46a" providerId="ADAL" clId="{B05A5F9E-0E0C-4B3B-A5A7-1C8619018A8A}" dt="2024-08-20T10:52:19.677" v="451" actId="47"/>
        <pc:sldMkLst>
          <pc:docMk/>
          <pc:sldMk cId="4054239325" sldId="2035"/>
        </pc:sldMkLst>
        <pc:spChg chg="add del">
          <ac:chgData name="Christoffer Østergaard Carstens" userId="5d542c86-40b2-4e4f-ab37-dc2fab4fc46a" providerId="ADAL" clId="{B05A5F9E-0E0C-4B3B-A5A7-1C8619018A8A}" dt="2024-08-20T10:45:14.400" v="81" actId="26606"/>
          <ac:spMkLst>
            <pc:docMk/>
            <pc:sldMk cId="4054239325" sldId="2035"/>
            <ac:spMk id="2" creationId="{26F73CC0-5D1F-F2BB-6F74-46830F25D6E4}"/>
          </ac:spMkLst>
        </pc:spChg>
        <pc:spChg chg="add del">
          <ac:chgData name="Christoffer Østergaard Carstens" userId="5d542c86-40b2-4e4f-ab37-dc2fab4fc46a" providerId="ADAL" clId="{B05A5F9E-0E0C-4B3B-A5A7-1C8619018A8A}" dt="2024-08-20T10:45:14.400" v="81" actId="26606"/>
          <ac:spMkLst>
            <pc:docMk/>
            <pc:sldMk cId="4054239325" sldId="2035"/>
            <ac:spMk id="3" creationId="{26CB7D09-1BE0-BB69-A48D-53D5524C3898}"/>
          </ac:spMkLst>
        </pc:spChg>
        <pc:spChg chg="add del">
          <ac:chgData name="Christoffer Østergaard Carstens" userId="5d542c86-40b2-4e4f-ab37-dc2fab4fc46a" providerId="ADAL" clId="{B05A5F9E-0E0C-4B3B-A5A7-1C8619018A8A}" dt="2024-08-20T10:45:14.400" v="80" actId="26606"/>
          <ac:spMkLst>
            <pc:docMk/>
            <pc:sldMk cId="4054239325" sldId="2035"/>
            <ac:spMk id="6" creationId="{26F73CC0-5D1F-F2BB-6F74-46830F25D6E4}"/>
          </ac:spMkLst>
        </pc:spChg>
        <pc:spChg chg="add del">
          <ac:chgData name="Christoffer Østergaard Carstens" userId="5d542c86-40b2-4e4f-ab37-dc2fab4fc46a" providerId="ADAL" clId="{B05A5F9E-0E0C-4B3B-A5A7-1C8619018A8A}" dt="2024-08-20T10:45:14.400" v="80" actId="26606"/>
          <ac:spMkLst>
            <pc:docMk/>
            <pc:sldMk cId="4054239325" sldId="2035"/>
            <ac:spMk id="7" creationId="{26CB7D09-1BE0-BB69-A48D-53D5524C3898}"/>
          </ac:spMkLst>
        </pc:spChg>
        <pc:spChg chg="add del">
          <ac:chgData name="Christoffer Østergaard Carstens" userId="5d542c86-40b2-4e4f-ab37-dc2fab4fc46a" providerId="ADAL" clId="{B05A5F9E-0E0C-4B3B-A5A7-1C8619018A8A}" dt="2024-08-20T10:45:14.400" v="80" actId="26606"/>
          <ac:spMkLst>
            <pc:docMk/>
            <pc:sldMk cId="4054239325" sldId="2035"/>
            <ac:spMk id="9" creationId="{131BAD53-4E89-4F62-BBB7-26359763ED39}"/>
          </ac:spMkLst>
        </pc:spChg>
        <pc:spChg chg="add del">
          <ac:chgData name="Christoffer Østergaard Carstens" userId="5d542c86-40b2-4e4f-ab37-dc2fab4fc46a" providerId="ADAL" clId="{B05A5F9E-0E0C-4B3B-A5A7-1C8619018A8A}" dt="2024-08-20T10:45:14.400" v="80" actId="26606"/>
          <ac:spMkLst>
            <pc:docMk/>
            <pc:sldMk cId="4054239325" sldId="2035"/>
            <ac:spMk id="11" creationId="{62756DA2-40EB-4C6F-B962-5822FFB54FB6}"/>
          </ac:spMkLst>
        </pc:spChg>
        <pc:picChg chg="add mod">
          <ac:chgData name="Christoffer Østergaard Carstens" userId="5d542c86-40b2-4e4f-ab37-dc2fab4fc46a" providerId="ADAL" clId="{B05A5F9E-0E0C-4B3B-A5A7-1C8619018A8A}" dt="2024-08-20T10:51:09.642" v="391" actId="1076"/>
          <ac:picMkLst>
            <pc:docMk/>
            <pc:sldMk cId="4054239325" sldId="2035"/>
            <ac:picMk id="4" creationId="{12BF7572-C082-5AF0-880B-CC96C52CD150}"/>
          </ac:picMkLst>
        </pc:picChg>
      </pc:sldChg>
      <pc:sldChg chg="addSp delSp modSp new del mod setBg">
        <pc:chgData name="Christoffer Østergaard Carstens" userId="5d542c86-40b2-4e4f-ab37-dc2fab4fc46a" providerId="ADAL" clId="{B05A5F9E-0E0C-4B3B-A5A7-1C8619018A8A}" dt="2024-08-20T10:53:05.896" v="478" actId="47"/>
        <pc:sldMkLst>
          <pc:docMk/>
          <pc:sldMk cId="1953941500" sldId="2036"/>
        </pc:sldMkLst>
        <pc:spChg chg="del">
          <ac:chgData name="Christoffer Østergaard Carstens" userId="5d542c86-40b2-4e4f-ab37-dc2fab4fc46a" providerId="ADAL" clId="{B05A5F9E-0E0C-4B3B-A5A7-1C8619018A8A}" dt="2024-08-20T10:45:31.455" v="86" actId="26606"/>
          <ac:spMkLst>
            <pc:docMk/>
            <pc:sldMk cId="1953941500" sldId="2036"/>
            <ac:spMk id="2" creationId="{202426BC-0D08-1069-7799-1CA7D110FEB7}"/>
          </ac:spMkLst>
        </pc:spChg>
        <pc:spChg chg="del">
          <ac:chgData name="Christoffer Østergaard Carstens" userId="5d542c86-40b2-4e4f-ab37-dc2fab4fc46a" providerId="ADAL" clId="{B05A5F9E-0E0C-4B3B-A5A7-1C8619018A8A}" dt="2024-08-20T10:45:31.455" v="86" actId="26606"/>
          <ac:spMkLst>
            <pc:docMk/>
            <pc:sldMk cId="1953941500" sldId="2036"/>
            <ac:spMk id="3" creationId="{39ABC5AE-F469-5BAE-091F-97BD074F25F9}"/>
          </ac:spMkLst>
        </pc:spChg>
        <pc:spChg chg="add">
          <ac:chgData name="Christoffer Østergaard Carstens" userId="5d542c86-40b2-4e4f-ab37-dc2fab4fc46a" providerId="ADAL" clId="{B05A5F9E-0E0C-4B3B-A5A7-1C8619018A8A}" dt="2024-08-20T10:45:31.455" v="86" actId="26606"/>
          <ac:spMkLst>
            <pc:docMk/>
            <pc:sldMk cId="1953941500" sldId="2036"/>
            <ac:spMk id="9" creationId="{42A4FC2C-047E-45A5-965D-8E1E3BF09BC6}"/>
          </ac:spMkLst>
        </pc:spChg>
        <pc:picChg chg="add mod">
          <ac:chgData name="Christoffer Østergaard Carstens" userId="5d542c86-40b2-4e4f-ab37-dc2fab4fc46a" providerId="ADAL" clId="{B05A5F9E-0E0C-4B3B-A5A7-1C8619018A8A}" dt="2024-08-20T10:45:31.455" v="86" actId="26606"/>
          <ac:picMkLst>
            <pc:docMk/>
            <pc:sldMk cId="1953941500" sldId="2036"/>
            <ac:picMk id="4" creationId="{554EBEC9-2C6E-2088-0480-04A330453993}"/>
          </ac:picMkLst>
        </pc:picChg>
      </pc:sldChg>
      <pc:sldChg chg="add del">
        <pc:chgData name="Christoffer Østergaard Carstens" userId="5d542c86-40b2-4e4f-ab37-dc2fab4fc46a" providerId="ADAL" clId="{B05A5F9E-0E0C-4B3B-A5A7-1C8619018A8A}" dt="2024-08-20T10:42:08.086" v="44" actId="47"/>
        <pc:sldMkLst>
          <pc:docMk/>
          <pc:sldMk cId="3256143000" sldId="2036"/>
        </pc:sldMkLst>
      </pc:sldChg>
      <pc:sldChg chg="del">
        <pc:chgData name="Christoffer Østergaard Carstens" userId="5d542c86-40b2-4e4f-ab37-dc2fab4fc46a" providerId="ADAL" clId="{B05A5F9E-0E0C-4B3B-A5A7-1C8619018A8A}" dt="2024-08-20T10:42:07.487" v="43" actId="47"/>
        <pc:sldMkLst>
          <pc:docMk/>
          <pc:sldMk cId="1144869626" sldId="2037"/>
        </pc:sldMkLst>
      </pc:sldChg>
      <pc:sldChg chg="addSp modSp new mod setBg">
        <pc:chgData name="Christoffer Østergaard Carstens" userId="5d542c86-40b2-4e4f-ab37-dc2fab4fc46a" providerId="ADAL" clId="{B05A5F9E-0E0C-4B3B-A5A7-1C8619018A8A}" dt="2024-08-20T10:53:08.903" v="479" actId="26606"/>
        <pc:sldMkLst>
          <pc:docMk/>
          <pc:sldMk cId="3258190670" sldId="2037"/>
        </pc:sldMkLst>
        <pc:spChg chg="mod">
          <ac:chgData name="Christoffer Østergaard Carstens" userId="5d542c86-40b2-4e4f-ab37-dc2fab4fc46a" providerId="ADAL" clId="{B05A5F9E-0E0C-4B3B-A5A7-1C8619018A8A}" dt="2024-08-20T10:53:08.903" v="479" actId="26606"/>
          <ac:spMkLst>
            <pc:docMk/>
            <pc:sldMk cId="3258190670" sldId="2037"/>
            <ac:spMk id="2" creationId="{ED802F8D-2FA7-A0FE-D78B-96D604B9B882}"/>
          </ac:spMkLst>
        </pc:spChg>
        <pc:spChg chg="mod ord">
          <ac:chgData name="Christoffer Østergaard Carstens" userId="5d542c86-40b2-4e4f-ab37-dc2fab4fc46a" providerId="ADAL" clId="{B05A5F9E-0E0C-4B3B-A5A7-1C8619018A8A}" dt="2024-08-20T10:53:08.903" v="479" actId="26606"/>
          <ac:spMkLst>
            <pc:docMk/>
            <pc:sldMk cId="3258190670" sldId="2037"/>
            <ac:spMk id="3" creationId="{1C2590D5-AC22-8C03-46D2-7173899685F1}"/>
          </ac:spMkLst>
        </pc:spChg>
        <pc:spChg chg="add">
          <ac:chgData name="Christoffer Østergaard Carstens" userId="5d542c86-40b2-4e4f-ab37-dc2fab4fc46a" providerId="ADAL" clId="{B05A5F9E-0E0C-4B3B-A5A7-1C8619018A8A}" dt="2024-08-20T10:53:08.903" v="479" actId="26606"/>
          <ac:spMkLst>
            <pc:docMk/>
            <pc:sldMk cId="3258190670" sldId="2037"/>
            <ac:spMk id="9" creationId="{2C61293E-6EBE-43EF-A52C-9BEBFD7679D4}"/>
          </ac:spMkLst>
        </pc:spChg>
        <pc:spChg chg="add">
          <ac:chgData name="Christoffer Østergaard Carstens" userId="5d542c86-40b2-4e4f-ab37-dc2fab4fc46a" providerId="ADAL" clId="{B05A5F9E-0E0C-4B3B-A5A7-1C8619018A8A}" dt="2024-08-20T10:53:08.903" v="479" actId="26606"/>
          <ac:spMkLst>
            <pc:docMk/>
            <pc:sldMk cId="3258190670" sldId="2037"/>
            <ac:spMk id="11" creationId="{21540236-BFD5-4A9D-8840-4703E7F76825}"/>
          </ac:spMkLst>
        </pc:spChg>
        <pc:picChg chg="add mod">
          <ac:chgData name="Christoffer Østergaard Carstens" userId="5d542c86-40b2-4e4f-ab37-dc2fab4fc46a" providerId="ADAL" clId="{B05A5F9E-0E0C-4B3B-A5A7-1C8619018A8A}" dt="2024-08-20T10:53:08.903" v="479" actId="26606"/>
          <ac:picMkLst>
            <pc:docMk/>
            <pc:sldMk cId="3258190670" sldId="2037"/>
            <ac:picMk id="4" creationId="{00B8F044-7504-4367-A7EB-31CBC5ADEE32}"/>
          </ac:picMkLst>
        </pc:picChg>
      </pc:sldChg>
      <pc:sldChg chg="del">
        <pc:chgData name="Christoffer Østergaard Carstens" userId="5d542c86-40b2-4e4f-ab37-dc2fab4fc46a" providerId="ADAL" clId="{B05A5F9E-0E0C-4B3B-A5A7-1C8619018A8A}" dt="2024-08-20T10:42:06.871" v="41" actId="47"/>
        <pc:sldMkLst>
          <pc:docMk/>
          <pc:sldMk cId="2573034537" sldId="2038"/>
        </pc:sldMkLst>
      </pc:sldChg>
      <pc:sldChg chg="modSp new mod">
        <pc:chgData name="Christoffer Østergaard Carstens" userId="5d542c86-40b2-4e4f-ab37-dc2fab4fc46a" providerId="ADAL" clId="{B05A5F9E-0E0C-4B3B-A5A7-1C8619018A8A}" dt="2024-08-20T10:51:02.861" v="388"/>
        <pc:sldMkLst>
          <pc:docMk/>
          <pc:sldMk cId="2608731304" sldId="2038"/>
        </pc:sldMkLst>
        <pc:spChg chg="mod">
          <ac:chgData name="Christoffer Østergaard Carstens" userId="5d542c86-40b2-4e4f-ab37-dc2fab4fc46a" providerId="ADAL" clId="{B05A5F9E-0E0C-4B3B-A5A7-1C8619018A8A}" dt="2024-08-20T10:50:12.939" v="228" actId="20577"/>
          <ac:spMkLst>
            <pc:docMk/>
            <pc:sldMk cId="2608731304" sldId="2038"/>
            <ac:spMk id="2" creationId="{1A3A9902-048F-516C-DDD2-288CDCB7178F}"/>
          </ac:spMkLst>
        </pc:spChg>
        <pc:spChg chg="mod">
          <ac:chgData name="Christoffer Østergaard Carstens" userId="5d542c86-40b2-4e4f-ab37-dc2fab4fc46a" providerId="ADAL" clId="{B05A5F9E-0E0C-4B3B-A5A7-1C8619018A8A}" dt="2024-08-20T10:51:02.861" v="388"/>
          <ac:spMkLst>
            <pc:docMk/>
            <pc:sldMk cId="2608731304" sldId="2038"/>
            <ac:spMk id="3" creationId="{1B37E5DC-DEE0-6A53-3B83-D079DD75BA01}"/>
          </ac:spMkLst>
        </pc:spChg>
      </pc:sldChg>
      <pc:sldChg chg="addSp modSp new mod setBg">
        <pc:chgData name="Christoffer Østergaard Carstens" userId="5d542c86-40b2-4e4f-ab37-dc2fab4fc46a" providerId="ADAL" clId="{B05A5F9E-0E0C-4B3B-A5A7-1C8619018A8A}" dt="2024-08-20T10:52:14.046" v="450" actId="20577"/>
        <pc:sldMkLst>
          <pc:docMk/>
          <pc:sldMk cId="271798299" sldId="2039"/>
        </pc:sldMkLst>
        <pc:spChg chg="mod">
          <ac:chgData name="Christoffer Østergaard Carstens" userId="5d542c86-40b2-4e4f-ab37-dc2fab4fc46a" providerId="ADAL" clId="{B05A5F9E-0E0C-4B3B-A5A7-1C8619018A8A}" dt="2024-08-20T10:51:49.632" v="433" actId="26606"/>
          <ac:spMkLst>
            <pc:docMk/>
            <pc:sldMk cId="271798299" sldId="2039"/>
            <ac:spMk id="2" creationId="{FC91723D-4BD3-06FC-F513-E41D2EC4242F}"/>
          </ac:spMkLst>
        </pc:spChg>
        <pc:spChg chg="mod">
          <ac:chgData name="Christoffer Østergaard Carstens" userId="5d542c86-40b2-4e4f-ab37-dc2fab4fc46a" providerId="ADAL" clId="{B05A5F9E-0E0C-4B3B-A5A7-1C8619018A8A}" dt="2024-08-20T10:52:14.046" v="450" actId="20577"/>
          <ac:spMkLst>
            <pc:docMk/>
            <pc:sldMk cId="271798299" sldId="2039"/>
            <ac:spMk id="3" creationId="{BBE0316D-7E0C-000A-BF2B-0014389C556B}"/>
          </ac:spMkLst>
        </pc:spChg>
        <pc:spChg chg="add">
          <ac:chgData name="Christoffer Østergaard Carstens" userId="5d542c86-40b2-4e4f-ab37-dc2fab4fc46a" providerId="ADAL" clId="{B05A5F9E-0E0C-4B3B-A5A7-1C8619018A8A}" dt="2024-08-20T10:51:49.632" v="433" actId="26606"/>
          <ac:spMkLst>
            <pc:docMk/>
            <pc:sldMk cId="271798299" sldId="2039"/>
            <ac:spMk id="9" creationId="{2B97F24A-32CE-4C1C-A50D-3016B394DCFB}"/>
          </ac:spMkLst>
        </pc:spChg>
        <pc:spChg chg="add">
          <ac:chgData name="Christoffer Østergaard Carstens" userId="5d542c86-40b2-4e4f-ab37-dc2fab4fc46a" providerId="ADAL" clId="{B05A5F9E-0E0C-4B3B-A5A7-1C8619018A8A}" dt="2024-08-20T10:51:49.632" v="433" actId="26606"/>
          <ac:spMkLst>
            <pc:docMk/>
            <pc:sldMk cId="271798299" sldId="2039"/>
            <ac:spMk id="11" creationId="{CD8B4F24-440B-49E9-B85D-733523DC064B}"/>
          </ac:spMkLst>
        </pc:spChg>
        <pc:picChg chg="add mod">
          <ac:chgData name="Christoffer Østergaard Carstens" userId="5d542c86-40b2-4e4f-ab37-dc2fab4fc46a" providerId="ADAL" clId="{B05A5F9E-0E0C-4B3B-A5A7-1C8619018A8A}" dt="2024-08-20T10:51:49.632" v="433" actId="26606"/>
          <ac:picMkLst>
            <pc:docMk/>
            <pc:sldMk cId="271798299" sldId="2039"/>
            <ac:picMk id="4" creationId="{777010B5-C815-C740-837F-4ED4781C93E2}"/>
          </ac:picMkLst>
        </pc:picChg>
      </pc:sldChg>
      <pc:sldChg chg="del">
        <pc:chgData name="Christoffer Østergaard Carstens" userId="5d542c86-40b2-4e4f-ab37-dc2fab4fc46a" providerId="ADAL" clId="{B05A5F9E-0E0C-4B3B-A5A7-1C8619018A8A}" dt="2024-08-20T10:42:06.724" v="40" actId="47"/>
        <pc:sldMkLst>
          <pc:docMk/>
          <pc:sldMk cId="3100098221" sldId="2039"/>
        </pc:sldMkLst>
      </pc:sldChg>
      <pc:sldChg chg="del">
        <pc:chgData name="Christoffer Østergaard Carstens" userId="5d542c86-40b2-4e4f-ab37-dc2fab4fc46a" providerId="ADAL" clId="{B05A5F9E-0E0C-4B3B-A5A7-1C8619018A8A}" dt="2024-08-20T10:42:06.602" v="39" actId="47"/>
        <pc:sldMkLst>
          <pc:docMk/>
          <pc:sldMk cId="1485411960" sldId="2040"/>
        </pc:sldMkLst>
      </pc:sldChg>
      <pc:sldChg chg="addSp modSp new mod setBg">
        <pc:chgData name="Christoffer Østergaard Carstens" userId="5d542c86-40b2-4e4f-ab37-dc2fab4fc46a" providerId="ADAL" clId="{B05A5F9E-0E0C-4B3B-A5A7-1C8619018A8A}" dt="2024-08-20T10:53:01.537" v="477" actId="26606"/>
        <pc:sldMkLst>
          <pc:docMk/>
          <pc:sldMk cId="3144519864" sldId="2040"/>
        </pc:sldMkLst>
        <pc:spChg chg="mod">
          <ac:chgData name="Christoffer Østergaard Carstens" userId="5d542c86-40b2-4e4f-ab37-dc2fab4fc46a" providerId="ADAL" clId="{B05A5F9E-0E0C-4B3B-A5A7-1C8619018A8A}" dt="2024-08-20T10:53:01.537" v="477" actId="26606"/>
          <ac:spMkLst>
            <pc:docMk/>
            <pc:sldMk cId="3144519864" sldId="2040"/>
            <ac:spMk id="2" creationId="{C5B31DC3-B7E3-0FBA-DB7A-7A3A7E6B0B33}"/>
          </ac:spMkLst>
        </pc:spChg>
        <pc:spChg chg="mod">
          <ac:chgData name="Christoffer Østergaard Carstens" userId="5d542c86-40b2-4e4f-ab37-dc2fab4fc46a" providerId="ADAL" clId="{B05A5F9E-0E0C-4B3B-A5A7-1C8619018A8A}" dt="2024-08-20T10:53:01.537" v="477" actId="26606"/>
          <ac:spMkLst>
            <pc:docMk/>
            <pc:sldMk cId="3144519864" sldId="2040"/>
            <ac:spMk id="3" creationId="{6BCAB69C-F9C5-67D1-8967-2C5BA2349347}"/>
          </ac:spMkLst>
        </pc:spChg>
        <pc:spChg chg="add">
          <ac:chgData name="Christoffer Østergaard Carstens" userId="5d542c86-40b2-4e4f-ab37-dc2fab4fc46a" providerId="ADAL" clId="{B05A5F9E-0E0C-4B3B-A5A7-1C8619018A8A}" dt="2024-08-20T10:53:01.537" v="477" actId="26606"/>
          <ac:spMkLst>
            <pc:docMk/>
            <pc:sldMk cId="3144519864" sldId="2040"/>
            <ac:spMk id="9" creationId="{2B97F24A-32CE-4C1C-A50D-3016B394DCFB}"/>
          </ac:spMkLst>
        </pc:spChg>
        <pc:spChg chg="add">
          <ac:chgData name="Christoffer Østergaard Carstens" userId="5d542c86-40b2-4e4f-ab37-dc2fab4fc46a" providerId="ADAL" clId="{B05A5F9E-0E0C-4B3B-A5A7-1C8619018A8A}" dt="2024-08-20T10:53:01.537" v="477" actId="26606"/>
          <ac:spMkLst>
            <pc:docMk/>
            <pc:sldMk cId="3144519864" sldId="2040"/>
            <ac:spMk id="11" creationId="{6357EC4F-235E-4222-A36F-C7878ACE37F2}"/>
          </ac:spMkLst>
        </pc:spChg>
        <pc:picChg chg="add mod">
          <ac:chgData name="Christoffer Østergaard Carstens" userId="5d542c86-40b2-4e4f-ab37-dc2fab4fc46a" providerId="ADAL" clId="{B05A5F9E-0E0C-4B3B-A5A7-1C8619018A8A}" dt="2024-08-20T10:53:01.537" v="477" actId="26606"/>
          <ac:picMkLst>
            <pc:docMk/>
            <pc:sldMk cId="3144519864" sldId="2040"/>
            <ac:picMk id="4" creationId="{ACFCAFB8-B1A6-27C1-A7DE-47AABEDDB504}"/>
          </ac:picMkLst>
        </pc:picChg>
      </pc:sldChg>
      <pc:sldChg chg="del">
        <pc:chgData name="Christoffer Østergaard Carstens" userId="5d542c86-40b2-4e4f-ab37-dc2fab4fc46a" providerId="ADAL" clId="{B05A5F9E-0E0C-4B3B-A5A7-1C8619018A8A}" dt="2024-08-20T10:42:06.470" v="38" actId="47"/>
        <pc:sldMkLst>
          <pc:docMk/>
          <pc:sldMk cId="252583886" sldId="2041"/>
        </pc:sldMkLst>
      </pc:sldChg>
      <pc:sldChg chg="addSp delSp modSp new mod">
        <pc:chgData name="Christoffer Østergaard Carstens" userId="5d542c86-40b2-4e4f-ab37-dc2fab4fc46a" providerId="ADAL" clId="{B05A5F9E-0E0C-4B3B-A5A7-1C8619018A8A}" dt="2024-08-20T11:20:59.544" v="1563" actId="20577"/>
        <pc:sldMkLst>
          <pc:docMk/>
          <pc:sldMk cId="1368566970" sldId="2041"/>
        </pc:sldMkLst>
        <pc:spChg chg="add del mod">
          <ac:chgData name="Christoffer Østergaard Carstens" userId="5d542c86-40b2-4e4f-ab37-dc2fab4fc46a" providerId="ADAL" clId="{B05A5F9E-0E0C-4B3B-A5A7-1C8619018A8A}" dt="2024-08-20T10:56:23.675" v="545" actId="20577"/>
          <ac:spMkLst>
            <pc:docMk/>
            <pc:sldMk cId="1368566970" sldId="2041"/>
            <ac:spMk id="2" creationId="{E43BAC05-BC63-77F1-710E-B9D893A8C578}"/>
          </ac:spMkLst>
        </pc:spChg>
        <pc:spChg chg="mod">
          <ac:chgData name="Christoffer Østergaard Carstens" userId="5d542c86-40b2-4e4f-ab37-dc2fab4fc46a" providerId="ADAL" clId="{B05A5F9E-0E0C-4B3B-A5A7-1C8619018A8A}" dt="2024-08-20T11:20:59.544" v="1563" actId="20577"/>
          <ac:spMkLst>
            <pc:docMk/>
            <pc:sldMk cId="1368566970" sldId="2041"/>
            <ac:spMk id="3" creationId="{A34ABF8D-9E89-A493-A359-0B824C0C8FDD}"/>
          </ac:spMkLst>
        </pc:spChg>
        <pc:spChg chg="add mod">
          <ac:chgData name="Christoffer Østergaard Carstens" userId="5d542c86-40b2-4e4f-ab37-dc2fab4fc46a" providerId="ADAL" clId="{B05A5F9E-0E0C-4B3B-A5A7-1C8619018A8A}" dt="2024-08-20T10:55:18.785" v="489"/>
          <ac:spMkLst>
            <pc:docMk/>
            <pc:sldMk cId="1368566970" sldId="2041"/>
            <ac:spMk id="4" creationId="{F82D6D10-EBDE-98A9-A049-419B60B507DD}"/>
          </ac:spMkLst>
        </pc:spChg>
      </pc:sldChg>
      <pc:sldChg chg="modSp new mod">
        <pc:chgData name="Christoffer Østergaard Carstens" userId="5d542c86-40b2-4e4f-ab37-dc2fab4fc46a" providerId="ADAL" clId="{B05A5F9E-0E0C-4B3B-A5A7-1C8619018A8A}" dt="2024-08-20T11:20:47.943" v="1559" actId="20577"/>
        <pc:sldMkLst>
          <pc:docMk/>
          <pc:sldMk cId="694099973" sldId="2042"/>
        </pc:sldMkLst>
        <pc:spChg chg="mod">
          <ac:chgData name="Christoffer Østergaard Carstens" userId="5d542c86-40b2-4e4f-ab37-dc2fab4fc46a" providerId="ADAL" clId="{B05A5F9E-0E0C-4B3B-A5A7-1C8619018A8A}" dt="2024-08-20T11:03:39.616" v="659" actId="20577"/>
          <ac:spMkLst>
            <pc:docMk/>
            <pc:sldMk cId="694099973" sldId="2042"/>
            <ac:spMk id="2" creationId="{EBC87963-2D9A-5A17-13FD-9DBBF1CC72BC}"/>
          </ac:spMkLst>
        </pc:spChg>
        <pc:spChg chg="mod">
          <ac:chgData name="Christoffer Østergaard Carstens" userId="5d542c86-40b2-4e4f-ab37-dc2fab4fc46a" providerId="ADAL" clId="{B05A5F9E-0E0C-4B3B-A5A7-1C8619018A8A}" dt="2024-08-20T11:20:47.943" v="1559" actId="20577"/>
          <ac:spMkLst>
            <pc:docMk/>
            <pc:sldMk cId="694099973" sldId="2042"/>
            <ac:spMk id="3" creationId="{8D9E6B87-CAB1-236E-FFE9-298382E7D0AF}"/>
          </ac:spMkLst>
        </pc:spChg>
      </pc:sldChg>
      <pc:sldChg chg="del">
        <pc:chgData name="Christoffer Østergaard Carstens" userId="5d542c86-40b2-4e4f-ab37-dc2fab4fc46a" providerId="ADAL" clId="{B05A5F9E-0E0C-4B3B-A5A7-1C8619018A8A}" dt="2024-08-20T10:42:06.339" v="37" actId="47"/>
        <pc:sldMkLst>
          <pc:docMk/>
          <pc:sldMk cId="1774919332" sldId="2042"/>
        </pc:sldMkLst>
      </pc:sldChg>
      <pc:sldChg chg="modSp new mod">
        <pc:chgData name="Christoffer Østergaard Carstens" userId="5d542c86-40b2-4e4f-ab37-dc2fab4fc46a" providerId="ADAL" clId="{B05A5F9E-0E0C-4B3B-A5A7-1C8619018A8A}" dt="2024-08-20T11:06:16.390" v="1071" actId="20577"/>
        <pc:sldMkLst>
          <pc:docMk/>
          <pc:sldMk cId="1859536048" sldId="2043"/>
        </pc:sldMkLst>
        <pc:spChg chg="mod">
          <ac:chgData name="Christoffer Østergaard Carstens" userId="5d542c86-40b2-4e4f-ab37-dc2fab4fc46a" providerId="ADAL" clId="{B05A5F9E-0E0C-4B3B-A5A7-1C8619018A8A}" dt="2024-08-20T11:04:20.770" v="854" actId="20577"/>
          <ac:spMkLst>
            <pc:docMk/>
            <pc:sldMk cId="1859536048" sldId="2043"/>
            <ac:spMk id="2" creationId="{74643533-AE7A-2403-3032-804311FB6631}"/>
          </ac:spMkLst>
        </pc:spChg>
        <pc:spChg chg="mod">
          <ac:chgData name="Christoffer Østergaard Carstens" userId="5d542c86-40b2-4e4f-ab37-dc2fab4fc46a" providerId="ADAL" clId="{B05A5F9E-0E0C-4B3B-A5A7-1C8619018A8A}" dt="2024-08-20T11:06:16.390" v="1071" actId="20577"/>
          <ac:spMkLst>
            <pc:docMk/>
            <pc:sldMk cId="1859536048" sldId="2043"/>
            <ac:spMk id="3" creationId="{A59F2570-CF02-6113-A7D4-1E2FA9B2D288}"/>
          </ac:spMkLst>
        </pc:spChg>
      </pc:sldChg>
      <pc:sldChg chg="del">
        <pc:chgData name="Christoffer Østergaard Carstens" userId="5d542c86-40b2-4e4f-ab37-dc2fab4fc46a" providerId="ADAL" clId="{B05A5F9E-0E0C-4B3B-A5A7-1C8619018A8A}" dt="2024-08-20T10:42:06.185" v="36" actId="47"/>
        <pc:sldMkLst>
          <pc:docMk/>
          <pc:sldMk cId="4014779469" sldId="2043"/>
        </pc:sldMkLst>
      </pc:sldChg>
      <pc:sldChg chg="modSp new mod">
        <pc:chgData name="Christoffer Østergaard Carstens" userId="5d542c86-40b2-4e4f-ab37-dc2fab4fc46a" providerId="ADAL" clId="{B05A5F9E-0E0C-4B3B-A5A7-1C8619018A8A}" dt="2024-08-20T11:08:07.376" v="1104" actId="20577"/>
        <pc:sldMkLst>
          <pc:docMk/>
          <pc:sldMk cId="334816980" sldId="2044"/>
        </pc:sldMkLst>
        <pc:spChg chg="mod">
          <ac:chgData name="Christoffer Østergaard Carstens" userId="5d542c86-40b2-4e4f-ab37-dc2fab4fc46a" providerId="ADAL" clId="{B05A5F9E-0E0C-4B3B-A5A7-1C8619018A8A}" dt="2024-08-20T11:06:46.965" v="1092" actId="20577"/>
          <ac:spMkLst>
            <pc:docMk/>
            <pc:sldMk cId="334816980" sldId="2044"/>
            <ac:spMk id="2" creationId="{D54941B4-F999-F5CB-D784-F9D18568C3F7}"/>
          </ac:spMkLst>
        </pc:spChg>
        <pc:spChg chg="mod">
          <ac:chgData name="Christoffer Østergaard Carstens" userId="5d542c86-40b2-4e4f-ab37-dc2fab4fc46a" providerId="ADAL" clId="{B05A5F9E-0E0C-4B3B-A5A7-1C8619018A8A}" dt="2024-08-20T11:08:07.376" v="1104" actId="20577"/>
          <ac:spMkLst>
            <pc:docMk/>
            <pc:sldMk cId="334816980" sldId="2044"/>
            <ac:spMk id="3" creationId="{49B1C3EE-1C00-294F-A779-4EFF30BE1167}"/>
          </ac:spMkLst>
        </pc:spChg>
      </pc:sldChg>
      <pc:sldChg chg="del">
        <pc:chgData name="Christoffer Østergaard Carstens" userId="5d542c86-40b2-4e4f-ab37-dc2fab4fc46a" providerId="ADAL" clId="{B05A5F9E-0E0C-4B3B-A5A7-1C8619018A8A}" dt="2024-08-20T10:42:06.038" v="35" actId="47"/>
        <pc:sldMkLst>
          <pc:docMk/>
          <pc:sldMk cId="4061993524" sldId="2044"/>
        </pc:sldMkLst>
      </pc:sldChg>
      <pc:sldChg chg="del">
        <pc:chgData name="Christoffer Østergaard Carstens" userId="5d542c86-40b2-4e4f-ab37-dc2fab4fc46a" providerId="ADAL" clId="{B05A5F9E-0E0C-4B3B-A5A7-1C8619018A8A}" dt="2024-08-20T10:42:05.884" v="34" actId="47"/>
        <pc:sldMkLst>
          <pc:docMk/>
          <pc:sldMk cId="600239302" sldId="2045"/>
        </pc:sldMkLst>
      </pc:sldChg>
      <pc:sldChg chg="modSp new mod">
        <pc:chgData name="Christoffer Østergaard Carstens" userId="5d542c86-40b2-4e4f-ab37-dc2fab4fc46a" providerId="ADAL" clId="{B05A5F9E-0E0C-4B3B-A5A7-1C8619018A8A}" dt="2024-08-20T11:08:16.186" v="1112" actId="20577"/>
        <pc:sldMkLst>
          <pc:docMk/>
          <pc:sldMk cId="3440976717" sldId="2045"/>
        </pc:sldMkLst>
        <pc:spChg chg="mod">
          <ac:chgData name="Christoffer Østergaard Carstens" userId="5d542c86-40b2-4e4f-ab37-dc2fab4fc46a" providerId="ADAL" clId="{B05A5F9E-0E0C-4B3B-A5A7-1C8619018A8A}" dt="2024-08-20T11:08:16.186" v="1112" actId="20577"/>
          <ac:spMkLst>
            <pc:docMk/>
            <pc:sldMk cId="3440976717" sldId="2045"/>
            <ac:spMk id="2" creationId="{581E3F4B-75B8-EA51-1085-9466A5158016}"/>
          </ac:spMkLst>
        </pc:spChg>
      </pc:sldChg>
      <pc:sldChg chg="modSp add del mod">
        <pc:chgData name="Christoffer Østergaard Carstens" userId="5d542c86-40b2-4e4f-ab37-dc2fab4fc46a" providerId="ADAL" clId="{B05A5F9E-0E0C-4B3B-A5A7-1C8619018A8A}" dt="2024-08-20T11:15:30.160" v="1277" actId="47"/>
        <pc:sldMkLst>
          <pc:docMk/>
          <pc:sldMk cId="1337705855" sldId="2046"/>
        </pc:sldMkLst>
        <pc:spChg chg="mod">
          <ac:chgData name="Christoffer Østergaard Carstens" userId="5d542c86-40b2-4e4f-ab37-dc2fab4fc46a" providerId="ADAL" clId="{B05A5F9E-0E0C-4B3B-A5A7-1C8619018A8A}" dt="2024-08-20T11:13:18.623" v="1155" actId="20577"/>
          <ac:spMkLst>
            <pc:docMk/>
            <pc:sldMk cId="1337705855" sldId="2046"/>
            <ac:spMk id="2" creationId="{7ABB2230-4324-660B-2534-EBB312AFEADC}"/>
          </ac:spMkLst>
        </pc:spChg>
        <pc:spChg chg="mod">
          <ac:chgData name="Christoffer Østergaard Carstens" userId="5d542c86-40b2-4e4f-ab37-dc2fab4fc46a" providerId="ADAL" clId="{B05A5F9E-0E0C-4B3B-A5A7-1C8619018A8A}" dt="2024-08-20T11:15:08.290" v="1275" actId="20577"/>
          <ac:spMkLst>
            <pc:docMk/>
            <pc:sldMk cId="1337705855" sldId="2046"/>
            <ac:spMk id="3" creationId="{E0F32FB8-B53B-10AB-912C-19A30EA34015}"/>
          </ac:spMkLst>
        </pc:spChg>
      </pc:sldChg>
      <pc:sldChg chg="del">
        <pc:chgData name="Christoffer Østergaard Carstens" userId="5d542c86-40b2-4e4f-ab37-dc2fab4fc46a" providerId="ADAL" clId="{B05A5F9E-0E0C-4B3B-A5A7-1C8619018A8A}" dt="2024-08-20T10:42:07.340" v="42" actId="47"/>
        <pc:sldMkLst>
          <pc:docMk/>
          <pc:sldMk cId="3761329006" sldId="2046"/>
        </pc:sldMkLst>
      </pc:sldChg>
      <pc:sldChg chg="modSp new mod">
        <pc:chgData name="Christoffer Østergaard Carstens" userId="5d542c86-40b2-4e4f-ab37-dc2fab4fc46a" providerId="ADAL" clId="{B05A5F9E-0E0C-4B3B-A5A7-1C8619018A8A}" dt="2024-08-20T11:22:41.366" v="1586" actId="20577"/>
        <pc:sldMkLst>
          <pc:docMk/>
          <pc:sldMk cId="3880995344" sldId="2046"/>
        </pc:sldMkLst>
        <pc:spChg chg="mod">
          <ac:chgData name="Christoffer Østergaard Carstens" userId="5d542c86-40b2-4e4f-ab37-dc2fab4fc46a" providerId="ADAL" clId="{B05A5F9E-0E0C-4B3B-A5A7-1C8619018A8A}" dt="2024-08-20T11:22:28.846" v="1584" actId="20577"/>
          <ac:spMkLst>
            <pc:docMk/>
            <pc:sldMk cId="3880995344" sldId="2046"/>
            <ac:spMk id="2" creationId="{78F8D6BC-3BCF-FED3-E011-69F7F53E0924}"/>
          </ac:spMkLst>
        </pc:spChg>
        <pc:spChg chg="mod">
          <ac:chgData name="Christoffer Østergaard Carstens" userId="5d542c86-40b2-4e4f-ab37-dc2fab4fc46a" providerId="ADAL" clId="{B05A5F9E-0E0C-4B3B-A5A7-1C8619018A8A}" dt="2024-08-20T11:22:41.366" v="1586" actId="20577"/>
          <ac:spMkLst>
            <pc:docMk/>
            <pc:sldMk cId="3880995344" sldId="2046"/>
            <ac:spMk id="3" creationId="{0AFD1F61-C705-1706-CFAC-56942AEA941E}"/>
          </ac:spMkLst>
        </pc:spChg>
      </pc:sldChg>
      <pc:sldChg chg="del">
        <pc:chgData name="Christoffer Østergaard Carstens" userId="5d542c86-40b2-4e4f-ab37-dc2fab4fc46a" providerId="ADAL" clId="{B05A5F9E-0E0C-4B3B-A5A7-1C8619018A8A}" dt="2024-08-20T10:41:51.411" v="23" actId="47"/>
        <pc:sldMkLst>
          <pc:docMk/>
          <pc:sldMk cId="2544607406" sldId="2047"/>
        </pc:sldMkLst>
      </pc:sldChg>
      <pc:sldChg chg="addSp modSp new mod">
        <pc:chgData name="Christoffer Østergaard Carstens" userId="5d542c86-40b2-4e4f-ab37-dc2fab4fc46a" providerId="ADAL" clId="{B05A5F9E-0E0C-4B3B-A5A7-1C8619018A8A}" dt="2024-08-20T11:24:28.434" v="1594" actId="1076"/>
        <pc:sldMkLst>
          <pc:docMk/>
          <pc:sldMk cId="4108859225" sldId="2047"/>
        </pc:sldMkLst>
        <pc:picChg chg="add mod">
          <ac:chgData name="Christoffer Østergaard Carstens" userId="5d542c86-40b2-4e4f-ab37-dc2fab4fc46a" providerId="ADAL" clId="{B05A5F9E-0E0C-4B3B-A5A7-1C8619018A8A}" dt="2024-08-20T11:24:28.434" v="1594" actId="1076"/>
          <ac:picMkLst>
            <pc:docMk/>
            <pc:sldMk cId="4108859225" sldId="2047"/>
            <ac:picMk id="5" creationId="{B3EF1F62-9DC8-098D-CFEA-C7A213E217AF}"/>
          </ac:picMkLst>
        </pc:picChg>
      </pc:sldChg>
      <pc:sldChg chg="addSp delSp modSp new mod">
        <pc:chgData name="Christoffer Østergaard Carstens" userId="5d542c86-40b2-4e4f-ab37-dc2fab4fc46a" providerId="ADAL" clId="{B05A5F9E-0E0C-4B3B-A5A7-1C8619018A8A}" dt="2024-08-20T11:25:01.727" v="1600" actId="478"/>
        <pc:sldMkLst>
          <pc:docMk/>
          <pc:sldMk cId="77062617" sldId="2048"/>
        </pc:sldMkLst>
        <pc:spChg chg="del">
          <ac:chgData name="Christoffer Østergaard Carstens" userId="5d542c86-40b2-4e4f-ab37-dc2fab4fc46a" providerId="ADAL" clId="{B05A5F9E-0E0C-4B3B-A5A7-1C8619018A8A}" dt="2024-08-20T11:25:01.727" v="1600" actId="478"/>
          <ac:spMkLst>
            <pc:docMk/>
            <pc:sldMk cId="77062617" sldId="2048"/>
            <ac:spMk id="2" creationId="{2BCF3736-4F96-9E0C-2CA4-8F0713209049}"/>
          </ac:spMkLst>
        </pc:spChg>
        <pc:picChg chg="add mod">
          <ac:chgData name="Christoffer Østergaard Carstens" userId="5d542c86-40b2-4e4f-ab37-dc2fab4fc46a" providerId="ADAL" clId="{B05A5F9E-0E0C-4B3B-A5A7-1C8619018A8A}" dt="2024-08-20T11:25:00.096" v="1599" actId="1076"/>
          <ac:picMkLst>
            <pc:docMk/>
            <pc:sldMk cId="77062617" sldId="2048"/>
            <ac:picMk id="5" creationId="{1E38C171-BB0C-FD77-77A8-BB4011E8CA8A}"/>
          </ac:picMkLst>
        </pc:picChg>
      </pc:sldChg>
    </pc:docChg>
  </pc:docChgLst>
  <pc:docChgLst>
    <pc:chgData name="Christoffer Østergaard Carstens" userId="5d542c86-40b2-4e4f-ab37-dc2fab4fc46a" providerId="ADAL" clId="{101FA3E6-0FAB-4121-937B-54D251A41998}"/>
    <pc:docChg chg="undo redo custSel addSld delSld modSld">
      <pc:chgData name="Christoffer Østergaard Carstens" userId="5d542c86-40b2-4e4f-ab37-dc2fab4fc46a" providerId="ADAL" clId="{101FA3E6-0FAB-4121-937B-54D251A41998}" dt="2024-08-22T08:46:17.833" v="558" actId="1036"/>
      <pc:docMkLst>
        <pc:docMk/>
      </pc:docMkLst>
      <pc:sldChg chg="add">
        <pc:chgData name="Christoffer Østergaard Carstens" userId="5d542c86-40b2-4e4f-ab37-dc2fab4fc46a" providerId="ADAL" clId="{101FA3E6-0FAB-4121-937B-54D251A41998}" dt="2024-08-22T08:40:02.082" v="338"/>
        <pc:sldMkLst>
          <pc:docMk/>
          <pc:sldMk cId="403947778" sldId="303"/>
        </pc:sldMkLst>
      </pc:sldChg>
      <pc:sldChg chg="add">
        <pc:chgData name="Christoffer Østergaard Carstens" userId="5d542c86-40b2-4e4f-ab37-dc2fab4fc46a" providerId="ADAL" clId="{101FA3E6-0FAB-4121-937B-54D251A41998}" dt="2024-08-22T08:40:02.082" v="338"/>
        <pc:sldMkLst>
          <pc:docMk/>
          <pc:sldMk cId="1511835469" sldId="304"/>
        </pc:sldMkLst>
      </pc:sldChg>
      <pc:sldChg chg="add">
        <pc:chgData name="Christoffer Østergaard Carstens" userId="5d542c86-40b2-4e4f-ab37-dc2fab4fc46a" providerId="ADAL" clId="{101FA3E6-0FAB-4121-937B-54D251A41998}" dt="2024-08-22T08:40:02.082" v="338"/>
        <pc:sldMkLst>
          <pc:docMk/>
          <pc:sldMk cId="628958038" sldId="305"/>
        </pc:sldMkLst>
      </pc:sldChg>
      <pc:sldChg chg="delSp modSp add setBg delDesignElem">
        <pc:chgData name="Christoffer Østergaard Carstens" userId="5d542c86-40b2-4e4f-ab37-dc2fab4fc46a" providerId="ADAL" clId="{101FA3E6-0FAB-4121-937B-54D251A41998}" dt="2024-08-22T08:46:17.833" v="558" actId="1036"/>
        <pc:sldMkLst>
          <pc:docMk/>
          <pc:sldMk cId="1539272872" sldId="306"/>
        </pc:sldMkLst>
        <pc:spChg chg="del">
          <ac:chgData name="Christoffer Østergaard Carstens" userId="5d542c86-40b2-4e4f-ab37-dc2fab4fc46a" providerId="ADAL" clId="{101FA3E6-0FAB-4121-937B-54D251A41998}" dt="2024-08-22T08:45:22.415" v="361"/>
          <ac:spMkLst>
            <pc:docMk/>
            <pc:sldMk cId="1539272872" sldId="306"/>
            <ac:spMk id="1031" creationId="{16C5FA50-8D52-4617-AF91-5C7B1C8352F1}"/>
          </ac:spMkLst>
        </pc:spChg>
        <pc:spChg chg="del">
          <ac:chgData name="Christoffer Østergaard Carstens" userId="5d542c86-40b2-4e4f-ab37-dc2fab4fc46a" providerId="ADAL" clId="{101FA3E6-0FAB-4121-937B-54D251A41998}" dt="2024-08-22T08:45:22.415" v="361"/>
          <ac:spMkLst>
            <pc:docMk/>
            <pc:sldMk cId="1539272872" sldId="306"/>
            <ac:spMk id="1033" creationId="{E223798C-12AD-4B0C-A50C-D676347D67CF}"/>
          </ac:spMkLst>
        </pc:spChg>
        <pc:picChg chg="mod">
          <ac:chgData name="Christoffer Østergaard Carstens" userId="5d542c86-40b2-4e4f-ab37-dc2fab4fc46a" providerId="ADAL" clId="{101FA3E6-0FAB-4121-937B-54D251A41998}" dt="2024-08-22T08:46:17.833" v="558" actId="1036"/>
          <ac:picMkLst>
            <pc:docMk/>
            <pc:sldMk cId="1539272872" sldId="306"/>
            <ac:picMk id="1026" creationId="{4CB42FF2-6854-65CB-CFA9-408F890A4920}"/>
          </ac:picMkLst>
        </pc:picChg>
      </pc:sldChg>
      <pc:sldChg chg="del">
        <pc:chgData name="Christoffer Østergaard Carstens" userId="5d542c86-40b2-4e4f-ab37-dc2fab4fc46a" providerId="ADAL" clId="{101FA3E6-0FAB-4121-937B-54D251A41998}" dt="2024-08-22T08:25:32.686" v="45" actId="47"/>
        <pc:sldMkLst>
          <pc:docMk/>
          <pc:sldMk cId="2629843616" sldId="1959"/>
        </pc:sldMkLst>
      </pc:sldChg>
      <pc:sldChg chg="addSp delSp modSp mod">
        <pc:chgData name="Christoffer Østergaard Carstens" userId="5d542c86-40b2-4e4f-ab37-dc2fab4fc46a" providerId="ADAL" clId="{101FA3E6-0FAB-4121-937B-54D251A41998}" dt="2024-08-22T08:40:42.210" v="340" actId="26606"/>
        <pc:sldMkLst>
          <pc:docMk/>
          <pc:sldMk cId="1698665380" sldId="2030"/>
        </pc:sldMkLst>
        <pc:spChg chg="mod">
          <ac:chgData name="Christoffer Østergaard Carstens" userId="5d542c86-40b2-4e4f-ab37-dc2fab4fc46a" providerId="ADAL" clId="{101FA3E6-0FAB-4121-937B-54D251A41998}" dt="2024-08-22T08:40:42.210" v="340" actId="26606"/>
          <ac:spMkLst>
            <pc:docMk/>
            <pc:sldMk cId="1698665380" sldId="2030"/>
            <ac:spMk id="2" creationId="{8D7B73C6-ED70-4F46-EFB2-55E4B97780E4}"/>
          </ac:spMkLst>
        </pc:spChg>
        <pc:spChg chg="mod">
          <ac:chgData name="Christoffer Østergaard Carstens" userId="5d542c86-40b2-4e4f-ab37-dc2fab4fc46a" providerId="ADAL" clId="{101FA3E6-0FAB-4121-937B-54D251A41998}" dt="2024-08-22T08:40:42.210" v="340" actId="26606"/>
          <ac:spMkLst>
            <pc:docMk/>
            <pc:sldMk cId="1698665380" sldId="2030"/>
            <ac:spMk id="3" creationId="{34E4EC69-0ED7-871A-23EC-E04B08DB6E82}"/>
          </ac:spMkLst>
        </pc:spChg>
        <pc:spChg chg="del">
          <ac:chgData name="Christoffer Østergaard Carstens" userId="5d542c86-40b2-4e4f-ab37-dc2fab4fc46a" providerId="ADAL" clId="{101FA3E6-0FAB-4121-937B-54D251A41998}" dt="2024-08-22T08:40:42.210" v="340" actId="26606"/>
          <ac:spMkLst>
            <pc:docMk/>
            <pc:sldMk cId="1698665380" sldId="2030"/>
            <ac:spMk id="9231" creationId="{3C54F4CE-85F0-46ED-80DA-9518C9251AD1}"/>
          </ac:spMkLst>
        </pc:spChg>
        <pc:spChg chg="del">
          <ac:chgData name="Christoffer Østergaard Carstens" userId="5d542c86-40b2-4e4f-ab37-dc2fab4fc46a" providerId="ADAL" clId="{101FA3E6-0FAB-4121-937B-54D251A41998}" dt="2024-08-22T08:40:42.210" v="340" actId="26606"/>
          <ac:spMkLst>
            <pc:docMk/>
            <pc:sldMk cId="1698665380" sldId="2030"/>
            <ac:spMk id="9233" creationId="{DADD1FCA-8ACB-4958-81DD-4CDD6D3E1921}"/>
          </ac:spMkLst>
        </pc:spChg>
        <pc:spChg chg="add">
          <ac:chgData name="Christoffer Østergaard Carstens" userId="5d542c86-40b2-4e4f-ab37-dc2fab4fc46a" providerId="ADAL" clId="{101FA3E6-0FAB-4121-937B-54D251A41998}" dt="2024-08-22T08:40:42.210" v="340" actId="26606"/>
          <ac:spMkLst>
            <pc:docMk/>
            <pc:sldMk cId="1698665380" sldId="2030"/>
            <ac:spMk id="9238" creationId="{E91DC736-0EF8-4F87-9146-EBF1D2EE4D3D}"/>
          </ac:spMkLst>
        </pc:spChg>
        <pc:spChg chg="add">
          <ac:chgData name="Christoffer Østergaard Carstens" userId="5d542c86-40b2-4e4f-ab37-dc2fab4fc46a" providerId="ADAL" clId="{101FA3E6-0FAB-4121-937B-54D251A41998}" dt="2024-08-22T08:40:42.210" v="340" actId="26606"/>
          <ac:spMkLst>
            <pc:docMk/>
            <pc:sldMk cId="1698665380" sldId="2030"/>
            <ac:spMk id="9240" creationId="{097CD68E-23E3-4007-8847-CD0944C4F7BE}"/>
          </ac:spMkLst>
        </pc:spChg>
        <pc:spChg chg="add">
          <ac:chgData name="Christoffer Østergaard Carstens" userId="5d542c86-40b2-4e4f-ab37-dc2fab4fc46a" providerId="ADAL" clId="{101FA3E6-0FAB-4121-937B-54D251A41998}" dt="2024-08-22T08:40:42.210" v="340" actId="26606"/>
          <ac:spMkLst>
            <pc:docMk/>
            <pc:sldMk cId="1698665380" sldId="2030"/>
            <ac:spMk id="9242" creationId="{AF2F604E-43BE-4DC3-B983-E071523364F8}"/>
          </ac:spMkLst>
        </pc:spChg>
        <pc:spChg chg="add">
          <ac:chgData name="Christoffer Østergaard Carstens" userId="5d542c86-40b2-4e4f-ab37-dc2fab4fc46a" providerId="ADAL" clId="{101FA3E6-0FAB-4121-937B-54D251A41998}" dt="2024-08-22T08:40:42.210" v="340" actId="26606"/>
          <ac:spMkLst>
            <pc:docMk/>
            <pc:sldMk cId="1698665380" sldId="2030"/>
            <ac:spMk id="9244" creationId="{08C9B587-E65E-4B52-B37C-ABEBB6E87928}"/>
          </ac:spMkLst>
        </pc:spChg>
        <pc:picChg chg="del">
          <ac:chgData name="Christoffer Østergaard Carstens" userId="5d542c86-40b2-4e4f-ab37-dc2fab4fc46a" providerId="ADAL" clId="{101FA3E6-0FAB-4121-937B-54D251A41998}" dt="2024-08-22T08:25:41.125" v="54" actId="478"/>
          <ac:picMkLst>
            <pc:docMk/>
            <pc:sldMk cId="1698665380" sldId="2030"/>
            <ac:picMk id="1026" creationId="{4BE7F984-E761-EC7A-BEC8-6BD2A51CB077}"/>
          </ac:picMkLst>
        </pc:picChg>
        <pc:picChg chg="add mod ord">
          <ac:chgData name="Christoffer Østergaard Carstens" userId="5d542c86-40b2-4e4f-ab37-dc2fab4fc46a" providerId="ADAL" clId="{101FA3E6-0FAB-4121-937B-54D251A41998}" dt="2024-08-22T08:40:42.210" v="340" actId="26606"/>
          <ac:picMkLst>
            <pc:docMk/>
            <pc:sldMk cId="1698665380" sldId="2030"/>
            <ac:picMk id="3074" creationId="{374C3FED-49FC-AF77-BE55-D8CAFACB359B}"/>
          </ac:picMkLst>
        </pc:picChg>
      </pc:sldChg>
      <pc:sldChg chg="del">
        <pc:chgData name="Christoffer Østergaard Carstens" userId="5d542c86-40b2-4e4f-ab37-dc2fab4fc46a" providerId="ADAL" clId="{101FA3E6-0FAB-4121-937B-54D251A41998}" dt="2024-08-22T08:25:36.890" v="53" actId="47"/>
        <pc:sldMkLst>
          <pc:docMk/>
          <pc:sldMk cId="16269026" sldId="2033"/>
        </pc:sldMkLst>
      </pc:sldChg>
      <pc:sldChg chg="modSp new mod">
        <pc:chgData name="Christoffer Østergaard Carstens" userId="5d542c86-40b2-4e4f-ab37-dc2fab4fc46a" providerId="ADAL" clId="{101FA3E6-0FAB-4121-937B-54D251A41998}" dt="2024-08-22T08:40:49.709" v="359" actId="20577"/>
        <pc:sldMkLst>
          <pc:docMk/>
          <pc:sldMk cId="2418976375" sldId="2035"/>
        </pc:sldMkLst>
        <pc:spChg chg="mod">
          <ac:chgData name="Christoffer Østergaard Carstens" userId="5d542c86-40b2-4e4f-ab37-dc2fab4fc46a" providerId="ADAL" clId="{101FA3E6-0FAB-4121-937B-54D251A41998}" dt="2024-08-22T08:40:49.709" v="359" actId="20577"/>
          <ac:spMkLst>
            <pc:docMk/>
            <pc:sldMk cId="2418976375" sldId="2035"/>
            <ac:spMk id="2" creationId="{9D0FD7AB-6B62-B5B2-8C17-A0989722AF9F}"/>
          </ac:spMkLst>
        </pc:spChg>
        <pc:spChg chg="mod">
          <ac:chgData name="Christoffer Østergaard Carstens" userId="5d542c86-40b2-4e4f-ab37-dc2fab4fc46a" providerId="ADAL" clId="{101FA3E6-0FAB-4121-937B-54D251A41998}" dt="2024-08-22T08:31:51.517" v="277" actId="313"/>
          <ac:spMkLst>
            <pc:docMk/>
            <pc:sldMk cId="2418976375" sldId="2035"/>
            <ac:spMk id="3" creationId="{FBFB7C12-6666-ADEC-0E90-D2AF2DEFDE77}"/>
          </ac:spMkLst>
        </pc:spChg>
      </pc:sldChg>
      <pc:sldChg chg="addSp modSp new mod">
        <pc:chgData name="Christoffer Østergaard Carstens" userId="5d542c86-40b2-4e4f-ab37-dc2fab4fc46a" providerId="ADAL" clId="{101FA3E6-0FAB-4121-937B-54D251A41998}" dt="2024-08-22T08:32:54.063" v="290" actId="1076"/>
        <pc:sldMkLst>
          <pc:docMk/>
          <pc:sldMk cId="2112187124" sldId="2036"/>
        </pc:sldMkLst>
        <pc:spChg chg="mod">
          <ac:chgData name="Christoffer Østergaard Carstens" userId="5d542c86-40b2-4e4f-ab37-dc2fab4fc46a" providerId="ADAL" clId="{101FA3E6-0FAB-4121-937B-54D251A41998}" dt="2024-08-22T08:32:54.063" v="290" actId="1076"/>
          <ac:spMkLst>
            <pc:docMk/>
            <pc:sldMk cId="2112187124" sldId="2036"/>
            <ac:spMk id="2" creationId="{0C59BC5A-16DC-3EB0-F3E9-40B481870208}"/>
          </ac:spMkLst>
        </pc:spChg>
        <pc:picChg chg="add mod">
          <ac:chgData name="Christoffer Østergaard Carstens" userId="5d542c86-40b2-4e4f-ab37-dc2fab4fc46a" providerId="ADAL" clId="{101FA3E6-0FAB-4121-937B-54D251A41998}" dt="2024-08-22T08:32:33.372" v="283" actId="1076"/>
          <ac:picMkLst>
            <pc:docMk/>
            <pc:sldMk cId="2112187124" sldId="2036"/>
            <ac:picMk id="1026" creationId="{23A3A252-9CCE-3501-2F0E-F6ACFC4A621E}"/>
          </ac:picMkLst>
        </pc:picChg>
      </pc:sldChg>
      <pc:sldChg chg="addSp modSp new mod">
        <pc:chgData name="Christoffer Østergaard Carstens" userId="5d542c86-40b2-4e4f-ab37-dc2fab4fc46a" providerId="ADAL" clId="{101FA3E6-0FAB-4121-937B-54D251A41998}" dt="2024-08-22T08:33:43.653" v="318" actId="14100"/>
        <pc:sldMkLst>
          <pc:docMk/>
          <pc:sldMk cId="2941552119" sldId="2037"/>
        </pc:sldMkLst>
        <pc:spChg chg="mod">
          <ac:chgData name="Christoffer Østergaard Carstens" userId="5d542c86-40b2-4e4f-ab37-dc2fab4fc46a" providerId="ADAL" clId="{101FA3E6-0FAB-4121-937B-54D251A41998}" dt="2024-08-22T08:33:38.185" v="317" actId="20577"/>
          <ac:spMkLst>
            <pc:docMk/>
            <pc:sldMk cId="2941552119" sldId="2037"/>
            <ac:spMk id="2" creationId="{CEAAEF82-2124-5A79-BD12-4BA880CA28BF}"/>
          </ac:spMkLst>
        </pc:spChg>
        <pc:picChg chg="add mod">
          <ac:chgData name="Christoffer Østergaard Carstens" userId="5d542c86-40b2-4e4f-ab37-dc2fab4fc46a" providerId="ADAL" clId="{101FA3E6-0FAB-4121-937B-54D251A41998}" dt="2024-08-22T08:33:43.653" v="318" actId="14100"/>
          <ac:picMkLst>
            <pc:docMk/>
            <pc:sldMk cId="2941552119" sldId="2037"/>
            <ac:picMk id="5" creationId="{A10FFAA7-2CF3-7F03-E891-A3A840B8C672}"/>
          </ac:picMkLst>
        </pc:picChg>
      </pc:sldChg>
      <pc:sldChg chg="del">
        <pc:chgData name="Christoffer Østergaard Carstens" userId="5d542c86-40b2-4e4f-ab37-dc2fab4fc46a" providerId="ADAL" clId="{101FA3E6-0FAB-4121-937B-54D251A41998}" dt="2024-08-22T08:25:32.545" v="44" actId="47"/>
        <pc:sldMkLst>
          <pc:docMk/>
          <pc:sldMk cId="3258190670" sldId="2037"/>
        </pc:sldMkLst>
      </pc:sldChg>
      <pc:sldChg chg="del">
        <pc:chgData name="Christoffer Østergaard Carstens" userId="5d542c86-40b2-4e4f-ab37-dc2fab4fc46a" providerId="ADAL" clId="{101FA3E6-0FAB-4121-937B-54D251A41998}" dt="2024-08-22T08:25:31.931" v="41" actId="47"/>
        <pc:sldMkLst>
          <pc:docMk/>
          <pc:sldMk cId="2608731304" sldId="2038"/>
        </pc:sldMkLst>
      </pc:sldChg>
      <pc:sldChg chg="addSp modSp new mod">
        <pc:chgData name="Christoffer Østergaard Carstens" userId="5d542c86-40b2-4e4f-ab37-dc2fab4fc46a" providerId="ADAL" clId="{101FA3E6-0FAB-4121-937B-54D251A41998}" dt="2024-08-22T08:34:20.758" v="329" actId="1076"/>
        <pc:sldMkLst>
          <pc:docMk/>
          <pc:sldMk cId="3690217245" sldId="2038"/>
        </pc:sldMkLst>
        <pc:spChg chg="mod">
          <ac:chgData name="Christoffer Østergaard Carstens" userId="5d542c86-40b2-4e4f-ab37-dc2fab4fc46a" providerId="ADAL" clId="{101FA3E6-0FAB-4121-937B-54D251A41998}" dt="2024-08-22T08:34:16.833" v="328" actId="14100"/>
          <ac:spMkLst>
            <pc:docMk/>
            <pc:sldMk cId="3690217245" sldId="2038"/>
            <ac:spMk id="2" creationId="{D286EB96-B332-186D-8343-BCEDD788B005}"/>
          </ac:spMkLst>
        </pc:spChg>
        <pc:picChg chg="add mod">
          <ac:chgData name="Christoffer Østergaard Carstens" userId="5d542c86-40b2-4e4f-ab37-dc2fab4fc46a" providerId="ADAL" clId="{101FA3E6-0FAB-4121-937B-54D251A41998}" dt="2024-08-22T08:34:20.758" v="329" actId="1076"/>
          <ac:picMkLst>
            <pc:docMk/>
            <pc:sldMk cId="3690217245" sldId="2038"/>
            <ac:picMk id="2050" creationId="{063C2383-750F-E783-4E30-3959AAE2BA93}"/>
          </ac:picMkLst>
        </pc:picChg>
      </pc:sldChg>
      <pc:sldChg chg="modSp new mod">
        <pc:chgData name="Christoffer Østergaard Carstens" userId="5d542c86-40b2-4e4f-ab37-dc2fab4fc46a" providerId="ADAL" clId="{101FA3E6-0FAB-4121-937B-54D251A41998}" dt="2024-08-22T08:38:20.185" v="335" actId="20577"/>
        <pc:sldMkLst>
          <pc:docMk/>
          <pc:sldMk cId="267765739" sldId="2039"/>
        </pc:sldMkLst>
        <pc:spChg chg="mod">
          <ac:chgData name="Christoffer Østergaard Carstens" userId="5d542c86-40b2-4e4f-ab37-dc2fab4fc46a" providerId="ADAL" clId="{101FA3E6-0FAB-4121-937B-54D251A41998}" dt="2024-08-22T08:38:20.185" v="335" actId="20577"/>
          <ac:spMkLst>
            <pc:docMk/>
            <pc:sldMk cId="267765739" sldId="2039"/>
            <ac:spMk id="3" creationId="{4F876FD5-7DFC-878B-328D-33317EE70F6F}"/>
          </ac:spMkLst>
        </pc:spChg>
      </pc:sldChg>
      <pc:sldChg chg="del">
        <pc:chgData name="Christoffer Østergaard Carstens" userId="5d542c86-40b2-4e4f-ab37-dc2fab4fc46a" providerId="ADAL" clId="{101FA3E6-0FAB-4121-937B-54D251A41998}" dt="2024-08-22T08:25:32.215" v="42" actId="47"/>
        <pc:sldMkLst>
          <pc:docMk/>
          <pc:sldMk cId="271798299" sldId="2039"/>
        </pc:sldMkLst>
      </pc:sldChg>
      <pc:sldChg chg="new del">
        <pc:chgData name="Christoffer Østergaard Carstens" userId="5d542c86-40b2-4e4f-ab37-dc2fab4fc46a" providerId="ADAL" clId="{101FA3E6-0FAB-4121-937B-54D251A41998}" dt="2024-08-22T08:39:59.932" v="337" actId="47"/>
        <pc:sldMkLst>
          <pc:docMk/>
          <pc:sldMk cId="1362524247" sldId="2040"/>
        </pc:sldMkLst>
      </pc:sldChg>
      <pc:sldChg chg="modSp new mod">
        <pc:chgData name="Christoffer Østergaard Carstens" userId="5d542c86-40b2-4e4f-ab37-dc2fab4fc46a" providerId="ADAL" clId="{101FA3E6-0FAB-4121-937B-54D251A41998}" dt="2024-08-22T08:46:12.097" v="557" actId="12"/>
        <pc:sldMkLst>
          <pc:docMk/>
          <pc:sldMk cId="1928458305" sldId="2040"/>
        </pc:sldMkLst>
        <pc:spChg chg="mod">
          <ac:chgData name="Christoffer Østergaard Carstens" userId="5d542c86-40b2-4e4f-ab37-dc2fab4fc46a" providerId="ADAL" clId="{101FA3E6-0FAB-4121-937B-54D251A41998}" dt="2024-08-22T08:45:27.200" v="369" actId="20577"/>
          <ac:spMkLst>
            <pc:docMk/>
            <pc:sldMk cId="1928458305" sldId="2040"/>
            <ac:spMk id="2" creationId="{33418AB6-C850-04FF-8041-64E063016B57}"/>
          </ac:spMkLst>
        </pc:spChg>
        <pc:spChg chg="mod">
          <ac:chgData name="Christoffer Østergaard Carstens" userId="5d542c86-40b2-4e4f-ab37-dc2fab4fc46a" providerId="ADAL" clId="{101FA3E6-0FAB-4121-937B-54D251A41998}" dt="2024-08-22T08:46:12.097" v="557" actId="12"/>
          <ac:spMkLst>
            <pc:docMk/>
            <pc:sldMk cId="1928458305" sldId="2040"/>
            <ac:spMk id="3" creationId="{57325F38-C48B-6D7B-97E0-9307F29D6245}"/>
          </ac:spMkLst>
        </pc:spChg>
      </pc:sldChg>
      <pc:sldChg chg="del">
        <pc:chgData name="Christoffer Østergaard Carstens" userId="5d542c86-40b2-4e4f-ab37-dc2fab4fc46a" providerId="ADAL" clId="{101FA3E6-0FAB-4121-937B-54D251A41998}" dt="2024-08-22T08:25:32.393" v="43" actId="47"/>
        <pc:sldMkLst>
          <pc:docMk/>
          <pc:sldMk cId="3144519864" sldId="2040"/>
        </pc:sldMkLst>
      </pc:sldChg>
      <pc:sldChg chg="del">
        <pc:chgData name="Christoffer Østergaard Carstens" userId="5d542c86-40b2-4e4f-ab37-dc2fab4fc46a" providerId="ADAL" clId="{101FA3E6-0FAB-4121-937B-54D251A41998}" dt="2024-08-22T08:25:33.457" v="49" actId="47"/>
        <pc:sldMkLst>
          <pc:docMk/>
          <pc:sldMk cId="1368566970" sldId="2041"/>
        </pc:sldMkLst>
      </pc:sldChg>
      <pc:sldChg chg="del">
        <pc:chgData name="Christoffer Østergaard Carstens" userId="5d542c86-40b2-4e4f-ab37-dc2fab4fc46a" providerId="ADAL" clId="{101FA3E6-0FAB-4121-937B-54D251A41998}" dt="2024-08-22T08:25:32.938" v="46" actId="47"/>
        <pc:sldMkLst>
          <pc:docMk/>
          <pc:sldMk cId="694099973" sldId="2042"/>
        </pc:sldMkLst>
      </pc:sldChg>
      <pc:sldChg chg="del">
        <pc:chgData name="Christoffer Østergaard Carstens" userId="5d542c86-40b2-4e4f-ab37-dc2fab4fc46a" providerId="ADAL" clId="{101FA3E6-0FAB-4121-937B-54D251A41998}" dt="2024-08-22T08:25:33.079" v="47" actId="47"/>
        <pc:sldMkLst>
          <pc:docMk/>
          <pc:sldMk cId="1859536048" sldId="2043"/>
        </pc:sldMkLst>
      </pc:sldChg>
      <pc:sldChg chg="del">
        <pc:chgData name="Christoffer Østergaard Carstens" userId="5d542c86-40b2-4e4f-ab37-dc2fab4fc46a" providerId="ADAL" clId="{101FA3E6-0FAB-4121-937B-54D251A41998}" dt="2024-08-22T08:25:33.205" v="48" actId="47"/>
        <pc:sldMkLst>
          <pc:docMk/>
          <pc:sldMk cId="334816980" sldId="2044"/>
        </pc:sldMkLst>
      </pc:sldChg>
      <pc:sldChg chg="del">
        <pc:chgData name="Christoffer Østergaard Carstens" userId="5d542c86-40b2-4e4f-ab37-dc2fab4fc46a" providerId="ADAL" clId="{101FA3E6-0FAB-4121-937B-54D251A41998}" dt="2024-08-22T08:25:30.851" v="40" actId="47"/>
        <pc:sldMkLst>
          <pc:docMk/>
          <pc:sldMk cId="3440976717" sldId="2045"/>
        </pc:sldMkLst>
      </pc:sldChg>
      <pc:sldChg chg="del">
        <pc:chgData name="Christoffer Østergaard Carstens" userId="5d542c86-40b2-4e4f-ab37-dc2fab4fc46a" providerId="ADAL" clId="{101FA3E6-0FAB-4121-937B-54D251A41998}" dt="2024-08-22T08:25:33.646" v="50" actId="47"/>
        <pc:sldMkLst>
          <pc:docMk/>
          <pc:sldMk cId="3880995344" sldId="2046"/>
        </pc:sldMkLst>
      </pc:sldChg>
      <pc:sldChg chg="del">
        <pc:chgData name="Christoffer Østergaard Carstens" userId="5d542c86-40b2-4e4f-ab37-dc2fab4fc46a" providerId="ADAL" clId="{101FA3E6-0FAB-4121-937B-54D251A41998}" dt="2024-08-22T08:25:33.787" v="51" actId="47"/>
        <pc:sldMkLst>
          <pc:docMk/>
          <pc:sldMk cId="4108859225" sldId="2047"/>
        </pc:sldMkLst>
      </pc:sldChg>
      <pc:sldChg chg="del">
        <pc:chgData name="Christoffer Østergaard Carstens" userId="5d542c86-40b2-4e4f-ab37-dc2fab4fc46a" providerId="ADAL" clId="{101FA3E6-0FAB-4121-937B-54D251A41998}" dt="2024-08-22T08:25:33.944" v="52" actId="47"/>
        <pc:sldMkLst>
          <pc:docMk/>
          <pc:sldMk cId="77062617" sldId="2048"/>
        </pc:sldMkLst>
      </pc:sldChg>
    </pc:docChg>
  </pc:docChgLst>
  <pc:docChgLst>
    <pc:chgData name="Christoffer Østergaard Carstens" userId="5d542c86-40b2-4e4f-ab37-dc2fab4fc46a" providerId="ADAL" clId="{0D0BC0BE-DA32-4BB9-9288-13E336844E52}"/>
    <pc:docChg chg="undo custSel addSld delSld modSld">
      <pc:chgData name="Christoffer Østergaard Carstens" userId="5d542c86-40b2-4e4f-ab37-dc2fab4fc46a" providerId="ADAL" clId="{0D0BC0BE-DA32-4BB9-9288-13E336844E52}" dt="2022-08-23T06:26:58.482" v="497" actId="20577"/>
      <pc:docMkLst>
        <pc:docMk/>
      </pc:docMkLst>
      <pc:sldChg chg="addSp delSp modSp mod">
        <pc:chgData name="Christoffer Østergaard Carstens" userId="5d542c86-40b2-4e4f-ab37-dc2fab4fc46a" providerId="ADAL" clId="{0D0BC0BE-DA32-4BB9-9288-13E336844E52}" dt="2022-08-22T06:45:36.226" v="90" actId="1076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0D0BC0BE-DA32-4BB9-9288-13E336844E52}" dt="2022-08-22T06:45:13.292" v="84" actId="404"/>
          <ac:spMkLst>
            <pc:docMk/>
            <pc:sldMk cId="834824033" sldId="256"/>
            <ac:spMk id="2" creationId="{CF317B45-C707-4F78-A046-9DB5738B0282}"/>
          </ac:spMkLst>
        </pc:spChg>
        <pc:picChg chg="add mod">
          <ac:chgData name="Christoffer Østergaard Carstens" userId="5d542c86-40b2-4e4f-ab37-dc2fab4fc46a" providerId="ADAL" clId="{0D0BC0BE-DA32-4BB9-9288-13E336844E52}" dt="2022-08-22T06:45:36.226" v="90" actId="1076"/>
          <ac:picMkLst>
            <pc:docMk/>
            <pc:sldMk cId="834824033" sldId="256"/>
            <ac:picMk id="3" creationId="{1DDC2C20-254B-42AF-8C63-2DB8E07C55E9}"/>
          </ac:picMkLst>
        </pc:picChg>
        <pc:picChg chg="del">
          <ac:chgData name="Christoffer Østergaard Carstens" userId="5d542c86-40b2-4e4f-ab37-dc2fab4fc46a" providerId="ADAL" clId="{0D0BC0BE-DA32-4BB9-9288-13E336844E52}" dt="2022-08-22T06:45:29.827" v="85" actId="478"/>
          <ac:picMkLst>
            <pc:docMk/>
            <pc:sldMk cId="834824033" sldId="256"/>
            <ac:picMk id="1026" creationId="{37A625F5-353D-4E39-B0D8-98CD4E7793D1}"/>
          </ac:picMkLst>
        </pc:picChg>
      </pc:sldChg>
      <pc:sldChg chg="del">
        <pc:chgData name="Christoffer Østergaard Carstens" userId="5d542c86-40b2-4e4f-ab37-dc2fab4fc46a" providerId="ADAL" clId="{0D0BC0BE-DA32-4BB9-9288-13E336844E52}" dt="2022-08-22T06:45:45.821" v="92" actId="47"/>
        <pc:sldMkLst>
          <pc:docMk/>
          <pc:sldMk cId="2927974430" sldId="266"/>
        </pc:sldMkLst>
      </pc:sldChg>
      <pc:sldChg chg="del">
        <pc:chgData name="Christoffer Østergaard Carstens" userId="5d542c86-40b2-4e4f-ab37-dc2fab4fc46a" providerId="ADAL" clId="{0D0BC0BE-DA32-4BB9-9288-13E336844E52}" dt="2022-08-22T06:45:46.923" v="94" actId="47"/>
        <pc:sldMkLst>
          <pc:docMk/>
          <pc:sldMk cId="3754195660" sldId="267"/>
        </pc:sldMkLst>
      </pc:sldChg>
      <pc:sldChg chg="del">
        <pc:chgData name="Christoffer Østergaard Carstens" userId="5d542c86-40b2-4e4f-ab37-dc2fab4fc46a" providerId="ADAL" clId="{0D0BC0BE-DA32-4BB9-9288-13E336844E52}" dt="2022-08-22T06:45:46.592" v="93" actId="47"/>
        <pc:sldMkLst>
          <pc:docMk/>
          <pc:sldMk cId="412677460" sldId="268"/>
        </pc:sldMkLst>
      </pc:sldChg>
      <pc:sldChg chg="modSp mod">
        <pc:chgData name="Christoffer Østergaard Carstens" userId="5d542c86-40b2-4e4f-ab37-dc2fab4fc46a" providerId="ADAL" clId="{0D0BC0BE-DA32-4BB9-9288-13E336844E52}" dt="2022-08-22T07:00:19.679" v="394" actId="404"/>
        <pc:sldMkLst>
          <pc:docMk/>
          <pc:sldMk cId="1258072497" sldId="269"/>
        </pc:sldMkLst>
        <pc:spChg chg="mod">
          <ac:chgData name="Christoffer Østergaard Carstens" userId="5d542c86-40b2-4e4f-ab37-dc2fab4fc46a" providerId="ADAL" clId="{0D0BC0BE-DA32-4BB9-9288-13E336844E52}" dt="2022-08-22T07:00:19.679" v="394" actId="404"/>
          <ac:spMkLst>
            <pc:docMk/>
            <pc:sldMk cId="1258072497" sldId="269"/>
            <ac:spMk id="3" creationId="{0E58B3DB-5B08-4EAF-A3A0-1BF3840CF333}"/>
          </ac:spMkLst>
        </pc:spChg>
      </pc:sldChg>
      <pc:sldChg chg="modSp new mod">
        <pc:chgData name="Christoffer Østergaard Carstens" userId="5d542c86-40b2-4e4f-ab37-dc2fab4fc46a" providerId="ADAL" clId="{0D0BC0BE-DA32-4BB9-9288-13E336844E52}" dt="2022-08-22T07:00:15.939" v="392" actId="404"/>
        <pc:sldMkLst>
          <pc:docMk/>
          <pc:sldMk cId="2704304503" sldId="270"/>
        </pc:sldMkLst>
        <pc:spChg chg="mod">
          <ac:chgData name="Christoffer Østergaard Carstens" userId="5d542c86-40b2-4e4f-ab37-dc2fab4fc46a" providerId="ADAL" clId="{0D0BC0BE-DA32-4BB9-9288-13E336844E52}" dt="2022-08-22T06:47:39.337" v="131" actId="20577"/>
          <ac:spMkLst>
            <pc:docMk/>
            <pc:sldMk cId="2704304503" sldId="270"/>
            <ac:spMk id="2" creationId="{57E06E15-2175-4579-912D-FEFF9F54DD57}"/>
          </ac:spMkLst>
        </pc:spChg>
        <pc:spChg chg="mod">
          <ac:chgData name="Christoffer Østergaard Carstens" userId="5d542c86-40b2-4e4f-ab37-dc2fab4fc46a" providerId="ADAL" clId="{0D0BC0BE-DA32-4BB9-9288-13E336844E52}" dt="2022-08-22T07:00:15.939" v="392" actId="404"/>
          <ac:spMkLst>
            <pc:docMk/>
            <pc:sldMk cId="2704304503" sldId="270"/>
            <ac:spMk id="3" creationId="{86976673-6A16-4C84-A4A2-D78D8A026F45}"/>
          </ac:spMkLst>
        </pc:spChg>
      </pc:sldChg>
      <pc:sldChg chg="modSp new mod">
        <pc:chgData name="Christoffer Østergaard Carstens" userId="5d542c86-40b2-4e4f-ab37-dc2fab4fc46a" providerId="ADAL" clId="{0D0BC0BE-DA32-4BB9-9288-13E336844E52}" dt="2022-08-22T06:52:09.696" v="173" actId="12"/>
        <pc:sldMkLst>
          <pc:docMk/>
          <pc:sldMk cId="4229218957" sldId="271"/>
        </pc:sldMkLst>
        <pc:spChg chg="mod">
          <ac:chgData name="Christoffer Østergaard Carstens" userId="5d542c86-40b2-4e4f-ab37-dc2fab4fc46a" providerId="ADAL" clId="{0D0BC0BE-DA32-4BB9-9288-13E336844E52}" dt="2022-08-22T06:47:59.218" v="150" actId="20577"/>
          <ac:spMkLst>
            <pc:docMk/>
            <pc:sldMk cId="4229218957" sldId="271"/>
            <ac:spMk id="2" creationId="{B8BA0930-DC4C-4ABA-B43A-E2F5D21A1EA8}"/>
          </ac:spMkLst>
        </pc:spChg>
        <pc:spChg chg="mod">
          <ac:chgData name="Christoffer Østergaard Carstens" userId="5d542c86-40b2-4e4f-ab37-dc2fab4fc46a" providerId="ADAL" clId="{0D0BC0BE-DA32-4BB9-9288-13E336844E52}" dt="2022-08-22T06:52:09.696" v="173" actId="12"/>
          <ac:spMkLst>
            <pc:docMk/>
            <pc:sldMk cId="4229218957" sldId="271"/>
            <ac:spMk id="3" creationId="{B34D5169-4413-40C1-8B2F-A363C79F9682}"/>
          </ac:spMkLst>
        </pc:spChg>
      </pc:sldChg>
      <pc:sldChg chg="addSp modSp new">
        <pc:chgData name="Christoffer Østergaard Carstens" userId="5d542c86-40b2-4e4f-ab37-dc2fab4fc46a" providerId="ADAL" clId="{0D0BC0BE-DA32-4BB9-9288-13E336844E52}" dt="2022-08-22T06:49:12.496" v="157" actId="1076"/>
        <pc:sldMkLst>
          <pc:docMk/>
          <pc:sldMk cId="1913284281" sldId="272"/>
        </pc:sldMkLst>
        <pc:picChg chg="add mod">
          <ac:chgData name="Christoffer Østergaard Carstens" userId="5d542c86-40b2-4e4f-ab37-dc2fab4fc46a" providerId="ADAL" clId="{0D0BC0BE-DA32-4BB9-9288-13E336844E52}" dt="2022-08-22T06:49:12.496" v="157" actId="1076"/>
          <ac:picMkLst>
            <pc:docMk/>
            <pc:sldMk cId="1913284281" sldId="272"/>
            <ac:picMk id="2050" creationId="{F232454D-2261-4030-81B0-F10712517E18}"/>
          </ac:picMkLst>
        </pc:picChg>
      </pc:sldChg>
      <pc:sldChg chg="addSp modSp new mod">
        <pc:chgData name="Christoffer Østergaard Carstens" userId="5d542c86-40b2-4e4f-ab37-dc2fab4fc46a" providerId="ADAL" clId="{0D0BC0BE-DA32-4BB9-9288-13E336844E52}" dt="2022-08-22T06:58:19.344" v="180" actId="1076"/>
        <pc:sldMkLst>
          <pc:docMk/>
          <pc:sldMk cId="4228587267" sldId="273"/>
        </pc:sldMkLst>
        <pc:spChg chg="mod">
          <ac:chgData name="Christoffer Østergaard Carstens" userId="5d542c86-40b2-4e4f-ab37-dc2fab4fc46a" providerId="ADAL" clId="{0D0BC0BE-DA32-4BB9-9288-13E336844E52}" dt="2022-08-22T06:58:14.177" v="178"/>
          <ac:spMkLst>
            <pc:docMk/>
            <pc:sldMk cId="4228587267" sldId="273"/>
            <ac:spMk id="2" creationId="{153096CC-408C-4984-92FE-EAEEABEB53DE}"/>
          </ac:spMkLst>
        </pc:spChg>
        <pc:picChg chg="add mod">
          <ac:chgData name="Christoffer Østergaard Carstens" userId="5d542c86-40b2-4e4f-ab37-dc2fab4fc46a" providerId="ADAL" clId="{0D0BC0BE-DA32-4BB9-9288-13E336844E52}" dt="2022-08-22T06:58:19.344" v="180" actId="1076"/>
          <ac:picMkLst>
            <pc:docMk/>
            <pc:sldMk cId="4228587267" sldId="273"/>
            <ac:picMk id="5" creationId="{C809819E-3F6C-4190-9668-96D4C472BB7A}"/>
          </ac:picMkLst>
        </pc:picChg>
      </pc:sldChg>
      <pc:sldChg chg="modSp new mod">
        <pc:chgData name="Christoffer Østergaard Carstens" userId="5d542c86-40b2-4e4f-ab37-dc2fab4fc46a" providerId="ADAL" clId="{0D0BC0BE-DA32-4BB9-9288-13E336844E52}" dt="2022-08-22T07:00:11.349" v="391" actId="404"/>
        <pc:sldMkLst>
          <pc:docMk/>
          <pc:sldMk cId="2689796239" sldId="274"/>
        </pc:sldMkLst>
        <pc:spChg chg="mod">
          <ac:chgData name="Christoffer Østergaard Carstens" userId="5d542c86-40b2-4e4f-ab37-dc2fab4fc46a" providerId="ADAL" clId="{0D0BC0BE-DA32-4BB9-9288-13E336844E52}" dt="2022-08-22T06:59:00.990" v="201" actId="20577"/>
          <ac:spMkLst>
            <pc:docMk/>
            <pc:sldMk cId="2689796239" sldId="274"/>
            <ac:spMk id="2" creationId="{0106192B-3D37-43B7-85C2-32D635252D88}"/>
          </ac:spMkLst>
        </pc:spChg>
        <pc:spChg chg="mod">
          <ac:chgData name="Christoffer Østergaard Carstens" userId="5d542c86-40b2-4e4f-ab37-dc2fab4fc46a" providerId="ADAL" clId="{0D0BC0BE-DA32-4BB9-9288-13E336844E52}" dt="2022-08-22T07:00:11.349" v="391" actId="404"/>
          <ac:spMkLst>
            <pc:docMk/>
            <pc:sldMk cId="2689796239" sldId="274"/>
            <ac:spMk id="3" creationId="{4F197825-F1B2-4CC6-BB87-C40298544F9D}"/>
          </ac:spMkLst>
        </pc:spChg>
      </pc:sldChg>
      <pc:sldChg chg="addSp delSp modSp new mod">
        <pc:chgData name="Christoffer Østergaard Carstens" userId="5d542c86-40b2-4e4f-ab37-dc2fab4fc46a" providerId="ADAL" clId="{0D0BC0BE-DA32-4BB9-9288-13E336844E52}" dt="2022-08-22T07:15:44.562" v="414" actId="403"/>
        <pc:sldMkLst>
          <pc:docMk/>
          <pc:sldMk cId="2690569492" sldId="275"/>
        </pc:sldMkLst>
        <pc:spChg chg="mod">
          <ac:chgData name="Christoffer Østergaard Carstens" userId="5d542c86-40b2-4e4f-ab37-dc2fab4fc46a" providerId="ADAL" clId="{0D0BC0BE-DA32-4BB9-9288-13E336844E52}" dt="2022-08-22T07:01:34.702" v="402" actId="20577"/>
          <ac:spMkLst>
            <pc:docMk/>
            <pc:sldMk cId="2690569492" sldId="275"/>
            <ac:spMk id="2" creationId="{17F0681F-1EDE-42E0-9B7C-D2A1CC94A299}"/>
          </ac:spMkLst>
        </pc:spChg>
        <pc:spChg chg="del">
          <ac:chgData name="Christoffer Østergaard Carstens" userId="5d542c86-40b2-4e4f-ab37-dc2fab4fc46a" providerId="ADAL" clId="{0D0BC0BE-DA32-4BB9-9288-13E336844E52}" dt="2022-08-22T07:15:27.606" v="403"/>
          <ac:spMkLst>
            <pc:docMk/>
            <pc:sldMk cId="2690569492" sldId="275"/>
            <ac:spMk id="3" creationId="{7180942A-21E2-4BB9-89A2-5E88982BA6B9}"/>
          </ac:spMkLst>
        </pc:spChg>
        <pc:graphicFrameChg chg="add mod modGraphic">
          <ac:chgData name="Christoffer Østergaard Carstens" userId="5d542c86-40b2-4e4f-ab37-dc2fab4fc46a" providerId="ADAL" clId="{0D0BC0BE-DA32-4BB9-9288-13E336844E52}" dt="2022-08-22T07:15:44.562" v="414" actId="403"/>
          <ac:graphicFrameMkLst>
            <pc:docMk/>
            <pc:sldMk cId="2690569492" sldId="275"/>
            <ac:graphicFrameMk id="4" creationId="{8DAA2C84-1B87-47D8-A2EE-4C5C21DB33D7}"/>
          </ac:graphicFrameMkLst>
        </pc:graphicFrameChg>
      </pc:sldChg>
      <pc:sldChg chg="addSp modSp new mod">
        <pc:chgData name="Christoffer Østergaard Carstens" userId="5d542c86-40b2-4e4f-ab37-dc2fab4fc46a" providerId="ADAL" clId="{0D0BC0BE-DA32-4BB9-9288-13E336844E52}" dt="2022-08-23T06:24:20.458" v="430" actId="1076"/>
        <pc:sldMkLst>
          <pc:docMk/>
          <pc:sldMk cId="3863267929" sldId="276"/>
        </pc:sldMkLst>
        <pc:spChg chg="mod">
          <ac:chgData name="Christoffer Østergaard Carstens" userId="5d542c86-40b2-4e4f-ab37-dc2fab4fc46a" providerId="ADAL" clId="{0D0BC0BE-DA32-4BB9-9288-13E336844E52}" dt="2022-08-23T06:24:11.207" v="425" actId="404"/>
          <ac:spMkLst>
            <pc:docMk/>
            <pc:sldMk cId="3863267929" sldId="276"/>
            <ac:spMk id="2" creationId="{ECECAA46-7E0E-4450-9BEA-E5D4F829F3D9}"/>
          </ac:spMkLst>
        </pc:spChg>
        <pc:picChg chg="add mod">
          <ac:chgData name="Christoffer Østergaard Carstens" userId="5d542c86-40b2-4e4f-ab37-dc2fab4fc46a" providerId="ADAL" clId="{0D0BC0BE-DA32-4BB9-9288-13E336844E52}" dt="2022-08-23T06:24:20.458" v="430" actId="1076"/>
          <ac:picMkLst>
            <pc:docMk/>
            <pc:sldMk cId="3863267929" sldId="276"/>
            <ac:picMk id="4098" creationId="{72009060-20F7-4955-8ED8-A8DA2A595482}"/>
          </ac:picMkLst>
        </pc:picChg>
      </pc:sldChg>
      <pc:sldChg chg="modSp new mod">
        <pc:chgData name="Christoffer Østergaard Carstens" userId="5d542c86-40b2-4e4f-ab37-dc2fab4fc46a" providerId="ADAL" clId="{0D0BC0BE-DA32-4BB9-9288-13E336844E52}" dt="2022-08-23T06:26:58.482" v="497" actId="20577"/>
        <pc:sldMkLst>
          <pc:docMk/>
          <pc:sldMk cId="108151239" sldId="277"/>
        </pc:sldMkLst>
        <pc:spChg chg="mod">
          <ac:chgData name="Christoffer Østergaard Carstens" userId="5d542c86-40b2-4e4f-ab37-dc2fab4fc46a" providerId="ADAL" clId="{0D0BC0BE-DA32-4BB9-9288-13E336844E52}" dt="2022-08-23T06:26:58.482" v="497" actId="20577"/>
          <ac:spMkLst>
            <pc:docMk/>
            <pc:sldMk cId="108151239" sldId="277"/>
            <ac:spMk id="2" creationId="{43FFAA9A-70D1-470E-A8AF-CBF0778E8FDB}"/>
          </ac:spMkLst>
        </pc:spChg>
        <pc:spChg chg="mod">
          <ac:chgData name="Christoffer Østergaard Carstens" userId="5d542c86-40b2-4e4f-ab37-dc2fab4fc46a" providerId="ADAL" clId="{0D0BC0BE-DA32-4BB9-9288-13E336844E52}" dt="2022-08-23T06:26:39.895" v="440" actId="313"/>
          <ac:spMkLst>
            <pc:docMk/>
            <pc:sldMk cId="108151239" sldId="277"/>
            <ac:spMk id="3" creationId="{644F4EC5-626A-441E-8F49-F774A316C474}"/>
          </ac:spMkLst>
        </pc:spChg>
      </pc:sldChg>
    </pc:docChg>
  </pc:docChgLst>
  <pc:docChgLst>
    <pc:chgData name="Christoffer Østergaard Carstens" userId="5d542c86-40b2-4e4f-ab37-dc2fab4fc46a" providerId="ADAL" clId="{19D67515-AAED-42E0-A440-7DD2C082175E}"/>
    <pc:docChg chg="undo custSel addSld delSld modSld">
      <pc:chgData name="Christoffer Østergaard Carstens" userId="5d542c86-40b2-4e4f-ab37-dc2fab4fc46a" providerId="ADAL" clId="{19D67515-AAED-42E0-A440-7DD2C082175E}" dt="2023-09-16T19:43:18.468" v="758" actId="20577"/>
      <pc:docMkLst>
        <pc:docMk/>
      </pc:docMkLst>
      <pc:sldChg chg="modSp mod">
        <pc:chgData name="Christoffer Østergaard Carstens" userId="5d542c86-40b2-4e4f-ab37-dc2fab4fc46a" providerId="ADAL" clId="{19D67515-AAED-42E0-A440-7DD2C082175E}" dt="2023-09-16T19:37:21.287" v="108" actId="20577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19D67515-AAED-42E0-A440-7DD2C082175E}" dt="2023-09-16T19:37:21.287" v="108" actId="20577"/>
          <ac:spMkLst>
            <pc:docMk/>
            <pc:sldMk cId="834824033" sldId="256"/>
            <ac:spMk id="2" creationId="{CF317B45-C707-4F78-A046-9DB5738B0282}"/>
          </ac:spMkLst>
        </pc:spChg>
        <pc:spChg chg="mod">
          <ac:chgData name="Christoffer Østergaard Carstens" userId="5d542c86-40b2-4e4f-ab37-dc2fab4fc46a" providerId="ADAL" clId="{19D67515-AAED-42E0-A440-7DD2C082175E}" dt="2023-09-14T08:52:36.554" v="98" actId="20577"/>
          <ac:spMkLst>
            <pc:docMk/>
            <pc:sldMk cId="834824033" sldId="256"/>
            <ac:spMk id="4" creationId="{D6BE36DA-1470-4DEC-998F-1FB0B21AFE03}"/>
          </ac:spMkLst>
        </pc:spChg>
      </pc:sldChg>
      <pc:sldChg chg="addSp modSp new add del mod">
        <pc:chgData name="Christoffer Østergaard Carstens" userId="5d542c86-40b2-4e4f-ab37-dc2fab4fc46a" providerId="ADAL" clId="{19D67515-AAED-42E0-A440-7DD2C082175E}" dt="2023-09-16T19:37:25.329" v="112" actId="47"/>
        <pc:sldMkLst>
          <pc:docMk/>
          <pc:sldMk cId="1696840637" sldId="257"/>
        </pc:sldMkLst>
        <pc:picChg chg="add mod">
          <ac:chgData name="Christoffer Østergaard Carstens" userId="5d542c86-40b2-4e4f-ab37-dc2fab4fc46a" providerId="ADAL" clId="{19D67515-AAED-42E0-A440-7DD2C082175E}" dt="2023-09-07T07:21:14.250" v="70" actId="1076"/>
          <ac:picMkLst>
            <pc:docMk/>
            <pc:sldMk cId="1696840637" sldId="257"/>
            <ac:picMk id="5" creationId="{920F188B-DBAC-4BFC-9C09-3D3573FD5AD8}"/>
          </ac:picMkLst>
        </pc:picChg>
      </pc:sldChg>
      <pc:sldChg chg="del">
        <pc:chgData name="Christoffer Østergaard Carstens" userId="5d542c86-40b2-4e4f-ab37-dc2fab4fc46a" providerId="ADAL" clId="{19D67515-AAED-42E0-A440-7DD2C082175E}" dt="2023-09-07T07:20:09.874" v="55" actId="47"/>
        <pc:sldMkLst>
          <pc:docMk/>
          <pc:sldMk cId="2767075252" sldId="257"/>
        </pc:sldMkLst>
      </pc:sldChg>
      <pc:sldChg chg="addSp new add del mod">
        <pc:chgData name="Christoffer Østergaard Carstens" userId="5d542c86-40b2-4e4f-ab37-dc2fab4fc46a" providerId="ADAL" clId="{19D67515-AAED-42E0-A440-7DD2C082175E}" dt="2023-09-16T19:37:25.142" v="111" actId="47"/>
        <pc:sldMkLst>
          <pc:docMk/>
          <pc:sldMk cId="2418623423" sldId="258"/>
        </pc:sldMkLst>
        <pc:picChg chg="add">
          <ac:chgData name="Christoffer Østergaard Carstens" userId="5d542c86-40b2-4e4f-ab37-dc2fab4fc46a" providerId="ADAL" clId="{19D67515-AAED-42E0-A440-7DD2C082175E}" dt="2023-09-07T07:21:41.342" v="72" actId="22"/>
          <ac:picMkLst>
            <pc:docMk/>
            <pc:sldMk cId="2418623423" sldId="258"/>
            <ac:picMk id="5" creationId="{0D7268D9-4DEF-C22C-214D-6E49AC94711A}"/>
          </ac:picMkLst>
        </pc:picChg>
      </pc:sldChg>
      <pc:sldChg chg="addSp new mod">
        <pc:chgData name="Christoffer Østergaard Carstens" userId="5d542c86-40b2-4e4f-ab37-dc2fab4fc46a" providerId="ADAL" clId="{19D67515-AAED-42E0-A440-7DD2C082175E}" dt="2023-09-07T07:22:04.114" v="74" actId="22"/>
        <pc:sldMkLst>
          <pc:docMk/>
          <pc:sldMk cId="1843128263" sldId="259"/>
        </pc:sldMkLst>
        <pc:picChg chg="add">
          <ac:chgData name="Christoffer Østergaard Carstens" userId="5d542c86-40b2-4e4f-ab37-dc2fab4fc46a" providerId="ADAL" clId="{19D67515-AAED-42E0-A440-7DD2C082175E}" dt="2023-09-07T07:22:04.114" v="74" actId="22"/>
          <ac:picMkLst>
            <pc:docMk/>
            <pc:sldMk cId="1843128263" sldId="259"/>
            <ac:picMk id="5" creationId="{7D0D9E68-16AC-F954-990D-FC85D51FA7A7}"/>
          </ac:picMkLst>
        </pc:picChg>
      </pc:sldChg>
      <pc:sldChg chg="addSp modSp new mod">
        <pc:chgData name="Christoffer Østergaard Carstens" userId="5d542c86-40b2-4e4f-ab37-dc2fab4fc46a" providerId="ADAL" clId="{19D67515-AAED-42E0-A440-7DD2C082175E}" dt="2023-09-07T07:22:27.618" v="77" actId="1076"/>
        <pc:sldMkLst>
          <pc:docMk/>
          <pc:sldMk cId="1520861684" sldId="260"/>
        </pc:sldMkLst>
        <pc:picChg chg="add mod">
          <ac:chgData name="Christoffer Østergaard Carstens" userId="5d542c86-40b2-4e4f-ab37-dc2fab4fc46a" providerId="ADAL" clId="{19D67515-AAED-42E0-A440-7DD2C082175E}" dt="2023-09-07T07:22:27.618" v="77" actId="1076"/>
          <ac:picMkLst>
            <pc:docMk/>
            <pc:sldMk cId="1520861684" sldId="260"/>
            <ac:picMk id="5" creationId="{36A676CC-722B-B4FE-36FE-D254508902CB}"/>
          </ac:picMkLst>
        </pc:picChg>
      </pc:sldChg>
      <pc:sldChg chg="del">
        <pc:chgData name="Christoffer Østergaard Carstens" userId="5d542c86-40b2-4e4f-ab37-dc2fab4fc46a" providerId="ADAL" clId="{19D67515-AAED-42E0-A440-7DD2C082175E}" dt="2023-09-07T07:20:10.375" v="58" actId="47"/>
        <pc:sldMkLst>
          <pc:docMk/>
          <pc:sldMk cId="2034731970" sldId="261"/>
        </pc:sldMkLst>
      </pc:sldChg>
      <pc:sldChg chg="addSp new mod">
        <pc:chgData name="Christoffer Østergaard Carstens" userId="5d542c86-40b2-4e4f-ab37-dc2fab4fc46a" providerId="ADAL" clId="{19D67515-AAED-42E0-A440-7DD2C082175E}" dt="2023-09-07T07:22:45.452" v="79" actId="22"/>
        <pc:sldMkLst>
          <pc:docMk/>
          <pc:sldMk cId="3620060491" sldId="261"/>
        </pc:sldMkLst>
        <pc:picChg chg="add">
          <ac:chgData name="Christoffer Østergaard Carstens" userId="5d542c86-40b2-4e4f-ab37-dc2fab4fc46a" providerId="ADAL" clId="{19D67515-AAED-42E0-A440-7DD2C082175E}" dt="2023-09-07T07:22:45.452" v="79" actId="22"/>
          <ac:picMkLst>
            <pc:docMk/>
            <pc:sldMk cId="3620060491" sldId="261"/>
            <ac:picMk id="5" creationId="{27852EBB-59B3-2ECA-3786-09CD83C250B4}"/>
          </ac:picMkLst>
        </pc:picChg>
      </pc:sldChg>
      <pc:sldChg chg="addSp modSp new mod">
        <pc:chgData name="Christoffer Østergaard Carstens" userId="5d542c86-40b2-4e4f-ab37-dc2fab4fc46a" providerId="ADAL" clId="{19D67515-AAED-42E0-A440-7DD2C082175E}" dt="2023-09-07T07:24:47.348" v="83" actId="1076"/>
        <pc:sldMkLst>
          <pc:docMk/>
          <pc:sldMk cId="41816331" sldId="262"/>
        </pc:sldMkLst>
        <pc:spChg chg="mod">
          <ac:chgData name="Christoffer Østergaard Carstens" userId="5d542c86-40b2-4e4f-ab37-dc2fab4fc46a" providerId="ADAL" clId="{19D67515-AAED-42E0-A440-7DD2C082175E}" dt="2023-09-07T07:24:44.772" v="82"/>
          <ac:spMkLst>
            <pc:docMk/>
            <pc:sldMk cId="41816331" sldId="262"/>
            <ac:spMk id="3" creationId="{59037501-CD98-A8C4-CE30-E722CAD9EE22}"/>
          </ac:spMkLst>
        </pc:spChg>
        <pc:picChg chg="add mod">
          <ac:chgData name="Christoffer Østergaard Carstens" userId="5d542c86-40b2-4e4f-ab37-dc2fab4fc46a" providerId="ADAL" clId="{19D67515-AAED-42E0-A440-7DD2C082175E}" dt="2023-09-07T07:24:47.348" v="83" actId="1076"/>
          <ac:picMkLst>
            <pc:docMk/>
            <pc:sldMk cId="41816331" sldId="262"/>
            <ac:picMk id="5" creationId="{3FABDE25-2E76-46CE-6776-A7C12D31FCEF}"/>
          </ac:picMkLst>
        </pc:picChg>
      </pc:sldChg>
      <pc:sldChg chg="del">
        <pc:chgData name="Christoffer Østergaard Carstens" userId="5d542c86-40b2-4e4f-ab37-dc2fab4fc46a" providerId="ADAL" clId="{19D67515-AAED-42E0-A440-7DD2C082175E}" dt="2023-09-07T07:20:10.128" v="57" actId="47"/>
        <pc:sldMkLst>
          <pc:docMk/>
          <pc:sldMk cId="2837418153" sldId="262"/>
        </pc:sldMkLst>
      </pc:sldChg>
      <pc:sldChg chg="del">
        <pc:chgData name="Christoffer Østergaard Carstens" userId="5d542c86-40b2-4e4f-ab37-dc2fab4fc46a" providerId="ADAL" clId="{19D67515-AAED-42E0-A440-7DD2C082175E}" dt="2023-09-07T07:20:10.006" v="56" actId="47"/>
        <pc:sldMkLst>
          <pc:docMk/>
          <pc:sldMk cId="4035412" sldId="263"/>
        </pc:sldMkLst>
      </pc:sldChg>
      <pc:sldChg chg="modSp new mod">
        <pc:chgData name="Christoffer Østergaard Carstens" userId="5d542c86-40b2-4e4f-ab37-dc2fab4fc46a" providerId="ADAL" clId="{19D67515-AAED-42E0-A440-7DD2C082175E}" dt="2023-09-16T19:37:54.700" v="136" actId="12"/>
        <pc:sldMkLst>
          <pc:docMk/>
          <pc:sldMk cId="2630005796" sldId="263"/>
        </pc:sldMkLst>
        <pc:spChg chg="mod">
          <ac:chgData name="Christoffer Østergaard Carstens" userId="5d542c86-40b2-4e4f-ab37-dc2fab4fc46a" providerId="ADAL" clId="{19D67515-AAED-42E0-A440-7DD2C082175E}" dt="2023-09-16T19:37:39.804" v="117" actId="20577"/>
          <ac:spMkLst>
            <pc:docMk/>
            <pc:sldMk cId="2630005796" sldId="263"/>
            <ac:spMk id="2" creationId="{99F249BD-42A1-8FF2-3859-54F06443CB67}"/>
          </ac:spMkLst>
        </pc:spChg>
        <pc:spChg chg="mod">
          <ac:chgData name="Christoffer Østergaard Carstens" userId="5d542c86-40b2-4e4f-ab37-dc2fab4fc46a" providerId="ADAL" clId="{19D67515-AAED-42E0-A440-7DD2C082175E}" dt="2023-09-16T19:37:54.700" v="136" actId="12"/>
          <ac:spMkLst>
            <pc:docMk/>
            <pc:sldMk cId="2630005796" sldId="263"/>
            <ac:spMk id="3" creationId="{00484DFC-B5D2-0805-B034-009236B1A2BC}"/>
          </ac:spMkLst>
        </pc:spChg>
      </pc:sldChg>
      <pc:sldChg chg="modSp new mod">
        <pc:chgData name="Christoffer Østergaard Carstens" userId="5d542c86-40b2-4e4f-ab37-dc2fab4fc46a" providerId="ADAL" clId="{19D67515-AAED-42E0-A440-7DD2C082175E}" dt="2023-09-16T19:38:23.024" v="175" actId="20577"/>
        <pc:sldMkLst>
          <pc:docMk/>
          <pc:sldMk cId="1004204933" sldId="264"/>
        </pc:sldMkLst>
        <pc:spChg chg="mod">
          <ac:chgData name="Christoffer Østergaard Carstens" userId="5d542c86-40b2-4e4f-ab37-dc2fab4fc46a" providerId="ADAL" clId="{19D67515-AAED-42E0-A440-7DD2C082175E}" dt="2023-09-16T19:38:11.591" v="140"/>
          <ac:spMkLst>
            <pc:docMk/>
            <pc:sldMk cId="1004204933" sldId="264"/>
            <ac:spMk id="2" creationId="{C848DE75-A939-B7E9-9B95-A74ECCBFCB05}"/>
          </ac:spMkLst>
        </pc:spChg>
        <pc:spChg chg="mod">
          <ac:chgData name="Christoffer Østergaard Carstens" userId="5d542c86-40b2-4e4f-ab37-dc2fab4fc46a" providerId="ADAL" clId="{19D67515-AAED-42E0-A440-7DD2C082175E}" dt="2023-09-16T19:38:23.024" v="175" actId="20577"/>
          <ac:spMkLst>
            <pc:docMk/>
            <pc:sldMk cId="1004204933" sldId="264"/>
            <ac:spMk id="3" creationId="{4A341EAE-C46E-2A0E-D1C4-B21C4A035D61}"/>
          </ac:spMkLst>
        </pc:spChg>
      </pc:sldChg>
      <pc:sldChg chg="del">
        <pc:chgData name="Christoffer Østergaard Carstens" userId="5d542c86-40b2-4e4f-ab37-dc2fab4fc46a" providerId="ADAL" clId="{19D67515-AAED-42E0-A440-7DD2C082175E}" dt="2023-09-07T07:20:11.091" v="62" actId="47"/>
        <pc:sldMkLst>
          <pc:docMk/>
          <pc:sldMk cId="2201965131" sldId="264"/>
        </pc:sldMkLst>
      </pc:sldChg>
      <pc:sldChg chg="modSp new mod">
        <pc:chgData name="Christoffer Østergaard Carstens" userId="5d542c86-40b2-4e4f-ab37-dc2fab4fc46a" providerId="ADAL" clId="{19D67515-AAED-42E0-A440-7DD2C082175E}" dt="2023-09-16T19:39:01.345" v="279" actId="20577"/>
        <pc:sldMkLst>
          <pc:docMk/>
          <pc:sldMk cId="921458659" sldId="265"/>
        </pc:sldMkLst>
        <pc:spChg chg="mod">
          <ac:chgData name="Christoffer Østergaard Carstens" userId="5d542c86-40b2-4e4f-ab37-dc2fab4fc46a" providerId="ADAL" clId="{19D67515-AAED-42E0-A440-7DD2C082175E}" dt="2023-09-16T19:38:32.617" v="201" actId="20577"/>
          <ac:spMkLst>
            <pc:docMk/>
            <pc:sldMk cId="921458659" sldId="265"/>
            <ac:spMk id="2" creationId="{23CA5FE5-E51D-53E0-197D-DAA2D106D92F}"/>
          </ac:spMkLst>
        </pc:spChg>
        <pc:spChg chg="mod">
          <ac:chgData name="Christoffer Østergaard Carstens" userId="5d542c86-40b2-4e4f-ab37-dc2fab4fc46a" providerId="ADAL" clId="{19D67515-AAED-42E0-A440-7DD2C082175E}" dt="2023-09-16T19:39:01.345" v="279" actId="20577"/>
          <ac:spMkLst>
            <pc:docMk/>
            <pc:sldMk cId="921458659" sldId="265"/>
            <ac:spMk id="3" creationId="{F3A8055C-B2D5-8640-5C38-9BE457D5196A}"/>
          </ac:spMkLst>
        </pc:spChg>
      </pc:sldChg>
      <pc:sldChg chg="del">
        <pc:chgData name="Christoffer Østergaard Carstens" userId="5d542c86-40b2-4e4f-ab37-dc2fab4fc46a" providerId="ADAL" clId="{19D67515-AAED-42E0-A440-7DD2C082175E}" dt="2023-09-07T07:20:11.576" v="64" actId="47"/>
        <pc:sldMkLst>
          <pc:docMk/>
          <pc:sldMk cId="3842848003" sldId="265"/>
        </pc:sldMkLst>
      </pc:sldChg>
      <pc:sldChg chg="del">
        <pc:chgData name="Christoffer Østergaard Carstens" userId="5d542c86-40b2-4e4f-ab37-dc2fab4fc46a" providerId="ADAL" clId="{19D67515-AAED-42E0-A440-7DD2C082175E}" dt="2023-09-07T07:20:09.711" v="54" actId="47"/>
        <pc:sldMkLst>
          <pc:docMk/>
          <pc:sldMk cId="1902977906" sldId="266"/>
        </pc:sldMkLst>
      </pc:sldChg>
      <pc:sldChg chg="modSp new mod modNotesTx">
        <pc:chgData name="Christoffer Østergaard Carstens" userId="5d542c86-40b2-4e4f-ab37-dc2fab4fc46a" providerId="ADAL" clId="{19D67515-AAED-42E0-A440-7DD2C082175E}" dt="2023-09-16T19:40:25.196" v="416" actId="20577"/>
        <pc:sldMkLst>
          <pc:docMk/>
          <pc:sldMk cId="3295010755" sldId="266"/>
        </pc:sldMkLst>
        <pc:spChg chg="mod">
          <ac:chgData name="Christoffer Østergaard Carstens" userId="5d542c86-40b2-4e4f-ab37-dc2fab4fc46a" providerId="ADAL" clId="{19D67515-AAED-42E0-A440-7DD2C082175E}" dt="2023-09-16T19:39:30.136" v="339" actId="20577"/>
          <ac:spMkLst>
            <pc:docMk/>
            <pc:sldMk cId="3295010755" sldId="266"/>
            <ac:spMk id="2" creationId="{FB8D7E02-3382-5001-D225-1A18EA5F1DE5}"/>
          </ac:spMkLst>
        </pc:spChg>
        <pc:spChg chg="mod">
          <ac:chgData name="Christoffer Østergaard Carstens" userId="5d542c86-40b2-4e4f-ab37-dc2fab4fc46a" providerId="ADAL" clId="{19D67515-AAED-42E0-A440-7DD2C082175E}" dt="2023-09-16T19:40:19.157" v="415" actId="15"/>
          <ac:spMkLst>
            <pc:docMk/>
            <pc:sldMk cId="3295010755" sldId="266"/>
            <ac:spMk id="3" creationId="{8FFA57DF-4DE6-8835-2753-38E2EC36A75F}"/>
          </ac:spMkLst>
        </pc:spChg>
      </pc:sldChg>
      <pc:sldChg chg="del">
        <pc:chgData name="Christoffer Østergaard Carstens" userId="5d542c86-40b2-4e4f-ab37-dc2fab4fc46a" providerId="ADAL" clId="{19D67515-AAED-42E0-A440-7DD2C082175E}" dt="2023-09-07T07:20:10.960" v="61" actId="47"/>
        <pc:sldMkLst>
          <pc:docMk/>
          <pc:sldMk cId="2043186984" sldId="267"/>
        </pc:sldMkLst>
      </pc:sldChg>
      <pc:sldChg chg="modSp new mod modNotesTx">
        <pc:chgData name="Christoffer Østergaard Carstens" userId="5d542c86-40b2-4e4f-ab37-dc2fab4fc46a" providerId="ADAL" clId="{19D67515-AAED-42E0-A440-7DD2C082175E}" dt="2023-09-16T19:41:32.444" v="527" actId="20577"/>
        <pc:sldMkLst>
          <pc:docMk/>
          <pc:sldMk cId="2490499758" sldId="267"/>
        </pc:sldMkLst>
        <pc:spChg chg="mod">
          <ac:chgData name="Christoffer Østergaard Carstens" userId="5d542c86-40b2-4e4f-ab37-dc2fab4fc46a" providerId="ADAL" clId="{19D67515-AAED-42E0-A440-7DD2C082175E}" dt="2023-09-16T19:40:44.553" v="453" actId="20577"/>
          <ac:spMkLst>
            <pc:docMk/>
            <pc:sldMk cId="2490499758" sldId="267"/>
            <ac:spMk id="2" creationId="{841AA330-9672-DA87-0606-E22AA0F45C75}"/>
          </ac:spMkLst>
        </pc:spChg>
        <pc:spChg chg="mod">
          <ac:chgData name="Christoffer Østergaard Carstens" userId="5d542c86-40b2-4e4f-ab37-dc2fab4fc46a" providerId="ADAL" clId="{19D67515-AAED-42E0-A440-7DD2C082175E}" dt="2023-09-16T19:41:30.279" v="526" actId="115"/>
          <ac:spMkLst>
            <pc:docMk/>
            <pc:sldMk cId="2490499758" sldId="267"/>
            <ac:spMk id="3" creationId="{95306D84-3091-8559-A28F-098BBB1A4E51}"/>
          </ac:spMkLst>
        </pc:spChg>
      </pc:sldChg>
      <pc:sldChg chg="del">
        <pc:chgData name="Christoffer Østergaard Carstens" userId="5d542c86-40b2-4e4f-ab37-dc2fab4fc46a" providerId="ADAL" clId="{19D67515-AAED-42E0-A440-7DD2C082175E}" dt="2023-09-07T07:20:10.660" v="59" actId="47"/>
        <pc:sldMkLst>
          <pc:docMk/>
          <pc:sldMk cId="138949536" sldId="268"/>
        </pc:sldMkLst>
      </pc:sldChg>
      <pc:sldChg chg="modSp new mod modNotesTx">
        <pc:chgData name="Christoffer Østergaard Carstens" userId="5d542c86-40b2-4e4f-ab37-dc2fab4fc46a" providerId="ADAL" clId="{19D67515-AAED-42E0-A440-7DD2C082175E}" dt="2023-09-16T19:43:18.468" v="758" actId="20577"/>
        <pc:sldMkLst>
          <pc:docMk/>
          <pc:sldMk cId="1064144088" sldId="268"/>
        </pc:sldMkLst>
        <pc:spChg chg="mod">
          <ac:chgData name="Christoffer Østergaard Carstens" userId="5d542c86-40b2-4e4f-ab37-dc2fab4fc46a" providerId="ADAL" clId="{19D67515-AAED-42E0-A440-7DD2C082175E}" dt="2023-09-16T19:41:51.129" v="546" actId="20577"/>
          <ac:spMkLst>
            <pc:docMk/>
            <pc:sldMk cId="1064144088" sldId="268"/>
            <ac:spMk id="2" creationId="{2452B413-F9B0-2A8C-D90D-CBFB451D81F4}"/>
          </ac:spMkLst>
        </pc:spChg>
        <pc:spChg chg="mod">
          <ac:chgData name="Christoffer Østergaard Carstens" userId="5d542c86-40b2-4e4f-ab37-dc2fab4fc46a" providerId="ADAL" clId="{19D67515-AAED-42E0-A440-7DD2C082175E}" dt="2023-09-16T19:43:13.286" v="757" actId="20577"/>
          <ac:spMkLst>
            <pc:docMk/>
            <pc:sldMk cId="1064144088" sldId="268"/>
            <ac:spMk id="3" creationId="{A3E8636E-D428-64D0-52FE-B19A99CE16C4}"/>
          </ac:spMkLst>
        </pc:spChg>
      </pc:sldChg>
      <pc:sldChg chg="del">
        <pc:chgData name="Christoffer Østergaard Carstens" userId="5d542c86-40b2-4e4f-ab37-dc2fab4fc46a" providerId="ADAL" clId="{19D67515-AAED-42E0-A440-7DD2C082175E}" dt="2023-09-07T07:20:11.423" v="63" actId="47"/>
        <pc:sldMkLst>
          <pc:docMk/>
          <pc:sldMk cId="1926362102" sldId="269"/>
        </pc:sldMkLst>
      </pc:sldChg>
      <pc:sldChg chg="del">
        <pc:chgData name="Christoffer Østergaard Carstens" userId="5d542c86-40b2-4e4f-ab37-dc2fab4fc46a" providerId="ADAL" clId="{19D67515-AAED-42E0-A440-7DD2C082175E}" dt="2023-09-07T07:20:11.730" v="65" actId="47"/>
        <pc:sldMkLst>
          <pc:docMk/>
          <pc:sldMk cId="454270990" sldId="322"/>
        </pc:sldMkLst>
      </pc:sldChg>
      <pc:sldChg chg="del">
        <pc:chgData name="Christoffer Østergaard Carstens" userId="5d542c86-40b2-4e4f-ab37-dc2fab4fc46a" providerId="ADAL" clId="{19D67515-AAED-42E0-A440-7DD2C082175E}" dt="2023-09-07T07:20:10.829" v="60" actId="47"/>
        <pc:sldMkLst>
          <pc:docMk/>
          <pc:sldMk cId="745106110" sldId="323"/>
        </pc:sldMkLst>
      </pc:sldChg>
      <pc:sldChg chg="del">
        <pc:chgData name="Christoffer Østergaard Carstens" userId="5d542c86-40b2-4e4f-ab37-dc2fab4fc46a" providerId="ADAL" clId="{19D67515-AAED-42E0-A440-7DD2C082175E}" dt="2023-09-07T07:20:12.138" v="66" actId="47"/>
        <pc:sldMkLst>
          <pc:docMk/>
          <pc:sldMk cId="2092373580" sldId="324"/>
        </pc:sldMkLst>
      </pc:sldChg>
    </pc:docChg>
  </pc:docChgLst>
  <pc:docChgLst>
    <pc:chgData name="Christoffer Østergaard Carstens" userId="5d542c86-40b2-4e4f-ab37-dc2fab4fc46a" providerId="ADAL" clId="{2229DCCF-F8F7-4152-9CAB-C5DA5C4C0833}"/>
    <pc:docChg chg="undo custSel addSld modSld">
      <pc:chgData name="Christoffer Østergaard Carstens" userId="5d542c86-40b2-4e4f-ab37-dc2fab4fc46a" providerId="ADAL" clId="{2229DCCF-F8F7-4152-9CAB-C5DA5C4C0833}" dt="2024-04-05T08:43:57.722" v="471" actId="20577"/>
      <pc:docMkLst>
        <pc:docMk/>
      </pc:docMkLst>
      <pc:sldChg chg="addSp modSp mod setBg">
        <pc:chgData name="Christoffer Østergaard Carstens" userId="5d542c86-40b2-4e4f-ab37-dc2fab4fc46a" providerId="ADAL" clId="{2229DCCF-F8F7-4152-9CAB-C5DA5C4C0833}" dt="2024-04-05T07:18:32.723" v="1" actId="26606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2229DCCF-F8F7-4152-9CAB-C5DA5C4C0833}" dt="2024-04-05T07:18:32.723" v="1" actId="26606"/>
          <ac:spMkLst>
            <pc:docMk/>
            <pc:sldMk cId="834824033" sldId="256"/>
            <ac:spMk id="2" creationId="{CF317B45-C707-4F78-A046-9DB5738B0282}"/>
          </ac:spMkLst>
        </pc:spChg>
        <pc:spChg chg="ord">
          <ac:chgData name="Christoffer Østergaard Carstens" userId="5d542c86-40b2-4e4f-ab37-dc2fab4fc46a" providerId="ADAL" clId="{2229DCCF-F8F7-4152-9CAB-C5DA5C4C0833}" dt="2024-04-05T07:18:32.723" v="1" actId="26606"/>
          <ac:spMkLst>
            <pc:docMk/>
            <pc:sldMk cId="834824033" sldId="256"/>
            <ac:spMk id="3" creationId="{2BD1ADD5-3195-477A-8ECD-87E36024A17E}"/>
          </ac:spMkLst>
        </pc:spChg>
        <pc:spChg chg="mod">
          <ac:chgData name="Christoffer Østergaard Carstens" userId="5d542c86-40b2-4e4f-ab37-dc2fab4fc46a" providerId="ADAL" clId="{2229DCCF-F8F7-4152-9CAB-C5DA5C4C0833}" dt="2024-04-05T07:18:32.723" v="1" actId="26606"/>
          <ac:spMkLst>
            <pc:docMk/>
            <pc:sldMk cId="834824033" sldId="256"/>
            <ac:spMk id="4" creationId="{D6BE36DA-1470-4DEC-998F-1FB0B21AFE03}"/>
          </ac:spMkLst>
        </pc:spChg>
        <pc:spChg chg="add">
          <ac:chgData name="Christoffer Østergaard Carstens" userId="5d542c86-40b2-4e4f-ab37-dc2fab4fc46a" providerId="ADAL" clId="{2229DCCF-F8F7-4152-9CAB-C5DA5C4C0833}" dt="2024-04-05T07:18:32.723" v="1" actId="26606"/>
          <ac:spMkLst>
            <pc:docMk/>
            <pc:sldMk cId="834824033" sldId="256"/>
            <ac:spMk id="1031" creationId="{DF05ACD0-FF4A-4F8F-B5C5-6A4EBD0D1B38}"/>
          </ac:spMkLst>
        </pc:spChg>
        <pc:spChg chg="add">
          <ac:chgData name="Christoffer Østergaard Carstens" userId="5d542c86-40b2-4e4f-ab37-dc2fab4fc46a" providerId="ADAL" clId="{2229DCCF-F8F7-4152-9CAB-C5DA5C4C0833}" dt="2024-04-05T07:18:32.723" v="1" actId="26606"/>
          <ac:spMkLst>
            <pc:docMk/>
            <pc:sldMk cId="834824033" sldId="256"/>
            <ac:spMk id="1033" creationId="{4C9AFA28-B5ED-4346-9AF7-68A157F16C7E}"/>
          </ac:spMkLst>
        </pc:spChg>
        <pc:picChg chg="add mod">
          <ac:chgData name="Christoffer Østergaard Carstens" userId="5d542c86-40b2-4e4f-ab37-dc2fab4fc46a" providerId="ADAL" clId="{2229DCCF-F8F7-4152-9CAB-C5DA5C4C0833}" dt="2024-04-05T07:18:32.723" v="1" actId="26606"/>
          <ac:picMkLst>
            <pc:docMk/>
            <pc:sldMk cId="834824033" sldId="256"/>
            <ac:picMk id="1026" creationId="{9C75A23E-77DA-551C-7EA2-3E79760F653E}"/>
          </ac:picMkLst>
        </pc:picChg>
      </pc:sldChg>
      <pc:sldChg chg="modSp mod">
        <pc:chgData name="Christoffer Østergaard Carstens" userId="5d542c86-40b2-4e4f-ab37-dc2fab4fc46a" providerId="ADAL" clId="{2229DCCF-F8F7-4152-9CAB-C5DA5C4C0833}" dt="2024-04-05T08:43:57.722" v="471" actId="20577"/>
        <pc:sldMkLst>
          <pc:docMk/>
          <pc:sldMk cId="1064144088" sldId="268"/>
        </pc:sldMkLst>
        <pc:spChg chg="mod">
          <ac:chgData name="Christoffer Østergaard Carstens" userId="5d542c86-40b2-4e4f-ab37-dc2fab4fc46a" providerId="ADAL" clId="{2229DCCF-F8F7-4152-9CAB-C5DA5C4C0833}" dt="2024-04-05T08:43:57.722" v="471" actId="20577"/>
          <ac:spMkLst>
            <pc:docMk/>
            <pc:sldMk cId="1064144088" sldId="268"/>
            <ac:spMk id="3" creationId="{A3E8636E-D428-64D0-52FE-B19A99CE16C4}"/>
          </ac:spMkLst>
        </pc:spChg>
      </pc:sldChg>
      <pc:sldChg chg="addSp modSp new mod setBg">
        <pc:chgData name="Christoffer Østergaard Carstens" userId="5d542c86-40b2-4e4f-ab37-dc2fab4fc46a" providerId="ADAL" clId="{2229DCCF-F8F7-4152-9CAB-C5DA5C4C0833}" dt="2024-04-05T07:19:59.604" v="38" actId="26606"/>
        <pc:sldMkLst>
          <pc:docMk/>
          <pc:sldMk cId="811772887" sldId="275"/>
        </pc:sldMkLst>
        <pc:spChg chg="mod">
          <ac:chgData name="Christoffer Østergaard Carstens" userId="5d542c86-40b2-4e4f-ab37-dc2fab4fc46a" providerId="ADAL" clId="{2229DCCF-F8F7-4152-9CAB-C5DA5C4C0833}" dt="2024-04-05T07:19:59.604" v="38" actId="26606"/>
          <ac:spMkLst>
            <pc:docMk/>
            <pc:sldMk cId="811772887" sldId="275"/>
            <ac:spMk id="2" creationId="{3E0BD4D9-9BAF-05E2-EAB4-8243D9C63E9E}"/>
          </ac:spMkLst>
        </pc:spChg>
        <pc:spChg chg="mod">
          <ac:chgData name="Christoffer Østergaard Carstens" userId="5d542c86-40b2-4e4f-ab37-dc2fab4fc46a" providerId="ADAL" clId="{2229DCCF-F8F7-4152-9CAB-C5DA5C4C0833}" dt="2024-04-05T07:19:59.604" v="38" actId="26606"/>
          <ac:spMkLst>
            <pc:docMk/>
            <pc:sldMk cId="811772887" sldId="275"/>
            <ac:spMk id="3" creationId="{F44994BC-A077-8CB0-F492-0F237E3563AF}"/>
          </ac:spMkLst>
        </pc:spChg>
        <pc:spChg chg="add">
          <ac:chgData name="Christoffer Østergaard Carstens" userId="5d542c86-40b2-4e4f-ab37-dc2fab4fc46a" providerId="ADAL" clId="{2229DCCF-F8F7-4152-9CAB-C5DA5C4C0833}" dt="2024-04-05T07:19:59.604" v="38" actId="26606"/>
          <ac:spMkLst>
            <pc:docMk/>
            <pc:sldMk cId="811772887" sldId="275"/>
            <ac:spMk id="2055" creationId="{23D09407-53BC-485E-B4CE-BC5E4FC4B25B}"/>
          </ac:spMkLst>
        </pc:spChg>
        <pc:spChg chg="add">
          <ac:chgData name="Christoffer Østergaard Carstens" userId="5d542c86-40b2-4e4f-ab37-dc2fab4fc46a" providerId="ADAL" clId="{2229DCCF-F8F7-4152-9CAB-C5DA5C4C0833}" dt="2024-04-05T07:19:59.604" v="38" actId="26606"/>
          <ac:spMkLst>
            <pc:docMk/>
            <pc:sldMk cId="811772887" sldId="275"/>
            <ac:spMk id="2057" creationId="{921DB988-49FC-4608-B0A2-E2F3A4019041}"/>
          </ac:spMkLst>
        </pc:spChg>
        <pc:grpChg chg="add">
          <ac:chgData name="Christoffer Østergaard Carstens" userId="5d542c86-40b2-4e4f-ab37-dc2fab4fc46a" providerId="ADAL" clId="{2229DCCF-F8F7-4152-9CAB-C5DA5C4C0833}" dt="2024-04-05T07:19:59.604" v="38" actId="26606"/>
          <ac:grpSpMkLst>
            <pc:docMk/>
            <pc:sldMk cId="811772887" sldId="275"/>
            <ac:grpSpMk id="2059" creationId="{E9B930FD-8671-4C4C-ADCF-73AC1D0CD417}"/>
          </ac:grpSpMkLst>
        </pc:grpChg>
        <pc:grpChg chg="add">
          <ac:chgData name="Christoffer Østergaard Carstens" userId="5d542c86-40b2-4e4f-ab37-dc2fab4fc46a" providerId="ADAL" clId="{2229DCCF-F8F7-4152-9CAB-C5DA5C4C0833}" dt="2024-04-05T07:19:59.604" v="38" actId="26606"/>
          <ac:grpSpMkLst>
            <pc:docMk/>
            <pc:sldMk cId="811772887" sldId="275"/>
            <ac:grpSpMk id="2065" creationId="{383C2651-AE0C-4AE4-8725-E2F9414FE219}"/>
          </ac:grpSpMkLst>
        </pc:grpChg>
        <pc:picChg chg="add mod">
          <ac:chgData name="Christoffer Østergaard Carstens" userId="5d542c86-40b2-4e4f-ab37-dc2fab4fc46a" providerId="ADAL" clId="{2229DCCF-F8F7-4152-9CAB-C5DA5C4C0833}" dt="2024-04-05T07:19:59.604" v="38" actId="26606"/>
          <ac:picMkLst>
            <pc:docMk/>
            <pc:sldMk cId="811772887" sldId="275"/>
            <ac:picMk id="2050" creationId="{51C5627E-A63D-D426-D593-0B7810AF4815}"/>
          </ac:picMkLst>
        </pc:picChg>
      </pc:sldChg>
      <pc:sldChg chg="modSp new mod">
        <pc:chgData name="Christoffer Østergaard Carstens" userId="5d542c86-40b2-4e4f-ab37-dc2fab4fc46a" providerId="ADAL" clId="{2229DCCF-F8F7-4152-9CAB-C5DA5C4C0833}" dt="2024-04-05T08:43:14.755" v="470" actId="20577"/>
        <pc:sldMkLst>
          <pc:docMk/>
          <pc:sldMk cId="2570099461" sldId="276"/>
        </pc:sldMkLst>
        <pc:spChg chg="mod">
          <ac:chgData name="Christoffer Østergaard Carstens" userId="5d542c86-40b2-4e4f-ab37-dc2fab4fc46a" providerId="ADAL" clId="{2229DCCF-F8F7-4152-9CAB-C5DA5C4C0833}" dt="2024-04-05T07:20:04.719" v="49" actId="20577"/>
          <ac:spMkLst>
            <pc:docMk/>
            <pc:sldMk cId="2570099461" sldId="276"/>
            <ac:spMk id="2" creationId="{2A8AC1BF-4F5B-D7EC-10EA-AE1FD6B9439E}"/>
          </ac:spMkLst>
        </pc:spChg>
        <pc:spChg chg="mod">
          <ac:chgData name="Christoffer Østergaard Carstens" userId="5d542c86-40b2-4e4f-ab37-dc2fab4fc46a" providerId="ADAL" clId="{2229DCCF-F8F7-4152-9CAB-C5DA5C4C0833}" dt="2024-04-05T08:43:14.755" v="470" actId="20577"/>
          <ac:spMkLst>
            <pc:docMk/>
            <pc:sldMk cId="2570099461" sldId="276"/>
            <ac:spMk id="3" creationId="{410BEDC4-B01F-762F-7BDA-D781F39F175B}"/>
          </ac:spMkLst>
        </pc:spChg>
      </pc:sldChg>
      <pc:sldChg chg="modSp new mod">
        <pc:chgData name="Christoffer Østergaard Carstens" userId="5d542c86-40b2-4e4f-ab37-dc2fab4fc46a" providerId="ADAL" clId="{2229DCCF-F8F7-4152-9CAB-C5DA5C4C0833}" dt="2024-04-05T07:21:40.906" v="324" actId="20577"/>
        <pc:sldMkLst>
          <pc:docMk/>
          <pc:sldMk cId="3919145358" sldId="277"/>
        </pc:sldMkLst>
        <pc:spChg chg="mod">
          <ac:chgData name="Christoffer Østergaard Carstens" userId="5d542c86-40b2-4e4f-ab37-dc2fab4fc46a" providerId="ADAL" clId="{2229DCCF-F8F7-4152-9CAB-C5DA5C4C0833}" dt="2024-04-05T07:21:40.906" v="324" actId="20577"/>
          <ac:spMkLst>
            <pc:docMk/>
            <pc:sldMk cId="3919145358" sldId="277"/>
            <ac:spMk id="2" creationId="{36F541A9-D891-BCE6-E27E-8754CA2CBABA}"/>
          </ac:spMkLst>
        </pc:spChg>
        <pc:spChg chg="mod">
          <ac:chgData name="Christoffer Østergaard Carstens" userId="5d542c86-40b2-4e4f-ab37-dc2fab4fc46a" providerId="ADAL" clId="{2229DCCF-F8F7-4152-9CAB-C5DA5C4C0833}" dt="2024-04-05T07:21:32.189" v="287" actId="27636"/>
          <ac:spMkLst>
            <pc:docMk/>
            <pc:sldMk cId="3919145358" sldId="277"/>
            <ac:spMk id="3" creationId="{E7B132B9-71D4-DAFC-F810-514281ACF2FC}"/>
          </ac:spMkLst>
        </pc:spChg>
      </pc:sldChg>
      <pc:sldChg chg="addSp delSp modSp new mod setBg">
        <pc:chgData name="Christoffer Østergaard Carstens" userId="5d542c86-40b2-4e4f-ab37-dc2fab4fc46a" providerId="ADAL" clId="{2229DCCF-F8F7-4152-9CAB-C5DA5C4C0833}" dt="2024-04-05T07:24:38.649" v="417" actId="26606"/>
        <pc:sldMkLst>
          <pc:docMk/>
          <pc:sldMk cId="1072421207" sldId="278"/>
        </pc:sldMkLst>
        <pc:spChg chg="mod">
          <ac:chgData name="Christoffer Østergaard Carstens" userId="5d542c86-40b2-4e4f-ab37-dc2fab4fc46a" providerId="ADAL" clId="{2229DCCF-F8F7-4152-9CAB-C5DA5C4C0833}" dt="2024-04-05T07:24:38.649" v="417" actId="26606"/>
          <ac:spMkLst>
            <pc:docMk/>
            <pc:sldMk cId="1072421207" sldId="278"/>
            <ac:spMk id="2" creationId="{27D64322-0193-52FD-F6EF-B68D85B06BE1}"/>
          </ac:spMkLst>
        </pc:spChg>
        <pc:spChg chg="mod">
          <ac:chgData name="Christoffer Østergaard Carstens" userId="5d542c86-40b2-4e4f-ab37-dc2fab4fc46a" providerId="ADAL" clId="{2229DCCF-F8F7-4152-9CAB-C5DA5C4C0833}" dt="2024-04-05T07:24:38.649" v="417" actId="26606"/>
          <ac:spMkLst>
            <pc:docMk/>
            <pc:sldMk cId="1072421207" sldId="278"/>
            <ac:spMk id="3" creationId="{56CD325B-CD62-06B5-65D7-8E6AF17FFC26}"/>
          </ac:spMkLst>
        </pc:spChg>
        <pc:spChg chg="add del">
          <ac:chgData name="Christoffer Østergaard Carstens" userId="5d542c86-40b2-4e4f-ab37-dc2fab4fc46a" providerId="ADAL" clId="{2229DCCF-F8F7-4152-9CAB-C5DA5C4C0833}" dt="2024-04-05T07:24:38.649" v="417" actId="26606"/>
          <ac:spMkLst>
            <pc:docMk/>
            <pc:sldMk cId="1072421207" sldId="278"/>
            <ac:spMk id="10" creationId="{EDDBB197-D710-4A4F-A9CA-FD2177498BE8}"/>
          </ac:spMkLst>
        </pc:spChg>
        <pc:spChg chg="add del">
          <ac:chgData name="Christoffer Østergaard Carstens" userId="5d542c86-40b2-4e4f-ab37-dc2fab4fc46a" providerId="ADAL" clId="{2229DCCF-F8F7-4152-9CAB-C5DA5C4C0833}" dt="2024-04-05T07:24:38.649" v="417" actId="26606"/>
          <ac:spMkLst>
            <pc:docMk/>
            <pc:sldMk cId="1072421207" sldId="278"/>
            <ac:spMk id="12" creationId="{975D1CFA-2CDB-4B64-BD9F-85744E8DA12F}"/>
          </ac:spMkLst>
        </pc:spChg>
        <pc:grpChg chg="add del">
          <ac:chgData name="Christoffer Østergaard Carstens" userId="5d542c86-40b2-4e4f-ab37-dc2fab4fc46a" providerId="ADAL" clId="{2229DCCF-F8F7-4152-9CAB-C5DA5C4C0833}" dt="2024-04-05T07:24:38.649" v="417" actId="26606"/>
          <ac:grpSpMkLst>
            <pc:docMk/>
            <pc:sldMk cId="1072421207" sldId="278"/>
            <ac:grpSpMk id="14" creationId="{25EE5136-01F1-466C-962D-BA9B4C6757AA}"/>
          </ac:grpSpMkLst>
        </pc:grpChg>
        <pc:picChg chg="add del">
          <ac:chgData name="Christoffer Østergaard Carstens" userId="5d542c86-40b2-4e4f-ab37-dc2fab4fc46a" providerId="ADAL" clId="{2229DCCF-F8F7-4152-9CAB-C5DA5C4C0833}" dt="2024-04-05T07:24:38.649" v="417" actId="26606"/>
          <ac:picMkLst>
            <pc:docMk/>
            <pc:sldMk cId="1072421207" sldId="278"/>
            <ac:picMk id="7" creationId="{872EC5C5-98FF-4039-5621-7D640658643D}"/>
          </ac:picMkLst>
        </pc:picChg>
      </pc:sldChg>
      <pc:sldChg chg="modSp new mod">
        <pc:chgData name="Christoffer Østergaard Carstens" userId="5d542c86-40b2-4e4f-ab37-dc2fab4fc46a" providerId="ADAL" clId="{2229DCCF-F8F7-4152-9CAB-C5DA5C4C0833}" dt="2024-04-05T07:26:27.983" v="460" actId="27636"/>
        <pc:sldMkLst>
          <pc:docMk/>
          <pc:sldMk cId="2418246606" sldId="279"/>
        </pc:sldMkLst>
        <pc:spChg chg="mod">
          <ac:chgData name="Christoffer Østergaard Carstens" userId="5d542c86-40b2-4e4f-ab37-dc2fab4fc46a" providerId="ADAL" clId="{2229DCCF-F8F7-4152-9CAB-C5DA5C4C0833}" dt="2024-04-05T07:26:10.608" v="451" actId="20577"/>
          <ac:spMkLst>
            <pc:docMk/>
            <pc:sldMk cId="2418246606" sldId="279"/>
            <ac:spMk id="2" creationId="{65394383-B83F-064C-CC44-DF1CBD055F77}"/>
          </ac:spMkLst>
        </pc:spChg>
        <pc:spChg chg="mod">
          <ac:chgData name="Christoffer Østergaard Carstens" userId="5d542c86-40b2-4e4f-ab37-dc2fab4fc46a" providerId="ADAL" clId="{2229DCCF-F8F7-4152-9CAB-C5DA5C4C0833}" dt="2024-04-05T07:26:27.983" v="460" actId="27636"/>
          <ac:spMkLst>
            <pc:docMk/>
            <pc:sldMk cId="2418246606" sldId="279"/>
            <ac:spMk id="3" creationId="{0AFCE62A-0B74-C3A2-3764-826484BB527D}"/>
          </ac:spMkLst>
        </pc:spChg>
      </pc:sldChg>
    </pc:docChg>
  </pc:docChgLst>
  <pc:docChgLst>
    <pc:chgData name="Christoffer Østergaard Carstens" userId="5d542c86-40b2-4e4f-ab37-dc2fab4fc46a" providerId="ADAL" clId="{C5C7B4F1-154D-4A89-A05D-29876C092AA6}"/>
    <pc:docChg chg="custSel addSld delSld modSld sldOrd">
      <pc:chgData name="Christoffer Østergaard Carstens" userId="5d542c86-40b2-4e4f-ab37-dc2fab4fc46a" providerId="ADAL" clId="{C5C7B4F1-154D-4A89-A05D-29876C092AA6}" dt="2022-08-03T08:36:45.300" v="936" actId="20577"/>
      <pc:docMkLst>
        <pc:docMk/>
      </pc:docMkLst>
      <pc:sldChg chg="addSp delSp modSp mod">
        <pc:chgData name="Christoffer Østergaard Carstens" userId="5d542c86-40b2-4e4f-ab37-dc2fab4fc46a" providerId="ADAL" clId="{C5C7B4F1-154D-4A89-A05D-29876C092AA6}" dt="2022-08-03T08:09:57.620" v="215" actId="1076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C5C7B4F1-154D-4A89-A05D-29876C092AA6}" dt="2022-08-03T08:07:21.865" v="102" actId="404"/>
          <ac:spMkLst>
            <pc:docMk/>
            <pc:sldMk cId="834824033" sldId="256"/>
            <ac:spMk id="2" creationId="{CF317B45-C707-4F78-A046-9DB5738B0282}"/>
          </ac:spMkLst>
        </pc:spChg>
        <pc:picChg chg="del">
          <ac:chgData name="Christoffer Østergaard Carstens" userId="5d542c86-40b2-4e4f-ab37-dc2fab4fc46a" providerId="ADAL" clId="{C5C7B4F1-154D-4A89-A05D-29876C092AA6}" dt="2022-08-03T08:08:20.494" v="203" actId="478"/>
          <ac:picMkLst>
            <pc:docMk/>
            <pc:sldMk cId="834824033" sldId="256"/>
            <ac:picMk id="1028" creationId="{2709C00F-2085-416F-9DA8-1EAF0367DCE3}"/>
          </ac:picMkLst>
        </pc:picChg>
        <pc:picChg chg="add del mod">
          <ac:chgData name="Christoffer Østergaard Carstens" userId="5d542c86-40b2-4e4f-ab37-dc2fab4fc46a" providerId="ADAL" clId="{C5C7B4F1-154D-4A89-A05D-29876C092AA6}" dt="2022-08-03T08:09:50.683" v="210" actId="478"/>
          <ac:picMkLst>
            <pc:docMk/>
            <pc:sldMk cId="834824033" sldId="256"/>
            <ac:picMk id="2050" creationId="{F06D454A-0380-4B9A-8CF9-A2DF4ACBCD7E}"/>
          </ac:picMkLst>
        </pc:picChg>
        <pc:picChg chg="add mod">
          <ac:chgData name="Christoffer Østergaard Carstens" userId="5d542c86-40b2-4e4f-ab37-dc2fab4fc46a" providerId="ADAL" clId="{C5C7B4F1-154D-4A89-A05D-29876C092AA6}" dt="2022-08-03T08:09:57.620" v="215" actId="1076"/>
          <ac:picMkLst>
            <pc:docMk/>
            <pc:sldMk cId="834824033" sldId="256"/>
            <ac:picMk id="2052" creationId="{4FAAEB71-B291-4B77-B8CD-BB5CC1121E4B}"/>
          </ac:picMkLst>
        </pc:picChg>
      </pc:sldChg>
      <pc:sldChg chg="del">
        <pc:chgData name="Christoffer Østergaard Carstens" userId="5d542c86-40b2-4e4f-ab37-dc2fab4fc46a" providerId="ADAL" clId="{C5C7B4F1-154D-4A89-A05D-29876C092AA6}" dt="2022-08-03T08:07:25.834" v="103" actId="47"/>
        <pc:sldMkLst>
          <pc:docMk/>
          <pc:sldMk cId="3559561001" sldId="257"/>
        </pc:sldMkLst>
      </pc:sldChg>
      <pc:sldChg chg="del">
        <pc:chgData name="Christoffer Østergaard Carstens" userId="5d542c86-40b2-4e4f-ab37-dc2fab4fc46a" providerId="ADAL" clId="{C5C7B4F1-154D-4A89-A05D-29876C092AA6}" dt="2022-08-03T08:07:26.451" v="104" actId="47"/>
        <pc:sldMkLst>
          <pc:docMk/>
          <pc:sldMk cId="12688439" sldId="258"/>
        </pc:sldMkLst>
      </pc:sldChg>
      <pc:sldChg chg="del">
        <pc:chgData name="Christoffer Østergaard Carstens" userId="5d542c86-40b2-4e4f-ab37-dc2fab4fc46a" providerId="ADAL" clId="{C5C7B4F1-154D-4A89-A05D-29876C092AA6}" dt="2022-08-03T08:07:29.504" v="107" actId="47"/>
        <pc:sldMkLst>
          <pc:docMk/>
          <pc:sldMk cId="3430617653" sldId="259"/>
        </pc:sldMkLst>
      </pc:sldChg>
      <pc:sldChg chg="del">
        <pc:chgData name="Christoffer Østergaard Carstens" userId="5d542c86-40b2-4e4f-ab37-dc2fab4fc46a" providerId="ADAL" clId="{C5C7B4F1-154D-4A89-A05D-29876C092AA6}" dt="2022-08-03T08:07:28.979" v="106" actId="47"/>
        <pc:sldMkLst>
          <pc:docMk/>
          <pc:sldMk cId="3481910656" sldId="261"/>
        </pc:sldMkLst>
      </pc:sldChg>
      <pc:sldChg chg="del">
        <pc:chgData name="Christoffer Østergaard Carstens" userId="5d542c86-40b2-4e4f-ab37-dc2fab4fc46a" providerId="ADAL" clId="{C5C7B4F1-154D-4A89-A05D-29876C092AA6}" dt="2022-08-03T08:07:26.936" v="105" actId="47"/>
        <pc:sldMkLst>
          <pc:docMk/>
          <pc:sldMk cId="3348320224" sldId="262"/>
        </pc:sldMkLst>
      </pc:sldChg>
      <pc:sldChg chg="del">
        <pc:chgData name="Christoffer Østergaard Carstens" userId="5d542c86-40b2-4e4f-ab37-dc2fab4fc46a" providerId="ADAL" clId="{C5C7B4F1-154D-4A89-A05D-29876C092AA6}" dt="2022-08-03T08:07:30.984" v="109" actId="47"/>
        <pc:sldMkLst>
          <pc:docMk/>
          <pc:sldMk cId="1989282092" sldId="263"/>
        </pc:sldMkLst>
      </pc:sldChg>
      <pc:sldChg chg="addSp modSp new mod">
        <pc:chgData name="Christoffer Østergaard Carstens" userId="5d542c86-40b2-4e4f-ab37-dc2fab4fc46a" providerId="ADAL" clId="{C5C7B4F1-154D-4A89-A05D-29876C092AA6}" dt="2022-08-03T08:10:37.908" v="219" actId="1076"/>
        <pc:sldMkLst>
          <pc:docMk/>
          <pc:sldMk cId="995137511" sldId="265"/>
        </pc:sldMkLst>
        <pc:spChg chg="mod">
          <ac:chgData name="Christoffer Østergaard Carstens" userId="5d542c86-40b2-4e4f-ab37-dc2fab4fc46a" providerId="ADAL" clId="{C5C7B4F1-154D-4A89-A05D-29876C092AA6}" dt="2022-08-03T08:07:46.031" v="142" actId="20577"/>
          <ac:spMkLst>
            <pc:docMk/>
            <pc:sldMk cId="995137511" sldId="265"/>
            <ac:spMk id="2" creationId="{FEFD82B6-2EA2-4D4E-89EF-56297D617679}"/>
          </ac:spMkLst>
        </pc:spChg>
        <pc:picChg chg="add mod">
          <ac:chgData name="Christoffer Østergaard Carstens" userId="5d542c86-40b2-4e4f-ab37-dc2fab4fc46a" providerId="ADAL" clId="{C5C7B4F1-154D-4A89-A05D-29876C092AA6}" dt="2022-08-03T08:10:37.908" v="219" actId="1076"/>
          <ac:picMkLst>
            <pc:docMk/>
            <pc:sldMk cId="995137511" sldId="265"/>
            <ac:picMk id="3074" creationId="{D95F8CEB-3039-49A9-8988-20D1C9378BBB}"/>
          </ac:picMkLst>
        </pc:picChg>
      </pc:sldChg>
      <pc:sldChg chg="del">
        <pc:chgData name="Christoffer Østergaard Carstens" userId="5d542c86-40b2-4e4f-ab37-dc2fab4fc46a" providerId="ADAL" clId="{C5C7B4F1-154D-4A89-A05D-29876C092AA6}" dt="2022-08-03T08:07:30.098" v="108" actId="47"/>
        <pc:sldMkLst>
          <pc:docMk/>
          <pc:sldMk cId="3009232182" sldId="265"/>
        </pc:sldMkLst>
      </pc:sldChg>
      <pc:sldChg chg="addSp delSp modSp new mod">
        <pc:chgData name="Christoffer Østergaard Carstens" userId="5d542c86-40b2-4e4f-ab37-dc2fab4fc46a" providerId="ADAL" clId="{C5C7B4F1-154D-4A89-A05D-29876C092AA6}" dt="2022-08-03T08:08:16.342" v="202" actId="1076"/>
        <pc:sldMkLst>
          <pc:docMk/>
          <pc:sldMk cId="3878820409" sldId="266"/>
        </pc:sldMkLst>
        <pc:spChg chg="mod">
          <ac:chgData name="Christoffer Østergaard Carstens" userId="5d542c86-40b2-4e4f-ab37-dc2fab4fc46a" providerId="ADAL" clId="{C5C7B4F1-154D-4A89-A05D-29876C092AA6}" dt="2022-08-03T08:08:00.034" v="200" actId="20577"/>
          <ac:spMkLst>
            <pc:docMk/>
            <pc:sldMk cId="3878820409" sldId="266"/>
            <ac:spMk id="2" creationId="{A0D6FBA7-8934-45F5-A1F3-C3607874CE6B}"/>
          </ac:spMkLst>
        </pc:spChg>
        <pc:spChg chg="del">
          <ac:chgData name="Christoffer Østergaard Carstens" userId="5d542c86-40b2-4e4f-ab37-dc2fab4fc46a" providerId="ADAL" clId="{C5C7B4F1-154D-4A89-A05D-29876C092AA6}" dt="2022-08-03T08:08:15.268" v="201"/>
          <ac:spMkLst>
            <pc:docMk/>
            <pc:sldMk cId="3878820409" sldId="266"/>
            <ac:spMk id="3" creationId="{FC45858C-AC79-4E4F-A6D1-35C2F4C64D18}"/>
          </ac:spMkLst>
        </pc:spChg>
        <pc:picChg chg="add mod">
          <ac:chgData name="Christoffer Østergaard Carstens" userId="5d542c86-40b2-4e4f-ab37-dc2fab4fc46a" providerId="ADAL" clId="{C5C7B4F1-154D-4A89-A05D-29876C092AA6}" dt="2022-08-03T08:08:16.342" v="202" actId="1076"/>
          <ac:picMkLst>
            <pc:docMk/>
            <pc:sldMk cId="3878820409" sldId="266"/>
            <ac:picMk id="1026" creationId="{93DF9639-7EE1-4A52-A274-74C6D8FDC8B9}"/>
          </ac:picMkLst>
        </pc:picChg>
      </pc:sldChg>
      <pc:sldChg chg="modSp new mod">
        <pc:chgData name="Christoffer Østergaard Carstens" userId="5d542c86-40b2-4e4f-ab37-dc2fab4fc46a" providerId="ADAL" clId="{C5C7B4F1-154D-4A89-A05D-29876C092AA6}" dt="2022-08-03T08:13:47.867" v="668" actId="20577"/>
        <pc:sldMkLst>
          <pc:docMk/>
          <pc:sldMk cId="1347423285" sldId="267"/>
        </pc:sldMkLst>
        <pc:spChg chg="mod">
          <ac:chgData name="Christoffer Østergaard Carstens" userId="5d542c86-40b2-4e4f-ab37-dc2fab4fc46a" providerId="ADAL" clId="{C5C7B4F1-154D-4A89-A05D-29876C092AA6}" dt="2022-08-03T08:13:47.867" v="668" actId="20577"/>
          <ac:spMkLst>
            <pc:docMk/>
            <pc:sldMk cId="1347423285" sldId="267"/>
            <ac:spMk id="2" creationId="{5ABC338E-B0F3-486A-8F3D-2D869E2D847C}"/>
          </ac:spMkLst>
        </pc:spChg>
      </pc:sldChg>
      <pc:sldChg chg="modSp new mod ord">
        <pc:chgData name="Christoffer Østergaard Carstens" userId="5d542c86-40b2-4e4f-ab37-dc2fab4fc46a" providerId="ADAL" clId="{C5C7B4F1-154D-4A89-A05D-29876C092AA6}" dt="2022-08-03T08:14:11.608" v="670"/>
        <pc:sldMkLst>
          <pc:docMk/>
          <pc:sldMk cId="788607252" sldId="268"/>
        </pc:sldMkLst>
        <pc:spChg chg="mod">
          <ac:chgData name="Christoffer Østergaard Carstens" userId="5d542c86-40b2-4e4f-ab37-dc2fab4fc46a" providerId="ADAL" clId="{C5C7B4F1-154D-4A89-A05D-29876C092AA6}" dt="2022-08-03T08:12:15.609" v="325" actId="20577"/>
          <ac:spMkLst>
            <pc:docMk/>
            <pc:sldMk cId="788607252" sldId="268"/>
            <ac:spMk id="2" creationId="{03ECF655-2DFB-4182-A294-29F1476BE14B}"/>
          </ac:spMkLst>
        </pc:spChg>
        <pc:spChg chg="mod">
          <ac:chgData name="Christoffer Østergaard Carstens" userId="5d542c86-40b2-4e4f-ab37-dc2fab4fc46a" providerId="ADAL" clId="{C5C7B4F1-154D-4A89-A05D-29876C092AA6}" dt="2022-08-03T08:13:24.946" v="602" actId="5793"/>
          <ac:spMkLst>
            <pc:docMk/>
            <pc:sldMk cId="788607252" sldId="268"/>
            <ac:spMk id="3" creationId="{DEACFA0E-D711-4A42-A28B-285BF6B0F3BF}"/>
          </ac:spMkLst>
        </pc:spChg>
      </pc:sldChg>
      <pc:sldChg chg="addSp delSp modSp new mod">
        <pc:chgData name="Christoffer Østergaard Carstens" userId="5d542c86-40b2-4e4f-ab37-dc2fab4fc46a" providerId="ADAL" clId="{C5C7B4F1-154D-4A89-A05D-29876C092AA6}" dt="2022-08-03T08:16:55.168" v="721" actId="478"/>
        <pc:sldMkLst>
          <pc:docMk/>
          <pc:sldMk cId="3755693002" sldId="269"/>
        </pc:sldMkLst>
        <pc:spChg chg="mod">
          <ac:chgData name="Christoffer Østergaard Carstens" userId="5d542c86-40b2-4e4f-ab37-dc2fab4fc46a" providerId="ADAL" clId="{C5C7B4F1-154D-4A89-A05D-29876C092AA6}" dt="2022-08-03T08:16:32.403" v="716" actId="1076"/>
          <ac:spMkLst>
            <pc:docMk/>
            <pc:sldMk cId="3755693002" sldId="269"/>
            <ac:spMk id="2" creationId="{DDD27D1A-5AFB-4CE9-A8DD-6D8DD5F319DD}"/>
          </ac:spMkLst>
        </pc:spChg>
        <pc:spChg chg="del">
          <ac:chgData name="Christoffer Østergaard Carstens" userId="5d542c86-40b2-4e4f-ab37-dc2fab4fc46a" providerId="ADAL" clId="{C5C7B4F1-154D-4A89-A05D-29876C092AA6}" dt="2022-08-03T08:16:55.168" v="721" actId="478"/>
          <ac:spMkLst>
            <pc:docMk/>
            <pc:sldMk cId="3755693002" sldId="269"/>
            <ac:spMk id="3" creationId="{BC579B6F-81A4-4E10-AAC0-493B9D310B55}"/>
          </ac:spMkLst>
        </pc:spChg>
        <pc:picChg chg="add mod">
          <ac:chgData name="Christoffer Østergaard Carstens" userId="5d542c86-40b2-4e4f-ab37-dc2fab4fc46a" providerId="ADAL" clId="{C5C7B4F1-154D-4A89-A05D-29876C092AA6}" dt="2022-08-03T08:16:48.852" v="720" actId="14100"/>
          <ac:picMkLst>
            <pc:docMk/>
            <pc:sldMk cId="3755693002" sldId="269"/>
            <ac:picMk id="4098" creationId="{8C6AF8CB-8B7A-417C-BC59-CE1809642967}"/>
          </ac:picMkLst>
        </pc:picChg>
      </pc:sldChg>
      <pc:sldChg chg="addSp delSp modSp new mod">
        <pc:chgData name="Christoffer Østergaard Carstens" userId="5d542c86-40b2-4e4f-ab37-dc2fab4fc46a" providerId="ADAL" clId="{C5C7B4F1-154D-4A89-A05D-29876C092AA6}" dt="2022-08-03T08:18:25.577" v="727" actId="22"/>
        <pc:sldMkLst>
          <pc:docMk/>
          <pc:sldMk cId="3214485978" sldId="270"/>
        </pc:sldMkLst>
        <pc:picChg chg="add">
          <ac:chgData name="Christoffer Østergaard Carstens" userId="5d542c86-40b2-4e4f-ab37-dc2fab4fc46a" providerId="ADAL" clId="{C5C7B4F1-154D-4A89-A05D-29876C092AA6}" dt="2022-08-03T08:18:25.577" v="727" actId="22"/>
          <ac:picMkLst>
            <pc:docMk/>
            <pc:sldMk cId="3214485978" sldId="270"/>
            <ac:picMk id="5" creationId="{9ACA57FB-A958-47F0-B30E-31804475D0E6}"/>
          </ac:picMkLst>
        </pc:picChg>
        <pc:picChg chg="add del mod">
          <ac:chgData name="Christoffer Østergaard Carstens" userId="5d542c86-40b2-4e4f-ab37-dc2fab4fc46a" providerId="ADAL" clId="{C5C7B4F1-154D-4A89-A05D-29876C092AA6}" dt="2022-08-03T08:17:54.228" v="726" actId="478"/>
          <ac:picMkLst>
            <pc:docMk/>
            <pc:sldMk cId="3214485978" sldId="270"/>
            <ac:picMk id="5122" creationId="{1BFD1517-70A9-48E3-AC6B-AF4A3837EFA1}"/>
          </ac:picMkLst>
        </pc:picChg>
      </pc:sldChg>
      <pc:sldChg chg="addSp delSp modSp new mod">
        <pc:chgData name="Christoffer Østergaard Carstens" userId="5d542c86-40b2-4e4f-ab37-dc2fab4fc46a" providerId="ADAL" clId="{C5C7B4F1-154D-4A89-A05D-29876C092AA6}" dt="2022-08-03T08:19:22.664" v="799" actId="1076"/>
        <pc:sldMkLst>
          <pc:docMk/>
          <pc:sldMk cId="2522446572" sldId="271"/>
        </pc:sldMkLst>
        <pc:spChg chg="mod">
          <ac:chgData name="Christoffer Østergaard Carstens" userId="5d542c86-40b2-4e4f-ab37-dc2fab4fc46a" providerId="ADAL" clId="{C5C7B4F1-154D-4A89-A05D-29876C092AA6}" dt="2022-08-03T08:19:15.860" v="794" actId="1076"/>
          <ac:spMkLst>
            <pc:docMk/>
            <pc:sldMk cId="2522446572" sldId="271"/>
            <ac:spMk id="2" creationId="{75785FA8-08D9-43F8-A64A-5B754AE6108A}"/>
          </ac:spMkLst>
        </pc:spChg>
        <pc:spChg chg="del">
          <ac:chgData name="Christoffer Østergaard Carstens" userId="5d542c86-40b2-4e4f-ab37-dc2fab4fc46a" providerId="ADAL" clId="{C5C7B4F1-154D-4A89-A05D-29876C092AA6}" dt="2022-08-03T08:19:17.236" v="795"/>
          <ac:spMkLst>
            <pc:docMk/>
            <pc:sldMk cId="2522446572" sldId="271"/>
            <ac:spMk id="3" creationId="{7E971BDA-B988-40C0-A1F1-04E052FAF3A7}"/>
          </ac:spMkLst>
        </pc:spChg>
        <pc:picChg chg="add mod">
          <ac:chgData name="Christoffer Østergaard Carstens" userId="5d542c86-40b2-4e4f-ab37-dc2fab4fc46a" providerId="ADAL" clId="{C5C7B4F1-154D-4A89-A05D-29876C092AA6}" dt="2022-08-03T08:19:22.664" v="799" actId="1076"/>
          <ac:picMkLst>
            <pc:docMk/>
            <pc:sldMk cId="2522446572" sldId="271"/>
            <ac:picMk id="6146" creationId="{4AFE7D01-5ACF-478E-9B71-7AF1B3C443BB}"/>
          </ac:picMkLst>
        </pc:picChg>
      </pc:sldChg>
      <pc:sldChg chg="modSp new mod">
        <pc:chgData name="Christoffer Østergaard Carstens" userId="5d542c86-40b2-4e4f-ab37-dc2fab4fc46a" providerId="ADAL" clId="{C5C7B4F1-154D-4A89-A05D-29876C092AA6}" dt="2022-08-03T08:29:06.598" v="870" actId="404"/>
        <pc:sldMkLst>
          <pc:docMk/>
          <pc:sldMk cId="2432203564" sldId="272"/>
        </pc:sldMkLst>
        <pc:spChg chg="mod">
          <ac:chgData name="Christoffer Østergaard Carstens" userId="5d542c86-40b2-4e4f-ab37-dc2fab4fc46a" providerId="ADAL" clId="{C5C7B4F1-154D-4A89-A05D-29876C092AA6}" dt="2022-08-03T08:27:56.678" v="822" actId="20577"/>
          <ac:spMkLst>
            <pc:docMk/>
            <pc:sldMk cId="2432203564" sldId="272"/>
            <ac:spMk id="2" creationId="{549D8C64-354C-4A71-8200-97A49C78D389}"/>
          </ac:spMkLst>
        </pc:spChg>
        <pc:spChg chg="mod">
          <ac:chgData name="Christoffer Østergaard Carstens" userId="5d542c86-40b2-4e4f-ab37-dc2fab4fc46a" providerId="ADAL" clId="{C5C7B4F1-154D-4A89-A05D-29876C092AA6}" dt="2022-08-03T08:29:06.598" v="870" actId="404"/>
          <ac:spMkLst>
            <pc:docMk/>
            <pc:sldMk cId="2432203564" sldId="272"/>
            <ac:spMk id="3" creationId="{E504E7FB-23FC-4AE8-86BC-D907B6A6D4D8}"/>
          </ac:spMkLst>
        </pc:spChg>
      </pc:sldChg>
      <pc:sldChg chg="addSp modSp new mod">
        <pc:chgData name="Christoffer Østergaard Carstens" userId="5d542c86-40b2-4e4f-ab37-dc2fab4fc46a" providerId="ADAL" clId="{C5C7B4F1-154D-4A89-A05D-29876C092AA6}" dt="2022-08-03T08:29:57.979" v="903" actId="1076"/>
        <pc:sldMkLst>
          <pc:docMk/>
          <pc:sldMk cId="2891793371" sldId="273"/>
        </pc:sldMkLst>
        <pc:spChg chg="mod">
          <ac:chgData name="Christoffer Østergaard Carstens" userId="5d542c86-40b2-4e4f-ab37-dc2fab4fc46a" providerId="ADAL" clId="{C5C7B4F1-154D-4A89-A05D-29876C092AA6}" dt="2022-08-03T08:29:55.732" v="902" actId="20577"/>
          <ac:spMkLst>
            <pc:docMk/>
            <pc:sldMk cId="2891793371" sldId="273"/>
            <ac:spMk id="2" creationId="{312D6F6B-E848-4402-A168-0DA0C5EC17F9}"/>
          </ac:spMkLst>
        </pc:spChg>
        <pc:picChg chg="add mod">
          <ac:chgData name="Christoffer Østergaard Carstens" userId="5d542c86-40b2-4e4f-ab37-dc2fab4fc46a" providerId="ADAL" clId="{C5C7B4F1-154D-4A89-A05D-29876C092AA6}" dt="2022-08-03T08:29:57.979" v="903" actId="1076"/>
          <ac:picMkLst>
            <pc:docMk/>
            <pc:sldMk cId="2891793371" sldId="273"/>
            <ac:picMk id="7170" creationId="{F23EFB27-C82C-4057-82D6-E837ABAD489E}"/>
          </ac:picMkLst>
        </pc:picChg>
      </pc:sldChg>
      <pc:sldChg chg="modSp new mod">
        <pc:chgData name="Christoffer Østergaard Carstens" userId="5d542c86-40b2-4e4f-ab37-dc2fab4fc46a" providerId="ADAL" clId="{C5C7B4F1-154D-4A89-A05D-29876C092AA6}" dt="2022-08-03T08:36:45.300" v="936" actId="20577"/>
        <pc:sldMkLst>
          <pc:docMk/>
          <pc:sldMk cId="3203876766" sldId="274"/>
        </pc:sldMkLst>
        <pc:spChg chg="mod">
          <ac:chgData name="Christoffer Østergaard Carstens" userId="5d542c86-40b2-4e4f-ab37-dc2fab4fc46a" providerId="ADAL" clId="{C5C7B4F1-154D-4A89-A05D-29876C092AA6}" dt="2022-08-03T08:36:45.300" v="936" actId="20577"/>
          <ac:spMkLst>
            <pc:docMk/>
            <pc:sldMk cId="3203876766" sldId="274"/>
            <ac:spMk id="2" creationId="{C7824EC4-E219-4916-BB84-5E2FCBFFA44E}"/>
          </ac:spMkLst>
        </pc:spChg>
        <pc:spChg chg="mod">
          <ac:chgData name="Christoffer Østergaard Carstens" userId="5d542c86-40b2-4e4f-ab37-dc2fab4fc46a" providerId="ADAL" clId="{C5C7B4F1-154D-4A89-A05D-29876C092AA6}" dt="2022-08-03T08:32:09.148" v="918" actId="20577"/>
          <ac:spMkLst>
            <pc:docMk/>
            <pc:sldMk cId="3203876766" sldId="274"/>
            <ac:spMk id="3" creationId="{87B45946-4CD7-4068-B71D-322A32A192DC}"/>
          </ac:spMkLst>
        </pc:spChg>
      </pc:sldChg>
    </pc:docChg>
  </pc:docChgLst>
  <pc:docChgLst>
    <pc:chgData name="Christoffer Østergaard Carstens" userId="5d542c86-40b2-4e4f-ab37-dc2fab4fc46a" providerId="ADAL" clId="{2A6BF9A9-F22B-4431-8BBB-E40663D40E1D}"/>
    <pc:docChg chg="addSld delSld modSld">
      <pc:chgData name="Christoffer Østergaard Carstens" userId="5d542c86-40b2-4e4f-ab37-dc2fab4fc46a" providerId="ADAL" clId="{2A6BF9A9-F22B-4431-8BBB-E40663D40E1D}" dt="2022-08-03T08:40:19.155" v="69" actId="680"/>
      <pc:docMkLst>
        <pc:docMk/>
      </pc:docMkLst>
      <pc:sldChg chg="addSp delSp modSp mod">
        <pc:chgData name="Christoffer Østergaard Carstens" userId="5d542c86-40b2-4e4f-ab37-dc2fab4fc46a" providerId="ADAL" clId="{2A6BF9A9-F22B-4431-8BBB-E40663D40E1D}" dt="2022-08-03T08:40:00.146" v="37" actId="1076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2A6BF9A9-F22B-4431-8BBB-E40663D40E1D}" dt="2022-08-03T08:39:35.920" v="33" actId="20577"/>
          <ac:spMkLst>
            <pc:docMk/>
            <pc:sldMk cId="834824033" sldId="256"/>
            <ac:spMk id="2" creationId="{CF317B45-C707-4F78-A046-9DB5738B0282}"/>
          </ac:spMkLst>
        </pc:spChg>
        <pc:picChg chg="add mod">
          <ac:chgData name="Christoffer Østergaard Carstens" userId="5d542c86-40b2-4e4f-ab37-dc2fab4fc46a" providerId="ADAL" clId="{2A6BF9A9-F22B-4431-8BBB-E40663D40E1D}" dt="2022-08-03T08:40:00.146" v="37" actId="1076"/>
          <ac:picMkLst>
            <pc:docMk/>
            <pc:sldMk cId="834824033" sldId="256"/>
            <ac:picMk id="1026" creationId="{37A625F5-353D-4E39-B0D8-98CD4E7793D1}"/>
          </ac:picMkLst>
        </pc:picChg>
        <pc:picChg chg="del">
          <ac:chgData name="Christoffer Østergaard Carstens" userId="5d542c86-40b2-4e4f-ab37-dc2fab4fc46a" providerId="ADAL" clId="{2A6BF9A9-F22B-4431-8BBB-E40663D40E1D}" dt="2022-08-03T08:39:37.170" v="34" actId="478"/>
          <ac:picMkLst>
            <pc:docMk/>
            <pc:sldMk cId="834824033" sldId="256"/>
            <ac:picMk id="2052" creationId="{4FAAEB71-B291-4B77-B8CD-BB5CC1121E4B}"/>
          </ac:picMkLst>
        </pc:picChg>
      </pc:sldChg>
      <pc:sldChg chg="del">
        <pc:chgData name="Christoffer Østergaard Carstens" userId="5d542c86-40b2-4e4f-ab37-dc2fab4fc46a" providerId="ADAL" clId="{2A6BF9A9-F22B-4431-8BBB-E40663D40E1D}" dt="2022-08-03T08:40:14.130" v="61" actId="47"/>
        <pc:sldMkLst>
          <pc:docMk/>
          <pc:sldMk cId="1790727658" sldId="260"/>
        </pc:sldMkLst>
      </pc:sldChg>
      <pc:sldChg chg="del">
        <pc:chgData name="Christoffer Østergaard Carstens" userId="5d542c86-40b2-4e4f-ab37-dc2fab4fc46a" providerId="ADAL" clId="{2A6BF9A9-F22B-4431-8BBB-E40663D40E1D}" dt="2022-08-03T08:40:14.308" v="62" actId="47"/>
        <pc:sldMkLst>
          <pc:docMk/>
          <pc:sldMk cId="1231429534" sldId="264"/>
        </pc:sldMkLst>
      </pc:sldChg>
      <pc:sldChg chg="delSp modSp mod">
        <pc:chgData name="Christoffer Østergaard Carstens" userId="5d542c86-40b2-4e4f-ab37-dc2fab4fc46a" providerId="ADAL" clId="{2A6BF9A9-F22B-4431-8BBB-E40663D40E1D}" dt="2022-08-03T08:40:12.002" v="57" actId="478"/>
        <pc:sldMkLst>
          <pc:docMk/>
          <pc:sldMk cId="995137511" sldId="265"/>
        </pc:sldMkLst>
        <pc:spChg chg="mod">
          <ac:chgData name="Christoffer Østergaard Carstens" userId="5d542c86-40b2-4e4f-ab37-dc2fab4fc46a" providerId="ADAL" clId="{2A6BF9A9-F22B-4431-8BBB-E40663D40E1D}" dt="2022-08-03T08:40:10.406" v="56" actId="20577"/>
          <ac:spMkLst>
            <pc:docMk/>
            <pc:sldMk cId="995137511" sldId="265"/>
            <ac:spMk id="2" creationId="{FEFD82B6-2EA2-4D4E-89EF-56297D617679}"/>
          </ac:spMkLst>
        </pc:spChg>
        <pc:picChg chg="del">
          <ac:chgData name="Christoffer Østergaard Carstens" userId="5d542c86-40b2-4e4f-ab37-dc2fab4fc46a" providerId="ADAL" clId="{2A6BF9A9-F22B-4431-8BBB-E40663D40E1D}" dt="2022-08-03T08:40:12.002" v="57" actId="478"/>
          <ac:picMkLst>
            <pc:docMk/>
            <pc:sldMk cId="995137511" sldId="265"/>
            <ac:picMk id="3074" creationId="{D95F8CEB-3039-49A9-8988-20D1C9378BBB}"/>
          </ac:picMkLst>
        </pc:picChg>
      </pc:sldChg>
      <pc:sldChg chg="new">
        <pc:chgData name="Christoffer Østergaard Carstens" userId="5d542c86-40b2-4e4f-ab37-dc2fab4fc46a" providerId="ADAL" clId="{2A6BF9A9-F22B-4431-8BBB-E40663D40E1D}" dt="2022-08-03T08:40:19.155" v="69" actId="680"/>
        <pc:sldMkLst>
          <pc:docMk/>
          <pc:sldMk cId="2927974430" sldId="266"/>
        </pc:sldMkLst>
      </pc:sldChg>
      <pc:sldChg chg="del">
        <pc:chgData name="Christoffer Østergaard Carstens" userId="5d542c86-40b2-4e4f-ab37-dc2fab4fc46a" providerId="ADAL" clId="{2A6BF9A9-F22B-4431-8BBB-E40663D40E1D}" dt="2022-08-03T08:40:13.560" v="59" actId="47"/>
        <pc:sldMkLst>
          <pc:docMk/>
          <pc:sldMk cId="3878820409" sldId="266"/>
        </pc:sldMkLst>
      </pc:sldChg>
      <pc:sldChg chg="del">
        <pc:chgData name="Christoffer Østergaard Carstens" userId="5d542c86-40b2-4e4f-ab37-dc2fab4fc46a" providerId="ADAL" clId="{2A6BF9A9-F22B-4431-8BBB-E40663D40E1D}" dt="2022-08-03T08:40:13.945" v="60" actId="47"/>
        <pc:sldMkLst>
          <pc:docMk/>
          <pc:sldMk cId="1347423285" sldId="267"/>
        </pc:sldMkLst>
      </pc:sldChg>
      <pc:sldChg chg="del">
        <pc:chgData name="Christoffer Østergaard Carstens" userId="5d542c86-40b2-4e4f-ab37-dc2fab4fc46a" providerId="ADAL" clId="{2A6BF9A9-F22B-4431-8BBB-E40663D40E1D}" dt="2022-08-03T08:40:13.220" v="58" actId="47"/>
        <pc:sldMkLst>
          <pc:docMk/>
          <pc:sldMk cId="788607252" sldId="268"/>
        </pc:sldMkLst>
      </pc:sldChg>
      <pc:sldChg chg="del">
        <pc:chgData name="Christoffer Østergaard Carstens" userId="5d542c86-40b2-4e4f-ab37-dc2fab4fc46a" providerId="ADAL" clId="{2A6BF9A9-F22B-4431-8BBB-E40663D40E1D}" dt="2022-08-03T08:40:14.547" v="63" actId="47"/>
        <pc:sldMkLst>
          <pc:docMk/>
          <pc:sldMk cId="3755693002" sldId="269"/>
        </pc:sldMkLst>
      </pc:sldChg>
      <pc:sldChg chg="del">
        <pc:chgData name="Christoffer Østergaard Carstens" userId="5d542c86-40b2-4e4f-ab37-dc2fab4fc46a" providerId="ADAL" clId="{2A6BF9A9-F22B-4431-8BBB-E40663D40E1D}" dt="2022-08-03T08:40:14.763" v="64" actId="47"/>
        <pc:sldMkLst>
          <pc:docMk/>
          <pc:sldMk cId="3214485978" sldId="270"/>
        </pc:sldMkLst>
      </pc:sldChg>
      <pc:sldChg chg="del">
        <pc:chgData name="Christoffer Østergaard Carstens" userId="5d542c86-40b2-4e4f-ab37-dc2fab4fc46a" providerId="ADAL" clId="{2A6BF9A9-F22B-4431-8BBB-E40663D40E1D}" dt="2022-08-03T08:40:14.963" v="65" actId="47"/>
        <pc:sldMkLst>
          <pc:docMk/>
          <pc:sldMk cId="2522446572" sldId="271"/>
        </pc:sldMkLst>
      </pc:sldChg>
      <pc:sldChg chg="del">
        <pc:chgData name="Christoffer Østergaard Carstens" userId="5d542c86-40b2-4e4f-ab37-dc2fab4fc46a" providerId="ADAL" clId="{2A6BF9A9-F22B-4431-8BBB-E40663D40E1D}" dt="2022-08-03T08:40:15.095" v="66" actId="47"/>
        <pc:sldMkLst>
          <pc:docMk/>
          <pc:sldMk cId="2432203564" sldId="272"/>
        </pc:sldMkLst>
      </pc:sldChg>
      <pc:sldChg chg="del">
        <pc:chgData name="Christoffer Østergaard Carstens" userId="5d542c86-40b2-4e4f-ab37-dc2fab4fc46a" providerId="ADAL" clId="{2A6BF9A9-F22B-4431-8BBB-E40663D40E1D}" dt="2022-08-03T08:40:15.533" v="67" actId="47"/>
        <pc:sldMkLst>
          <pc:docMk/>
          <pc:sldMk cId="2891793371" sldId="273"/>
        </pc:sldMkLst>
      </pc:sldChg>
      <pc:sldChg chg="del">
        <pc:chgData name="Christoffer Østergaard Carstens" userId="5d542c86-40b2-4e4f-ab37-dc2fab4fc46a" providerId="ADAL" clId="{2A6BF9A9-F22B-4431-8BBB-E40663D40E1D}" dt="2022-08-03T08:40:16.635" v="68" actId="47"/>
        <pc:sldMkLst>
          <pc:docMk/>
          <pc:sldMk cId="3203876766" sldId="274"/>
        </pc:sldMkLst>
      </pc:sldChg>
    </pc:docChg>
  </pc:docChgLst>
  <pc:docChgLst>
    <pc:chgData name="Christoffer Østergaard Carstens" userId="5d542c86-40b2-4e4f-ab37-dc2fab4fc46a" providerId="ADAL" clId="{6DB64A37-C260-45BC-ADEB-51AAEC29AB67}"/>
    <pc:docChg chg="undo redo custSel addSld delSld modSld">
      <pc:chgData name="Christoffer Østergaard Carstens" userId="5d542c86-40b2-4e4f-ab37-dc2fab4fc46a" providerId="ADAL" clId="{6DB64A37-C260-45BC-ADEB-51AAEC29AB67}" dt="2024-08-15T09:09:33.496" v="1134" actId="47"/>
      <pc:docMkLst>
        <pc:docMk/>
      </pc:docMkLst>
      <pc:sldChg chg="del">
        <pc:chgData name="Christoffer Østergaard Carstens" userId="5d542c86-40b2-4e4f-ab37-dc2fab4fc46a" providerId="ADAL" clId="{6DB64A37-C260-45BC-ADEB-51AAEC29AB67}" dt="2024-08-14T11:01:58.754" v="0" actId="47"/>
        <pc:sldMkLst>
          <pc:docMk/>
          <pc:sldMk cId="87434401" sldId="280"/>
        </pc:sldMkLst>
      </pc:sldChg>
      <pc:sldChg chg="del">
        <pc:chgData name="Christoffer Østergaard Carstens" userId="5d542c86-40b2-4e4f-ab37-dc2fab4fc46a" providerId="ADAL" clId="{6DB64A37-C260-45BC-ADEB-51AAEC29AB67}" dt="2024-08-14T11:02:22.091" v="93" actId="47"/>
        <pc:sldMkLst>
          <pc:docMk/>
          <pc:sldMk cId="3837207226" sldId="281"/>
        </pc:sldMkLst>
      </pc:sldChg>
      <pc:sldChg chg="del">
        <pc:chgData name="Christoffer Østergaard Carstens" userId="5d542c86-40b2-4e4f-ab37-dc2fab4fc46a" providerId="ADAL" clId="{6DB64A37-C260-45BC-ADEB-51AAEC29AB67}" dt="2024-08-14T11:02:21.352" v="92" actId="47"/>
        <pc:sldMkLst>
          <pc:docMk/>
          <pc:sldMk cId="3977810046" sldId="282"/>
        </pc:sldMkLst>
      </pc:sldChg>
      <pc:sldChg chg="add del">
        <pc:chgData name="Christoffer Østergaard Carstens" userId="5d542c86-40b2-4e4f-ab37-dc2fab4fc46a" providerId="ADAL" clId="{6DB64A37-C260-45BC-ADEB-51AAEC29AB67}" dt="2024-08-14T11:02:33.848" v="97" actId="47"/>
        <pc:sldMkLst>
          <pc:docMk/>
          <pc:sldMk cId="3084233214" sldId="283"/>
        </pc:sldMkLst>
      </pc:sldChg>
      <pc:sldChg chg="modSp del mod">
        <pc:chgData name="Christoffer Østergaard Carstens" userId="5d542c86-40b2-4e4f-ab37-dc2fab4fc46a" providerId="ADAL" clId="{6DB64A37-C260-45BC-ADEB-51AAEC29AB67}" dt="2024-08-14T11:03:00.035" v="111" actId="47"/>
        <pc:sldMkLst>
          <pc:docMk/>
          <pc:sldMk cId="2353579703" sldId="284"/>
        </pc:sldMkLst>
        <pc:spChg chg="mod">
          <ac:chgData name="Christoffer Østergaard Carstens" userId="5d542c86-40b2-4e4f-ab37-dc2fab4fc46a" providerId="ADAL" clId="{6DB64A37-C260-45BC-ADEB-51AAEC29AB67}" dt="2024-08-14T11:02:58.449" v="110" actId="20577"/>
          <ac:spMkLst>
            <pc:docMk/>
            <pc:sldMk cId="2353579703" sldId="284"/>
            <ac:spMk id="3" creationId="{BD849879-240E-56F2-7158-82053B8D67FB}"/>
          </ac:spMkLst>
        </pc:spChg>
      </pc:sldChg>
      <pc:sldChg chg="del">
        <pc:chgData name="Christoffer Østergaard Carstens" userId="5d542c86-40b2-4e4f-ab37-dc2fab4fc46a" providerId="ADAL" clId="{6DB64A37-C260-45BC-ADEB-51AAEC29AB67}" dt="2024-08-14T11:03:03.210" v="121" actId="47"/>
        <pc:sldMkLst>
          <pc:docMk/>
          <pc:sldMk cId="492833624" sldId="1886"/>
        </pc:sldMkLst>
      </pc:sldChg>
      <pc:sldChg chg="del">
        <pc:chgData name="Christoffer Østergaard Carstens" userId="5d542c86-40b2-4e4f-ab37-dc2fab4fc46a" providerId="ADAL" clId="{6DB64A37-C260-45BC-ADEB-51AAEC29AB67}" dt="2024-08-14T11:03:01.268" v="112" actId="47"/>
        <pc:sldMkLst>
          <pc:docMk/>
          <pc:sldMk cId="1974635806" sldId="1887"/>
        </pc:sldMkLst>
      </pc:sldChg>
      <pc:sldChg chg="del">
        <pc:chgData name="Christoffer Østergaard Carstens" userId="5d542c86-40b2-4e4f-ab37-dc2fab4fc46a" providerId="ADAL" clId="{6DB64A37-C260-45BC-ADEB-51AAEC29AB67}" dt="2024-08-14T11:03:02.007" v="115" actId="47"/>
        <pc:sldMkLst>
          <pc:docMk/>
          <pc:sldMk cId="317795131" sldId="1941"/>
        </pc:sldMkLst>
      </pc:sldChg>
      <pc:sldChg chg="del">
        <pc:chgData name="Christoffer Østergaard Carstens" userId="5d542c86-40b2-4e4f-ab37-dc2fab4fc46a" providerId="ADAL" clId="{6DB64A37-C260-45BC-ADEB-51AAEC29AB67}" dt="2024-08-14T11:03:02.154" v="116" actId="47"/>
        <pc:sldMkLst>
          <pc:docMk/>
          <pc:sldMk cId="142729366" sldId="1942"/>
        </pc:sldMkLst>
      </pc:sldChg>
      <pc:sldChg chg="del">
        <pc:chgData name="Christoffer Østergaard Carstens" userId="5d542c86-40b2-4e4f-ab37-dc2fab4fc46a" providerId="ADAL" clId="{6DB64A37-C260-45BC-ADEB-51AAEC29AB67}" dt="2024-08-14T11:03:01.854" v="114" actId="47"/>
        <pc:sldMkLst>
          <pc:docMk/>
          <pc:sldMk cId="553773077" sldId="1943"/>
        </pc:sldMkLst>
      </pc:sldChg>
      <pc:sldChg chg="del">
        <pc:chgData name="Christoffer Østergaard Carstens" userId="5d542c86-40b2-4e4f-ab37-dc2fab4fc46a" providerId="ADAL" clId="{6DB64A37-C260-45BC-ADEB-51AAEC29AB67}" dt="2024-08-14T11:03:02.294" v="117" actId="47"/>
        <pc:sldMkLst>
          <pc:docMk/>
          <pc:sldMk cId="3528212237" sldId="1945"/>
        </pc:sldMkLst>
      </pc:sldChg>
      <pc:sldChg chg="del">
        <pc:chgData name="Christoffer Østergaard Carstens" userId="5d542c86-40b2-4e4f-ab37-dc2fab4fc46a" providerId="ADAL" clId="{6DB64A37-C260-45BC-ADEB-51AAEC29AB67}" dt="2024-08-14T11:03:03.372" v="122" actId="47"/>
        <pc:sldMkLst>
          <pc:docMk/>
          <pc:sldMk cId="2969306667" sldId="1947"/>
        </pc:sldMkLst>
      </pc:sldChg>
      <pc:sldChg chg="del">
        <pc:chgData name="Christoffer Østergaard Carstens" userId="5d542c86-40b2-4e4f-ab37-dc2fab4fc46a" providerId="ADAL" clId="{6DB64A37-C260-45BC-ADEB-51AAEC29AB67}" dt="2024-08-14T11:03:02.424" v="118" actId="47"/>
        <pc:sldMkLst>
          <pc:docMk/>
          <pc:sldMk cId="1078496481" sldId="1991"/>
        </pc:sldMkLst>
      </pc:sldChg>
      <pc:sldChg chg="del">
        <pc:chgData name="Christoffer Østergaard Carstens" userId="5d542c86-40b2-4e4f-ab37-dc2fab4fc46a" providerId="ADAL" clId="{6DB64A37-C260-45BC-ADEB-51AAEC29AB67}" dt="2024-08-14T11:03:03.642" v="123" actId="47"/>
        <pc:sldMkLst>
          <pc:docMk/>
          <pc:sldMk cId="2625723757" sldId="1992"/>
        </pc:sldMkLst>
      </pc:sldChg>
      <pc:sldChg chg="del">
        <pc:chgData name="Christoffer Østergaard Carstens" userId="5d542c86-40b2-4e4f-ab37-dc2fab4fc46a" providerId="ADAL" clId="{6DB64A37-C260-45BC-ADEB-51AAEC29AB67}" dt="2024-08-14T11:03:01.658" v="113" actId="47"/>
        <pc:sldMkLst>
          <pc:docMk/>
          <pc:sldMk cId="269560455" sldId="2027"/>
        </pc:sldMkLst>
      </pc:sldChg>
      <pc:sldChg chg="del">
        <pc:chgData name="Christoffer Østergaard Carstens" userId="5d542c86-40b2-4e4f-ab37-dc2fab4fc46a" providerId="ADAL" clId="{6DB64A37-C260-45BC-ADEB-51AAEC29AB67}" dt="2024-08-14T11:03:03.087" v="120" actId="47"/>
        <pc:sldMkLst>
          <pc:docMk/>
          <pc:sldMk cId="1961008323" sldId="2028"/>
        </pc:sldMkLst>
      </pc:sldChg>
      <pc:sldChg chg="del">
        <pc:chgData name="Christoffer Østergaard Carstens" userId="5d542c86-40b2-4e4f-ab37-dc2fab4fc46a" providerId="ADAL" clId="{6DB64A37-C260-45BC-ADEB-51AAEC29AB67}" dt="2024-08-14T11:03:02.925" v="119" actId="47"/>
        <pc:sldMkLst>
          <pc:docMk/>
          <pc:sldMk cId="3208075478" sldId="2029"/>
        </pc:sldMkLst>
      </pc:sldChg>
      <pc:sldChg chg="addSp delSp modSp new mod setBg addAnim">
        <pc:chgData name="Christoffer Østergaard Carstens" userId="5d542c86-40b2-4e4f-ab37-dc2fab4fc46a" providerId="ADAL" clId="{6DB64A37-C260-45BC-ADEB-51AAEC29AB67}" dt="2024-08-15T08:18:56.808" v="1077" actId="1076"/>
        <pc:sldMkLst>
          <pc:docMk/>
          <pc:sldMk cId="1698665380" sldId="2030"/>
        </pc:sldMkLst>
        <pc:spChg chg="mod">
          <ac:chgData name="Christoffer Østergaard Carstens" userId="5d542c86-40b2-4e4f-ab37-dc2fab4fc46a" providerId="ADAL" clId="{6DB64A37-C260-45BC-ADEB-51AAEC29AB67}" dt="2024-08-15T08:18:52.018" v="1076" actId="14100"/>
          <ac:spMkLst>
            <pc:docMk/>
            <pc:sldMk cId="1698665380" sldId="2030"/>
            <ac:spMk id="2" creationId="{8D7B73C6-ED70-4F46-EFB2-55E4B97780E4}"/>
          </ac:spMkLst>
        </pc:spChg>
        <pc:spChg chg="mod">
          <ac:chgData name="Christoffer Østergaard Carstens" userId="5d542c86-40b2-4e4f-ab37-dc2fab4fc46a" providerId="ADAL" clId="{6DB64A37-C260-45BC-ADEB-51AAEC29AB67}" dt="2024-08-15T08:18:56.808" v="1077" actId="1076"/>
          <ac:spMkLst>
            <pc:docMk/>
            <pc:sldMk cId="1698665380" sldId="2030"/>
            <ac:spMk id="3" creationId="{34E4EC69-0ED7-871A-23EC-E04B08DB6E82}"/>
          </ac:spMkLst>
        </pc:spChg>
        <pc:spChg chg="add del">
          <ac:chgData name="Christoffer Østergaard Carstens" userId="5d542c86-40b2-4e4f-ab37-dc2fab4fc46a" providerId="ADAL" clId="{6DB64A37-C260-45BC-ADEB-51AAEC29AB67}" dt="2024-08-15T08:18:42.029" v="1072" actId="26606"/>
          <ac:spMkLst>
            <pc:docMk/>
            <pc:sldMk cId="1698665380" sldId="2030"/>
            <ac:spMk id="8" creationId="{943CAA20-3569-4189-9E48-239A229A86CA}"/>
          </ac:spMkLst>
        </pc:spChg>
        <pc:spChg chg="add del">
          <ac:chgData name="Christoffer Østergaard Carstens" userId="5d542c86-40b2-4e4f-ab37-dc2fab4fc46a" providerId="ADAL" clId="{6DB64A37-C260-45BC-ADEB-51AAEC29AB67}" dt="2024-08-15T08:18:42.029" v="1072" actId="26606"/>
          <ac:spMkLst>
            <pc:docMk/>
            <pc:sldMk cId="1698665380" sldId="2030"/>
            <ac:spMk id="10" creationId="{DA542B6D-E775-4832-91DC-2D20F857813A}"/>
          </ac:spMkLst>
        </pc:spChg>
        <pc:spChg chg="add del">
          <ac:chgData name="Christoffer Østergaard Carstens" userId="5d542c86-40b2-4e4f-ab37-dc2fab4fc46a" providerId="ADAL" clId="{6DB64A37-C260-45BC-ADEB-51AAEC29AB67}" dt="2024-08-15T08:18:42.023" v="1071" actId="26606"/>
          <ac:spMkLst>
            <pc:docMk/>
            <pc:sldMk cId="1698665380" sldId="2030"/>
            <ac:spMk id="9223" creationId="{026A84AF-6F58-471A-BF1F-10D8C03511C4}"/>
          </ac:spMkLst>
        </pc:spChg>
        <pc:spChg chg="add">
          <ac:chgData name="Christoffer Østergaard Carstens" userId="5d542c86-40b2-4e4f-ab37-dc2fab4fc46a" providerId="ADAL" clId="{6DB64A37-C260-45BC-ADEB-51AAEC29AB67}" dt="2024-08-15T08:18:42.029" v="1072" actId="26606"/>
          <ac:spMkLst>
            <pc:docMk/>
            <pc:sldMk cId="1698665380" sldId="2030"/>
            <ac:spMk id="9225" creationId="{48B13CA8-CBEA-4805-955D-CEBE32236560}"/>
          </ac:spMkLst>
        </pc:spChg>
        <pc:spChg chg="add">
          <ac:chgData name="Christoffer Østergaard Carstens" userId="5d542c86-40b2-4e4f-ab37-dc2fab4fc46a" providerId="ADAL" clId="{6DB64A37-C260-45BC-ADEB-51AAEC29AB67}" dt="2024-08-15T08:18:42.029" v="1072" actId="26606"/>
          <ac:spMkLst>
            <pc:docMk/>
            <pc:sldMk cId="1698665380" sldId="2030"/>
            <ac:spMk id="9226" creationId="{9D768B77-8742-43A0-AF16-6AC4D378E482}"/>
          </ac:spMkLst>
        </pc:spChg>
        <pc:picChg chg="add mod">
          <ac:chgData name="Christoffer Østergaard Carstens" userId="5d542c86-40b2-4e4f-ab37-dc2fab4fc46a" providerId="ADAL" clId="{6DB64A37-C260-45BC-ADEB-51AAEC29AB67}" dt="2024-08-15T08:18:42.029" v="1072" actId="26606"/>
          <ac:picMkLst>
            <pc:docMk/>
            <pc:sldMk cId="1698665380" sldId="2030"/>
            <ac:picMk id="9218" creationId="{DED7709C-EC37-7FDE-C296-88E3BA7AF8CB}"/>
          </ac:picMkLst>
        </pc:picChg>
      </pc:sldChg>
      <pc:sldChg chg="addSp modSp new mod setBg">
        <pc:chgData name="Christoffer Østergaard Carstens" userId="5d542c86-40b2-4e4f-ab37-dc2fab4fc46a" providerId="ADAL" clId="{6DB64A37-C260-45BC-ADEB-51AAEC29AB67}" dt="2024-08-14T11:08:52.293" v="171" actId="403"/>
        <pc:sldMkLst>
          <pc:docMk/>
          <pc:sldMk cId="1989320345" sldId="2031"/>
        </pc:sldMkLst>
        <pc:spChg chg="mod">
          <ac:chgData name="Christoffer Østergaard Carstens" userId="5d542c86-40b2-4e4f-ab37-dc2fab4fc46a" providerId="ADAL" clId="{6DB64A37-C260-45BC-ADEB-51AAEC29AB67}" dt="2024-08-14T11:08:39.159" v="167" actId="26606"/>
          <ac:spMkLst>
            <pc:docMk/>
            <pc:sldMk cId="1989320345" sldId="2031"/>
            <ac:spMk id="2" creationId="{2D266AD1-471F-DCDB-F9F6-28F1E253C3B5}"/>
          </ac:spMkLst>
        </pc:spChg>
        <pc:spChg chg="mod">
          <ac:chgData name="Christoffer Østergaard Carstens" userId="5d542c86-40b2-4e4f-ab37-dc2fab4fc46a" providerId="ADAL" clId="{6DB64A37-C260-45BC-ADEB-51AAEC29AB67}" dt="2024-08-14T11:08:52.293" v="171" actId="403"/>
          <ac:spMkLst>
            <pc:docMk/>
            <pc:sldMk cId="1989320345" sldId="2031"/>
            <ac:spMk id="3" creationId="{B57BF68E-468A-7095-C2AB-3501F5DAD209}"/>
          </ac:spMkLst>
        </pc:spChg>
        <pc:spChg chg="add">
          <ac:chgData name="Christoffer Østergaard Carstens" userId="5d542c86-40b2-4e4f-ab37-dc2fab4fc46a" providerId="ADAL" clId="{6DB64A37-C260-45BC-ADEB-51AAEC29AB67}" dt="2024-08-14T11:08:39.159" v="167" actId="26606"/>
          <ac:spMkLst>
            <pc:docMk/>
            <pc:sldMk cId="1989320345" sldId="2031"/>
            <ac:spMk id="8" creationId="{777A147A-9ED8-46B4-8660-1B3C2AA880B5}"/>
          </ac:spMkLst>
        </pc:spChg>
        <pc:spChg chg="add">
          <ac:chgData name="Christoffer Østergaard Carstens" userId="5d542c86-40b2-4e4f-ab37-dc2fab4fc46a" providerId="ADAL" clId="{6DB64A37-C260-45BC-ADEB-51AAEC29AB67}" dt="2024-08-14T11:08:39.159" v="167" actId="26606"/>
          <ac:spMkLst>
            <pc:docMk/>
            <pc:sldMk cId="1989320345" sldId="2031"/>
            <ac:spMk id="10" creationId="{5D6C15A0-C087-4593-8414-2B4EC1CDC3DE}"/>
          </ac:spMkLst>
        </pc:spChg>
      </pc:sldChg>
      <pc:sldChg chg="addSp delSp modSp new mod setBg">
        <pc:chgData name="Christoffer Østergaard Carstens" userId="5d542c86-40b2-4e4f-ab37-dc2fab4fc46a" providerId="ADAL" clId="{6DB64A37-C260-45BC-ADEB-51AAEC29AB67}" dt="2024-08-14T11:10:21.583" v="390" actId="26606"/>
        <pc:sldMkLst>
          <pc:docMk/>
          <pc:sldMk cId="2569035964" sldId="2032"/>
        </pc:sldMkLst>
        <pc:spChg chg="mod">
          <ac:chgData name="Christoffer Østergaard Carstens" userId="5d542c86-40b2-4e4f-ab37-dc2fab4fc46a" providerId="ADAL" clId="{6DB64A37-C260-45BC-ADEB-51AAEC29AB67}" dt="2024-08-14T11:10:21.552" v="389" actId="26606"/>
          <ac:spMkLst>
            <pc:docMk/>
            <pc:sldMk cId="2569035964" sldId="2032"/>
            <ac:spMk id="2" creationId="{017236FE-6A5B-9A02-7885-2BC43014CCA4}"/>
          </ac:spMkLst>
        </pc:spChg>
        <pc:spChg chg="del mod">
          <ac:chgData name="Christoffer Østergaard Carstens" userId="5d542c86-40b2-4e4f-ab37-dc2fab4fc46a" providerId="ADAL" clId="{6DB64A37-C260-45BC-ADEB-51AAEC29AB67}" dt="2024-08-14T11:10:21.583" v="390" actId="26606"/>
          <ac:spMkLst>
            <pc:docMk/>
            <pc:sldMk cId="2569035964" sldId="2032"/>
            <ac:spMk id="3" creationId="{B802A564-9BFA-BD1F-D5AA-034FEC3B768C}"/>
          </ac:spMkLst>
        </pc:spChg>
        <pc:spChg chg="add del">
          <ac:chgData name="Christoffer Østergaard Carstens" userId="5d542c86-40b2-4e4f-ab37-dc2fab4fc46a" providerId="ADAL" clId="{6DB64A37-C260-45BC-ADEB-51AAEC29AB67}" dt="2024-08-14T11:10:21.552" v="389" actId="26606"/>
          <ac:spMkLst>
            <pc:docMk/>
            <pc:sldMk cId="2569035964" sldId="2032"/>
            <ac:spMk id="9" creationId="{D009D6D5-DAC2-4A8B-A17A-E206B9012D09}"/>
          </ac:spMkLst>
        </pc:spChg>
        <pc:graphicFrameChg chg="add">
          <ac:chgData name="Christoffer Østergaard Carstens" userId="5d542c86-40b2-4e4f-ab37-dc2fab4fc46a" providerId="ADAL" clId="{6DB64A37-C260-45BC-ADEB-51AAEC29AB67}" dt="2024-08-14T11:10:21.583" v="390" actId="26606"/>
          <ac:graphicFrameMkLst>
            <pc:docMk/>
            <pc:sldMk cId="2569035964" sldId="2032"/>
            <ac:graphicFrameMk id="11" creationId="{74FBE905-F316-68A4-2B47-9B3E403728A2}"/>
          </ac:graphicFrameMkLst>
        </pc:graphicFrameChg>
        <pc:picChg chg="add del">
          <ac:chgData name="Christoffer Østergaard Carstens" userId="5d542c86-40b2-4e4f-ab37-dc2fab4fc46a" providerId="ADAL" clId="{6DB64A37-C260-45BC-ADEB-51AAEC29AB67}" dt="2024-08-14T11:10:21.552" v="389" actId="26606"/>
          <ac:picMkLst>
            <pc:docMk/>
            <pc:sldMk cId="2569035964" sldId="2032"/>
            <ac:picMk id="5" creationId="{0C3E71D9-599C-4A40-6F01-26990DB4D06F}"/>
          </ac:picMkLst>
        </pc:picChg>
      </pc:sldChg>
      <pc:sldChg chg="modSp new mod modNotesTx">
        <pc:chgData name="Christoffer Østergaard Carstens" userId="5d542c86-40b2-4e4f-ab37-dc2fab4fc46a" providerId="ADAL" clId="{6DB64A37-C260-45BC-ADEB-51AAEC29AB67}" dt="2024-08-15T08:12:34.309" v="1036" actId="12"/>
        <pc:sldMkLst>
          <pc:docMk/>
          <pc:sldMk cId="16269026" sldId="2033"/>
        </pc:sldMkLst>
        <pc:spChg chg="mod">
          <ac:chgData name="Christoffer Østergaard Carstens" userId="5d542c86-40b2-4e4f-ab37-dc2fab4fc46a" providerId="ADAL" clId="{6DB64A37-C260-45BC-ADEB-51AAEC29AB67}" dt="2024-08-14T11:13:06.585" v="404" actId="20577"/>
          <ac:spMkLst>
            <pc:docMk/>
            <pc:sldMk cId="16269026" sldId="2033"/>
            <ac:spMk id="2" creationId="{7ABB2230-4324-660B-2534-EBB312AFEADC}"/>
          </ac:spMkLst>
        </pc:spChg>
        <pc:spChg chg="mod">
          <ac:chgData name="Christoffer Østergaard Carstens" userId="5d542c86-40b2-4e4f-ab37-dc2fab4fc46a" providerId="ADAL" clId="{6DB64A37-C260-45BC-ADEB-51AAEC29AB67}" dt="2024-08-15T08:12:34.309" v="1036" actId="12"/>
          <ac:spMkLst>
            <pc:docMk/>
            <pc:sldMk cId="16269026" sldId="2033"/>
            <ac:spMk id="3" creationId="{E0F32FB8-B53B-10AB-912C-19A30EA34015}"/>
          </ac:spMkLst>
        </pc:spChg>
      </pc:sldChg>
      <pc:sldChg chg="addSp modSp new mod setBg">
        <pc:chgData name="Christoffer Østergaard Carstens" userId="5d542c86-40b2-4e4f-ab37-dc2fab4fc46a" providerId="ADAL" clId="{6DB64A37-C260-45BC-ADEB-51AAEC29AB67}" dt="2024-08-14T11:17:07.952" v="568" actId="6549"/>
        <pc:sldMkLst>
          <pc:docMk/>
          <pc:sldMk cId="3662589857" sldId="2034"/>
        </pc:sldMkLst>
        <pc:spChg chg="mod">
          <ac:chgData name="Christoffer Østergaard Carstens" userId="5d542c86-40b2-4e4f-ab37-dc2fab4fc46a" providerId="ADAL" clId="{6DB64A37-C260-45BC-ADEB-51AAEC29AB67}" dt="2024-08-14T11:14:09.185" v="462" actId="26606"/>
          <ac:spMkLst>
            <pc:docMk/>
            <pc:sldMk cId="3662589857" sldId="2034"/>
            <ac:spMk id="2" creationId="{8BC0CCB3-F10C-8CE8-4206-05FF03C63E2E}"/>
          </ac:spMkLst>
        </pc:spChg>
        <pc:spChg chg="mod">
          <ac:chgData name="Christoffer Østergaard Carstens" userId="5d542c86-40b2-4e4f-ab37-dc2fab4fc46a" providerId="ADAL" clId="{6DB64A37-C260-45BC-ADEB-51AAEC29AB67}" dt="2024-08-14T11:17:07.952" v="568" actId="6549"/>
          <ac:spMkLst>
            <pc:docMk/>
            <pc:sldMk cId="3662589857" sldId="2034"/>
            <ac:spMk id="3" creationId="{FDC4BEE0-40BB-D022-86D6-CCAE9F96F31C}"/>
          </ac:spMkLst>
        </pc:spChg>
        <pc:spChg chg="add">
          <ac:chgData name="Christoffer Østergaard Carstens" userId="5d542c86-40b2-4e4f-ab37-dc2fab4fc46a" providerId="ADAL" clId="{6DB64A37-C260-45BC-ADEB-51AAEC29AB67}" dt="2024-08-14T11:14:09.185" v="462" actId="26606"/>
          <ac:spMkLst>
            <pc:docMk/>
            <pc:sldMk cId="3662589857" sldId="2034"/>
            <ac:spMk id="8" creationId="{100EDD19-6802-4EC3-95CE-CFFAB042CFD6}"/>
          </ac:spMkLst>
        </pc:spChg>
        <pc:spChg chg="add">
          <ac:chgData name="Christoffer Østergaard Carstens" userId="5d542c86-40b2-4e4f-ab37-dc2fab4fc46a" providerId="ADAL" clId="{6DB64A37-C260-45BC-ADEB-51AAEC29AB67}" dt="2024-08-14T11:14:09.185" v="462" actId="26606"/>
          <ac:spMkLst>
            <pc:docMk/>
            <pc:sldMk cId="3662589857" sldId="2034"/>
            <ac:spMk id="10" creationId="{DB17E863-922E-4C26-BD64-E8FD41D28661}"/>
          </ac:spMkLst>
        </pc:spChg>
      </pc:sldChg>
      <pc:sldChg chg="addSp new mod">
        <pc:chgData name="Christoffer Østergaard Carstens" userId="5d542c86-40b2-4e4f-ab37-dc2fab4fc46a" providerId="ADAL" clId="{6DB64A37-C260-45BC-ADEB-51AAEC29AB67}" dt="2024-08-14T11:15:14.941" v="547" actId="22"/>
        <pc:sldMkLst>
          <pc:docMk/>
          <pc:sldMk cId="1612482632" sldId="2035"/>
        </pc:sldMkLst>
        <pc:picChg chg="add">
          <ac:chgData name="Christoffer Østergaard Carstens" userId="5d542c86-40b2-4e4f-ab37-dc2fab4fc46a" providerId="ADAL" clId="{6DB64A37-C260-45BC-ADEB-51AAEC29AB67}" dt="2024-08-14T11:15:14.941" v="547" actId="22"/>
          <ac:picMkLst>
            <pc:docMk/>
            <pc:sldMk cId="1612482632" sldId="2035"/>
            <ac:picMk id="5" creationId="{CF24239A-F9B1-F17F-6145-84EC255C98AB}"/>
          </ac:picMkLst>
        </pc:picChg>
      </pc:sldChg>
      <pc:sldChg chg="addSp delSp modSp new mod setBg">
        <pc:chgData name="Christoffer Østergaard Carstens" userId="5d542c86-40b2-4e4f-ab37-dc2fab4fc46a" providerId="ADAL" clId="{6DB64A37-C260-45BC-ADEB-51AAEC29AB67}" dt="2024-08-14T11:18:51.476" v="601" actId="26606"/>
        <pc:sldMkLst>
          <pc:docMk/>
          <pc:sldMk cId="3256143000" sldId="2036"/>
        </pc:sldMkLst>
        <pc:spChg chg="mod">
          <ac:chgData name="Christoffer Østergaard Carstens" userId="5d542c86-40b2-4e4f-ab37-dc2fab4fc46a" providerId="ADAL" clId="{6DB64A37-C260-45BC-ADEB-51AAEC29AB67}" dt="2024-08-14T11:18:51.476" v="601" actId="26606"/>
          <ac:spMkLst>
            <pc:docMk/>
            <pc:sldMk cId="3256143000" sldId="2036"/>
            <ac:spMk id="2" creationId="{0A18FD7B-E51A-9B35-403A-2BCC30AE7988}"/>
          </ac:spMkLst>
        </pc:spChg>
        <pc:spChg chg="del">
          <ac:chgData name="Christoffer Østergaard Carstens" userId="5d542c86-40b2-4e4f-ab37-dc2fab4fc46a" providerId="ADAL" clId="{6DB64A37-C260-45BC-ADEB-51AAEC29AB67}" dt="2024-08-14T11:18:51.476" v="601" actId="26606"/>
          <ac:spMkLst>
            <pc:docMk/>
            <pc:sldMk cId="3256143000" sldId="2036"/>
            <ac:spMk id="3" creationId="{944ACB95-571E-3620-1856-A6169BC3B638}"/>
          </ac:spMkLst>
        </pc:spChg>
        <pc:spChg chg="add">
          <ac:chgData name="Christoffer Østergaard Carstens" userId="5d542c86-40b2-4e4f-ab37-dc2fab4fc46a" providerId="ADAL" clId="{6DB64A37-C260-45BC-ADEB-51AAEC29AB67}" dt="2024-08-14T11:18:51.476" v="601" actId="26606"/>
          <ac:spMkLst>
            <pc:docMk/>
            <pc:sldMk cId="3256143000" sldId="2036"/>
            <ac:spMk id="9" creationId="{C1DD1A8A-57D5-4A81-AD04-532B043C5611}"/>
          </ac:spMkLst>
        </pc:spChg>
        <pc:spChg chg="add">
          <ac:chgData name="Christoffer Østergaard Carstens" userId="5d542c86-40b2-4e4f-ab37-dc2fab4fc46a" providerId="ADAL" clId="{6DB64A37-C260-45BC-ADEB-51AAEC29AB67}" dt="2024-08-14T11:18:51.476" v="601" actId="26606"/>
          <ac:spMkLst>
            <pc:docMk/>
            <pc:sldMk cId="3256143000" sldId="2036"/>
            <ac:spMk id="11" creationId="{007891EC-4501-44ED-A8C8-B11B6DB767AB}"/>
          </ac:spMkLst>
        </pc:spChg>
        <pc:picChg chg="add">
          <ac:chgData name="Christoffer Østergaard Carstens" userId="5d542c86-40b2-4e4f-ab37-dc2fab4fc46a" providerId="ADAL" clId="{6DB64A37-C260-45BC-ADEB-51AAEC29AB67}" dt="2024-08-14T11:18:51.476" v="601" actId="26606"/>
          <ac:picMkLst>
            <pc:docMk/>
            <pc:sldMk cId="3256143000" sldId="2036"/>
            <ac:picMk id="5" creationId="{448AF24E-6F80-5C35-3081-8924942BA6BB}"/>
          </ac:picMkLst>
        </pc:picChg>
      </pc:sldChg>
      <pc:sldChg chg="modSp new mod">
        <pc:chgData name="Christoffer Østergaard Carstens" userId="5d542c86-40b2-4e4f-ab37-dc2fab4fc46a" providerId="ADAL" clId="{6DB64A37-C260-45BC-ADEB-51AAEC29AB67}" dt="2024-08-14T11:20:37.064" v="718" actId="14100"/>
        <pc:sldMkLst>
          <pc:docMk/>
          <pc:sldMk cId="1144869626" sldId="2037"/>
        </pc:sldMkLst>
        <pc:spChg chg="mod">
          <ac:chgData name="Christoffer Østergaard Carstens" userId="5d542c86-40b2-4e4f-ab37-dc2fab4fc46a" providerId="ADAL" clId="{6DB64A37-C260-45BC-ADEB-51AAEC29AB67}" dt="2024-08-14T11:19:43.947" v="617" actId="20577"/>
          <ac:spMkLst>
            <pc:docMk/>
            <pc:sldMk cId="1144869626" sldId="2037"/>
            <ac:spMk id="2" creationId="{FFD35321-F567-6F1A-581B-4AF5DB0819F4}"/>
          </ac:spMkLst>
        </pc:spChg>
        <pc:spChg chg="mod">
          <ac:chgData name="Christoffer Østergaard Carstens" userId="5d542c86-40b2-4e4f-ab37-dc2fab4fc46a" providerId="ADAL" clId="{6DB64A37-C260-45BC-ADEB-51AAEC29AB67}" dt="2024-08-14T11:20:37.064" v="718" actId="14100"/>
          <ac:spMkLst>
            <pc:docMk/>
            <pc:sldMk cId="1144869626" sldId="2037"/>
            <ac:spMk id="3" creationId="{C5C64547-8866-D7AA-BB3A-598A5030AD7B}"/>
          </ac:spMkLst>
        </pc:spChg>
      </pc:sldChg>
      <pc:sldChg chg="addSp delSp modSp new mod setBg">
        <pc:chgData name="Christoffer Østergaard Carstens" userId="5d542c86-40b2-4e4f-ab37-dc2fab4fc46a" providerId="ADAL" clId="{6DB64A37-C260-45BC-ADEB-51AAEC29AB67}" dt="2024-08-14T11:21:32.613" v="739" actId="26606"/>
        <pc:sldMkLst>
          <pc:docMk/>
          <pc:sldMk cId="2573034537" sldId="2038"/>
        </pc:sldMkLst>
        <pc:spChg chg="mod">
          <ac:chgData name="Christoffer Østergaard Carstens" userId="5d542c86-40b2-4e4f-ab37-dc2fab4fc46a" providerId="ADAL" clId="{6DB64A37-C260-45BC-ADEB-51AAEC29AB67}" dt="2024-08-14T11:21:32.613" v="739" actId="26606"/>
          <ac:spMkLst>
            <pc:docMk/>
            <pc:sldMk cId="2573034537" sldId="2038"/>
            <ac:spMk id="2" creationId="{7BD42973-B5FB-243F-D5A8-7557EE2F9388}"/>
          </ac:spMkLst>
        </pc:spChg>
        <pc:spChg chg="del">
          <ac:chgData name="Christoffer Østergaard Carstens" userId="5d542c86-40b2-4e4f-ab37-dc2fab4fc46a" providerId="ADAL" clId="{6DB64A37-C260-45BC-ADEB-51AAEC29AB67}" dt="2024-08-14T11:21:32.613" v="739" actId="26606"/>
          <ac:spMkLst>
            <pc:docMk/>
            <pc:sldMk cId="2573034537" sldId="2038"/>
            <ac:spMk id="3" creationId="{6E64A5C9-1D87-0E0B-6EFC-8F123554B82F}"/>
          </ac:spMkLst>
        </pc:spChg>
        <pc:spChg chg="add">
          <ac:chgData name="Christoffer Østergaard Carstens" userId="5d542c86-40b2-4e4f-ab37-dc2fab4fc46a" providerId="ADAL" clId="{6DB64A37-C260-45BC-ADEB-51AAEC29AB67}" dt="2024-08-14T11:21:32.613" v="739" actId="26606"/>
          <ac:spMkLst>
            <pc:docMk/>
            <pc:sldMk cId="2573034537" sldId="2038"/>
            <ac:spMk id="9" creationId="{C1DD1A8A-57D5-4A81-AD04-532B043C5611}"/>
          </ac:spMkLst>
        </pc:spChg>
        <pc:spChg chg="add">
          <ac:chgData name="Christoffer Østergaard Carstens" userId="5d542c86-40b2-4e4f-ab37-dc2fab4fc46a" providerId="ADAL" clId="{6DB64A37-C260-45BC-ADEB-51AAEC29AB67}" dt="2024-08-14T11:21:32.613" v="739" actId="26606"/>
          <ac:spMkLst>
            <pc:docMk/>
            <pc:sldMk cId="2573034537" sldId="2038"/>
            <ac:spMk id="11" creationId="{007891EC-4501-44ED-A8C8-B11B6DB767AB}"/>
          </ac:spMkLst>
        </pc:spChg>
        <pc:picChg chg="add">
          <ac:chgData name="Christoffer Østergaard Carstens" userId="5d542c86-40b2-4e4f-ab37-dc2fab4fc46a" providerId="ADAL" clId="{6DB64A37-C260-45BC-ADEB-51AAEC29AB67}" dt="2024-08-14T11:21:32.613" v="739" actId="26606"/>
          <ac:picMkLst>
            <pc:docMk/>
            <pc:sldMk cId="2573034537" sldId="2038"/>
            <ac:picMk id="5" creationId="{ACCBA0A3-958C-496F-FBFD-1B0C9647D351}"/>
          </ac:picMkLst>
        </pc:picChg>
      </pc:sldChg>
      <pc:sldChg chg="addSp delSp modSp new mod setBg">
        <pc:chgData name="Christoffer Østergaard Carstens" userId="5d542c86-40b2-4e4f-ab37-dc2fab4fc46a" providerId="ADAL" clId="{6DB64A37-C260-45BC-ADEB-51AAEC29AB67}" dt="2024-08-14T11:21:40.695" v="742" actId="26606"/>
        <pc:sldMkLst>
          <pc:docMk/>
          <pc:sldMk cId="3100098221" sldId="2039"/>
        </pc:sldMkLst>
        <pc:spChg chg="del">
          <ac:chgData name="Christoffer Østergaard Carstens" userId="5d542c86-40b2-4e4f-ab37-dc2fab4fc46a" providerId="ADAL" clId="{6DB64A37-C260-45BC-ADEB-51AAEC29AB67}" dt="2024-08-14T11:21:40.695" v="742" actId="26606"/>
          <ac:spMkLst>
            <pc:docMk/>
            <pc:sldMk cId="3100098221" sldId="2039"/>
            <ac:spMk id="2" creationId="{A3EEC26B-4BCA-F29E-A3F7-ED7DE72A3A1D}"/>
          </ac:spMkLst>
        </pc:spChg>
        <pc:spChg chg="del">
          <ac:chgData name="Christoffer Østergaard Carstens" userId="5d542c86-40b2-4e4f-ab37-dc2fab4fc46a" providerId="ADAL" clId="{6DB64A37-C260-45BC-ADEB-51AAEC29AB67}" dt="2024-08-14T11:21:40.695" v="742" actId="26606"/>
          <ac:spMkLst>
            <pc:docMk/>
            <pc:sldMk cId="3100098221" sldId="2039"/>
            <ac:spMk id="3" creationId="{1A466CB0-0B52-76F2-ED3E-FB05EEFB08A8}"/>
          </ac:spMkLst>
        </pc:spChg>
        <pc:spChg chg="add">
          <ac:chgData name="Christoffer Østergaard Carstens" userId="5d542c86-40b2-4e4f-ab37-dc2fab4fc46a" providerId="ADAL" clId="{6DB64A37-C260-45BC-ADEB-51AAEC29AB67}" dt="2024-08-14T11:21:40.695" v="742" actId="26606"/>
          <ac:spMkLst>
            <pc:docMk/>
            <pc:sldMk cId="3100098221" sldId="2039"/>
            <ac:spMk id="1031" creationId="{42A4FC2C-047E-45A5-965D-8E1E3BF09BC6}"/>
          </ac:spMkLst>
        </pc:spChg>
        <pc:picChg chg="add mod">
          <ac:chgData name="Christoffer Østergaard Carstens" userId="5d542c86-40b2-4e4f-ab37-dc2fab4fc46a" providerId="ADAL" clId="{6DB64A37-C260-45BC-ADEB-51AAEC29AB67}" dt="2024-08-14T11:21:40.695" v="742" actId="26606"/>
          <ac:picMkLst>
            <pc:docMk/>
            <pc:sldMk cId="3100098221" sldId="2039"/>
            <ac:picMk id="1026" creationId="{E99E856F-3D5C-1B00-C83C-5DEC76931C67}"/>
          </ac:picMkLst>
        </pc:picChg>
      </pc:sldChg>
      <pc:sldChg chg="addSp delSp modSp new mod setBg">
        <pc:chgData name="Christoffer Østergaard Carstens" userId="5d542c86-40b2-4e4f-ab37-dc2fab4fc46a" providerId="ADAL" clId="{6DB64A37-C260-45BC-ADEB-51AAEC29AB67}" dt="2024-08-14T11:21:58.468" v="745" actId="26606"/>
        <pc:sldMkLst>
          <pc:docMk/>
          <pc:sldMk cId="1485411960" sldId="2040"/>
        </pc:sldMkLst>
        <pc:spChg chg="del">
          <ac:chgData name="Christoffer Østergaard Carstens" userId="5d542c86-40b2-4e4f-ab37-dc2fab4fc46a" providerId="ADAL" clId="{6DB64A37-C260-45BC-ADEB-51AAEC29AB67}" dt="2024-08-14T11:21:58.468" v="745" actId="26606"/>
          <ac:spMkLst>
            <pc:docMk/>
            <pc:sldMk cId="1485411960" sldId="2040"/>
            <ac:spMk id="2" creationId="{80C26A5F-11AB-D6E0-6F1D-C998733094ED}"/>
          </ac:spMkLst>
        </pc:spChg>
        <pc:spChg chg="del">
          <ac:chgData name="Christoffer Østergaard Carstens" userId="5d542c86-40b2-4e4f-ab37-dc2fab4fc46a" providerId="ADAL" clId="{6DB64A37-C260-45BC-ADEB-51AAEC29AB67}" dt="2024-08-14T11:21:58.468" v="745" actId="26606"/>
          <ac:spMkLst>
            <pc:docMk/>
            <pc:sldMk cId="1485411960" sldId="2040"/>
            <ac:spMk id="3" creationId="{DC1BA42A-FCC4-7D16-A618-EACA8E4BECE9}"/>
          </ac:spMkLst>
        </pc:spChg>
        <pc:spChg chg="add">
          <ac:chgData name="Christoffer Østergaard Carstens" userId="5d542c86-40b2-4e4f-ab37-dc2fab4fc46a" providerId="ADAL" clId="{6DB64A37-C260-45BC-ADEB-51AAEC29AB67}" dt="2024-08-14T11:21:58.468" v="745" actId="26606"/>
          <ac:spMkLst>
            <pc:docMk/>
            <pc:sldMk cId="1485411960" sldId="2040"/>
            <ac:spMk id="2055" creationId="{42A4FC2C-047E-45A5-965D-8E1E3BF09BC6}"/>
          </ac:spMkLst>
        </pc:spChg>
        <pc:picChg chg="add mod">
          <ac:chgData name="Christoffer Østergaard Carstens" userId="5d542c86-40b2-4e4f-ab37-dc2fab4fc46a" providerId="ADAL" clId="{6DB64A37-C260-45BC-ADEB-51AAEC29AB67}" dt="2024-08-14T11:21:58.468" v="745" actId="26606"/>
          <ac:picMkLst>
            <pc:docMk/>
            <pc:sldMk cId="1485411960" sldId="2040"/>
            <ac:picMk id="2050" creationId="{B6EB986A-CA03-B9C5-DE93-1ED0A2FCBD4D}"/>
          </ac:picMkLst>
        </pc:picChg>
      </pc:sldChg>
      <pc:sldChg chg="addSp delSp modSp new mod setBg">
        <pc:chgData name="Christoffer Østergaard Carstens" userId="5d542c86-40b2-4e4f-ab37-dc2fab4fc46a" providerId="ADAL" clId="{6DB64A37-C260-45BC-ADEB-51AAEC29AB67}" dt="2024-08-15T08:18:20.697" v="1068" actId="26606"/>
        <pc:sldMkLst>
          <pc:docMk/>
          <pc:sldMk cId="252583886" sldId="2041"/>
        </pc:sldMkLst>
        <pc:spChg chg="add del">
          <ac:chgData name="Christoffer Østergaard Carstens" userId="5d542c86-40b2-4e4f-ab37-dc2fab4fc46a" providerId="ADAL" clId="{6DB64A37-C260-45BC-ADEB-51AAEC29AB67}" dt="2024-08-14T11:22:23.993" v="750" actId="26606"/>
          <ac:spMkLst>
            <pc:docMk/>
            <pc:sldMk cId="252583886" sldId="2041"/>
            <ac:spMk id="2" creationId="{E676DBB4-18C9-5A48-5BA6-13A7253B1313}"/>
          </ac:spMkLst>
        </pc:spChg>
        <pc:spChg chg="add del">
          <ac:chgData name="Christoffer Østergaard Carstens" userId="5d542c86-40b2-4e4f-ab37-dc2fab4fc46a" providerId="ADAL" clId="{6DB64A37-C260-45BC-ADEB-51AAEC29AB67}" dt="2024-08-14T11:22:23.993" v="750" actId="26606"/>
          <ac:spMkLst>
            <pc:docMk/>
            <pc:sldMk cId="252583886" sldId="2041"/>
            <ac:spMk id="3" creationId="{445CC0AE-5CAE-2CE4-9ACA-20119CE73986}"/>
          </ac:spMkLst>
        </pc:spChg>
        <pc:spChg chg="add del">
          <ac:chgData name="Christoffer Østergaard Carstens" userId="5d542c86-40b2-4e4f-ab37-dc2fab4fc46a" providerId="ADAL" clId="{6DB64A37-C260-45BC-ADEB-51AAEC29AB67}" dt="2024-08-14T11:22:23.971" v="749" actId="26606"/>
          <ac:spMkLst>
            <pc:docMk/>
            <pc:sldMk cId="252583886" sldId="2041"/>
            <ac:spMk id="3079" creationId="{42A4FC2C-047E-45A5-965D-8E1E3BF09BC6}"/>
          </ac:spMkLst>
        </pc:spChg>
        <pc:spChg chg="add del">
          <ac:chgData name="Christoffer Østergaard Carstens" userId="5d542c86-40b2-4e4f-ab37-dc2fab4fc46a" providerId="ADAL" clId="{6DB64A37-C260-45BC-ADEB-51AAEC29AB67}" dt="2024-08-15T08:13:40.289" v="1037" actId="26606"/>
          <ac:spMkLst>
            <pc:docMk/>
            <pc:sldMk cId="252583886" sldId="2041"/>
            <ac:spMk id="3081" creationId="{D4974D33-8DC5-464E-8C6D-BE58F0669C17}"/>
          </ac:spMkLst>
        </pc:spChg>
        <pc:spChg chg="add del">
          <ac:chgData name="Christoffer Østergaard Carstens" userId="5d542c86-40b2-4e4f-ab37-dc2fab4fc46a" providerId="ADAL" clId="{6DB64A37-C260-45BC-ADEB-51AAEC29AB67}" dt="2024-08-15T08:13:40.289" v="1037" actId="26606"/>
          <ac:spMkLst>
            <pc:docMk/>
            <pc:sldMk cId="252583886" sldId="2041"/>
            <ac:spMk id="3082" creationId="{F13C74B1-5B17-4795-BED0-7140497B445A}"/>
          </ac:spMkLst>
        </pc:spChg>
        <pc:spChg chg="add del">
          <ac:chgData name="Christoffer Østergaard Carstens" userId="5d542c86-40b2-4e4f-ab37-dc2fab4fc46a" providerId="ADAL" clId="{6DB64A37-C260-45BC-ADEB-51AAEC29AB67}" dt="2024-08-15T08:13:40.289" v="1037" actId="26606"/>
          <ac:spMkLst>
            <pc:docMk/>
            <pc:sldMk cId="252583886" sldId="2041"/>
            <ac:spMk id="3083" creationId="{E676DBB4-18C9-5A48-5BA6-13A7253B1313}"/>
          </ac:spMkLst>
        </pc:spChg>
        <pc:spChg chg="add del">
          <ac:chgData name="Christoffer Østergaard Carstens" userId="5d542c86-40b2-4e4f-ab37-dc2fab4fc46a" providerId="ADAL" clId="{6DB64A37-C260-45BC-ADEB-51AAEC29AB67}" dt="2024-08-15T08:13:40.289" v="1037" actId="26606"/>
          <ac:spMkLst>
            <pc:docMk/>
            <pc:sldMk cId="252583886" sldId="2041"/>
            <ac:spMk id="3084" creationId="{445CC0AE-5CAE-2CE4-9ACA-20119CE73986}"/>
          </ac:spMkLst>
        </pc:spChg>
        <pc:spChg chg="add del">
          <ac:chgData name="Christoffer Østergaard Carstens" userId="5d542c86-40b2-4e4f-ab37-dc2fab4fc46a" providerId="ADAL" clId="{6DB64A37-C260-45BC-ADEB-51AAEC29AB67}" dt="2024-08-15T08:13:48.002" v="1041" actId="26606"/>
          <ac:spMkLst>
            <pc:docMk/>
            <pc:sldMk cId="252583886" sldId="2041"/>
            <ac:spMk id="3089" creationId="{42A4FC2C-047E-45A5-965D-8E1E3BF09BC6}"/>
          </ac:spMkLst>
        </pc:spChg>
        <pc:spChg chg="add del">
          <ac:chgData name="Christoffer Østergaard Carstens" userId="5d542c86-40b2-4e4f-ab37-dc2fab4fc46a" providerId="ADAL" clId="{6DB64A37-C260-45BC-ADEB-51AAEC29AB67}" dt="2024-08-15T08:18:20.697" v="1068" actId="26606"/>
          <ac:spMkLst>
            <pc:docMk/>
            <pc:sldMk cId="252583886" sldId="2041"/>
            <ac:spMk id="3093" creationId="{F952E6C4-0C2D-4ED7-2CB5-389FBA064BDA}"/>
          </ac:spMkLst>
        </pc:spChg>
        <pc:spChg chg="add del">
          <ac:chgData name="Christoffer Østergaard Carstens" userId="5d542c86-40b2-4e4f-ab37-dc2fab4fc46a" providerId="ADAL" clId="{6DB64A37-C260-45BC-ADEB-51AAEC29AB67}" dt="2024-08-15T08:18:20.697" v="1068" actId="26606"/>
          <ac:spMkLst>
            <pc:docMk/>
            <pc:sldMk cId="252583886" sldId="2041"/>
            <ac:spMk id="3096" creationId="{D1D34770-47A8-402C-AF23-2B653F2D88C1}"/>
          </ac:spMkLst>
        </pc:spChg>
        <pc:spChg chg="add del">
          <ac:chgData name="Christoffer Østergaard Carstens" userId="5d542c86-40b2-4e4f-ab37-dc2fab4fc46a" providerId="ADAL" clId="{6DB64A37-C260-45BC-ADEB-51AAEC29AB67}" dt="2024-08-15T08:18:20.697" v="1067" actId="26606"/>
          <ac:spMkLst>
            <pc:docMk/>
            <pc:sldMk cId="252583886" sldId="2041"/>
            <ac:spMk id="3101" creationId="{42A4FC2C-047E-45A5-965D-8E1E3BF09BC6}"/>
          </ac:spMkLst>
        </pc:spChg>
        <pc:spChg chg="add">
          <ac:chgData name="Christoffer Østergaard Carstens" userId="5d542c86-40b2-4e4f-ab37-dc2fab4fc46a" providerId="ADAL" clId="{6DB64A37-C260-45BC-ADEB-51AAEC29AB67}" dt="2024-08-15T08:18:20.697" v="1068" actId="26606"/>
          <ac:spMkLst>
            <pc:docMk/>
            <pc:sldMk cId="252583886" sldId="2041"/>
            <ac:spMk id="3103" creationId="{E722B2DD-E14D-4972-9D98-5D6E61B1B2D2}"/>
          </ac:spMkLst>
        </pc:spChg>
        <pc:spChg chg="add">
          <ac:chgData name="Christoffer Østergaard Carstens" userId="5d542c86-40b2-4e4f-ab37-dc2fab4fc46a" providerId="ADAL" clId="{6DB64A37-C260-45BC-ADEB-51AAEC29AB67}" dt="2024-08-15T08:18:20.697" v="1068" actId="26606"/>
          <ac:spMkLst>
            <pc:docMk/>
            <pc:sldMk cId="252583886" sldId="2041"/>
            <ac:spMk id="3104" creationId="{11B2B030-4738-4359-9E46-144B7C8BFF8B}"/>
          </ac:spMkLst>
        </pc:spChg>
        <pc:picChg chg="add del mod">
          <ac:chgData name="Christoffer Østergaard Carstens" userId="5d542c86-40b2-4e4f-ab37-dc2fab4fc46a" providerId="ADAL" clId="{6DB64A37-C260-45BC-ADEB-51AAEC29AB67}" dt="2024-08-15T08:18:13.384" v="1064" actId="478"/>
          <ac:picMkLst>
            <pc:docMk/>
            <pc:sldMk cId="252583886" sldId="2041"/>
            <ac:picMk id="3074" creationId="{5FB7120F-0F76-70EF-F225-E7ED14215869}"/>
          </ac:picMkLst>
        </pc:picChg>
        <pc:picChg chg="add mod">
          <ac:chgData name="Christoffer Østergaard Carstens" userId="5d542c86-40b2-4e4f-ab37-dc2fab4fc46a" providerId="ADAL" clId="{6DB64A37-C260-45BC-ADEB-51AAEC29AB67}" dt="2024-08-15T08:18:20.697" v="1068" actId="26606"/>
          <ac:picMkLst>
            <pc:docMk/>
            <pc:sldMk cId="252583886" sldId="2041"/>
            <ac:picMk id="3076" creationId="{36A85F98-12A3-9984-8EF4-BEA6FE3E218D}"/>
          </ac:picMkLst>
        </pc:picChg>
      </pc:sldChg>
      <pc:sldChg chg="addSp delSp modSp new mod setBg">
        <pc:chgData name="Christoffer Østergaard Carstens" userId="5d542c86-40b2-4e4f-ab37-dc2fab4fc46a" providerId="ADAL" clId="{6DB64A37-C260-45BC-ADEB-51AAEC29AB67}" dt="2024-08-14T11:23:56.821" v="753" actId="26606"/>
        <pc:sldMkLst>
          <pc:docMk/>
          <pc:sldMk cId="1774919332" sldId="2042"/>
        </pc:sldMkLst>
        <pc:spChg chg="del">
          <ac:chgData name="Christoffer Østergaard Carstens" userId="5d542c86-40b2-4e4f-ab37-dc2fab4fc46a" providerId="ADAL" clId="{6DB64A37-C260-45BC-ADEB-51AAEC29AB67}" dt="2024-08-14T11:23:56.821" v="753" actId="26606"/>
          <ac:spMkLst>
            <pc:docMk/>
            <pc:sldMk cId="1774919332" sldId="2042"/>
            <ac:spMk id="2" creationId="{6AD6AC7E-A303-04DA-FB54-FAFC66804110}"/>
          </ac:spMkLst>
        </pc:spChg>
        <pc:spChg chg="del">
          <ac:chgData name="Christoffer Østergaard Carstens" userId="5d542c86-40b2-4e4f-ab37-dc2fab4fc46a" providerId="ADAL" clId="{6DB64A37-C260-45BC-ADEB-51AAEC29AB67}" dt="2024-08-14T11:23:56.821" v="753" actId="26606"/>
          <ac:spMkLst>
            <pc:docMk/>
            <pc:sldMk cId="1774919332" sldId="2042"/>
            <ac:spMk id="3" creationId="{F8FD02D0-83F8-23FB-D5CC-C0080025E159}"/>
          </ac:spMkLst>
        </pc:spChg>
        <pc:spChg chg="add">
          <ac:chgData name="Christoffer Østergaard Carstens" userId="5d542c86-40b2-4e4f-ab37-dc2fab4fc46a" providerId="ADAL" clId="{6DB64A37-C260-45BC-ADEB-51AAEC29AB67}" dt="2024-08-14T11:23:56.821" v="753" actId="26606"/>
          <ac:spMkLst>
            <pc:docMk/>
            <pc:sldMk cId="1774919332" sldId="2042"/>
            <ac:spMk id="4103" creationId="{42A4FC2C-047E-45A5-965D-8E1E3BF09BC6}"/>
          </ac:spMkLst>
        </pc:spChg>
        <pc:picChg chg="add mod">
          <ac:chgData name="Christoffer Østergaard Carstens" userId="5d542c86-40b2-4e4f-ab37-dc2fab4fc46a" providerId="ADAL" clId="{6DB64A37-C260-45BC-ADEB-51AAEC29AB67}" dt="2024-08-14T11:23:56.821" v="753" actId="26606"/>
          <ac:picMkLst>
            <pc:docMk/>
            <pc:sldMk cId="1774919332" sldId="2042"/>
            <ac:picMk id="4098" creationId="{D5687F46-E68C-ED96-108E-A597F9087DA3}"/>
          </ac:picMkLst>
        </pc:picChg>
      </pc:sldChg>
      <pc:sldChg chg="addSp delSp modSp new mod setBg">
        <pc:chgData name="Christoffer Østergaard Carstens" userId="5d542c86-40b2-4e4f-ab37-dc2fab4fc46a" providerId="ADAL" clId="{6DB64A37-C260-45BC-ADEB-51AAEC29AB67}" dt="2024-08-14T11:24:12.793" v="756" actId="26606"/>
        <pc:sldMkLst>
          <pc:docMk/>
          <pc:sldMk cId="4014779469" sldId="2043"/>
        </pc:sldMkLst>
        <pc:spChg chg="del">
          <ac:chgData name="Christoffer Østergaard Carstens" userId="5d542c86-40b2-4e4f-ab37-dc2fab4fc46a" providerId="ADAL" clId="{6DB64A37-C260-45BC-ADEB-51AAEC29AB67}" dt="2024-08-14T11:24:12.793" v="756" actId="26606"/>
          <ac:spMkLst>
            <pc:docMk/>
            <pc:sldMk cId="4014779469" sldId="2043"/>
            <ac:spMk id="2" creationId="{D0DDC7D3-A276-8F18-A4E8-4BC5E89C8908}"/>
          </ac:spMkLst>
        </pc:spChg>
        <pc:spChg chg="del">
          <ac:chgData name="Christoffer Østergaard Carstens" userId="5d542c86-40b2-4e4f-ab37-dc2fab4fc46a" providerId="ADAL" clId="{6DB64A37-C260-45BC-ADEB-51AAEC29AB67}" dt="2024-08-14T11:24:12.793" v="756" actId="26606"/>
          <ac:spMkLst>
            <pc:docMk/>
            <pc:sldMk cId="4014779469" sldId="2043"/>
            <ac:spMk id="3" creationId="{A3E62D64-F39F-D21F-5531-90B83D7C6C79}"/>
          </ac:spMkLst>
        </pc:spChg>
        <pc:spChg chg="add">
          <ac:chgData name="Christoffer Østergaard Carstens" userId="5d542c86-40b2-4e4f-ab37-dc2fab4fc46a" providerId="ADAL" clId="{6DB64A37-C260-45BC-ADEB-51AAEC29AB67}" dt="2024-08-14T11:24:12.793" v="756" actId="26606"/>
          <ac:spMkLst>
            <pc:docMk/>
            <pc:sldMk cId="4014779469" sldId="2043"/>
            <ac:spMk id="5127" creationId="{42A4FC2C-047E-45A5-965D-8E1E3BF09BC6}"/>
          </ac:spMkLst>
        </pc:spChg>
        <pc:picChg chg="add mod">
          <ac:chgData name="Christoffer Østergaard Carstens" userId="5d542c86-40b2-4e4f-ab37-dc2fab4fc46a" providerId="ADAL" clId="{6DB64A37-C260-45BC-ADEB-51AAEC29AB67}" dt="2024-08-14T11:24:12.793" v="756" actId="26606"/>
          <ac:picMkLst>
            <pc:docMk/>
            <pc:sldMk cId="4014779469" sldId="2043"/>
            <ac:picMk id="5122" creationId="{6A98966E-D24A-EEFB-A631-A0A015E13B76}"/>
          </ac:picMkLst>
        </pc:picChg>
      </pc:sldChg>
      <pc:sldChg chg="addSp delSp modSp new mod setBg">
        <pc:chgData name="Christoffer Østergaard Carstens" userId="5d542c86-40b2-4e4f-ab37-dc2fab4fc46a" providerId="ADAL" clId="{6DB64A37-C260-45BC-ADEB-51AAEC29AB67}" dt="2024-08-15T08:17:50.051" v="1063" actId="26606"/>
        <pc:sldMkLst>
          <pc:docMk/>
          <pc:sldMk cId="4061993524" sldId="2044"/>
        </pc:sldMkLst>
        <pc:spChg chg="del mod">
          <ac:chgData name="Christoffer Østergaard Carstens" userId="5d542c86-40b2-4e4f-ab37-dc2fab4fc46a" providerId="ADAL" clId="{6DB64A37-C260-45BC-ADEB-51AAEC29AB67}" dt="2024-08-15T08:17:50.051" v="1063" actId="26606"/>
          <ac:spMkLst>
            <pc:docMk/>
            <pc:sldMk cId="4061993524" sldId="2044"/>
            <ac:spMk id="2" creationId="{A30D5DE1-EE44-FCAC-4C95-1A00E6D28777}"/>
          </ac:spMkLst>
        </pc:spChg>
        <pc:spChg chg="del mod ord">
          <ac:chgData name="Christoffer Østergaard Carstens" userId="5d542c86-40b2-4e4f-ab37-dc2fab4fc46a" providerId="ADAL" clId="{6DB64A37-C260-45BC-ADEB-51AAEC29AB67}" dt="2024-08-15T08:17:50.051" v="1063" actId="26606"/>
          <ac:spMkLst>
            <pc:docMk/>
            <pc:sldMk cId="4061993524" sldId="2044"/>
            <ac:spMk id="3" creationId="{FF18F072-ED95-F015-D351-EDC3F423D8D9}"/>
          </ac:spMkLst>
        </pc:spChg>
        <pc:spChg chg="add del">
          <ac:chgData name="Christoffer Østergaard Carstens" userId="5d542c86-40b2-4e4f-ab37-dc2fab4fc46a" providerId="ADAL" clId="{6DB64A37-C260-45BC-ADEB-51AAEC29AB67}" dt="2024-08-15T08:13:55.377" v="1042" actId="26606"/>
          <ac:spMkLst>
            <pc:docMk/>
            <pc:sldMk cId="4061993524" sldId="2044"/>
            <ac:spMk id="6151" creationId="{F13C74B1-5B17-4795-BED0-7140497B445A}"/>
          </ac:spMkLst>
        </pc:spChg>
        <pc:spChg chg="add del">
          <ac:chgData name="Christoffer Østergaard Carstens" userId="5d542c86-40b2-4e4f-ab37-dc2fab4fc46a" providerId="ADAL" clId="{6DB64A37-C260-45BC-ADEB-51AAEC29AB67}" dt="2024-08-15T08:13:55.377" v="1042" actId="26606"/>
          <ac:spMkLst>
            <pc:docMk/>
            <pc:sldMk cId="4061993524" sldId="2044"/>
            <ac:spMk id="6153" creationId="{D4974D33-8DC5-464E-8C6D-BE58F0669C17}"/>
          </ac:spMkLst>
        </pc:spChg>
        <pc:spChg chg="add del">
          <ac:chgData name="Christoffer Østergaard Carstens" userId="5d542c86-40b2-4e4f-ab37-dc2fab4fc46a" providerId="ADAL" clId="{6DB64A37-C260-45BC-ADEB-51AAEC29AB67}" dt="2024-08-15T08:17:50.051" v="1063" actId="26606"/>
          <ac:spMkLst>
            <pc:docMk/>
            <pc:sldMk cId="4061993524" sldId="2044"/>
            <ac:spMk id="6158" creationId="{04812C46-200A-4DEB-A05E-3ED6C68C2387}"/>
          </ac:spMkLst>
        </pc:spChg>
        <pc:spChg chg="add">
          <ac:chgData name="Christoffer Østergaard Carstens" userId="5d542c86-40b2-4e4f-ab37-dc2fab4fc46a" providerId="ADAL" clId="{6DB64A37-C260-45BC-ADEB-51AAEC29AB67}" dt="2024-08-15T08:17:50.051" v="1063" actId="26606"/>
          <ac:spMkLst>
            <pc:docMk/>
            <pc:sldMk cId="4061993524" sldId="2044"/>
            <ac:spMk id="6163" creationId="{42A4FC2C-047E-45A5-965D-8E1E3BF09BC6}"/>
          </ac:spMkLst>
        </pc:spChg>
        <pc:picChg chg="add del mod">
          <ac:chgData name="Christoffer Østergaard Carstens" userId="5d542c86-40b2-4e4f-ab37-dc2fab4fc46a" providerId="ADAL" clId="{6DB64A37-C260-45BC-ADEB-51AAEC29AB67}" dt="2024-08-15T08:17:46.885" v="1061" actId="478"/>
          <ac:picMkLst>
            <pc:docMk/>
            <pc:sldMk cId="4061993524" sldId="2044"/>
            <ac:picMk id="6146" creationId="{7A5F0E9E-86DA-50ED-6D94-095E4EB6784B}"/>
          </ac:picMkLst>
        </pc:picChg>
        <pc:picChg chg="add mod">
          <ac:chgData name="Christoffer Østergaard Carstens" userId="5d542c86-40b2-4e4f-ab37-dc2fab4fc46a" providerId="ADAL" clId="{6DB64A37-C260-45BC-ADEB-51AAEC29AB67}" dt="2024-08-15T08:17:50.051" v="1063" actId="26606"/>
          <ac:picMkLst>
            <pc:docMk/>
            <pc:sldMk cId="4061993524" sldId="2044"/>
            <ac:picMk id="6148" creationId="{F695DB47-C2BF-8CE3-3FEC-80F3DBFB046F}"/>
          </ac:picMkLst>
        </pc:picChg>
      </pc:sldChg>
      <pc:sldChg chg="addSp delSp modSp new mod setBg">
        <pc:chgData name="Christoffer Østergaard Carstens" userId="5d542c86-40b2-4e4f-ab37-dc2fab4fc46a" providerId="ADAL" clId="{6DB64A37-C260-45BC-ADEB-51AAEC29AB67}" dt="2024-08-14T11:25:49.958" v="765" actId="26606"/>
        <pc:sldMkLst>
          <pc:docMk/>
          <pc:sldMk cId="600239302" sldId="2045"/>
        </pc:sldMkLst>
        <pc:spChg chg="add del">
          <ac:chgData name="Christoffer Østergaard Carstens" userId="5d542c86-40b2-4e4f-ab37-dc2fab4fc46a" providerId="ADAL" clId="{6DB64A37-C260-45BC-ADEB-51AAEC29AB67}" dt="2024-08-14T11:25:49.958" v="765" actId="26606"/>
          <ac:spMkLst>
            <pc:docMk/>
            <pc:sldMk cId="600239302" sldId="2045"/>
            <ac:spMk id="2" creationId="{8E132BC9-D495-E666-1809-91D888718165}"/>
          </ac:spMkLst>
        </pc:spChg>
        <pc:spChg chg="add del">
          <ac:chgData name="Christoffer Østergaard Carstens" userId="5d542c86-40b2-4e4f-ab37-dc2fab4fc46a" providerId="ADAL" clId="{6DB64A37-C260-45BC-ADEB-51AAEC29AB67}" dt="2024-08-14T11:25:49.958" v="765" actId="26606"/>
          <ac:spMkLst>
            <pc:docMk/>
            <pc:sldMk cId="600239302" sldId="2045"/>
            <ac:spMk id="3" creationId="{FA81C7EA-967B-134B-2892-EBEB2C83944F}"/>
          </ac:spMkLst>
        </pc:spChg>
        <pc:spChg chg="add ord">
          <ac:chgData name="Christoffer Østergaard Carstens" userId="5d542c86-40b2-4e4f-ab37-dc2fab4fc46a" providerId="ADAL" clId="{6DB64A37-C260-45BC-ADEB-51AAEC29AB67}" dt="2024-08-14T11:25:49.958" v="765" actId="26606"/>
          <ac:spMkLst>
            <pc:docMk/>
            <pc:sldMk cId="600239302" sldId="2045"/>
            <ac:spMk id="4" creationId="{72E5B873-51B7-AE25-3229-1E972F027533}"/>
          </ac:spMkLst>
        </pc:spChg>
        <pc:spChg chg="add del">
          <ac:chgData name="Christoffer Østergaard Carstens" userId="5d542c86-40b2-4e4f-ab37-dc2fab4fc46a" providerId="ADAL" clId="{6DB64A37-C260-45BC-ADEB-51AAEC29AB67}" dt="2024-08-14T11:25:49.958" v="764" actId="26606"/>
          <ac:spMkLst>
            <pc:docMk/>
            <pc:sldMk cId="600239302" sldId="2045"/>
            <ac:spMk id="7177" creationId="{42A4FC2C-047E-45A5-965D-8E1E3BF09BC6}"/>
          </ac:spMkLst>
        </pc:spChg>
        <pc:spChg chg="add">
          <ac:chgData name="Christoffer Østergaard Carstens" userId="5d542c86-40b2-4e4f-ab37-dc2fab4fc46a" providerId="ADAL" clId="{6DB64A37-C260-45BC-ADEB-51AAEC29AB67}" dt="2024-08-14T11:25:49.958" v="765" actId="26606"/>
          <ac:spMkLst>
            <pc:docMk/>
            <pc:sldMk cId="600239302" sldId="2045"/>
            <ac:spMk id="7179" creationId="{D1EA859B-E555-4109-94F3-6700E046E008}"/>
          </ac:spMkLst>
        </pc:spChg>
        <pc:spChg chg="add">
          <ac:chgData name="Christoffer Østergaard Carstens" userId="5d542c86-40b2-4e4f-ab37-dc2fab4fc46a" providerId="ADAL" clId="{6DB64A37-C260-45BC-ADEB-51AAEC29AB67}" dt="2024-08-14T11:25:49.958" v="765" actId="26606"/>
          <ac:spMkLst>
            <pc:docMk/>
            <pc:sldMk cId="600239302" sldId="2045"/>
            <ac:spMk id="7180" creationId="{04812C46-200A-4DEB-A05E-3ED6C68C2387}"/>
          </ac:spMkLst>
        </pc:spChg>
        <pc:spChg chg="add">
          <ac:chgData name="Christoffer Østergaard Carstens" userId="5d542c86-40b2-4e4f-ab37-dc2fab4fc46a" providerId="ADAL" clId="{6DB64A37-C260-45BC-ADEB-51AAEC29AB67}" dt="2024-08-14T11:25:49.958" v="765" actId="26606"/>
          <ac:spMkLst>
            <pc:docMk/>
            <pc:sldMk cId="600239302" sldId="2045"/>
            <ac:spMk id="7181" creationId="{8E132BC9-D495-E666-1809-91D888718165}"/>
          </ac:spMkLst>
        </pc:spChg>
        <pc:spChg chg="add">
          <ac:chgData name="Christoffer Østergaard Carstens" userId="5d542c86-40b2-4e4f-ab37-dc2fab4fc46a" providerId="ADAL" clId="{6DB64A37-C260-45BC-ADEB-51AAEC29AB67}" dt="2024-08-14T11:25:49.958" v="765" actId="26606"/>
          <ac:spMkLst>
            <pc:docMk/>
            <pc:sldMk cId="600239302" sldId="2045"/>
            <ac:spMk id="7182" creationId="{FA81C7EA-967B-134B-2892-EBEB2C83944F}"/>
          </ac:spMkLst>
        </pc:spChg>
        <pc:picChg chg="add mod">
          <ac:chgData name="Christoffer Østergaard Carstens" userId="5d542c86-40b2-4e4f-ab37-dc2fab4fc46a" providerId="ADAL" clId="{6DB64A37-C260-45BC-ADEB-51AAEC29AB67}" dt="2024-08-14T11:25:49.958" v="765" actId="26606"/>
          <ac:picMkLst>
            <pc:docMk/>
            <pc:sldMk cId="600239302" sldId="2045"/>
            <ac:picMk id="7172" creationId="{BBB2A627-CDE0-9CCF-A700-32D8A7D5CDCA}"/>
          </ac:picMkLst>
        </pc:picChg>
      </pc:sldChg>
      <pc:sldChg chg="addSp modSp new mod setBg">
        <pc:chgData name="Christoffer Østergaard Carstens" userId="5d542c86-40b2-4e4f-ab37-dc2fab4fc46a" providerId="ADAL" clId="{6DB64A37-C260-45BC-ADEB-51AAEC29AB67}" dt="2024-08-15T08:17:02.837" v="1060" actId="20577"/>
        <pc:sldMkLst>
          <pc:docMk/>
          <pc:sldMk cId="3761329006" sldId="2046"/>
        </pc:sldMkLst>
        <pc:spChg chg="mod">
          <ac:chgData name="Christoffer Østergaard Carstens" userId="5d542c86-40b2-4e4f-ab37-dc2fab4fc46a" providerId="ADAL" clId="{6DB64A37-C260-45BC-ADEB-51AAEC29AB67}" dt="2024-08-15T08:17:02.837" v="1060" actId="20577"/>
          <ac:spMkLst>
            <pc:docMk/>
            <pc:sldMk cId="3761329006" sldId="2046"/>
            <ac:spMk id="2" creationId="{8478804A-8FF4-3D05-0CC8-011F1161F0A7}"/>
          </ac:spMkLst>
        </pc:spChg>
        <pc:spChg chg="mod ord">
          <ac:chgData name="Christoffer Østergaard Carstens" userId="5d542c86-40b2-4e4f-ab37-dc2fab4fc46a" providerId="ADAL" clId="{6DB64A37-C260-45BC-ADEB-51AAEC29AB67}" dt="2024-08-15T08:16:59.069" v="1045" actId="26606"/>
          <ac:spMkLst>
            <pc:docMk/>
            <pc:sldMk cId="3761329006" sldId="2046"/>
            <ac:spMk id="3" creationId="{7338298D-8603-0AF0-0839-ED8EC72BF685}"/>
          </ac:spMkLst>
        </pc:spChg>
        <pc:spChg chg="add">
          <ac:chgData name="Christoffer Østergaard Carstens" userId="5d542c86-40b2-4e4f-ab37-dc2fab4fc46a" providerId="ADAL" clId="{6DB64A37-C260-45BC-ADEB-51AAEC29AB67}" dt="2024-08-15T08:16:59.069" v="1045" actId="26606"/>
          <ac:spMkLst>
            <pc:docMk/>
            <pc:sldMk cId="3761329006" sldId="2046"/>
            <ac:spMk id="8199" creationId="{04812C46-200A-4DEB-A05E-3ED6C68C2387}"/>
          </ac:spMkLst>
        </pc:spChg>
        <pc:picChg chg="add mod">
          <ac:chgData name="Christoffer Østergaard Carstens" userId="5d542c86-40b2-4e4f-ab37-dc2fab4fc46a" providerId="ADAL" clId="{6DB64A37-C260-45BC-ADEB-51AAEC29AB67}" dt="2024-08-15T08:16:59.069" v="1045" actId="26606"/>
          <ac:picMkLst>
            <pc:docMk/>
            <pc:sldMk cId="3761329006" sldId="2046"/>
            <ac:picMk id="8194" creationId="{41EFA74C-6671-0D92-10B7-E413F646205A}"/>
          </ac:picMkLst>
        </pc:picChg>
      </pc:sldChg>
      <pc:sldChg chg="addSp delSp modSp new mod setBg">
        <pc:chgData name="Christoffer Østergaard Carstens" userId="5d542c86-40b2-4e4f-ab37-dc2fab4fc46a" providerId="ADAL" clId="{6DB64A37-C260-45BC-ADEB-51AAEC29AB67}" dt="2024-08-15T09:09:30.916" v="1133" actId="1076"/>
        <pc:sldMkLst>
          <pc:docMk/>
          <pc:sldMk cId="2544607406" sldId="2047"/>
        </pc:sldMkLst>
        <pc:spChg chg="mod">
          <ac:chgData name="Christoffer Østergaard Carstens" userId="5d542c86-40b2-4e4f-ab37-dc2fab4fc46a" providerId="ADAL" clId="{6DB64A37-C260-45BC-ADEB-51AAEC29AB67}" dt="2024-08-15T09:08:51.086" v="1128" actId="20577"/>
          <ac:spMkLst>
            <pc:docMk/>
            <pc:sldMk cId="2544607406" sldId="2047"/>
            <ac:spMk id="2" creationId="{9A2A378A-0402-2667-FFB9-8839D9C20A7B}"/>
          </ac:spMkLst>
        </pc:spChg>
        <pc:spChg chg="del">
          <ac:chgData name="Christoffer Østergaard Carstens" userId="5d542c86-40b2-4e4f-ab37-dc2fab4fc46a" providerId="ADAL" clId="{6DB64A37-C260-45BC-ADEB-51AAEC29AB67}" dt="2024-08-15T09:08:44.632" v="1096" actId="26606"/>
          <ac:spMkLst>
            <pc:docMk/>
            <pc:sldMk cId="2544607406" sldId="2047"/>
            <ac:spMk id="3" creationId="{1CDDBA51-3704-A483-59A0-B65ADC9AD7DD}"/>
          </ac:spMkLst>
        </pc:spChg>
        <pc:spChg chg="add">
          <ac:chgData name="Christoffer Østergaard Carstens" userId="5d542c86-40b2-4e4f-ab37-dc2fab4fc46a" providerId="ADAL" clId="{6DB64A37-C260-45BC-ADEB-51AAEC29AB67}" dt="2024-08-15T09:08:44.632" v="1096" actId="26606"/>
          <ac:spMkLst>
            <pc:docMk/>
            <pc:sldMk cId="2544607406" sldId="2047"/>
            <ac:spMk id="1031" creationId="{16C5FA50-8D52-4617-AF91-5C7B1C8352F1}"/>
          </ac:spMkLst>
        </pc:spChg>
        <pc:spChg chg="add">
          <ac:chgData name="Christoffer Østergaard Carstens" userId="5d542c86-40b2-4e4f-ab37-dc2fab4fc46a" providerId="ADAL" clId="{6DB64A37-C260-45BC-ADEB-51AAEC29AB67}" dt="2024-08-15T09:08:44.632" v="1096" actId="26606"/>
          <ac:spMkLst>
            <pc:docMk/>
            <pc:sldMk cId="2544607406" sldId="2047"/>
            <ac:spMk id="1033" creationId="{E223798C-12AD-4B0C-A50C-D676347D67CF}"/>
          </ac:spMkLst>
        </pc:spChg>
        <pc:picChg chg="add mod">
          <ac:chgData name="Christoffer Østergaard Carstens" userId="5d542c86-40b2-4e4f-ab37-dc2fab4fc46a" providerId="ADAL" clId="{6DB64A37-C260-45BC-ADEB-51AAEC29AB67}" dt="2024-08-15T09:09:30.916" v="1133" actId="1076"/>
          <ac:picMkLst>
            <pc:docMk/>
            <pc:sldMk cId="2544607406" sldId="2047"/>
            <ac:picMk id="1026" creationId="{A22D6529-5C3D-9C0F-4961-CD1C9A531025}"/>
          </ac:picMkLst>
        </pc:picChg>
      </pc:sldChg>
      <pc:sldChg chg="new del">
        <pc:chgData name="Christoffer Østergaard Carstens" userId="5d542c86-40b2-4e4f-ab37-dc2fab4fc46a" providerId="ADAL" clId="{6DB64A37-C260-45BC-ADEB-51AAEC29AB67}" dt="2024-08-15T09:09:33.496" v="1134" actId="47"/>
        <pc:sldMkLst>
          <pc:docMk/>
          <pc:sldMk cId="2400707993" sldId="2048"/>
        </pc:sldMkLst>
      </pc:sldChg>
    </pc:docChg>
  </pc:docChgLst>
  <pc:docChgLst>
    <pc:chgData name="Christoffer Østergaard Carstens" userId="5d542c86-40b2-4e4f-ab37-dc2fab4fc46a" providerId="ADAL" clId="{C2C896BF-B91D-4F15-B8AD-1303C3AFF843}"/>
    <pc:docChg chg="undo redo custSel addSld delSld modSld sldOrd">
      <pc:chgData name="Christoffer Østergaard Carstens" userId="5d542c86-40b2-4e4f-ab37-dc2fab4fc46a" providerId="ADAL" clId="{C2C896BF-B91D-4F15-B8AD-1303C3AFF843}" dt="2024-08-12T19:34:59.723" v="1112" actId="20577"/>
      <pc:docMkLst>
        <pc:docMk/>
      </pc:docMkLst>
      <pc:sldChg chg="del">
        <pc:chgData name="Christoffer Østergaard Carstens" userId="5d542c86-40b2-4e4f-ab37-dc2fab4fc46a" providerId="ADAL" clId="{C2C896BF-B91D-4F15-B8AD-1303C3AFF843}" dt="2024-08-09T07:04:38.635" v="6" actId="47"/>
        <pc:sldMkLst>
          <pc:docMk/>
          <pc:sldMk cId="834824033" sldId="256"/>
        </pc:sldMkLst>
      </pc:sldChg>
      <pc:sldChg chg="del">
        <pc:chgData name="Christoffer Østergaard Carstens" userId="5d542c86-40b2-4e4f-ab37-dc2fab4fc46a" providerId="ADAL" clId="{C2C896BF-B91D-4F15-B8AD-1303C3AFF843}" dt="2024-08-09T07:17:01.588" v="15" actId="47"/>
        <pc:sldMkLst>
          <pc:docMk/>
          <pc:sldMk cId="1696840637" sldId="257"/>
        </pc:sldMkLst>
      </pc:sldChg>
      <pc:sldChg chg="del">
        <pc:chgData name="Christoffer Østergaard Carstens" userId="5d542c86-40b2-4e4f-ab37-dc2fab4fc46a" providerId="ADAL" clId="{C2C896BF-B91D-4F15-B8AD-1303C3AFF843}" dt="2024-08-09T07:17:01.989" v="16" actId="47"/>
        <pc:sldMkLst>
          <pc:docMk/>
          <pc:sldMk cId="2418623423" sldId="258"/>
        </pc:sldMkLst>
      </pc:sldChg>
      <pc:sldChg chg="del">
        <pc:chgData name="Christoffer Østergaard Carstens" userId="5d542c86-40b2-4e4f-ab37-dc2fab4fc46a" providerId="ADAL" clId="{C2C896BF-B91D-4F15-B8AD-1303C3AFF843}" dt="2024-08-09T07:17:02.158" v="17" actId="47"/>
        <pc:sldMkLst>
          <pc:docMk/>
          <pc:sldMk cId="1843128263" sldId="259"/>
        </pc:sldMkLst>
      </pc:sldChg>
      <pc:sldChg chg="del">
        <pc:chgData name="Christoffer Østergaard Carstens" userId="5d542c86-40b2-4e4f-ab37-dc2fab4fc46a" providerId="ADAL" clId="{C2C896BF-B91D-4F15-B8AD-1303C3AFF843}" dt="2024-08-09T07:17:02.312" v="18" actId="47"/>
        <pc:sldMkLst>
          <pc:docMk/>
          <pc:sldMk cId="1520861684" sldId="260"/>
        </pc:sldMkLst>
      </pc:sldChg>
      <pc:sldChg chg="del">
        <pc:chgData name="Christoffer Østergaard Carstens" userId="5d542c86-40b2-4e4f-ab37-dc2fab4fc46a" providerId="ADAL" clId="{C2C896BF-B91D-4F15-B8AD-1303C3AFF843}" dt="2024-08-09T07:17:02.459" v="19" actId="47"/>
        <pc:sldMkLst>
          <pc:docMk/>
          <pc:sldMk cId="3620060491" sldId="261"/>
        </pc:sldMkLst>
      </pc:sldChg>
      <pc:sldChg chg="del">
        <pc:chgData name="Christoffer Østergaard Carstens" userId="5d542c86-40b2-4e4f-ab37-dc2fab4fc46a" providerId="ADAL" clId="{C2C896BF-B91D-4F15-B8AD-1303C3AFF843}" dt="2024-08-09T07:17:02.615" v="20" actId="47"/>
        <pc:sldMkLst>
          <pc:docMk/>
          <pc:sldMk cId="41816331" sldId="262"/>
        </pc:sldMkLst>
      </pc:sldChg>
      <pc:sldChg chg="del">
        <pc:chgData name="Christoffer Østergaard Carstens" userId="5d542c86-40b2-4e4f-ab37-dc2fab4fc46a" providerId="ADAL" clId="{C2C896BF-B91D-4F15-B8AD-1303C3AFF843}" dt="2024-08-09T07:04:38.936" v="7" actId="47"/>
        <pc:sldMkLst>
          <pc:docMk/>
          <pc:sldMk cId="2630005796" sldId="263"/>
        </pc:sldMkLst>
      </pc:sldChg>
      <pc:sldChg chg="del">
        <pc:chgData name="Christoffer Østergaard Carstens" userId="5d542c86-40b2-4e4f-ab37-dc2fab4fc46a" providerId="ADAL" clId="{C2C896BF-B91D-4F15-B8AD-1303C3AFF843}" dt="2024-08-09T07:04:39.114" v="8" actId="47"/>
        <pc:sldMkLst>
          <pc:docMk/>
          <pc:sldMk cId="1004204933" sldId="264"/>
        </pc:sldMkLst>
      </pc:sldChg>
      <pc:sldChg chg="del">
        <pc:chgData name="Christoffer Østergaard Carstens" userId="5d542c86-40b2-4e4f-ab37-dc2fab4fc46a" providerId="ADAL" clId="{C2C896BF-B91D-4F15-B8AD-1303C3AFF843}" dt="2024-08-09T07:17:01.294" v="13" actId="47"/>
        <pc:sldMkLst>
          <pc:docMk/>
          <pc:sldMk cId="3295010755" sldId="266"/>
        </pc:sldMkLst>
      </pc:sldChg>
      <pc:sldChg chg="del">
        <pc:chgData name="Christoffer Østergaard Carstens" userId="5d542c86-40b2-4e4f-ab37-dc2fab4fc46a" providerId="ADAL" clId="{C2C896BF-B91D-4F15-B8AD-1303C3AFF843}" dt="2024-08-09T07:17:02.775" v="21" actId="47"/>
        <pc:sldMkLst>
          <pc:docMk/>
          <pc:sldMk cId="2490499758" sldId="267"/>
        </pc:sldMkLst>
      </pc:sldChg>
      <pc:sldChg chg="del">
        <pc:chgData name="Christoffer Østergaard Carstens" userId="5d542c86-40b2-4e4f-ab37-dc2fab4fc46a" providerId="ADAL" clId="{C2C896BF-B91D-4F15-B8AD-1303C3AFF843}" dt="2024-08-09T07:17:03.800" v="23" actId="47"/>
        <pc:sldMkLst>
          <pc:docMk/>
          <pc:sldMk cId="1064144088" sldId="268"/>
        </pc:sldMkLst>
      </pc:sldChg>
      <pc:sldChg chg="del">
        <pc:chgData name="Christoffer Østergaard Carstens" userId="5d542c86-40b2-4e4f-ab37-dc2fab4fc46a" providerId="ADAL" clId="{C2C896BF-B91D-4F15-B8AD-1303C3AFF843}" dt="2024-08-09T07:17:00.308" v="9" actId="47"/>
        <pc:sldMkLst>
          <pc:docMk/>
          <pc:sldMk cId="2796228901" sldId="269"/>
        </pc:sldMkLst>
      </pc:sldChg>
      <pc:sldChg chg="del">
        <pc:chgData name="Christoffer Østergaard Carstens" userId="5d542c86-40b2-4e4f-ab37-dc2fab4fc46a" providerId="ADAL" clId="{C2C896BF-B91D-4F15-B8AD-1303C3AFF843}" dt="2024-08-09T07:17:00.586" v="10" actId="47"/>
        <pc:sldMkLst>
          <pc:docMk/>
          <pc:sldMk cId="1800414860" sldId="270"/>
        </pc:sldMkLst>
      </pc:sldChg>
      <pc:sldChg chg="del">
        <pc:chgData name="Christoffer Østergaard Carstens" userId="5d542c86-40b2-4e4f-ab37-dc2fab4fc46a" providerId="ADAL" clId="{C2C896BF-B91D-4F15-B8AD-1303C3AFF843}" dt="2024-08-09T07:17:00.793" v="11" actId="47"/>
        <pc:sldMkLst>
          <pc:docMk/>
          <pc:sldMk cId="3893139942" sldId="271"/>
        </pc:sldMkLst>
      </pc:sldChg>
      <pc:sldChg chg="del">
        <pc:chgData name="Christoffer Østergaard Carstens" userId="5d542c86-40b2-4e4f-ab37-dc2fab4fc46a" providerId="ADAL" clId="{C2C896BF-B91D-4F15-B8AD-1303C3AFF843}" dt="2024-08-09T07:17:01.087" v="12" actId="47"/>
        <pc:sldMkLst>
          <pc:docMk/>
          <pc:sldMk cId="326787925" sldId="272"/>
        </pc:sldMkLst>
      </pc:sldChg>
      <pc:sldChg chg="del">
        <pc:chgData name="Christoffer Østergaard Carstens" userId="5d542c86-40b2-4e4f-ab37-dc2fab4fc46a" providerId="ADAL" clId="{C2C896BF-B91D-4F15-B8AD-1303C3AFF843}" dt="2024-08-09T07:17:01.472" v="14" actId="47"/>
        <pc:sldMkLst>
          <pc:docMk/>
          <pc:sldMk cId="3296247846" sldId="273"/>
        </pc:sldMkLst>
      </pc:sldChg>
      <pc:sldChg chg="del">
        <pc:chgData name="Christoffer Østergaard Carstens" userId="5d542c86-40b2-4e4f-ab37-dc2fab4fc46a" providerId="ADAL" clId="{C2C896BF-B91D-4F15-B8AD-1303C3AFF843}" dt="2024-08-09T07:17:03.431" v="22" actId="47"/>
        <pc:sldMkLst>
          <pc:docMk/>
          <pc:sldMk cId="1143403179" sldId="274"/>
        </pc:sldMkLst>
      </pc:sldChg>
      <pc:sldChg chg="del">
        <pc:chgData name="Christoffer Østergaard Carstens" userId="5d542c86-40b2-4e4f-ab37-dc2fab4fc46a" providerId="ADAL" clId="{C2C896BF-B91D-4F15-B8AD-1303C3AFF843}" dt="2024-08-09T07:04:33.637" v="0" actId="47"/>
        <pc:sldMkLst>
          <pc:docMk/>
          <pc:sldMk cId="811772887" sldId="275"/>
        </pc:sldMkLst>
      </pc:sldChg>
      <pc:sldChg chg="del">
        <pc:chgData name="Christoffer Østergaard Carstens" userId="5d542c86-40b2-4e4f-ab37-dc2fab4fc46a" providerId="ADAL" clId="{C2C896BF-B91D-4F15-B8AD-1303C3AFF843}" dt="2024-08-09T07:04:36.908" v="2" actId="47"/>
        <pc:sldMkLst>
          <pc:docMk/>
          <pc:sldMk cId="2570099461" sldId="276"/>
        </pc:sldMkLst>
      </pc:sldChg>
      <pc:sldChg chg="del">
        <pc:chgData name="Christoffer Østergaard Carstens" userId="5d542c86-40b2-4e4f-ab37-dc2fab4fc46a" providerId="ADAL" clId="{C2C896BF-B91D-4F15-B8AD-1303C3AFF843}" dt="2024-08-09T07:04:37.764" v="3" actId="47"/>
        <pc:sldMkLst>
          <pc:docMk/>
          <pc:sldMk cId="3919145358" sldId="277"/>
        </pc:sldMkLst>
      </pc:sldChg>
      <pc:sldChg chg="del">
        <pc:chgData name="Christoffer Østergaard Carstens" userId="5d542c86-40b2-4e4f-ab37-dc2fab4fc46a" providerId="ADAL" clId="{C2C896BF-B91D-4F15-B8AD-1303C3AFF843}" dt="2024-08-09T07:04:38.134" v="4" actId="47"/>
        <pc:sldMkLst>
          <pc:docMk/>
          <pc:sldMk cId="1072421207" sldId="278"/>
        </pc:sldMkLst>
      </pc:sldChg>
      <pc:sldChg chg="del">
        <pc:chgData name="Christoffer Østergaard Carstens" userId="5d542c86-40b2-4e4f-ab37-dc2fab4fc46a" providerId="ADAL" clId="{C2C896BF-B91D-4F15-B8AD-1303C3AFF843}" dt="2024-08-09T07:04:38.412" v="5" actId="47"/>
        <pc:sldMkLst>
          <pc:docMk/>
          <pc:sldMk cId="2418246606" sldId="279"/>
        </pc:sldMkLst>
      </pc:sldChg>
      <pc:sldChg chg="addSp delSp modSp new mod setBg addAnim delAnim">
        <pc:chgData name="Christoffer Østergaard Carstens" userId="5d542c86-40b2-4e4f-ab37-dc2fab4fc46a" providerId="ADAL" clId="{C2C896BF-B91D-4F15-B8AD-1303C3AFF843}" dt="2024-08-09T07:58:41.489" v="1033" actId="26606"/>
        <pc:sldMkLst>
          <pc:docMk/>
          <pc:sldMk cId="87434401" sldId="280"/>
        </pc:sldMkLst>
        <pc:spChg chg="mod">
          <ac:chgData name="Christoffer Østergaard Carstens" userId="5d542c86-40b2-4e4f-ab37-dc2fab4fc46a" providerId="ADAL" clId="{C2C896BF-B91D-4F15-B8AD-1303C3AFF843}" dt="2024-08-09T07:58:41.489" v="1033" actId="26606"/>
          <ac:spMkLst>
            <pc:docMk/>
            <pc:sldMk cId="87434401" sldId="280"/>
            <ac:spMk id="2" creationId="{07F20D3E-2B6A-5ACB-D5AC-3AC38D519436}"/>
          </ac:spMkLst>
        </pc:spChg>
        <pc:spChg chg="mod">
          <ac:chgData name="Christoffer Østergaard Carstens" userId="5d542c86-40b2-4e4f-ab37-dc2fab4fc46a" providerId="ADAL" clId="{C2C896BF-B91D-4F15-B8AD-1303C3AFF843}" dt="2024-08-09T07:58:41.489" v="1033" actId="26606"/>
          <ac:spMkLst>
            <pc:docMk/>
            <pc:sldMk cId="87434401" sldId="280"/>
            <ac:spMk id="3" creationId="{12E4E7D7-A644-040E-ABC5-CA72DBE9BB8D}"/>
          </ac:spMkLst>
        </pc:spChg>
        <pc:spChg chg="add ord">
          <ac:chgData name="Christoffer Østergaard Carstens" userId="5d542c86-40b2-4e4f-ab37-dc2fab4fc46a" providerId="ADAL" clId="{C2C896BF-B91D-4F15-B8AD-1303C3AFF843}" dt="2024-08-09T07:58:41.489" v="1033" actId="26606"/>
          <ac:spMkLst>
            <pc:docMk/>
            <pc:sldMk cId="87434401" sldId="280"/>
            <ac:spMk id="4" creationId="{85108720-1E26-2DC3-CAE7-AD6CCE110046}"/>
          </ac:spMkLst>
        </pc:spChg>
        <pc:spChg chg="add mod">
          <ac:chgData name="Christoffer Østergaard Carstens" userId="5d542c86-40b2-4e4f-ab37-dc2fab4fc46a" providerId="ADAL" clId="{C2C896BF-B91D-4F15-B8AD-1303C3AFF843}" dt="2024-08-09T07:58:34.756" v="1027"/>
          <ac:spMkLst>
            <pc:docMk/>
            <pc:sldMk cId="87434401" sldId="280"/>
            <ac:spMk id="5" creationId="{72515133-D295-DA2A-17AD-83079A2C2130}"/>
          </ac:spMkLst>
        </pc:spChg>
        <pc:spChg chg="add del">
          <ac:chgData name="Christoffer Østergaard Carstens" userId="5d542c86-40b2-4e4f-ab37-dc2fab4fc46a" providerId="ADAL" clId="{C2C896BF-B91D-4F15-B8AD-1303C3AFF843}" dt="2024-08-09T07:58:41.475" v="1032" actId="26606"/>
          <ac:spMkLst>
            <pc:docMk/>
            <pc:sldMk cId="87434401" sldId="280"/>
            <ac:spMk id="11" creationId="{E91DC736-0EF8-4F87-9146-EBF1D2EE4D3D}"/>
          </ac:spMkLst>
        </pc:spChg>
        <pc:spChg chg="add del">
          <ac:chgData name="Christoffer Østergaard Carstens" userId="5d542c86-40b2-4e4f-ab37-dc2fab4fc46a" providerId="ADAL" clId="{C2C896BF-B91D-4F15-B8AD-1303C3AFF843}" dt="2024-08-09T07:58:41.475" v="1032" actId="26606"/>
          <ac:spMkLst>
            <pc:docMk/>
            <pc:sldMk cId="87434401" sldId="280"/>
            <ac:spMk id="13" creationId="{097CD68E-23E3-4007-8847-CD0944C4F7BE}"/>
          </ac:spMkLst>
        </pc:spChg>
        <pc:spChg chg="add del">
          <ac:chgData name="Christoffer Østergaard Carstens" userId="5d542c86-40b2-4e4f-ab37-dc2fab4fc46a" providerId="ADAL" clId="{C2C896BF-B91D-4F15-B8AD-1303C3AFF843}" dt="2024-08-09T07:58:41.475" v="1032" actId="26606"/>
          <ac:spMkLst>
            <pc:docMk/>
            <pc:sldMk cId="87434401" sldId="280"/>
            <ac:spMk id="15" creationId="{AF2F604E-43BE-4DC3-B983-E071523364F8}"/>
          </ac:spMkLst>
        </pc:spChg>
        <pc:spChg chg="add del">
          <ac:chgData name="Christoffer Østergaard Carstens" userId="5d542c86-40b2-4e4f-ab37-dc2fab4fc46a" providerId="ADAL" clId="{C2C896BF-B91D-4F15-B8AD-1303C3AFF843}" dt="2024-08-09T07:58:41.475" v="1032" actId="26606"/>
          <ac:spMkLst>
            <pc:docMk/>
            <pc:sldMk cId="87434401" sldId="280"/>
            <ac:spMk id="17" creationId="{08C9B587-E65E-4B52-B37C-ABEBB6E87928}"/>
          </ac:spMkLst>
        </pc:spChg>
        <pc:spChg chg="add">
          <ac:chgData name="Christoffer Østergaard Carstens" userId="5d542c86-40b2-4e4f-ab37-dc2fab4fc46a" providerId="ADAL" clId="{C2C896BF-B91D-4F15-B8AD-1303C3AFF843}" dt="2024-08-09T07:58:41.489" v="1033" actId="26606"/>
          <ac:spMkLst>
            <pc:docMk/>
            <pc:sldMk cId="87434401" sldId="280"/>
            <ac:spMk id="19" creationId="{08C9B587-E65E-4B52-B37C-ABEBB6E87928}"/>
          </ac:spMkLst>
        </pc:spChg>
        <pc:spChg chg="add">
          <ac:chgData name="Christoffer Østergaard Carstens" userId="5d542c86-40b2-4e4f-ab37-dc2fab4fc46a" providerId="ADAL" clId="{C2C896BF-B91D-4F15-B8AD-1303C3AFF843}" dt="2024-08-09T07:58:41.489" v="1033" actId="26606"/>
          <ac:spMkLst>
            <pc:docMk/>
            <pc:sldMk cId="87434401" sldId="280"/>
            <ac:spMk id="20" creationId="{5DCB5928-DC7D-4612-9922-441966E15627}"/>
          </ac:spMkLst>
        </pc:spChg>
        <pc:spChg chg="add">
          <ac:chgData name="Christoffer Østergaard Carstens" userId="5d542c86-40b2-4e4f-ab37-dc2fab4fc46a" providerId="ADAL" clId="{C2C896BF-B91D-4F15-B8AD-1303C3AFF843}" dt="2024-08-09T07:58:41.489" v="1033" actId="26606"/>
          <ac:spMkLst>
            <pc:docMk/>
            <pc:sldMk cId="87434401" sldId="280"/>
            <ac:spMk id="21" creationId="{682C1161-1736-45EC-99B7-33F3CAE9D517}"/>
          </ac:spMkLst>
        </pc:spChg>
        <pc:spChg chg="add">
          <ac:chgData name="Christoffer Østergaard Carstens" userId="5d542c86-40b2-4e4f-ab37-dc2fab4fc46a" providerId="ADAL" clId="{C2C896BF-B91D-4F15-B8AD-1303C3AFF843}" dt="2024-08-09T07:58:41.489" v="1033" actId="26606"/>
          <ac:spMkLst>
            <pc:docMk/>
            <pc:sldMk cId="87434401" sldId="280"/>
            <ac:spMk id="22" creationId="{84D4DDB8-B68F-45B0-9F62-C4279996F672}"/>
          </ac:spMkLst>
        </pc:spChg>
        <pc:spChg chg="add">
          <ac:chgData name="Christoffer Østergaard Carstens" userId="5d542c86-40b2-4e4f-ab37-dc2fab4fc46a" providerId="ADAL" clId="{C2C896BF-B91D-4F15-B8AD-1303C3AFF843}" dt="2024-08-09T07:58:41.489" v="1033" actId="26606"/>
          <ac:spMkLst>
            <pc:docMk/>
            <pc:sldMk cId="87434401" sldId="280"/>
            <ac:spMk id="23" creationId="{AF2F604E-43BE-4DC3-B983-E071523364F8}"/>
          </ac:spMkLst>
        </pc:spChg>
        <pc:picChg chg="add mod ord">
          <ac:chgData name="Christoffer Østergaard Carstens" userId="5d542c86-40b2-4e4f-ab37-dc2fab4fc46a" providerId="ADAL" clId="{C2C896BF-B91D-4F15-B8AD-1303C3AFF843}" dt="2024-08-09T07:58:41.489" v="1033" actId="26606"/>
          <ac:picMkLst>
            <pc:docMk/>
            <pc:sldMk cId="87434401" sldId="280"/>
            <ac:picMk id="6" creationId="{84DC460D-3F91-88C8-1758-5FDE3273811E}"/>
          </ac:picMkLst>
        </pc:picChg>
      </pc:sldChg>
      <pc:sldChg chg="modSp new mod">
        <pc:chgData name="Christoffer Østergaard Carstens" userId="5d542c86-40b2-4e4f-ab37-dc2fab4fc46a" providerId="ADAL" clId="{C2C896BF-B91D-4F15-B8AD-1303C3AFF843}" dt="2024-08-09T07:58:53.002" v="1058" actId="20577"/>
        <pc:sldMkLst>
          <pc:docMk/>
          <pc:sldMk cId="3837207226" sldId="281"/>
        </pc:sldMkLst>
        <pc:spChg chg="mod">
          <ac:chgData name="Christoffer Østergaard Carstens" userId="5d542c86-40b2-4e4f-ab37-dc2fab4fc46a" providerId="ADAL" clId="{C2C896BF-B91D-4F15-B8AD-1303C3AFF843}" dt="2024-08-09T07:17:17.545" v="51" actId="20577"/>
          <ac:spMkLst>
            <pc:docMk/>
            <pc:sldMk cId="3837207226" sldId="281"/>
            <ac:spMk id="2" creationId="{A986C155-5C32-7BFF-53C9-D3D4A9C5843E}"/>
          </ac:spMkLst>
        </pc:spChg>
        <pc:spChg chg="mod">
          <ac:chgData name="Christoffer Østergaard Carstens" userId="5d542c86-40b2-4e4f-ab37-dc2fab4fc46a" providerId="ADAL" clId="{C2C896BF-B91D-4F15-B8AD-1303C3AFF843}" dt="2024-08-09T07:58:53.002" v="1058" actId="20577"/>
          <ac:spMkLst>
            <pc:docMk/>
            <pc:sldMk cId="3837207226" sldId="281"/>
            <ac:spMk id="3" creationId="{32555B48-8F44-58CA-89AB-509E17BDF104}"/>
          </ac:spMkLst>
        </pc:spChg>
      </pc:sldChg>
      <pc:sldChg chg="addSp modSp new mod setBg">
        <pc:chgData name="Christoffer Østergaard Carstens" userId="5d542c86-40b2-4e4f-ab37-dc2fab4fc46a" providerId="ADAL" clId="{C2C896BF-B91D-4F15-B8AD-1303C3AFF843}" dt="2024-08-09T07:44:20.938" v="661" actId="20577"/>
        <pc:sldMkLst>
          <pc:docMk/>
          <pc:sldMk cId="3977810046" sldId="282"/>
        </pc:sldMkLst>
        <pc:spChg chg="mod">
          <ac:chgData name="Christoffer Østergaard Carstens" userId="5d542c86-40b2-4e4f-ab37-dc2fab4fc46a" providerId="ADAL" clId="{C2C896BF-B91D-4F15-B8AD-1303C3AFF843}" dt="2024-08-09T07:44:03.810" v="590" actId="26606"/>
          <ac:spMkLst>
            <pc:docMk/>
            <pc:sldMk cId="3977810046" sldId="282"/>
            <ac:spMk id="2" creationId="{BFA0F580-2A43-C720-0389-C3F0014BA935}"/>
          </ac:spMkLst>
        </pc:spChg>
        <pc:spChg chg="mod">
          <ac:chgData name="Christoffer Østergaard Carstens" userId="5d542c86-40b2-4e4f-ab37-dc2fab4fc46a" providerId="ADAL" clId="{C2C896BF-B91D-4F15-B8AD-1303C3AFF843}" dt="2024-08-09T07:44:20.938" v="661" actId="20577"/>
          <ac:spMkLst>
            <pc:docMk/>
            <pc:sldMk cId="3977810046" sldId="282"/>
            <ac:spMk id="3" creationId="{7833566F-E25D-0CF0-5EF2-DFA21FD07955}"/>
          </ac:spMkLst>
        </pc:spChg>
        <pc:spChg chg="add">
          <ac:chgData name="Christoffer Østergaard Carstens" userId="5d542c86-40b2-4e4f-ab37-dc2fab4fc46a" providerId="ADAL" clId="{C2C896BF-B91D-4F15-B8AD-1303C3AFF843}" dt="2024-08-09T07:44:03.810" v="590" actId="26606"/>
          <ac:spMkLst>
            <pc:docMk/>
            <pc:sldMk cId="3977810046" sldId="282"/>
            <ac:spMk id="9" creationId="{C0763A76-9F1C-4FC5-82B7-DD475DA461B2}"/>
          </ac:spMkLst>
        </pc:spChg>
        <pc:spChg chg="add">
          <ac:chgData name="Christoffer Østergaard Carstens" userId="5d542c86-40b2-4e4f-ab37-dc2fab4fc46a" providerId="ADAL" clId="{C2C896BF-B91D-4F15-B8AD-1303C3AFF843}" dt="2024-08-09T07:44:03.810" v="590" actId="26606"/>
          <ac:spMkLst>
            <pc:docMk/>
            <pc:sldMk cId="3977810046" sldId="282"/>
            <ac:spMk id="11" creationId="{E81BF4F6-F2CF-4984-9D14-D6966D92F99F}"/>
          </ac:spMkLst>
        </pc:spChg>
        <pc:picChg chg="add">
          <ac:chgData name="Christoffer Østergaard Carstens" userId="5d542c86-40b2-4e4f-ab37-dc2fab4fc46a" providerId="ADAL" clId="{C2C896BF-B91D-4F15-B8AD-1303C3AFF843}" dt="2024-08-09T07:44:03.810" v="590" actId="26606"/>
          <ac:picMkLst>
            <pc:docMk/>
            <pc:sldMk cId="3977810046" sldId="282"/>
            <ac:picMk id="5" creationId="{0D8C7ED6-5DCA-09C1-16ED-9A3EFA3458E1}"/>
          </ac:picMkLst>
        </pc:picChg>
      </pc:sldChg>
      <pc:sldChg chg="addSp delSp modSp new mod setBg">
        <pc:chgData name="Christoffer Østergaard Carstens" userId="5d542c86-40b2-4e4f-ab37-dc2fab4fc46a" providerId="ADAL" clId="{C2C896BF-B91D-4F15-B8AD-1303C3AFF843}" dt="2024-08-09T07:48:19.803" v="667" actId="26606"/>
        <pc:sldMkLst>
          <pc:docMk/>
          <pc:sldMk cId="3084233214" sldId="283"/>
        </pc:sldMkLst>
        <pc:spChg chg="mod">
          <ac:chgData name="Christoffer Østergaard Carstens" userId="5d542c86-40b2-4e4f-ab37-dc2fab4fc46a" providerId="ADAL" clId="{C2C896BF-B91D-4F15-B8AD-1303C3AFF843}" dt="2024-08-09T07:48:19.803" v="667" actId="26606"/>
          <ac:spMkLst>
            <pc:docMk/>
            <pc:sldMk cId="3084233214" sldId="283"/>
            <ac:spMk id="2" creationId="{4925EAAA-7A55-D8D8-17D4-A0A35B1CE497}"/>
          </ac:spMkLst>
        </pc:spChg>
        <pc:spChg chg="mod">
          <ac:chgData name="Christoffer Østergaard Carstens" userId="5d542c86-40b2-4e4f-ab37-dc2fab4fc46a" providerId="ADAL" clId="{C2C896BF-B91D-4F15-B8AD-1303C3AFF843}" dt="2024-08-09T07:48:19.803" v="667" actId="26606"/>
          <ac:spMkLst>
            <pc:docMk/>
            <pc:sldMk cId="3084233214" sldId="283"/>
            <ac:spMk id="3" creationId="{CA81FA61-CED7-ED96-8AA6-553272B293E6}"/>
          </ac:spMkLst>
        </pc:spChg>
        <pc:spChg chg="add del">
          <ac:chgData name="Christoffer Østergaard Carstens" userId="5d542c86-40b2-4e4f-ab37-dc2fab4fc46a" providerId="ADAL" clId="{C2C896BF-B91D-4F15-B8AD-1303C3AFF843}" dt="2024-08-09T07:47:37.323" v="664" actId="22"/>
          <ac:spMkLst>
            <pc:docMk/>
            <pc:sldMk cId="3084233214" sldId="283"/>
            <ac:spMk id="5" creationId="{D23AB768-5473-1F61-A2DF-90116720302B}"/>
          </ac:spMkLst>
        </pc:spChg>
        <pc:spChg chg="add del">
          <ac:chgData name="Christoffer Østergaard Carstens" userId="5d542c86-40b2-4e4f-ab37-dc2fab4fc46a" providerId="ADAL" clId="{C2C896BF-B91D-4F15-B8AD-1303C3AFF843}" dt="2024-08-09T07:48:19.803" v="667" actId="26606"/>
          <ac:spMkLst>
            <pc:docMk/>
            <pc:sldMk cId="3084233214" sldId="283"/>
            <ac:spMk id="8" creationId="{39DEF503-AFED-40B5-99E5-87975B0D78FB}"/>
          </ac:spMkLst>
        </pc:spChg>
        <pc:spChg chg="add del">
          <ac:chgData name="Christoffer Østergaard Carstens" userId="5d542c86-40b2-4e4f-ab37-dc2fab4fc46a" providerId="ADAL" clId="{C2C896BF-B91D-4F15-B8AD-1303C3AFF843}" dt="2024-08-09T07:48:19.803" v="667" actId="26606"/>
          <ac:spMkLst>
            <pc:docMk/>
            <pc:sldMk cId="3084233214" sldId="283"/>
            <ac:spMk id="10" creationId="{B38BFBE2-9AD8-4542-8FAC-02614711BC15}"/>
          </ac:spMkLst>
        </pc:spChg>
        <pc:spChg chg="add del">
          <ac:chgData name="Christoffer Østergaard Carstens" userId="5d542c86-40b2-4e4f-ab37-dc2fab4fc46a" providerId="ADAL" clId="{C2C896BF-B91D-4F15-B8AD-1303C3AFF843}" dt="2024-08-09T07:48:19.803" v="667" actId="26606"/>
          <ac:spMkLst>
            <pc:docMk/>
            <pc:sldMk cId="3084233214" sldId="283"/>
            <ac:spMk id="12" creationId="{8A8629BE-0179-4699-B176-6397C0043492}"/>
          </ac:spMkLst>
        </pc:spChg>
        <pc:spChg chg="add">
          <ac:chgData name="Christoffer Østergaard Carstens" userId="5d542c86-40b2-4e4f-ab37-dc2fab4fc46a" providerId="ADAL" clId="{C2C896BF-B91D-4F15-B8AD-1303C3AFF843}" dt="2024-08-09T07:48:19.803" v="667" actId="26606"/>
          <ac:spMkLst>
            <pc:docMk/>
            <pc:sldMk cId="3084233214" sldId="283"/>
            <ac:spMk id="1031" creationId="{E91DC736-0EF8-4F87-9146-EBF1D2EE4D3D}"/>
          </ac:spMkLst>
        </pc:spChg>
        <pc:spChg chg="add">
          <ac:chgData name="Christoffer Østergaard Carstens" userId="5d542c86-40b2-4e4f-ab37-dc2fab4fc46a" providerId="ADAL" clId="{C2C896BF-B91D-4F15-B8AD-1303C3AFF843}" dt="2024-08-09T07:48:19.803" v="667" actId="26606"/>
          <ac:spMkLst>
            <pc:docMk/>
            <pc:sldMk cId="3084233214" sldId="283"/>
            <ac:spMk id="1033" creationId="{097CD68E-23E3-4007-8847-CD0944C4F7BE}"/>
          </ac:spMkLst>
        </pc:spChg>
        <pc:spChg chg="add">
          <ac:chgData name="Christoffer Østergaard Carstens" userId="5d542c86-40b2-4e4f-ab37-dc2fab4fc46a" providerId="ADAL" clId="{C2C896BF-B91D-4F15-B8AD-1303C3AFF843}" dt="2024-08-09T07:48:19.803" v="667" actId="26606"/>
          <ac:spMkLst>
            <pc:docMk/>
            <pc:sldMk cId="3084233214" sldId="283"/>
            <ac:spMk id="1035" creationId="{AF2F604E-43BE-4DC3-B983-E071523364F8}"/>
          </ac:spMkLst>
        </pc:spChg>
        <pc:spChg chg="add">
          <ac:chgData name="Christoffer Østergaard Carstens" userId="5d542c86-40b2-4e4f-ab37-dc2fab4fc46a" providerId="ADAL" clId="{C2C896BF-B91D-4F15-B8AD-1303C3AFF843}" dt="2024-08-09T07:48:19.803" v="667" actId="26606"/>
          <ac:spMkLst>
            <pc:docMk/>
            <pc:sldMk cId="3084233214" sldId="283"/>
            <ac:spMk id="1037" creationId="{08C9B587-E65E-4B52-B37C-ABEBB6E87928}"/>
          </ac:spMkLst>
        </pc:spChg>
        <pc:picChg chg="add mod ord">
          <ac:chgData name="Christoffer Østergaard Carstens" userId="5d542c86-40b2-4e4f-ab37-dc2fab4fc46a" providerId="ADAL" clId="{C2C896BF-B91D-4F15-B8AD-1303C3AFF843}" dt="2024-08-09T07:48:19.803" v="667" actId="26606"/>
          <ac:picMkLst>
            <pc:docMk/>
            <pc:sldMk cId="3084233214" sldId="283"/>
            <ac:picMk id="1026" creationId="{9B53F540-6635-1C49-6ABC-362A90E58491}"/>
          </ac:picMkLst>
        </pc:picChg>
      </pc:sldChg>
      <pc:sldChg chg="addSp modSp new mod ord setBg">
        <pc:chgData name="Christoffer Østergaard Carstens" userId="5d542c86-40b2-4e4f-ab37-dc2fab4fc46a" providerId="ADAL" clId="{C2C896BF-B91D-4F15-B8AD-1303C3AFF843}" dt="2024-08-12T19:31:00.785" v="1061" actId="255"/>
        <pc:sldMkLst>
          <pc:docMk/>
          <pc:sldMk cId="2353579703" sldId="284"/>
        </pc:sldMkLst>
        <pc:spChg chg="mod">
          <ac:chgData name="Christoffer Østergaard Carstens" userId="5d542c86-40b2-4e4f-ab37-dc2fab4fc46a" providerId="ADAL" clId="{C2C896BF-B91D-4F15-B8AD-1303C3AFF843}" dt="2024-08-09T07:43:51.861" v="588" actId="26606"/>
          <ac:spMkLst>
            <pc:docMk/>
            <pc:sldMk cId="2353579703" sldId="284"/>
            <ac:spMk id="2" creationId="{DC38A730-52E9-506E-9EE0-44E2B53DF2D3}"/>
          </ac:spMkLst>
        </pc:spChg>
        <pc:spChg chg="mod">
          <ac:chgData name="Christoffer Østergaard Carstens" userId="5d542c86-40b2-4e4f-ab37-dc2fab4fc46a" providerId="ADAL" clId="{C2C896BF-B91D-4F15-B8AD-1303C3AFF843}" dt="2024-08-12T19:31:00.785" v="1061" actId="255"/>
          <ac:spMkLst>
            <pc:docMk/>
            <pc:sldMk cId="2353579703" sldId="284"/>
            <ac:spMk id="3" creationId="{BD849879-240E-56F2-7158-82053B8D67FB}"/>
          </ac:spMkLst>
        </pc:spChg>
        <pc:spChg chg="add">
          <ac:chgData name="Christoffer Østergaard Carstens" userId="5d542c86-40b2-4e4f-ab37-dc2fab4fc46a" providerId="ADAL" clId="{C2C896BF-B91D-4F15-B8AD-1303C3AFF843}" dt="2024-08-09T07:43:51.861" v="588" actId="26606"/>
          <ac:spMkLst>
            <pc:docMk/>
            <pc:sldMk cId="2353579703" sldId="284"/>
            <ac:spMk id="9" creationId="{9F7D5CDA-D291-4307-BF55-1381FED29634}"/>
          </ac:spMkLst>
        </pc:spChg>
        <pc:picChg chg="add">
          <ac:chgData name="Christoffer Østergaard Carstens" userId="5d542c86-40b2-4e4f-ab37-dc2fab4fc46a" providerId="ADAL" clId="{C2C896BF-B91D-4F15-B8AD-1303C3AFF843}" dt="2024-08-09T07:43:51.861" v="588" actId="26606"/>
          <ac:picMkLst>
            <pc:docMk/>
            <pc:sldMk cId="2353579703" sldId="284"/>
            <ac:picMk id="5" creationId="{0E214C74-A84D-9B33-70EE-3B3863F9FDFB}"/>
          </ac:picMkLst>
        </pc:picChg>
      </pc:sldChg>
      <pc:sldChg chg="delSp modSp add mod">
        <pc:chgData name="Christoffer Østergaard Carstens" userId="5d542c86-40b2-4e4f-ab37-dc2fab4fc46a" providerId="ADAL" clId="{C2C896BF-B91D-4F15-B8AD-1303C3AFF843}" dt="2024-08-12T19:34:31.888" v="1105" actId="14100"/>
        <pc:sldMkLst>
          <pc:docMk/>
          <pc:sldMk cId="492833624" sldId="1886"/>
        </pc:sldMkLst>
        <pc:picChg chg="del">
          <ac:chgData name="Christoffer Østergaard Carstens" userId="5d542c86-40b2-4e4f-ab37-dc2fab4fc46a" providerId="ADAL" clId="{C2C896BF-B91D-4F15-B8AD-1303C3AFF843}" dt="2024-08-12T19:34:29.014" v="1104" actId="478"/>
          <ac:picMkLst>
            <pc:docMk/>
            <pc:sldMk cId="492833624" sldId="1886"/>
            <ac:picMk id="2" creationId="{56BE17A0-7474-1717-C68E-84DAAD7A47FC}"/>
          </ac:picMkLst>
        </pc:picChg>
        <pc:picChg chg="mod">
          <ac:chgData name="Christoffer Østergaard Carstens" userId="5d542c86-40b2-4e4f-ab37-dc2fab4fc46a" providerId="ADAL" clId="{C2C896BF-B91D-4F15-B8AD-1303C3AFF843}" dt="2024-08-12T19:34:31.888" v="1105" actId="14100"/>
          <ac:picMkLst>
            <pc:docMk/>
            <pc:sldMk cId="492833624" sldId="1886"/>
            <ac:picMk id="7" creationId="{BD63E0F3-66F6-B024-D6A6-3AB1312157A0}"/>
          </ac:picMkLst>
        </pc:picChg>
      </pc:sldChg>
      <pc:sldChg chg="modSp add mod">
        <pc:chgData name="Christoffer Østergaard Carstens" userId="5d542c86-40b2-4e4f-ab37-dc2fab4fc46a" providerId="ADAL" clId="{C2C896BF-B91D-4F15-B8AD-1303C3AFF843}" dt="2024-08-09T07:59:06.973" v="1059" actId="12"/>
        <pc:sldMkLst>
          <pc:docMk/>
          <pc:sldMk cId="1974635806" sldId="1887"/>
        </pc:sldMkLst>
        <pc:spChg chg="mod">
          <ac:chgData name="Christoffer Østergaard Carstens" userId="5d542c86-40b2-4e4f-ab37-dc2fab4fc46a" providerId="ADAL" clId="{C2C896BF-B91D-4F15-B8AD-1303C3AFF843}" dt="2024-08-09T07:59:06.973" v="1059" actId="12"/>
          <ac:spMkLst>
            <pc:docMk/>
            <pc:sldMk cId="1974635806" sldId="1887"/>
            <ac:spMk id="3" creationId="{FEEE2842-0168-CD48-A056-C029663A8DE1}"/>
          </ac:spMkLst>
        </pc:spChg>
      </pc:sldChg>
      <pc:sldChg chg="delSp modSp add mod setBg">
        <pc:chgData name="Christoffer Østergaard Carstens" userId="5d542c86-40b2-4e4f-ab37-dc2fab4fc46a" providerId="ADAL" clId="{C2C896BF-B91D-4F15-B8AD-1303C3AFF843}" dt="2024-08-12T19:33:23.103" v="1085" actId="1076"/>
        <pc:sldMkLst>
          <pc:docMk/>
          <pc:sldMk cId="317795131" sldId="1941"/>
        </pc:sldMkLst>
        <pc:picChg chg="del">
          <ac:chgData name="Christoffer Østergaard Carstens" userId="5d542c86-40b2-4e4f-ab37-dc2fab4fc46a" providerId="ADAL" clId="{C2C896BF-B91D-4F15-B8AD-1303C3AFF843}" dt="2024-08-12T19:33:01.579" v="1079" actId="478"/>
          <ac:picMkLst>
            <pc:docMk/>
            <pc:sldMk cId="317795131" sldId="1941"/>
            <ac:picMk id="2" creationId="{B8B45958-E118-36FD-667D-52BF595539AD}"/>
          </ac:picMkLst>
        </pc:picChg>
        <pc:picChg chg="mod">
          <ac:chgData name="Christoffer Østergaard Carstens" userId="5d542c86-40b2-4e4f-ab37-dc2fab4fc46a" providerId="ADAL" clId="{C2C896BF-B91D-4F15-B8AD-1303C3AFF843}" dt="2024-08-12T19:33:23.103" v="1085" actId="1076"/>
          <ac:picMkLst>
            <pc:docMk/>
            <pc:sldMk cId="317795131" sldId="1941"/>
            <ac:picMk id="10" creationId="{1DD00F44-68A8-47A6-A032-F18F54DC734F}"/>
          </ac:picMkLst>
        </pc:picChg>
        <pc:picChg chg="mod">
          <ac:chgData name="Christoffer Østergaard Carstens" userId="5d542c86-40b2-4e4f-ab37-dc2fab4fc46a" providerId="ADAL" clId="{C2C896BF-B91D-4F15-B8AD-1303C3AFF843}" dt="2024-08-12T19:33:16.718" v="1084" actId="14100"/>
          <ac:picMkLst>
            <pc:docMk/>
            <pc:sldMk cId="317795131" sldId="1941"/>
            <ac:picMk id="12" creationId="{D4D61093-9778-5824-925C-0EDD424A2842}"/>
          </ac:picMkLst>
        </pc:picChg>
      </pc:sldChg>
      <pc:sldChg chg="delSp modSp add mod">
        <pc:chgData name="Christoffer Østergaard Carstens" userId="5d542c86-40b2-4e4f-ab37-dc2fab4fc46a" providerId="ADAL" clId="{C2C896BF-B91D-4F15-B8AD-1303C3AFF843}" dt="2024-08-12T19:33:39.187" v="1090" actId="1076"/>
        <pc:sldMkLst>
          <pc:docMk/>
          <pc:sldMk cId="142729366" sldId="1942"/>
        </pc:sldMkLst>
        <pc:picChg chg="del">
          <ac:chgData name="Christoffer Østergaard Carstens" userId="5d542c86-40b2-4e4f-ab37-dc2fab4fc46a" providerId="ADAL" clId="{C2C896BF-B91D-4F15-B8AD-1303C3AFF843}" dt="2024-08-12T19:33:32.813" v="1086" actId="478"/>
          <ac:picMkLst>
            <pc:docMk/>
            <pc:sldMk cId="142729366" sldId="1942"/>
            <ac:picMk id="2" creationId="{21273F71-4F6B-81B6-3ADD-FFAE4BAAD103}"/>
          </ac:picMkLst>
        </pc:picChg>
        <pc:picChg chg="mod">
          <ac:chgData name="Christoffer Østergaard Carstens" userId="5d542c86-40b2-4e4f-ab37-dc2fab4fc46a" providerId="ADAL" clId="{C2C896BF-B91D-4F15-B8AD-1303C3AFF843}" dt="2024-08-12T19:33:39.187" v="1090" actId="1076"/>
          <ac:picMkLst>
            <pc:docMk/>
            <pc:sldMk cId="142729366" sldId="1942"/>
            <ac:picMk id="7" creationId="{23D35AA8-3CE9-F028-614D-E31A2576CD75}"/>
          </ac:picMkLst>
        </pc:picChg>
      </pc:sldChg>
      <pc:sldChg chg="delSp modSp add mod">
        <pc:chgData name="Christoffer Østergaard Carstens" userId="5d542c86-40b2-4e4f-ab37-dc2fab4fc46a" providerId="ADAL" clId="{C2C896BF-B91D-4F15-B8AD-1303C3AFF843}" dt="2024-08-12T19:32:41.481" v="1072" actId="14100"/>
        <pc:sldMkLst>
          <pc:docMk/>
          <pc:sldMk cId="553773077" sldId="1943"/>
        </pc:sldMkLst>
        <pc:picChg chg="del">
          <ac:chgData name="Christoffer Østergaard Carstens" userId="5d542c86-40b2-4e4f-ab37-dc2fab4fc46a" providerId="ADAL" clId="{C2C896BF-B91D-4F15-B8AD-1303C3AFF843}" dt="2024-08-12T19:32:36.185" v="1070" actId="478"/>
          <ac:picMkLst>
            <pc:docMk/>
            <pc:sldMk cId="553773077" sldId="1943"/>
            <ac:picMk id="2" creationId="{F8F8E0D6-B382-2130-4EAA-E72AE5C0FE6D}"/>
          </ac:picMkLst>
        </pc:picChg>
        <pc:picChg chg="mod">
          <ac:chgData name="Christoffer Østergaard Carstens" userId="5d542c86-40b2-4e4f-ab37-dc2fab4fc46a" providerId="ADAL" clId="{C2C896BF-B91D-4F15-B8AD-1303C3AFF843}" dt="2024-08-12T19:32:41.481" v="1072" actId="14100"/>
          <ac:picMkLst>
            <pc:docMk/>
            <pc:sldMk cId="553773077" sldId="1943"/>
            <ac:picMk id="7" creationId="{831AFEB7-9A0A-C1FB-BB2D-FDE73AD3474F}"/>
          </ac:picMkLst>
        </pc:picChg>
      </pc:sldChg>
      <pc:sldChg chg="delSp modSp add mod">
        <pc:chgData name="Christoffer Østergaard Carstens" userId="5d542c86-40b2-4e4f-ab37-dc2fab4fc46a" providerId="ADAL" clId="{C2C896BF-B91D-4F15-B8AD-1303C3AFF843}" dt="2024-08-12T19:33:52.317" v="1094" actId="14100"/>
        <pc:sldMkLst>
          <pc:docMk/>
          <pc:sldMk cId="3528212237" sldId="1945"/>
        </pc:sldMkLst>
        <pc:picChg chg="del">
          <ac:chgData name="Christoffer Østergaard Carstens" userId="5d542c86-40b2-4e4f-ab37-dc2fab4fc46a" providerId="ADAL" clId="{C2C896BF-B91D-4F15-B8AD-1303C3AFF843}" dt="2024-08-12T19:33:41.934" v="1091" actId="478"/>
          <ac:picMkLst>
            <pc:docMk/>
            <pc:sldMk cId="3528212237" sldId="1945"/>
            <ac:picMk id="3" creationId="{B4ACD03C-B553-800B-297C-B83AC778A25D}"/>
          </ac:picMkLst>
        </pc:picChg>
        <pc:picChg chg="mod">
          <ac:chgData name="Christoffer Østergaard Carstens" userId="5d542c86-40b2-4e4f-ab37-dc2fab4fc46a" providerId="ADAL" clId="{C2C896BF-B91D-4F15-B8AD-1303C3AFF843}" dt="2024-08-12T19:33:52.317" v="1094" actId="14100"/>
          <ac:picMkLst>
            <pc:docMk/>
            <pc:sldMk cId="3528212237" sldId="1945"/>
            <ac:picMk id="5" creationId="{DE28C535-9071-7642-9D60-E862740E6EA2}"/>
          </ac:picMkLst>
        </pc:picChg>
      </pc:sldChg>
      <pc:sldChg chg="add">
        <pc:chgData name="Christoffer Østergaard Carstens" userId="5d542c86-40b2-4e4f-ab37-dc2fab4fc46a" providerId="ADAL" clId="{C2C896BF-B91D-4F15-B8AD-1303C3AFF843}" dt="2024-08-09T07:51:59.720" v="670"/>
        <pc:sldMkLst>
          <pc:docMk/>
          <pc:sldMk cId="2969306667" sldId="1947"/>
        </pc:sldMkLst>
      </pc:sldChg>
      <pc:sldChg chg="delSp modSp add mod">
        <pc:chgData name="Christoffer Østergaard Carstens" userId="5d542c86-40b2-4e4f-ab37-dc2fab4fc46a" providerId="ADAL" clId="{C2C896BF-B91D-4F15-B8AD-1303C3AFF843}" dt="2024-08-12T19:34:11.928" v="1103" actId="255"/>
        <pc:sldMkLst>
          <pc:docMk/>
          <pc:sldMk cId="1078496481" sldId="1991"/>
        </pc:sldMkLst>
        <pc:spChg chg="mod">
          <ac:chgData name="Christoffer Østergaard Carstens" userId="5d542c86-40b2-4e4f-ab37-dc2fab4fc46a" providerId="ADAL" clId="{C2C896BF-B91D-4F15-B8AD-1303C3AFF843}" dt="2024-08-12T19:33:59.506" v="1096"/>
          <ac:spMkLst>
            <pc:docMk/>
            <pc:sldMk cId="1078496481" sldId="1991"/>
            <ac:spMk id="2" creationId="{72288F73-AE7C-7340-D6CF-893D9662F34B}"/>
          </ac:spMkLst>
        </pc:spChg>
        <pc:spChg chg="mod">
          <ac:chgData name="Christoffer Østergaard Carstens" userId="5d542c86-40b2-4e4f-ab37-dc2fab4fc46a" providerId="ADAL" clId="{C2C896BF-B91D-4F15-B8AD-1303C3AFF843}" dt="2024-08-12T19:34:11.928" v="1103" actId="255"/>
          <ac:spMkLst>
            <pc:docMk/>
            <pc:sldMk cId="1078496481" sldId="1991"/>
            <ac:spMk id="3" creationId="{CBD81077-1C40-D1C5-5CFF-8E0A6C2C326B}"/>
          </ac:spMkLst>
        </pc:spChg>
        <pc:picChg chg="del">
          <ac:chgData name="Christoffer Østergaard Carstens" userId="5d542c86-40b2-4e4f-ab37-dc2fab4fc46a" providerId="ADAL" clId="{C2C896BF-B91D-4F15-B8AD-1303C3AFF843}" dt="2024-08-12T19:33:55.542" v="1095" actId="478"/>
          <ac:picMkLst>
            <pc:docMk/>
            <pc:sldMk cId="1078496481" sldId="1991"/>
            <ac:picMk id="4" creationId="{E8D6FBFD-6A2C-A441-3009-B787FA265D47}"/>
          </ac:picMkLst>
        </pc:picChg>
      </pc:sldChg>
      <pc:sldChg chg="modSp add mod">
        <pc:chgData name="Christoffer Østergaard Carstens" userId="5d542c86-40b2-4e4f-ab37-dc2fab4fc46a" providerId="ADAL" clId="{C2C896BF-B91D-4F15-B8AD-1303C3AFF843}" dt="2024-08-12T19:34:59.723" v="1112" actId="20577"/>
        <pc:sldMkLst>
          <pc:docMk/>
          <pc:sldMk cId="2625723757" sldId="1992"/>
        </pc:sldMkLst>
        <pc:spChg chg="mod">
          <ac:chgData name="Christoffer Østergaard Carstens" userId="5d542c86-40b2-4e4f-ab37-dc2fab4fc46a" providerId="ADAL" clId="{C2C896BF-B91D-4F15-B8AD-1303C3AFF843}" dt="2024-08-12T19:34:59.723" v="1112" actId="20577"/>
          <ac:spMkLst>
            <pc:docMk/>
            <pc:sldMk cId="2625723757" sldId="1992"/>
            <ac:spMk id="3" creationId="{756CCDFC-0E06-D860-A81C-F4A88834A7AD}"/>
          </ac:spMkLst>
        </pc:spChg>
      </pc:sldChg>
      <pc:sldChg chg="delSp modSp add mod">
        <pc:chgData name="Christoffer Østergaard Carstens" userId="5d542c86-40b2-4e4f-ab37-dc2fab4fc46a" providerId="ADAL" clId="{C2C896BF-B91D-4F15-B8AD-1303C3AFF843}" dt="2024-08-12T19:32:58.323" v="1078" actId="1076"/>
        <pc:sldMkLst>
          <pc:docMk/>
          <pc:sldMk cId="269560455" sldId="2027"/>
        </pc:sldMkLst>
        <pc:spChg chg="del">
          <ac:chgData name="Christoffer Østergaard Carstens" userId="5d542c86-40b2-4e4f-ab37-dc2fab4fc46a" providerId="ADAL" clId="{C2C896BF-B91D-4F15-B8AD-1303C3AFF843}" dt="2024-08-12T19:32:46.394" v="1074" actId="478"/>
          <ac:spMkLst>
            <pc:docMk/>
            <pc:sldMk cId="269560455" sldId="2027"/>
            <ac:spMk id="2" creationId="{3D54A951-ECF8-B74A-FE14-EC12E278B151}"/>
          </ac:spMkLst>
        </pc:spChg>
        <pc:spChg chg="mod">
          <ac:chgData name="Christoffer Østergaard Carstens" userId="5d542c86-40b2-4e4f-ab37-dc2fab4fc46a" providerId="ADAL" clId="{C2C896BF-B91D-4F15-B8AD-1303C3AFF843}" dt="2024-08-12T19:32:53.587" v="1076" actId="255"/>
          <ac:spMkLst>
            <pc:docMk/>
            <pc:sldMk cId="269560455" sldId="2027"/>
            <ac:spMk id="3" creationId="{0A254C09-F8E2-56D0-197E-357A5409D14C}"/>
          </ac:spMkLst>
        </pc:spChg>
        <pc:picChg chg="del">
          <ac:chgData name="Christoffer Østergaard Carstens" userId="5d542c86-40b2-4e4f-ab37-dc2fab4fc46a" providerId="ADAL" clId="{C2C896BF-B91D-4F15-B8AD-1303C3AFF843}" dt="2024-08-12T19:32:44.172" v="1073" actId="478"/>
          <ac:picMkLst>
            <pc:docMk/>
            <pc:sldMk cId="269560455" sldId="2027"/>
            <ac:picMk id="4" creationId="{9175B0D6-72EE-A233-510D-4BBE09DCADEE}"/>
          </ac:picMkLst>
        </pc:picChg>
        <pc:picChg chg="mod">
          <ac:chgData name="Christoffer Østergaard Carstens" userId="5d542c86-40b2-4e4f-ab37-dc2fab4fc46a" providerId="ADAL" clId="{C2C896BF-B91D-4F15-B8AD-1303C3AFF843}" dt="2024-08-12T19:32:58.323" v="1078" actId="1076"/>
          <ac:picMkLst>
            <pc:docMk/>
            <pc:sldMk cId="269560455" sldId="2027"/>
            <ac:picMk id="5" creationId="{CCDDA0A8-04F3-42D6-A5CC-BDC5E31569FD}"/>
          </ac:picMkLst>
        </pc:picChg>
      </pc:sldChg>
      <pc:sldChg chg="modSp new mod ord">
        <pc:chgData name="Christoffer Østergaard Carstens" userId="5d542c86-40b2-4e4f-ab37-dc2fab4fc46a" providerId="ADAL" clId="{C2C896BF-B91D-4F15-B8AD-1303C3AFF843}" dt="2024-08-09T07:55:14.367" v="759"/>
        <pc:sldMkLst>
          <pc:docMk/>
          <pc:sldMk cId="1961008323" sldId="2028"/>
        </pc:sldMkLst>
        <pc:spChg chg="mod">
          <ac:chgData name="Christoffer Østergaard Carstens" userId="5d542c86-40b2-4e4f-ab37-dc2fab4fc46a" providerId="ADAL" clId="{C2C896BF-B91D-4F15-B8AD-1303C3AFF843}" dt="2024-08-09T07:55:04.128" v="754" actId="20577"/>
          <ac:spMkLst>
            <pc:docMk/>
            <pc:sldMk cId="1961008323" sldId="2028"/>
            <ac:spMk id="2" creationId="{7411A8FB-508A-69CF-AF37-3AEDBD9A8ED5}"/>
          </ac:spMkLst>
        </pc:spChg>
        <pc:spChg chg="mod">
          <ac:chgData name="Christoffer Østergaard Carstens" userId="5d542c86-40b2-4e4f-ab37-dc2fab4fc46a" providerId="ADAL" clId="{C2C896BF-B91D-4F15-B8AD-1303C3AFF843}" dt="2024-08-09T07:55:14.367" v="759"/>
          <ac:spMkLst>
            <pc:docMk/>
            <pc:sldMk cId="1961008323" sldId="2028"/>
            <ac:spMk id="3" creationId="{EB85FAC3-B54D-D434-C039-06FD40FAF8D3}"/>
          </ac:spMkLst>
        </pc:spChg>
      </pc:sldChg>
      <pc:sldChg chg="addSp delSp modSp new mod">
        <pc:chgData name="Christoffer Østergaard Carstens" userId="5d542c86-40b2-4e4f-ab37-dc2fab4fc46a" providerId="ADAL" clId="{C2C896BF-B91D-4F15-B8AD-1303C3AFF843}" dt="2024-08-09T07:57:31.189" v="1022" actId="12"/>
        <pc:sldMkLst>
          <pc:docMk/>
          <pc:sldMk cId="3208075478" sldId="2029"/>
        </pc:sldMkLst>
        <pc:spChg chg="mod">
          <ac:chgData name="Christoffer Østergaard Carstens" userId="5d542c86-40b2-4e4f-ab37-dc2fab4fc46a" providerId="ADAL" clId="{C2C896BF-B91D-4F15-B8AD-1303C3AFF843}" dt="2024-08-09T07:55:41.561" v="785" actId="20577"/>
          <ac:spMkLst>
            <pc:docMk/>
            <pc:sldMk cId="3208075478" sldId="2029"/>
            <ac:spMk id="2" creationId="{CA69A3B4-7809-EF65-3FCE-E0601E64297D}"/>
          </ac:spMkLst>
        </pc:spChg>
        <pc:spChg chg="mod">
          <ac:chgData name="Christoffer Østergaard Carstens" userId="5d542c86-40b2-4e4f-ab37-dc2fab4fc46a" providerId="ADAL" clId="{C2C896BF-B91D-4F15-B8AD-1303C3AFF843}" dt="2024-08-09T07:57:31.189" v="1022" actId="12"/>
          <ac:spMkLst>
            <pc:docMk/>
            <pc:sldMk cId="3208075478" sldId="2029"/>
            <ac:spMk id="3" creationId="{B5625DFC-3BAD-66E0-1CD4-AD36752585BD}"/>
          </ac:spMkLst>
        </pc:spChg>
        <pc:picChg chg="add del mod">
          <ac:chgData name="Christoffer Østergaard Carstens" userId="5d542c86-40b2-4e4f-ab37-dc2fab4fc46a" providerId="ADAL" clId="{C2C896BF-B91D-4F15-B8AD-1303C3AFF843}" dt="2024-08-09T07:57:27.507" v="1021" actId="478"/>
          <ac:picMkLst>
            <pc:docMk/>
            <pc:sldMk cId="3208075478" sldId="2029"/>
            <ac:picMk id="5" creationId="{4B5AD76C-D54A-74FE-38D1-6BB237D4F220}"/>
          </ac:picMkLst>
        </pc:picChg>
      </pc:sldChg>
    </pc:docChg>
  </pc:docChgLst>
  <pc:docChgLst>
    <pc:chgData name="Christoffer Østergaard Carstens" userId="5d542c86-40b2-4e4f-ab37-dc2fab4fc46a" providerId="ADAL" clId="{8783FBF8-ACD0-41B1-BDAB-988EBF709AEB}"/>
    <pc:docChg chg="undo custSel addSld modSld">
      <pc:chgData name="Christoffer Østergaard Carstens" userId="5d542c86-40b2-4e4f-ab37-dc2fab4fc46a" providerId="ADAL" clId="{8783FBF8-ACD0-41B1-BDAB-988EBF709AEB}" dt="2022-09-14T12:18:14.260" v="1225" actId="20577"/>
      <pc:docMkLst>
        <pc:docMk/>
      </pc:docMkLst>
      <pc:sldChg chg="modSp mod">
        <pc:chgData name="Christoffer Østergaard Carstens" userId="5d542c86-40b2-4e4f-ab37-dc2fab4fc46a" providerId="ADAL" clId="{8783FBF8-ACD0-41B1-BDAB-988EBF709AEB}" dt="2022-09-13T18:31:52.752" v="21" actId="20577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8783FBF8-ACD0-41B1-BDAB-988EBF709AEB}" dt="2022-09-13T18:31:52.752" v="21" actId="20577"/>
          <ac:spMkLst>
            <pc:docMk/>
            <pc:sldMk cId="834824033" sldId="256"/>
            <ac:spMk id="2" creationId="{CF317B45-C707-4F78-A046-9DB5738B0282}"/>
          </ac:spMkLst>
        </pc:spChg>
      </pc:sldChg>
      <pc:sldChg chg="modSp mod">
        <pc:chgData name="Christoffer Østergaard Carstens" userId="5d542c86-40b2-4e4f-ab37-dc2fab4fc46a" providerId="ADAL" clId="{8783FBF8-ACD0-41B1-BDAB-988EBF709AEB}" dt="2022-09-14T12:18:14.260" v="1225" actId="20577"/>
        <pc:sldMkLst>
          <pc:docMk/>
          <pc:sldMk cId="2767075252" sldId="257"/>
        </pc:sldMkLst>
        <pc:spChg chg="mod">
          <ac:chgData name="Christoffer Østergaard Carstens" userId="5d542c86-40b2-4e4f-ab37-dc2fab4fc46a" providerId="ADAL" clId="{8783FBF8-ACD0-41B1-BDAB-988EBF709AEB}" dt="2022-09-14T12:18:14.260" v="1225" actId="20577"/>
          <ac:spMkLst>
            <pc:docMk/>
            <pc:sldMk cId="2767075252" sldId="257"/>
            <ac:spMk id="3" creationId="{0A7F5522-3280-450B-8AEF-27990FE6166D}"/>
          </ac:spMkLst>
        </pc:spChg>
      </pc:sldChg>
      <pc:sldChg chg="addSp delSp modSp mod">
        <pc:chgData name="Christoffer Østergaard Carstens" userId="5d542c86-40b2-4e4f-ab37-dc2fab4fc46a" providerId="ADAL" clId="{8783FBF8-ACD0-41B1-BDAB-988EBF709AEB}" dt="2022-09-14T09:04:39.384" v="698" actId="20577"/>
        <pc:sldMkLst>
          <pc:docMk/>
          <pc:sldMk cId="2048388202" sldId="258"/>
        </pc:sldMkLst>
        <pc:spChg chg="mod">
          <ac:chgData name="Christoffer Østergaard Carstens" userId="5d542c86-40b2-4e4f-ab37-dc2fab4fc46a" providerId="ADAL" clId="{8783FBF8-ACD0-41B1-BDAB-988EBF709AEB}" dt="2022-09-14T09:04:39.384" v="698" actId="20577"/>
          <ac:spMkLst>
            <pc:docMk/>
            <pc:sldMk cId="2048388202" sldId="258"/>
            <ac:spMk id="3" creationId="{3243BF38-3FE7-46B6-A98A-DCD4AF3B90AA}"/>
          </ac:spMkLst>
        </pc:spChg>
        <pc:picChg chg="add del">
          <ac:chgData name="Christoffer Østergaard Carstens" userId="5d542c86-40b2-4e4f-ab37-dc2fab4fc46a" providerId="ADAL" clId="{8783FBF8-ACD0-41B1-BDAB-988EBF709AEB}" dt="2022-09-13T18:37:54.510" v="59" actId="22"/>
          <ac:picMkLst>
            <pc:docMk/>
            <pc:sldMk cId="2048388202" sldId="258"/>
            <ac:picMk id="5" creationId="{D0E386AC-D42E-447E-8F90-200AC994301A}"/>
          </ac:picMkLst>
        </pc:picChg>
      </pc:sldChg>
      <pc:sldChg chg="addSp delSp modSp new mod">
        <pc:chgData name="Christoffer Østergaard Carstens" userId="5d542c86-40b2-4e4f-ab37-dc2fab4fc46a" providerId="ADAL" clId="{8783FBF8-ACD0-41B1-BDAB-988EBF709AEB}" dt="2022-09-13T18:40:27.729" v="195" actId="14100"/>
        <pc:sldMkLst>
          <pc:docMk/>
          <pc:sldMk cId="3828480908" sldId="259"/>
        </pc:sldMkLst>
        <pc:spChg chg="mod">
          <ac:chgData name="Christoffer Østergaard Carstens" userId="5d542c86-40b2-4e4f-ab37-dc2fab4fc46a" providerId="ADAL" clId="{8783FBF8-ACD0-41B1-BDAB-988EBF709AEB}" dt="2022-09-13T18:40:11.152" v="191" actId="1076"/>
          <ac:spMkLst>
            <pc:docMk/>
            <pc:sldMk cId="3828480908" sldId="259"/>
            <ac:spMk id="2" creationId="{01A97D9A-06B3-40EB-ABD4-A31B827FA475}"/>
          </ac:spMkLst>
        </pc:spChg>
        <pc:spChg chg="mod">
          <ac:chgData name="Christoffer Østergaard Carstens" userId="5d542c86-40b2-4e4f-ab37-dc2fab4fc46a" providerId="ADAL" clId="{8783FBF8-ACD0-41B1-BDAB-988EBF709AEB}" dt="2022-09-13T18:40:20.484" v="194" actId="1076"/>
          <ac:spMkLst>
            <pc:docMk/>
            <pc:sldMk cId="3828480908" sldId="259"/>
            <ac:spMk id="3" creationId="{0AC8C56B-4919-4F2C-AC3A-7C785A73E5C0}"/>
          </ac:spMkLst>
        </pc:spChg>
        <pc:picChg chg="add mod">
          <ac:chgData name="Christoffer Østergaard Carstens" userId="5d542c86-40b2-4e4f-ab37-dc2fab4fc46a" providerId="ADAL" clId="{8783FBF8-ACD0-41B1-BDAB-988EBF709AEB}" dt="2022-09-13T18:40:27.729" v="195" actId="14100"/>
          <ac:picMkLst>
            <pc:docMk/>
            <pc:sldMk cId="3828480908" sldId="259"/>
            <ac:picMk id="5" creationId="{44D3EC2E-D1C0-4656-9C06-00F257821BED}"/>
          </ac:picMkLst>
        </pc:picChg>
        <pc:picChg chg="add del mod">
          <ac:chgData name="Christoffer Østergaard Carstens" userId="5d542c86-40b2-4e4f-ab37-dc2fab4fc46a" providerId="ADAL" clId="{8783FBF8-ACD0-41B1-BDAB-988EBF709AEB}" dt="2022-09-13T18:40:04.830" v="189" actId="478"/>
          <ac:picMkLst>
            <pc:docMk/>
            <pc:sldMk cId="3828480908" sldId="259"/>
            <ac:picMk id="7" creationId="{63F049ED-DE31-484A-A903-74080BC9850E}"/>
          </ac:picMkLst>
        </pc:picChg>
      </pc:sldChg>
      <pc:sldChg chg="modSp new mod">
        <pc:chgData name="Christoffer Østergaard Carstens" userId="5d542c86-40b2-4e4f-ab37-dc2fab4fc46a" providerId="ADAL" clId="{8783FBF8-ACD0-41B1-BDAB-988EBF709AEB}" dt="2022-09-14T09:06:59.654" v="776" actId="115"/>
        <pc:sldMkLst>
          <pc:docMk/>
          <pc:sldMk cId="1734415593" sldId="260"/>
        </pc:sldMkLst>
        <pc:spChg chg="mod">
          <ac:chgData name="Christoffer Østergaard Carstens" userId="5d542c86-40b2-4e4f-ab37-dc2fab4fc46a" providerId="ADAL" clId="{8783FBF8-ACD0-41B1-BDAB-988EBF709AEB}" dt="2022-09-13T18:42:23.912" v="243" actId="313"/>
          <ac:spMkLst>
            <pc:docMk/>
            <pc:sldMk cId="1734415593" sldId="260"/>
            <ac:spMk id="2" creationId="{3C1500F3-342C-494F-84C0-9DCF63F7C2C7}"/>
          </ac:spMkLst>
        </pc:spChg>
        <pc:spChg chg="mod">
          <ac:chgData name="Christoffer Østergaard Carstens" userId="5d542c86-40b2-4e4f-ab37-dc2fab4fc46a" providerId="ADAL" clId="{8783FBF8-ACD0-41B1-BDAB-988EBF709AEB}" dt="2022-09-14T09:06:59.654" v="776" actId="115"/>
          <ac:spMkLst>
            <pc:docMk/>
            <pc:sldMk cId="1734415593" sldId="260"/>
            <ac:spMk id="3" creationId="{D722FC4C-9BC6-4DFE-A4A4-5939197AFFD4}"/>
          </ac:spMkLst>
        </pc:spChg>
      </pc:sldChg>
      <pc:sldChg chg="modSp new mod">
        <pc:chgData name="Christoffer Østergaard Carstens" userId="5d542c86-40b2-4e4f-ab37-dc2fab4fc46a" providerId="ADAL" clId="{8783FBF8-ACD0-41B1-BDAB-988EBF709AEB}" dt="2022-09-14T08:55:42.221" v="543" actId="6549"/>
        <pc:sldMkLst>
          <pc:docMk/>
          <pc:sldMk cId="2034731970" sldId="261"/>
        </pc:sldMkLst>
        <pc:spChg chg="mod">
          <ac:chgData name="Christoffer Østergaard Carstens" userId="5d542c86-40b2-4e4f-ab37-dc2fab4fc46a" providerId="ADAL" clId="{8783FBF8-ACD0-41B1-BDAB-988EBF709AEB}" dt="2022-09-14T08:22:18.977" v="314" actId="20577"/>
          <ac:spMkLst>
            <pc:docMk/>
            <pc:sldMk cId="2034731970" sldId="261"/>
            <ac:spMk id="2" creationId="{0D30F791-1546-4FFC-953F-21181CF81C5D}"/>
          </ac:spMkLst>
        </pc:spChg>
        <pc:spChg chg="mod">
          <ac:chgData name="Christoffer Østergaard Carstens" userId="5d542c86-40b2-4e4f-ab37-dc2fab4fc46a" providerId="ADAL" clId="{8783FBF8-ACD0-41B1-BDAB-988EBF709AEB}" dt="2022-09-14T08:55:42.221" v="543" actId="6549"/>
          <ac:spMkLst>
            <pc:docMk/>
            <pc:sldMk cId="2034731970" sldId="261"/>
            <ac:spMk id="3" creationId="{1A8FF7ED-09BA-42A6-A5C3-47C0041DC898}"/>
          </ac:spMkLst>
        </pc:spChg>
      </pc:sldChg>
      <pc:sldChg chg="modSp new mod">
        <pc:chgData name="Christoffer Østergaard Carstens" userId="5d542c86-40b2-4e4f-ab37-dc2fab4fc46a" providerId="ADAL" clId="{8783FBF8-ACD0-41B1-BDAB-988EBF709AEB}" dt="2022-09-14T08:58:35.940" v="676" actId="20577"/>
        <pc:sldMkLst>
          <pc:docMk/>
          <pc:sldMk cId="3092233320" sldId="262"/>
        </pc:sldMkLst>
        <pc:spChg chg="mod">
          <ac:chgData name="Christoffer Østergaard Carstens" userId="5d542c86-40b2-4e4f-ab37-dc2fab4fc46a" providerId="ADAL" clId="{8783FBF8-ACD0-41B1-BDAB-988EBF709AEB}" dt="2022-09-14T08:58:35.940" v="676" actId="20577"/>
          <ac:spMkLst>
            <pc:docMk/>
            <pc:sldMk cId="3092233320" sldId="262"/>
            <ac:spMk id="2" creationId="{E13869BE-BAC6-4076-942A-6C8840985991}"/>
          </ac:spMkLst>
        </pc:spChg>
        <pc:spChg chg="mod">
          <ac:chgData name="Christoffer Østergaard Carstens" userId="5d542c86-40b2-4e4f-ab37-dc2fab4fc46a" providerId="ADAL" clId="{8783FBF8-ACD0-41B1-BDAB-988EBF709AEB}" dt="2022-09-14T08:58:27.275" v="674" actId="20577"/>
          <ac:spMkLst>
            <pc:docMk/>
            <pc:sldMk cId="3092233320" sldId="262"/>
            <ac:spMk id="3" creationId="{DE06F511-3D4C-466D-A9B0-BE64AB65B5C0}"/>
          </ac:spMkLst>
        </pc:spChg>
      </pc:sldChg>
      <pc:sldChg chg="addSp modSp new mod">
        <pc:chgData name="Christoffer Østergaard Carstens" userId="5d542c86-40b2-4e4f-ab37-dc2fab4fc46a" providerId="ADAL" clId="{8783FBF8-ACD0-41B1-BDAB-988EBF709AEB}" dt="2022-09-14T12:16:08.367" v="1187" actId="14100"/>
        <pc:sldMkLst>
          <pc:docMk/>
          <pc:sldMk cId="2765563718" sldId="263"/>
        </pc:sldMkLst>
        <pc:spChg chg="mod">
          <ac:chgData name="Christoffer Østergaard Carstens" userId="5d542c86-40b2-4e4f-ab37-dc2fab4fc46a" providerId="ADAL" clId="{8783FBF8-ACD0-41B1-BDAB-988EBF709AEB}" dt="2022-09-14T12:13:51.308" v="938" actId="20577"/>
          <ac:spMkLst>
            <pc:docMk/>
            <pc:sldMk cId="2765563718" sldId="263"/>
            <ac:spMk id="2" creationId="{4D98A613-36EA-466D-BC58-6C93ED7720B4}"/>
          </ac:spMkLst>
        </pc:spChg>
        <pc:spChg chg="mod">
          <ac:chgData name="Christoffer Østergaard Carstens" userId="5d542c86-40b2-4e4f-ab37-dc2fab4fc46a" providerId="ADAL" clId="{8783FBF8-ACD0-41B1-BDAB-988EBF709AEB}" dt="2022-09-14T12:15:53.104" v="1185" actId="20577"/>
          <ac:spMkLst>
            <pc:docMk/>
            <pc:sldMk cId="2765563718" sldId="263"/>
            <ac:spMk id="3" creationId="{38210DE0-6D2A-4D16-A15F-00A521CBD756}"/>
          </ac:spMkLst>
        </pc:spChg>
        <pc:picChg chg="add mod">
          <ac:chgData name="Christoffer Østergaard Carstens" userId="5d542c86-40b2-4e4f-ab37-dc2fab4fc46a" providerId="ADAL" clId="{8783FBF8-ACD0-41B1-BDAB-988EBF709AEB}" dt="2022-09-14T12:16:08.367" v="1187" actId="14100"/>
          <ac:picMkLst>
            <pc:docMk/>
            <pc:sldMk cId="2765563718" sldId="263"/>
            <ac:picMk id="1026" creationId="{280DAE8E-D7C1-4B93-98BC-A25613EB42FE}"/>
          </ac:picMkLst>
        </pc:picChg>
      </pc:sldChg>
    </pc:docChg>
  </pc:docChgLst>
  <pc:docChgLst>
    <pc:chgData name="Christoffer Østergaard Carstens" userId="5d542c86-40b2-4e4f-ab37-dc2fab4fc46a" providerId="ADAL" clId="{0E5F633B-3951-4811-9AFA-56D42FBFA17A}"/>
    <pc:docChg chg="undo redo custSel addSld delSld modSld sldOrd">
      <pc:chgData name="Christoffer Østergaard Carstens" userId="5d542c86-40b2-4e4f-ab37-dc2fab4fc46a" providerId="ADAL" clId="{0E5F633B-3951-4811-9AFA-56D42FBFA17A}" dt="2024-04-03T12:18:42.486" v="846" actId="20577"/>
      <pc:docMkLst>
        <pc:docMk/>
      </pc:docMkLst>
      <pc:sldChg chg="modSp mod">
        <pc:chgData name="Christoffer Østergaard Carstens" userId="5d542c86-40b2-4e4f-ab37-dc2fab4fc46a" providerId="ADAL" clId="{0E5F633B-3951-4811-9AFA-56D42FBFA17A}" dt="2024-04-03T11:48:55.504" v="52" actId="20577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0E5F633B-3951-4811-9AFA-56D42FBFA17A}" dt="2024-04-03T11:48:41.026" v="8" actId="20577"/>
          <ac:spMkLst>
            <pc:docMk/>
            <pc:sldMk cId="834824033" sldId="256"/>
            <ac:spMk id="2" creationId="{CF317B45-C707-4F78-A046-9DB5738B0282}"/>
          </ac:spMkLst>
        </pc:spChg>
        <pc:spChg chg="mod">
          <ac:chgData name="Christoffer Østergaard Carstens" userId="5d542c86-40b2-4e4f-ab37-dc2fab4fc46a" providerId="ADAL" clId="{0E5F633B-3951-4811-9AFA-56D42FBFA17A}" dt="2024-04-03T11:48:55.504" v="52" actId="20577"/>
          <ac:spMkLst>
            <pc:docMk/>
            <pc:sldMk cId="834824033" sldId="256"/>
            <ac:spMk id="4" creationId="{D6BE36DA-1470-4DEC-998F-1FB0B21AFE03}"/>
          </ac:spMkLst>
        </pc:spChg>
      </pc:sldChg>
      <pc:sldChg chg="modSp mod">
        <pc:chgData name="Christoffer Østergaard Carstens" userId="5d542c86-40b2-4e4f-ab37-dc2fab4fc46a" providerId="ADAL" clId="{0E5F633B-3951-4811-9AFA-56D42FBFA17A}" dt="2024-04-03T12:07:58.256" v="278" actId="1076"/>
        <pc:sldMkLst>
          <pc:docMk/>
          <pc:sldMk cId="1696840637" sldId="257"/>
        </pc:sldMkLst>
        <pc:picChg chg="mod">
          <ac:chgData name="Christoffer Østergaard Carstens" userId="5d542c86-40b2-4e4f-ab37-dc2fab4fc46a" providerId="ADAL" clId="{0E5F633B-3951-4811-9AFA-56D42FBFA17A}" dt="2024-04-03T12:07:58.256" v="278" actId="1076"/>
          <ac:picMkLst>
            <pc:docMk/>
            <pc:sldMk cId="1696840637" sldId="257"/>
            <ac:picMk id="5" creationId="{920F188B-DBAC-4BFC-9C09-3D3573FD5AD8}"/>
          </ac:picMkLst>
        </pc:picChg>
      </pc:sldChg>
      <pc:sldChg chg="modSp mod">
        <pc:chgData name="Christoffer Østergaard Carstens" userId="5d542c86-40b2-4e4f-ab37-dc2fab4fc46a" providerId="ADAL" clId="{0E5F633B-3951-4811-9AFA-56D42FBFA17A}" dt="2024-04-03T12:08:15.028" v="281" actId="1076"/>
        <pc:sldMkLst>
          <pc:docMk/>
          <pc:sldMk cId="1520861684" sldId="260"/>
        </pc:sldMkLst>
        <pc:picChg chg="mod">
          <ac:chgData name="Christoffer Østergaard Carstens" userId="5d542c86-40b2-4e4f-ab37-dc2fab4fc46a" providerId="ADAL" clId="{0E5F633B-3951-4811-9AFA-56D42FBFA17A}" dt="2024-04-03T12:08:15.028" v="281" actId="1076"/>
          <ac:picMkLst>
            <pc:docMk/>
            <pc:sldMk cId="1520861684" sldId="260"/>
            <ac:picMk id="5" creationId="{36A676CC-722B-B4FE-36FE-D254508902CB}"/>
          </ac:picMkLst>
        </pc:picChg>
      </pc:sldChg>
      <pc:sldChg chg="modSp mod">
        <pc:chgData name="Christoffer Østergaard Carstens" userId="5d542c86-40b2-4e4f-ab37-dc2fab4fc46a" providerId="ADAL" clId="{0E5F633B-3951-4811-9AFA-56D42FBFA17A}" dt="2024-04-03T12:08:21.438" v="283" actId="1076"/>
        <pc:sldMkLst>
          <pc:docMk/>
          <pc:sldMk cId="3620060491" sldId="261"/>
        </pc:sldMkLst>
        <pc:picChg chg="mod">
          <ac:chgData name="Christoffer Østergaard Carstens" userId="5d542c86-40b2-4e4f-ab37-dc2fab4fc46a" providerId="ADAL" clId="{0E5F633B-3951-4811-9AFA-56D42FBFA17A}" dt="2024-04-03T12:08:21.438" v="283" actId="1076"/>
          <ac:picMkLst>
            <pc:docMk/>
            <pc:sldMk cId="3620060491" sldId="261"/>
            <ac:picMk id="5" creationId="{27852EBB-59B3-2ECA-3786-09CD83C250B4}"/>
          </ac:picMkLst>
        </pc:picChg>
      </pc:sldChg>
      <pc:sldChg chg="del">
        <pc:chgData name="Christoffer Østergaard Carstens" userId="5d542c86-40b2-4e4f-ab37-dc2fab4fc46a" providerId="ADAL" clId="{0E5F633B-3951-4811-9AFA-56D42FBFA17A}" dt="2024-04-03T12:01:13.648" v="183" actId="47"/>
        <pc:sldMkLst>
          <pc:docMk/>
          <pc:sldMk cId="921458659" sldId="265"/>
        </pc:sldMkLst>
      </pc:sldChg>
      <pc:sldChg chg="addSp modSp mod setBg">
        <pc:chgData name="Christoffer Østergaard Carstens" userId="5d542c86-40b2-4e4f-ab37-dc2fab4fc46a" providerId="ADAL" clId="{0E5F633B-3951-4811-9AFA-56D42FBFA17A}" dt="2024-04-03T12:07:47.727" v="277" actId="255"/>
        <pc:sldMkLst>
          <pc:docMk/>
          <pc:sldMk cId="3295010755" sldId="266"/>
        </pc:sldMkLst>
        <pc:spChg chg="mod">
          <ac:chgData name="Christoffer Østergaard Carstens" userId="5d542c86-40b2-4e4f-ab37-dc2fab4fc46a" providerId="ADAL" clId="{0E5F633B-3951-4811-9AFA-56D42FBFA17A}" dt="2024-04-03T12:07:34.831" v="274" actId="26606"/>
          <ac:spMkLst>
            <pc:docMk/>
            <pc:sldMk cId="3295010755" sldId="266"/>
            <ac:spMk id="2" creationId="{FB8D7E02-3382-5001-D225-1A18EA5F1DE5}"/>
          </ac:spMkLst>
        </pc:spChg>
        <pc:spChg chg="mod">
          <ac:chgData name="Christoffer Østergaard Carstens" userId="5d542c86-40b2-4e4f-ab37-dc2fab4fc46a" providerId="ADAL" clId="{0E5F633B-3951-4811-9AFA-56D42FBFA17A}" dt="2024-04-03T12:07:47.727" v="277" actId="255"/>
          <ac:spMkLst>
            <pc:docMk/>
            <pc:sldMk cId="3295010755" sldId="266"/>
            <ac:spMk id="3" creationId="{8FFA57DF-4DE6-8835-2753-38E2EC36A75F}"/>
          </ac:spMkLst>
        </pc:spChg>
        <pc:spChg chg="add">
          <ac:chgData name="Christoffer Østergaard Carstens" userId="5d542c86-40b2-4e4f-ab37-dc2fab4fc46a" providerId="ADAL" clId="{0E5F633B-3951-4811-9AFA-56D42FBFA17A}" dt="2024-04-03T12:07:34.831" v="274" actId="26606"/>
          <ac:spMkLst>
            <pc:docMk/>
            <pc:sldMk cId="3295010755" sldId="266"/>
            <ac:spMk id="9" creationId="{04812C46-200A-4DEB-A05E-3ED6C68C2387}"/>
          </ac:spMkLst>
        </pc:spChg>
        <pc:spChg chg="add">
          <ac:chgData name="Christoffer Østergaard Carstens" userId="5d542c86-40b2-4e4f-ab37-dc2fab4fc46a" providerId="ADAL" clId="{0E5F633B-3951-4811-9AFA-56D42FBFA17A}" dt="2024-04-03T12:07:34.831" v="274" actId="26606"/>
          <ac:spMkLst>
            <pc:docMk/>
            <pc:sldMk cId="3295010755" sldId="266"/>
            <ac:spMk id="11" creationId="{D1EA859B-E555-4109-94F3-6700E046E008}"/>
          </ac:spMkLst>
        </pc:spChg>
        <pc:picChg chg="add">
          <ac:chgData name="Christoffer Østergaard Carstens" userId="5d542c86-40b2-4e4f-ab37-dc2fab4fc46a" providerId="ADAL" clId="{0E5F633B-3951-4811-9AFA-56D42FBFA17A}" dt="2024-04-03T12:07:34.831" v="274" actId="26606"/>
          <ac:picMkLst>
            <pc:docMk/>
            <pc:sldMk cId="3295010755" sldId="266"/>
            <ac:picMk id="5" creationId="{953C754F-7680-6E43-17A0-8DB50FDA861B}"/>
          </ac:picMkLst>
        </pc:picChg>
      </pc:sldChg>
      <pc:sldChg chg="modSp mod">
        <pc:chgData name="Christoffer Østergaard Carstens" userId="5d542c86-40b2-4e4f-ab37-dc2fab4fc46a" providerId="ADAL" clId="{0E5F633B-3951-4811-9AFA-56D42FBFA17A}" dt="2024-04-03T12:18:42.486" v="846" actId="20577"/>
        <pc:sldMkLst>
          <pc:docMk/>
          <pc:sldMk cId="2490499758" sldId="267"/>
        </pc:sldMkLst>
        <pc:spChg chg="mod">
          <ac:chgData name="Christoffer Østergaard Carstens" userId="5d542c86-40b2-4e4f-ab37-dc2fab4fc46a" providerId="ADAL" clId="{0E5F633B-3951-4811-9AFA-56D42FBFA17A}" dt="2024-04-03T12:18:42.486" v="846" actId="20577"/>
          <ac:spMkLst>
            <pc:docMk/>
            <pc:sldMk cId="2490499758" sldId="267"/>
            <ac:spMk id="3" creationId="{95306D84-3091-8559-A28F-098BBB1A4E51}"/>
          </ac:spMkLst>
        </pc:spChg>
      </pc:sldChg>
      <pc:sldChg chg="modSp mod">
        <pc:chgData name="Christoffer Østergaard Carstens" userId="5d542c86-40b2-4e4f-ab37-dc2fab4fc46a" providerId="ADAL" clId="{0E5F633B-3951-4811-9AFA-56D42FBFA17A}" dt="2024-04-03T12:18:15.527" v="835" actId="20577"/>
        <pc:sldMkLst>
          <pc:docMk/>
          <pc:sldMk cId="1064144088" sldId="268"/>
        </pc:sldMkLst>
        <pc:spChg chg="mod">
          <ac:chgData name="Christoffer Østergaard Carstens" userId="5d542c86-40b2-4e4f-ab37-dc2fab4fc46a" providerId="ADAL" clId="{0E5F633B-3951-4811-9AFA-56D42FBFA17A}" dt="2024-04-03T12:18:15.527" v="835" actId="20577"/>
          <ac:spMkLst>
            <pc:docMk/>
            <pc:sldMk cId="1064144088" sldId="268"/>
            <ac:spMk id="3" creationId="{A3E8636E-D428-64D0-52FE-B19A99CE16C4}"/>
          </ac:spMkLst>
        </pc:spChg>
      </pc:sldChg>
      <pc:sldChg chg="addSp delSp modSp new mod setBg">
        <pc:chgData name="Christoffer Østergaard Carstens" userId="5d542c86-40b2-4e4f-ab37-dc2fab4fc46a" providerId="ADAL" clId="{0E5F633B-3951-4811-9AFA-56D42FBFA17A}" dt="2024-04-03T12:05:11.208" v="273" actId="14100"/>
        <pc:sldMkLst>
          <pc:docMk/>
          <pc:sldMk cId="2796228901" sldId="269"/>
        </pc:sldMkLst>
        <pc:spChg chg="mod">
          <ac:chgData name="Christoffer Østergaard Carstens" userId="5d542c86-40b2-4e4f-ab37-dc2fab4fc46a" providerId="ADAL" clId="{0E5F633B-3951-4811-9AFA-56D42FBFA17A}" dt="2024-04-03T12:05:04.844" v="270" actId="26606"/>
          <ac:spMkLst>
            <pc:docMk/>
            <pc:sldMk cId="2796228901" sldId="269"/>
            <ac:spMk id="2" creationId="{12ADBEB9-6BC0-67B7-F1F5-BBCF21993BD8}"/>
          </ac:spMkLst>
        </pc:spChg>
        <pc:spChg chg="del mod">
          <ac:chgData name="Christoffer Østergaard Carstens" userId="5d542c86-40b2-4e4f-ab37-dc2fab4fc46a" providerId="ADAL" clId="{0E5F633B-3951-4811-9AFA-56D42FBFA17A}" dt="2024-04-03T12:05:04.844" v="270" actId="26606"/>
          <ac:spMkLst>
            <pc:docMk/>
            <pc:sldMk cId="2796228901" sldId="269"/>
            <ac:spMk id="3" creationId="{5B9CF6F4-1E16-F4D8-2BE0-4CFBFD0A5B46}"/>
          </ac:spMkLst>
        </pc:spChg>
        <pc:spChg chg="add">
          <ac:chgData name="Christoffer Østergaard Carstens" userId="5d542c86-40b2-4e4f-ab37-dc2fab4fc46a" providerId="ADAL" clId="{0E5F633B-3951-4811-9AFA-56D42FBFA17A}" dt="2024-04-03T12:05:04.844" v="270" actId="26606"/>
          <ac:spMkLst>
            <pc:docMk/>
            <pc:sldMk cId="2796228901" sldId="269"/>
            <ac:spMk id="9" creationId="{BACC6370-2D7E-4714-9D71-7542949D7D5D}"/>
          </ac:spMkLst>
        </pc:spChg>
        <pc:spChg chg="add">
          <ac:chgData name="Christoffer Østergaard Carstens" userId="5d542c86-40b2-4e4f-ab37-dc2fab4fc46a" providerId="ADAL" clId="{0E5F633B-3951-4811-9AFA-56D42FBFA17A}" dt="2024-04-03T12:05:04.844" v="270" actId="26606"/>
          <ac:spMkLst>
            <pc:docMk/>
            <pc:sldMk cId="2796228901" sldId="269"/>
            <ac:spMk id="11" creationId="{256B2C21-A230-48C0-8DF1-C46611373C44}"/>
          </ac:spMkLst>
        </pc:spChg>
        <pc:spChg chg="add">
          <ac:chgData name="Christoffer Østergaard Carstens" userId="5d542c86-40b2-4e4f-ab37-dc2fab4fc46a" providerId="ADAL" clId="{0E5F633B-3951-4811-9AFA-56D42FBFA17A}" dt="2024-04-03T12:05:04.844" v="270" actId="26606"/>
          <ac:spMkLst>
            <pc:docMk/>
            <pc:sldMk cId="2796228901" sldId="269"/>
            <ac:spMk id="13" creationId="{3847E18C-932D-4C95-AABA-FEC7C9499AD7}"/>
          </ac:spMkLst>
        </pc:spChg>
        <pc:spChg chg="add">
          <ac:chgData name="Christoffer Østergaard Carstens" userId="5d542c86-40b2-4e4f-ab37-dc2fab4fc46a" providerId="ADAL" clId="{0E5F633B-3951-4811-9AFA-56D42FBFA17A}" dt="2024-04-03T12:05:04.844" v="270" actId="26606"/>
          <ac:spMkLst>
            <pc:docMk/>
            <pc:sldMk cId="2796228901" sldId="269"/>
            <ac:spMk id="15" creationId="{3150CB11-0C61-439E-910F-5787759E72A0}"/>
          </ac:spMkLst>
        </pc:spChg>
        <pc:spChg chg="add">
          <ac:chgData name="Christoffer Østergaard Carstens" userId="5d542c86-40b2-4e4f-ab37-dc2fab4fc46a" providerId="ADAL" clId="{0E5F633B-3951-4811-9AFA-56D42FBFA17A}" dt="2024-04-03T12:05:04.844" v="270" actId="26606"/>
          <ac:spMkLst>
            <pc:docMk/>
            <pc:sldMk cId="2796228901" sldId="269"/>
            <ac:spMk id="17" creationId="{43F8A58B-5155-44CE-A5FF-7647B47D0A7A}"/>
          </ac:spMkLst>
        </pc:spChg>
        <pc:spChg chg="add">
          <ac:chgData name="Christoffer Østergaard Carstens" userId="5d542c86-40b2-4e4f-ab37-dc2fab4fc46a" providerId="ADAL" clId="{0E5F633B-3951-4811-9AFA-56D42FBFA17A}" dt="2024-04-03T12:05:04.844" v="270" actId="26606"/>
          <ac:spMkLst>
            <pc:docMk/>
            <pc:sldMk cId="2796228901" sldId="269"/>
            <ac:spMk id="19" creationId="{443F2ACA-E6D6-4028-82DD-F03C262D5DE6}"/>
          </ac:spMkLst>
        </pc:spChg>
        <pc:graphicFrameChg chg="add mod">
          <ac:chgData name="Christoffer Østergaard Carstens" userId="5d542c86-40b2-4e4f-ab37-dc2fab4fc46a" providerId="ADAL" clId="{0E5F633B-3951-4811-9AFA-56D42FBFA17A}" dt="2024-04-03T12:05:11.208" v="273" actId="14100"/>
          <ac:graphicFrameMkLst>
            <pc:docMk/>
            <pc:sldMk cId="2796228901" sldId="269"/>
            <ac:graphicFrameMk id="5" creationId="{7E09DF91-B67F-D369-ED26-D723DB8FA8A3}"/>
          </ac:graphicFrameMkLst>
        </pc:graphicFrameChg>
      </pc:sldChg>
      <pc:sldChg chg="addSp modSp new mod setBg">
        <pc:chgData name="Christoffer Østergaard Carstens" userId="5d542c86-40b2-4e4f-ab37-dc2fab4fc46a" providerId="ADAL" clId="{0E5F633B-3951-4811-9AFA-56D42FBFA17A}" dt="2024-04-03T12:04:54.362" v="269" actId="255"/>
        <pc:sldMkLst>
          <pc:docMk/>
          <pc:sldMk cId="1800414860" sldId="270"/>
        </pc:sldMkLst>
        <pc:spChg chg="mod">
          <ac:chgData name="Christoffer Østergaard Carstens" userId="5d542c86-40b2-4e4f-ab37-dc2fab4fc46a" providerId="ADAL" clId="{0E5F633B-3951-4811-9AFA-56D42FBFA17A}" dt="2024-04-03T12:03:54.593" v="255" actId="1076"/>
          <ac:spMkLst>
            <pc:docMk/>
            <pc:sldMk cId="1800414860" sldId="270"/>
            <ac:spMk id="2" creationId="{0A5B7849-14C0-4F2D-20EC-599AC9A9C586}"/>
          </ac:spMkLst>
        </pc:spChg>
        <pc:spChg chg="mod">
          <ac:chgData name="Christoffer Østergaard Carstens" userId="5d542c86-40b2-4e4f-ab37-dc2fab4fc46a" providerId="ADAL" clId="{0E5F633B-3951-4811-9AFA-56D42FBFA17A}" dt="2024-04-03T12:04:54.362" v="269" actId="255"/>
          <ac:spMkLst>
            <pc:docMk/>
            <pc:sldMk cId="1800414860" sldId="270"/>
            <ac:spMk id="3" creationId="{4B455FCB-E106-2D8A-5912-C6A307AD834E}"/>
          </ac:spMkLst>
        </pc:spChg>
        <pc:spChg chg="add">
          <ac:chgData name="Christoffer Østergaard Carstens" userId="5d542c86-40b2-4e4f-ab37-dc2fab4fc46a" providerId="ADAL" clId="{0E5F633B-3951-4811-9AFA-56D42FBFA17A}" dt="2024-04-03T12:03:00.015" v="240" actId="26606"/>
          <ac:spMkLst>
            <pc:docMk/>
            <pc:sldMk cId="1800414860" sldId="270"/>
            <ac:spMk id="9" creationId="{C0763A76-9F1C-4FC5-82B7-DD475DA461B2}"/>
          </ac:spMkLst>
        </pc:spChg>
        <pc:spChg chg="add">
          <ac:chgData name="Christoffer Østergaard Carstens" userId="5d542c86-40b2-4e4f-ab37-dc2fab4fc46a" providerId="ADAL" clId="{0E5F633B-3951-4811-9AFA-56D42FBFA17A}" dt="2024-04-03T12:03:00.015" v="240" actId="26606"/>
          <ac:spMkLst>
            <pc:docMk/>
            <pc:sldMk cId="1800414860" sldId="270"/>
            <ac:spMk id="11" creationId="{E81BF4F6-F2CF-4984-9D14-D6966D92F99F}"/>
          </ac:spMkLst>
        </pc:spChg>
        <pc:picChg chg="add">
          <ac:chgData name="Christoffer Østergaard Carstens" userId="5d542c86-40b2-4e4f-ab37-dc2fab4fc46a" providerId="ADAL" clId="{0E5F633B-3951-4811-9AFA-56D42FBFA17A}" dt="2024-04-03T12:03:00.015" v="240" actId="26606"/>
          <ac:picMkLst>
            <pc:docMk/>
            <pc:sldMk cId="1800414860" sldId="270"/>
            <ac:picMk id="5" creationId="{172E04BA-00DD-BA73-FA00-F2A4E6478CA6}"/>
          </ac:picMkLst>
        </pc:picChg>
      </pc:sldChg>
      <pc:sldChg chg="addSp modSp new mod setBg">
        <pc:chgData name="Christoffer Østergaard Carstens" userId="5d542c86-40b2-4e4f-ab37-dc2fab4fc46a" providerId="ADAL" clId="{0E5F633B-3951-4811-9AFA-56D42FBFA17A}" dt="2024-04-03T12:02:54.833" v="239" actId="255"/>
        <pc:sldMkLst>
          <pc:docMk/>
          <pc:sldMk cId="3893139942" sldId="271"/>
        </pc:sldMkLst>
        <pc:spChg chg="mod">
          <ac:chgData name="Christoffer Østergaard Carstens" userId="5d542c86-40b2-4e4f-ab37-dc2fab4fc46a" providerId="ADAL" clId="{0E5F633B-3951-4811-9AFA-56D42FBFA17A}" dt="2024-04-03T12:02:46.464" v="236" actId="26606"/>
          <ac:spMkLst>
            <pc:docMk/>
            <pc:sldMk cId="3893139942" sldId="271"/>
            <ac:spMk id="2" creationId="{B9BD2EDC-1340-8F1C-6A9C-6D9F7705DE9D}"/>
          </ac:spMkLst>
        </pc:spChg>
        <pc:spChg chg="mod">
          <ac:chgData name="Christoffer Østergaard Carstens" userId="5d542c86-40b2-4e4f-ab37-dc2fab4fc46a" providerId="ADAL" clId="{0E5F633B-3951-4811-9AFA-56D42FBFA17A}" dt="2024-04-03T12:02:54.833" v="239" actId="255"/>
          <ac:spMkLst>
            <pc:docMk/>
            <pc:sldMk cId="3893139942" sldId="271"/>
            <ac:spMk id="3" creationId="{BE88664D-F732-36B0-36D7-D7756D520993}"/>
          </ac:spMkLst>
        </pc:spChg>
        <pc:spChg chg="add">
          <ac:chgData name="Christoffer Østergaard Carstens" userId="5d542c86-40b2-4e4f-ab37-dc2fab4fc46a" providerId="ADAL" clId="{0E5F633B-3951-4811-9AFA-56D42FBFA17A}" dt="2024-04-03T12:02:46.464" v="236" actId="26606"/>
          <ac:spMkLst>
            <pc:docMk/>
            <pc:sldMk cId="3893139942" sldId="271"/>
            <ac:spMk id="10" creationId="{12609869-9E80-471B-A487-A53288E0E791}"/>
          </ac:spMkLst>
        </pc:spChg>
        <pc:spChg chg="add">
          <ac:chgData name="Christoffer Østergaard Carstens" userId="5d542c86-40b2-4e4f-ab37-dc2fab4fc46a" providerId="ADAL" clId="{0E5F633B-3951-4811-9AFA-56D42FBFA17A}" dt="2024-04-03T12:02:46.464" v="236" actId="26606"/>
          <ac:spMkLst>
            <pc:docMk/>
            <pc:sldMk cId="3893139942" sldId="271"/>
            <ac:spMk id="12" creationId="{7004738A-9D34-43E8-97D2-CA0EED4F8BE0}"/>
          </ac:spMkLst>
        </pc:spChg>
        <pc:spChg chg="add">
          <ac:chgData name="Christoffer Østergaard Carstens" userId="5d542c86-40b2-4e4f-ab37-dc2fab4fc46a" providerId="ADAL" clId="{0E5F633B-3951-4811-9AFA-56D42FBFA17A}" dt="2024-04-03T12:02:46.464" v="236" actId="26606"/>
          <ac:spMkLst>
            <pc:docMk/>
            <pc:sldMk cId="3893139942" sldId="271"/>
            <ac:spMk id="14" creationId="{B8B8D07F-F13E-443E-BA68-2D26672D76B9}"/>
          </ac:spMkLst>
        </pc:spChg>
        <pc:spChg chg="add">
          <ac:chgData name="Christoffer Østergaard Carstens" userId="5d542c86-40b2-4e4f-ab37-dc2fab4fc46a" providerId="ADAL" clId="{0E5F633B-3951-4811-9AFA-56D42FBFA17A}" dt="2024-04-03T12:02:46.464" v="236" actId="26606"/>
          <ac:spMkLst>
            <pc:docMk/>
            <pc:sldMk cId="3893139942" sldId="271"/>
            <ac:spMk id="16" creationId="{2813A4FA-24A5-41ED-A534-3807D1B2F344}"/>
          </ac:spMkLst>
        </pc:spChg>
        <pc:spChg chg="add">
          <ac:chgData name="Christoffer Østergaard Carstens" userId="5d542c86-40b2-4e4f-ab37-dc2fab4fc46a" providerId="ADAL" clId="{0E5F633B-3951-4811-9AFA-56D42FBFA17A}" dt="2024-04-03T12:02:46.464" v="236" actId="26606"/>
          <ac:spMkLst>
            <pc:docMk/>
            <pc:sldMk cId="3893139942" sldId="271"/>
            <ac:spMk id="18" creationId="{C3944F27-CA70-4E84-A51A-E6BF89558979}"/>
          </ac:spMkLst>
        </pc:spChg>
        <pc:picChg chg="add">
          <ac:chgData name="Christoffer Østergaard Carstens" userId="5d542c86-40b2-4e4f-ab37-dc2fab4fc46a" providerId="ADAL" clId="{0E5F633B-3951-4811-9AFA-56D42FBFA17A}" dt="2024-04-03T12:02:46.464" v="236" actId="26606"/>
          <ac:picMkLst>
            <pc:docMk/>
            <pc:sldMk cId="3893139942" sldId="271"/>
            <ac:picMk id="7" creationId="{7012C2F9-EE29-F4BD-F75B-A3765F0D645A}"/>
          </ac:picMkLst>
        </pc:picChg>
      </pc:sldChg>
      <pc:sldChg chg="addSp delSp modSp new mod setBg">
        <pc:chgData name="Christoffer Østergaard Carstens" userId="5d542c86-40b2-4e4f-ab37-dc2fab4fc46a" providerId="ADAL" clId="{0E5F633B-3951-4811-9AFA-56D42FBFA17A}" dt="2024-04-03T12:02:38.439" v="235" actId="14100"/>
        <pc:sldMkLst>
          <pc:docMk/>
          <pc:sldMk cId="326787925" sldId="272"/>
        </pc:sldMkLst>
        <pc:spChg chg="mod">
          <ac:chgData name="Christoffer Østergaard Carstens" userId="5d542c86-40b2-4e4f-ab37-dc2fab4fc46a" providerId="ADAL" clId="{0E5F633B-3951-4811-9AFA-56D42FBFA17A}" dt="2024-04-03T12:02:30.835" v="230" actId="26606"/>
          <ac:spMkLst>
            <pc:docMk/>
            <pc:sldMk cId="326787925" sldId="272"/>
            <ac:spMk id="2" creationId="{96606AA9-9FB0-6331-D095-98C271DFB6D0}"/>
          </ac:spMkLst>
        </pc:spChg>
        <pc:spChg chg="add del mod">
          <ac:chgData name="Christoffer Østergaard Carstens" userId="5d542c86-40b2-4e4f-ab37-dc2fab4fc46a" providerId="ADAL" clId="{0E5F633B-3951-4811-9AFA-56D42FBFA17A}" dt="2024-04-03T12:02:31.907" v="233" actId="26606"/>
          <ac:spMkLst>
            <pc:docMk/>
            <pc:sldMk cId="326787925" sldId="272"/>
            <ac:spMk id="3" creationId="{22070ADD-2F63-9432-D469-A7AE8658DFDD}"/>
          </ac:spMkLst>
        </pc:spChg>
        <pc:spChg chg="add del">
          <ac:chgData name="Christoffer Østergaard Carstens" userId="5d542c86-40b2-4e4f-ab37-dc2fab4fc46a" providerId="ADAL" clId="{0E5F633B-3951-4811-9AFA-56D42FBFA17A}" dt="2024-04-03T12:02:30.835" v="230" actId="26606"/>
          <ac:spMkLst>
            <pc:docMk/>
            <pc:sldMk cId="326787925" sldId="272"/>
            <ac:spMk id="9" creationId="{2C61293E-6EBE-43EF-A52C-9BEBFD7679D4}"/>
          </ac:spMkLst>
        </pc:spChg>
        <pc:spChg chg="add del">
          <ac:chgData name="Christoffer Østergaard Carstens" userId="5d542c86-40b2-4e4f-ab37-dc2fab4fc46a" providerId="ADAL" clId="{0E5F633B-3951-4811-9AFA-56D42FBFA17A}" dt="2024-04-03T12:02:30.835" v="230" actId="26606"/>
          <ac:spMkLst>
            <pc:docMk/>
            <pc:sldMk cId="326787925" sldId="272"/>
            <ac:spMk id="11" creationId="{21540236-BFD5-4A9D-8840-4703E7F76825}"/>
          </ac:spMkLst>
        </pc:spChg>
        <pc:graphicFrameChg chg="add del">
          <ac:chgData name="Christoffer Østergaard Carstens" userId="5d542c86-40b2-4e4f-ab37-dc2fab4fc46a" providerId="ADAL" clId="{0E5F633B-3951-4811-9AFA-56D42FBFA17A}" dt="2024-04-03T12:02:31.882" v="232" actId="26606"/>
          <ac:graphicFrameMkLst>
            <pc:docMk/>
            <pc:sldMk cId="326787925" sldId="272"/>
            <ac:graphicFrameMk id="13" creationId="{D4117F67-92D9-E2DC-42E9-714A4282489A}"/>
          </ac:graphicFrameMkLst>
        </pc:graphicFrameChg>
        <pc:graphicFrameChg chg="add mod">
          <ac:chgData name="Christoffer Østergaard Carstens" userId="5d542c86-40b2-4e4f-ab37-dc2fab4fc46a" providerId="ADAL" clId="{0E5F633B-3951-4811-9AFA-56D42FBFA17A}" dt="2024-04-03T12:02:38.439" v="235" actId="14100"/>
          <ac:graphicFrameMkLst>
            <pc:docMk/>
            <pc:sldMk cId="326787925" sldId="272"/>
            <ac:graphicFrameMk id="15" creationId="{44F3632A-7516-55C9-6B4C-DDE86701CB99}"/>
          </ac:graphicFrameMkLst>
        </pc:graphicFrameChg>
        <pc:picChg chg="add del">
          <ac:chgData name="Christoffer Østergaard Carstens" userId="5d542c86-40b2-4e4f-ab37-dc2fab4fc46a" providerId="ADAL" clId="{0E5F633B-3951-4811-9AFA-56D42FBFA17A}" dt="2024-04-03T12:02:30.835" v="230" actId="26606"/>
          <ac:picMkLst>
            <pc:docMk/>
            <pc:sldMk cId="326787925" sldId="272"/>
            <ac:picMk id="5" creationId="{B80D8413-3328-1BBD-0895-41A0DBC3118A}"/>
          </ac:picMkLst>
        </pc:picChg>
      </pc:sldChg>
      <pc:sldChg chg="addSp delSp modSp new mod setBg">
        <pc:chgData name="Christoffer Østergaard Carstens" userId="5d542c86-40b2-4e4f-ab37-dc2fab4fc46a" providerId="ADAL" clId="{0E5F633B-3951-4811-9AFA-56D42FBFA17A}" dt="2024-04-03T12:13:05.895" v="646" actId="255"/>
        <pc:sldMkLst>
          <pc:docMk/>
          <pc:sldMk cId="3296247846" sldId="273"/>
        </pc:sldMkLst>
        <pc:spChg chg="mod">
          <ac:chgData name="Christoffer Østergaard Carstens" userId="5d542c86-40b2-4e4f-ab37-dc2fab4fc46a" providerId="ADAL" clId="{0E5F633B-3951-4811-9AFA-56D42FBFA17A}" dt="2024-04-03T12:12:52.631" v="644" actId="26606"/>
          <ac:spMkLst>
            <pc:docMk/>
            <pc:sldMk cId="3296247846" sldId="273"/>
            <ac:spMk id="2" creationId="{4009A1CF-C5E0-AA4A-F7C5-011A57EDB82D}"/>
          </ac:spMkLst>
        </pc:spChg>
        <pc:spChg chg="add del mod">
          <ac:chgData name="Christoffer Østergaard Carstens" userId="5d542c86-40b2-4e4f-ab37-dc2fab4fc46a" providerId="ADAL" clId="{0E5F633B-3951-4811-9AFA-56D42FBFA17A}" dt="2024-04-03T12:12:52.631" v="644" actId="26606"/>
          <ac:spMkLst>
            <pc:docMk/>
            <pc:sldMk cId="3296247846" sldId="273"/>
            <ac:spMk id="3" creationId="{0EE153CE-A3E9-54CD-1E46-DC626D3BF730}"/>
          </ac:spMkLst>
        </pc:spChg>
        <pc:spChg chg="add del">
          <ac:chgData name="Christoffer Østergaard Carstens" userId="5d542c86-40b2-4e4f-ab37-dc2fab4fc46a" providerId="ADAL" clId="{0E5F633B-3951-4811-9AFA-56D42FBFA17A}" dt="2024-04-03T12:12:52.606" v="643" actId="26606"/>
          <ac:spMkLst>
            <pc:docMk/>
            <pc:sldMk cId="3296247846" sldId="273"/>
            <ac:spMk id="9" creationId="{35DB3719-6FDC-4E5D-891D-FF40B7300F64}"/>
          </ac:spMkLst>
        </pc:spChg>
        <pc:spChg chg="add del">
          <ac:chgData name="Christoffer Østergaard Carstens" userId="5d542c86-40b2-4e4f-ab37-dc2fab4fc46a" providerId="ADAL" clId="{0E5F633B-3951-4811-9AFA-56D42FBFA17A}" dt="2024-04-03T12:12:52.606" v="643" actId="26606"/>
          <ac:spMkLst>
            <pc:docMk/>
            <pc:sldMk cId="3296247846" sldId="273"/>
            <ac:spMk id="11" creationId="{E0CBAC23-2E3F-4A90-BA59-F8299F6A5439}"/>
          </ac:spMkLst>
        </pc:spChg>
        <pc:spChg chg="add">
          <ac:chgData name="Christoffer Østergaard Carstens" userId="5d542c86-40b2-4e4f-ab37-dc2fab4fc46a" providerId="ADAL" clId="{0E5F633B-3951-4811-9AFA-56D42FBFA17A}" dt="2024-04-03T12:12:52.631" v="644" actId="26606"/>
          <ac:spMkLst>
            <pc:docMk/>
            <pc:sldMk cId="3296247846" sldId="273"/>
            <ac:spMk id="13" creationId="{04812C46-200A-4DEB-A05E-3ED6C68C2387}"/>
          </ac:spMkLst>
        </pc:spChg>
        <pc:spChg chg="add">
          <ac:chgData name="Christoffer Østergaard Carstens" userId="5d542c86-40b2-4e4f-ab37-dc2fab4fc46a" providerId="ADAL" clId="{0E5F633B-3951-4811-9AFA-56D42FBFA17A}" dt="2024-04-03T12:12:52.631" v="644" actId="26606"/>
          <ac:spMkLst>
            <pc:docMk/>
            <pc:sldMk cId="3296247846" sldId="273"/>
            <ac:spMk id="15" creationId="{D1EA859B-E555-4109-94F3-6700E046E008}"/>
          </ac:spMkLst>
        </pc:spChg>
        <pc:spChg chg="add mod">
          <ac:chgData name="Christoffer Østergaard Carstens" userId="5d542c86-40b2-4e4f-ab37-dc2fab4fc46a" providerId="ADAL" clId="{0E5F633B-3951-4811-9AFA-56D42FBFA17A}" dt="2024-04-03T12:13:05.895" v="646" actId="255"/>
          <ac:spMkLst>
            <pc:docMk/>
            <pc:sldMk cId="3296247846" sldId="273"/>
            <ac:spMk id="16" creationId="{0EE153CE-A3E9-54CD-1E46-DC626D3BF730}"/>
          </ac:spMkLst>
        </pc:spChg>
        <pc:graphicFrameChg chg="add del">
          <ac:chgData name="Christoffer Østergaard Carstens" userId="5d542c86-40b2-4e4f-ab37-dc2fab4fc46a" providerId="ADAL" clId="{0E5F633B-3951-4811-9AFA-56D42FBFA17A}" dt="2024-04-03T12:12:52.606" v="643" actId="26606"/>
          <ac:graphicFrameMkLst>
            <pc:docMk/>
            <pc:sldMk cId="3296247846" sldId="273"/>
            <ac:graphicFrameMk id="5" creationId="{FB5E027E-E130-EBD6-34A1-8171E3DCF8AE}"/>
          </ac:graphicFrameMkLst>
        </pc:graphicFrameChg>
        <pc:picChg chg="add">
          <ac:chgData name="Christoffer Østergaard Carstens" userId="5d542c86-40b2-4e4f-ab37-dc2fab4fc46a" providerId="ADAL" clId="{0E5F633B-3951-4811-9AFA-56D42FBFA17A}" dt="2024-04-03T12:12:52.631" v="644" actId="26606"/>
          <ac:picMkLst>
            <pc:docMk/>
            <pc:sldMk cId="3296247846" sldId="273"/>
            <ac:picMk id="14" creationId="{1E57A1F7-026C-E1F8-74D9-D02A298113E5}"/>
          </ac:picMkLst>
        </pc:picChg>
      </pc:sldChg>
      <pc:sldChg chg="addSp delSp modSp new mod ord setBg">
        <pc:chgData name="Christoffer Østergaard Carstens" userId="5d542c86-40b2-4e4f-ab37-dc2fab4fc46a" providerId="ADAL" clId="{0E5F633B-3951-4811-9AFA-56D42FBFA17A}" dt="2024-04-03T12:18:33.123" v="839"/>
        <pc:sldMkLst>
          <pc:docMk/>
          <pc:sldMk cId="1143403179" sldId="274"/>
        </pc:sldMkLst>
        <pc:spChg chg="mod">
          <ac:chgData name="Christoffer Østergaard Carstens" userId="5d542c86-40b2-4e4f-ab37-dc2fab4fc46a" providerId="ADAL" clId="{0E5F633B-3951-4811-9AFA-56D42FBFA17A}" dt="2024-04-03T12:17:14.913" v="728" actId="26606"/>
          <ac:spMkLst>
            <pc:docMk/>
            <pc:sldMk cId="1143403179" sldId="274"/>
            <ac:spMk id="2" creationId="{72349304-83DF-1523-AF7C-A406D6084CE8}"/>
          </ac:spMkLst>
        </pc:spChg>
        <pc:spChg chg="del mod">
          <ac:chgData name="Christoffer Østergaard Carstens" userId="5d542c86-40b2-4e4f-ab37-dc2fab4fc46a" providerId="ADAL" clId="{0E5F633B-3951-4811-9AFA-56D42FBFA17A}" dt="2024-04-03T12:17:14.913" v="728" actId="26606"/>
          <ac:spMkLst>
            <pc:docMk/>
            <pc:sldMk cId="1143403179" sldId="274"/>
            <ac:spMk id="3" creationId="{7DB8E280-58DF-CA89-CBA8-3694D2EB1598}"/>
          </ac:spMkLst>
        </pc:spChg>
        <pc:spChg chg="add del">
          <ac:chgData name="Christoffer Østergaard Carstens" userId="5d542c86-40b2-4e4f-ab37-dc2fab4fc46a" providerId="ADAL" clId="{0E5F633B-3951-4811-9AFA-56D42FBFA17A}" dt="2024-04-03T12:17:14.891" v="727" actId="26606"/>
          <ac:spMkLst>
            <pc:docMk/>
            <pc:sldMk cId="1143403179" sldId="274"/>
            <ac:spMk id="9" creationId="{04812C46-200A-4DEB-A05E-3ED6C68C2387}"/>
          </ac:spMkLst>
        </pc:spChg>
        <pc:spChg chg="add del">
          <ac:chgData name="Christoffer Østergaard Carstens" userId="5d542c86-40b2-4e4f-ab37-dc2fab4fc46a" providerId="ADAL" clId="{0E5F633B-3951-4811-9AFA-56D42FBFA17A}" dt="2024-04-03T12:17:14.891" v="727" actId="26606"/>
          <ac:spMkLst>
            <pc:docMk/>
            <pc:sldMk cId="1143403179" sldId="274"/>
            <ac:spMk id="11" creationId="{D1EA859B-E555-4109-94F3-6700E046E008}"/>
          </ac:spMkLst>
        </pc:spChg>
        <pc:spChg chg="add">
          <ac:chgData name="Christoffer Østergaard Carstens" userId="5d542c86-40b2-4e4f-ab37-dc2fab4fc46a" providerId="ADAL" clId="{0E5F633B-3951-4811-9AFA-56D42FBFA17A}" dt="2024-04-03T12:17:14.913" v="728" actId="26606"/>
          <ac:spMkLst>
            <pc:docMk/>
            <pc:sldMk cId="1143403179" sldId="274"/>
            <ac:spMk id="13" creationId="{2E442304-DDBD-4F7B-8017-36BCC863FB40}"/>
          </ac:spMkLst>
        </pc:spChg>
        <pc:spChg chg="add">
          <ac:chgData name="Christoffer Østergaard Carstens" userId="5d542c86-40b2-4e4f-ab37-dc2fab4fc46a" providerId="ADAL" clId="{0E5F633B-3951-4811-9AFA-56D42FBFA17A}" dt="2024-04-03T12:17:14.913" v="728" actId="26606"/>
          <ac:spMkLst>
            <pc:docMk/>
            <pc:sldMk cId="1143403179" sldId="274"/>
            <ac:spMk id="14" creationId="{5E107275-3853-46FD-A241-DE4355A42675}"/>
          </ac:spMkLst>
        </pc:spChg>
        <pc:graphicFrameChg chg="add mod">
          <ac:chgData name="Christoffer Østergaard Carstens" userId="5d542c86-40b2-4e4f-ab37-dc2fab4fc46a" providerId="ADAL" clId="{0E5F633B-3951-4811-9AFA-56D42FBFA17A}" dt="2024-04-03T12:18:09.947" v="832" actId="20577"/>
          <ac:graphicFrameMkLst>
            <pc:docMk/>
            <pc:sldMk cId="1143403179" sldId="274"/>
            <ac:graphicFrameMk id="15" creationId="{7D4F1BDC-2836-506A-A887-367F4A3063C2}"/>
          </ac:graphicFrameMkLst>
        </pc:graphicFrameChg>
        <pc:picChg chg="add del">
          <ac:chgData name="Christoffer Østergaard Carstens" userId="5d542c86-40b2-4e4f-ab37-dc2fab4fc46a" providerId="ADAL" clId="{0E5F633B-3951-4811-9AFA-56D42FBFA17A}" dt="2024-04-03T12:17:14.891" v="727" actId="26606"/>
          <ac:picMkLst>
            <pc:docMk/>
            <pc:sldMk cId="1143403179" sldId="274"/>
            <ac:picMk id="5" creationId="{1FEF14C3-9045-A665-E9F4-219804360645}"/>
          </ac:picMkLst>
        </pc:picChg>
      </pc:sldChg>
    </pc:docChg>
  </pc:docChgLst>
  <pc:docChgLst>
    <pc:chgData name="Christoffer Østergaard Carstens" userId="5d542c86-40b2-4e4f-ab37-dc2fab4fc46a" providerId="ADAL" clId="{2CDBB5EB-B0EF-4D85-B68C-05A4B209470B}"/>
    <pc:docChg chg="undo custSel addSld delSld modSld">
      <pc:chgData name="Christoffer Østergaard Carstens" userId="5d542c86-40b2-4e4f-ab37-dc2fab4fc46a" providerId="ADAL" clId="{2CDBB5EB-B0EF-4D85-B68C-05A4B209470B}" dt="2022-08-28T19:04:59.782" v="1705" actId="6549"/>
      <pc:docMkLst>
        <pc:docMk/>
      </pc:docMkLst>
      <pc:sldChg chg="addSp delSp modSp mod">
        <pc:chgData name="Christoffer Østergaard Carstens" userId="5d542c86-40b2-4e4f-ab37-dc2fab4fc46a" providerId="ADAL" clId="{2CDBB5EB-B0EF-4D85-B68C-05A4B209470B}" dt="2022-08-28T18:56:05.495" v="1058" actId="1076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2CDBB5EB-B0EF-4D85-B68C-05A4B209470B}" dt="2022-08-28T18:44:52.066" v="42" actId="20577"/>
          <ac:spMkLst>
            <pc:docMk/>
            <pc:sldMk cId="834824033" sldId="256"/>
            <ac:spMk id="2" creationId="{CF317B45-C707-4F78-A046-9DB5738B0282}"/>
          </ac:spMkLst>
        </pc:spChg>
        <pc:picChg chg="del">
          <ac:chgData name="Christoffer Østergaard Carstens" userId="5d542c86-40b2-4e4f-ab37-dc2fab4fc46a" providerId="ADAL" clId="{2CDBB5EB-B0EF-4D85-B68C-05A4B209470B}" dt="2022-08-28T18:44:54.206" v="43" actId="478"/>
          <ac:picMkLst>
            <pc:docMk/>
            <pc:sldMk cId="834824033" sldId="256"/>
            <ac:picMk id="3" creationId="{1DDC2C20-254B-42AF-8C63-2DB8E07C55E9}"/>
          </ac:picMkLst>
        </pc:picChg>
        <pc:picChg chg="add mod">
          <ac:chgData name="Christoffer Østergaard Carstens" userId="5d542c86-40b2-4e4f-ab37-dc2fab4fc46a" providerId="ADAL" clId="{2CDBB5EB-B0EF-4D85-B68C-05A4B209470B}" dt="2022-08-28T18:56:05.495" v="1058" actId="1076"/>
          <ac:picMkLst>
            <pc:docMk/>
            <pc:sldMk cId="834824033" sldId="256"/>
            <ac:picMk id="1026" creationId="{F1F88887-D756-47F8-82A1-B210D27F813C}"/>
          </ac:picMkLst>
        </pc:picChg>
      </pc:sldChg>
      <pc:sldChg chg="modSp new mod">
        <pc:chgData name="Christoffer Østergaard Carstens" userId="5d542c86-40b2-4e4f-ab37-dc2fab4fc46a" providerId="ADAL" clId="{2CDBB5EB-B0EF-4D85-B68C-05A4B209470B}" dt="2022-08-28T18:47:09.112" v="178" actId="20577"/>
        <pc:sldMkLst>
          <pc:docMk/>
          <pc:sldMk cId="1266078965" sldId="257"/>
        </pc:sldMkLst>
        <pc:spChg chg="mod">
          <ac:chgData name="Christoffer Østergaard Carstens" userId="5d542c86-40b2-4e4f-ab37-dc2fab4fc46a" providerId="ADAL" clId="{2CDBB5EB-B0EF-4D85-B68C-05A4B209470B}" dt="2022-08-28T18:47:09.112" v="178" actId="20577"/>
          <ac:spMkLst>
            <pc:docMk/>
            <pc:sldMk cId="1266078965" sldId="257"/>
            <ac:spMk id="2" creationId="{C9EF36A4-1766-4578-BBD8-A51853CF565E}"/>
          </ac:spMkLst>
        </pc:spChg>
        <pc:spChg chg="mod">
          <ac:chgData name="Christoffer Østergaard Carstens" userId="5d542c86-40b2-4e4f-ab37-dc2fab4fc46a" providerId="ADAL" clId="{2CDBB5EB-B0EF-4D85-B68C-05A4B209470B}" dt="2022-08-28T18:47:01.699" v="154" actId="20577"/>
          <ac:spMkLst>
            <pc:docMk/>
            <pc:sldMk cId="1266078965" sldId="257"/>
            <ac:spMk id="3" creationId="{00089D7C-64A7-47EF-BF12-213A85D44F21}"/>
          </ac:spMkLst>
        </pc:spChg>
      </pc:sldChg>
      <pc:sldChg chg="modSp new mod">
        <pc:chgData name="Christoffer Østergaard Carstens" userId="5d542c86-40b2-4e4f-ab37-dc2fab4fc46a" providerId="ADAL" clId="{2CDBB5EB-B0EF-4D85-B68C-05A4B209470B}" dt="2022-08-28T18:48:03.691" v="318" actId="313"/>
        <pc:sldMkLst>
          <pc:docMk/>
          <pc:sldMk cId="1043164692" sldId="258"/>
        </pc:sldMkLst>
        <pc:spChg chg="mod">
          <ac:chgData name="Christoffer Østergaard Carstens" userId="5d542c86-40b2-4e4f-ab37-dc2fab4fc46a" providerId="ADAL" clId="{2CDBB5EB-B0EF-4D85-B68C-05A4B209470B}" dt="2022-08-28T18:47:17.745" v="195" actId="20577"/>
          <ac:spMkLst>
            <pc:docMk/>
            <pc:sldMk cId="1043164692" sldId="258"/>
            <ac:spMk id="2" creationId="{7CA60D63-FC45-4951-9445-DE96E82DA87A}"/>
          </ac:spMkLst>
        </pc:spChg>
        <pc:spChg chg="mod">
          <ac:chgData name="Christoffer Østergaard Carstens" userId="5d542c86-40b2-4e4f-ab37-dc2fab4fc46a" providerId="ADAL" clId="{2CDBB5EB-B0EF-4D85-B68C-05A4B209470B}" dt="2022-08-28T18:48:03.691" v="318" actId="313"/>
          <ac:spMkLst>
            <pc:docMk/>
            <pc:sldMk cId="1043164692" sldId="258"/>
            <ac:spMk id="3" creationId="{4A72BCEB-9F27-4377-B094-5F631010CFD2}"/>
          </ac:spMkLst>
        </pc:spChg>
      </pc:sldChg>
      <pc:sldChg chg="modSp new mod">
        <pc:chgData name="Christoffer Østergaard Carstens" userId="5d542c86-40b2-4e4f-ab37-dc2fab4fc46a" providerId="ADAL" clId="{2CDBB5EB-B0EF-4D85-B68C-05A4B209470B}" dt="2022-08-28T19:04:59.782" v="1705" actId="6549"/>
        <pc:sldMkLst>
          <pc:docMk/>
          <pc:sldMk cId="292985340" sldId="259"/>
        </pc:sldMkLst>
        <pc:spChg chg="mod">
          <ac:chgData name="Christoffer Østergaard Carstens" userId="5d542c86-40b2-4e4f-ab37-dc2fab4fc46a" providerId="ADAL" clId="{2CDBB5EB-B0EF-4D85-B68C-05A4B209470B}" dt="2022-08-28T19:04:18.660" v="1637" actId="20577"/>
          <ac:spMkLst>
            <pc:docMk/>
            <pc:sldMk cId="292985340" sldId="259"/>
            <ac:spMk id="2" creationId="{83F9AC7D-6770-4F50-BE73-561176B4E2C0}"/>
          </ac:spMkLst>
        </pc:spChg>
        <pc:spChg chg="mod">
          <ac:chgData name="Christoffer Østergaard Carstens" userId="5d542c86-40b2-4e4f-ab37-dc2fab4fc46a" providerId="ADAL" clId="{2CDBB5EB-B0EF-4D85-B68C-05A4B209470B}" dt="2022-08-28T19:04:59.782" v="1705" actId="6549"/>
          <ac:spMkLst>
            <pc:docMk/>
            <pc:sldMk cId="292985340" sldId="259"/>
            <ac:spMk id="3" creationId="{5AD28411-ECDC-4FBB-8CCD-7E77410854FB}"/>
          </ac:spMkLst>
        </pc:spChg>
      </pc:sldChg>
      <pc:sldChg chg="addSp delSp modSp new mod">
        <pc:chgData name="Christoffer Østergaard Carstens" userId="5d542c86-40b2-4e4f-ab37-dc2fab4fc46a" providerId="ADAL" clId="{2CDBB5EB-B0EF-4D85-B68C-05A4B209470B}" dt="2022-08-28T18:52:56.384" v="1007" actId="20577"/>
        <pc:sldMkLst>
          <pc:docMk/>
          <pc:sldMk cId="3180844943" sldId="260"/>
        </pc:sldMkLst>
        <pc:spChg chg="mod">
          <ac:chgData name="Christoffer Østergaard Carstens" userId="5d542c86-40b2-4e4f-ab37-dc2fab4fc46a" providerId="ADAL" clId="{2CDBB5EB-B0EF-4D85-B68C-05A4B209470B}" dt="2022-08-28T18:52:25.082" v="978" actId="20577"/>
          <ac:spMkLst>
            <pc:docMk/>
            <pc:sldMk cId="3180844943" sldId="260"/>
            <ac:spMk id="2" creationId="{91DB493E-E9C6-4AB2-A447-34F45146B31D}"/>
          </ac:spMkLst>
        </pc:spChg>
        <pc:spChg chg="add del mod">
          <ac:chgData name="Christoffer Østergaard Carstens" userId="5d542c86-40b2-4e4f-ab37-dc2fab4fc46a" providerId="ADAL" clId="{2CDBB5EB-B0EF-4D85-B68C-05A4B209470B}" dt="2022-08-28T18:52:56.384" v="1007" actId="20577"/>
          <ac:spMkLst>
            <pc:docMk/>
            <pc:sldMk cId="3180844943" sldId="260"/>
            <ac:spMk id="3" creationId="{D8308CB7-83C3-450A-92DA-B0B27C5DD5ED}"/>
          </ac:spMkLst>
        </pc:spChg>
        <pc:picChg chg="add del mod">
          <ac:chgData name="Christoffer Østergaard Carstens" userId="5d542c86-40b2-4e4f-ab37-dc2fab4fc46a" providerId="ADAL" clId="{2CDBB5EB-B0EF-4D85-B68C-05A4B209470B}" dt="2022-08-28T18:50:47.717" v="894"/>
          <ac:picMkLst>
            <pc:docMk/>
            <pc:sldMk cId="3180844943" sldId="260"/>
            <ac:picMk id="2050" creationId="{8A154857-9B01-4F0E-8095-4CE0988AF8AB}"/>
          </ac:picMkLst>
        </pc:picChg>
      </pc:sldChg>
      <pc:sldChg chg="modSp new mod">
        <pc:chgData name="Christoffer Østergaard Carstens" userId="5d542c86-40b2-4e4f-ab37-dc2fab4fc46a" providerId="ADAL" clId="{2CDBB5EB-B0EF-4D85-B68C-05A4B209470B}" dt="2022-08-28T18:52:22.219" v="973" actId="20577"/>
        <pc:sldMkLst>
          <pc:docMk/>
          <pc:sldMk cId="2521800498" sldId="261"/>
        </pc:sldMkLst>
        <pc:spChg chg="mod">
          <ac:chgData name="Christoffer Østergaard Carstens" userId="5d542c86-40b2-4e4f-ab37-dc2fab4fc46a" providerId="ADAL" clId="{2CDBB5EB-B0EF-4D85-B68C-05A4B209470B}" dt="2022-08-28T18:52:22.219" v="973" actId="20577"/>
          <ac:spMkLst>
            <pc:docMk/>
            <pc:sldMk cId="2521800498" sldId="261"/>
            <ac:spMk id="2" creationId="{3E835CAA-6D18-4E53-8AE3-53250DDDC6EC}"/>
          </ac:spMkLst>
        </pc:spChg>
        <pc:spChg chg="mod">
          <ac:chgData name="Christoffer Østergaard Carstens" userId="5d542c86-40b2-4e4f-ab37-dc2fab4fc46a" providerId="ADAL" clId="{2CDBB5EB-B0EF-4D85-B68C-05A4B209470B}" dt="2022-08-28T18:51:57.840" v="946" actId="20577"/>
          <ac:spMkLst>
            <pc:docMk/>
            <pc:sldMk cId="2521800498" sldId="261"/>
            <ac:spMk id="3" creationId="{4E8C9E03-51A8-4012-BFDF-BE0F6E3CBC2D}"/>
          </ac:spMkLst>
        </pc:spChg>
      </pc:sldChg>
      <pc:sldChg chg="modSp new mod">
        <pc:chgData name="Christoffer Østergaard Carstens" userId="5d542c86-40b2-4e4f-ab37-dc2fab4fc46a" providerId="ADAL" clId="{2CDBB5EB-B0EF-4D85-B68C-05A4B209470B}" dt="2022-08-28T18:52:38.441" v="982" actId="20577"/>
        <pc:sldMkLst>
          <pc:docMk/>
          <pc:sldMk cId="2701390319" sldId="262"/>
        </pc:sldMkLst>
        <pc:spChg chg="mod">
          <ac:chgData name="Christoffer Østergaard Carstens" userId="5d542c86-40b2-4e4f-ab37-dc2fab4fc46a" providerId="ADAL" clId="{2CDBB5EB-B0EF-4D85-B68C-05A4B209470B}" dt="2022-08-28T18:52:18.189" v="968" actId="20577"/>
          <ac:spMkLst>
            <pc:docMk/>
            <pc:sldMk cId="2701390319" sldId="262"/>
            <ac:spMk id="2" creationId="{5F512C9A-6C4A-475D-9E3B-470569524A4C}"/>
          </ac:spMkLst>
        </pc:spChg>
        <pc:spChg chg="mod">
          <ac:chgData name="Christoffer Østergaard Carstens" userId="5d542c86-40b2-4e4f-ab37-dc2fab4fc46a" providerId="ADAL" clId="{2CDBB5EB-B0EF-4D85-B68C-05A4B209470B}" dt="2022-08-28T18:52:38.441" v="982" actId="20577"/>
          <ac:spMkLst>
            <pc:docMk/>
            <pc:sldMk cId="2701390319" sldId="262"/>
            <ac:spMk id="3" creationId="{16346C7E-7F2F-4FA5-90A3-BAAB7983FCFA}"/>
          </ac:spMkLst>
        </pc:spChg>
      </pc:sldChg>
      <pc:sldChg chg="modSp new mod">
        <pc:chgData name="Christoffer Østergaard Carstens" userId="5d542c86-40b2-4e4f-ab37-dc2fab4fc46a" providerId="ADAL" clId="{2CDBB5EB-B0EF-4D85-B68C-05A4B209470B}" dt="2022-08-28T18:55:35.672" v="1057" actId="12"/>
        <pc:sldMkLst>
          <pc:docMk/>
          <pc:sldMk cId="558395239" sldId="263"/>
        </pc:sldMkLst>
        <pc:spChg chg="mod">
          <ac:chgData name="Christoffer Østergaard Carstens" userId="5d542c86-40b2-4e4f-ab37-dc2fab4fc46a" providerId="ADAL" clId="{2CDBB5EB-B0EF-4D85-B68C-05A4B209470B}" dt="2022-08-28T18:53:12.209" v="1053" actId="20577"/>
          <ac:spMkLst>
            <pc:docMk/>
            <pc:sldMk cId="558395239" sldId="263"/>
            <ac:spMk id="2" creationId="{93593F8B-BE4D-4C8E-9FF6-E96A685E71F1}"/>
          </ac:spMkLst>
        </pc:spChg>
        <pc:spChg chg="mod">
          <ac:chgData name="Christoffer Østergaard Carstens" userId="5d542c86-40b2-4e4f-ab37-dc2fab4fc46a" providerId="ADAL" clId="{2CDBB5EB-B0EF-4D85-B68C-05A4B209470B}" dt="2022-08-28T18:55:35.672" v="1057" actId="12"/>
          <ac:spMkLst>
            <pc:docMk/>
            <pc:sldMk cId="558395239" sldId="263"/>
            <ac:spMk id="3" creationId="{85F51976-CF8D-4F09-AEC5-A7068A032C6C}"/>
          </ac:spMkLst>
        </pc:spChg>
      </pc:sldChg>
      <pc:sldChg chg="addSp delSp modSp new mod">
        <pc:chgData name="Christoffer Østergaard Carstens" userId="5d542c86-40b2-4e4f-ab37-dc2fab4fc46a" providerId="ADAL" clId="{2CDBB5EB-B0EF-4D85-B68C-05A4B209470B}" dt="2022-08-28T19:03:09.939" v="1616" actId="20577"/>
        <pc:sldMkLst>
          <pc:docMk/>
          <pc:sldMk cId="753736288" sldId="264"/>
        </pc:sldMkLst>
        <pc:spChg chg="mod">
          <ac:chgData name="Christoffer Østergaard Carstens" userId="5d542c86-40b2-4e4f-ab37-dc2fab4fc46a" providerId="ADAL" clId="{2CDBB5EB-B0EF-4D85-B68C-05A4B209470B}" dt="2022-08-28T18:57:14.637" v="1272" actId="20577"/>
          <ac:spMkLst>
            <pc:docMk/>
            <pc:sldMk cId="753736288" sldId="264"/>
            <ac:spMk id="2" creationId="{91E0DD7D-2158-486E-9223-6CC04C178174}"/>
          </ac:spMkLst>
        </pc:spChg>
        <pc:spChg chg="del mod">
          <ac:chgData name="Christoffer Østergaard Carstens" userId="5d542c86-40b2-4e4f-ab37-dc2fab4fc46a" providerId="ADAL" clId="{2CDBB5EB-B0EF-4D85-B68C-05A4B209470B}" dt="2022-08-28T18:57:42.271" v="1274" actId="3680"/>
          <ac:spMkLst>
            <pc:docMk/>
            <pc:sldMk cId="753736288" sldId="264"/>
            <ac:spMk id="3" creationId="{39F3DCF6-4607-43DA-B33A-3EFD308B9B94}"/>
          </ac:spMkLst>
        </pc:spChg>
        <pc:graphicFrameChg chg="add mod ord modGraphic">
          <ac:chgData name="Christoffer Østergaard Carstens" userId="5d542c86-40b2-4e4f-ab37-dc2fab4fc46a" providerId="ADAL" clId="{2CDBB5EB-B0EF-4D85-B68C-05A4B209470B}" dt="2022-08-28T19:03:09.939" v="1616" actId="20577"/>
          <ac:graphicFrameMkLst>
            <pc:docMk/>
            <pc:sldMk cId="753736288" sldId="264"/>
            <ac:graphicFrameMk id="4" creationId="{8DF4C1C8-30F3-4DD3-BCBE-7EC3F185DF0F}"/>
          </ac:graphicFrameMkLst>
        </pc:graphicFrameChg>
      </pc:sldChg>
      <pc:sldChg chg="del">
        <pc:chgData name="Christoffer Østergaard Carstens" userId="5d542c86-40b2-4e4f-ab37-dc2fab4fc46a" providerId="ADAL" clId="{2CDBB5EB-B0EF-4D85-B68C-05A4B209470B}" dt="2022-08-28T18:46:32.108" v="47" actId="47"/>
        <pc:sldMkLst>
          <pc:docMk/>
          <pc:sldMk cId="1258072497" sldId="269"/>
        </pc:sldMkLst>
      </pc:sldChg>
      <pc:sldChg chg="del">
        <pc:chgData name="Christoffer Østergaard Carstens" userId="5d542c86-40b2-4e4f-ab37-dc2fab4fc46a" providerId="ADAL" clId="{2CDBB5EB-B0EF-4D85-B68C-05A4B209470B}" dt="2022-08-28T18:46:34.125" v="52" actId="47"/>
        <pc:sldMkLst>
          <pc:docMk/>
          <pc:sldMk cId="2704304503" sldId="270"/>
        </pc:sldMkLst>
      </pc:sldChg>
      <pc:sldChg chg="del">
        <pc:chgData name="Christoffer Østergaard Carstens" userId="5d542c86-40b2-4e4f-ab37-dc2fab4fc46a" providerId="ADAL" clId="{2CDBB5EB-B0EF-4D85-B68C-05A4B209470B}" dt="2022-08-28T18:46:33.361" v="48" actId="47"/>
        <pc:sldMkLst>
          <pc:docMk/>
          <pc:sldMk cId="4229218957" sldId="271"/>
        </pc:sldMkLst>
      </pc:sldChg>
      <pc:sldChg chg="del">
        <pc:chgData name="Christoffer Østergaard Carstens" userId="5d542c86-40b2-4e4f-ab37-dc2fab4fc46a" providerId="ADAL" clId="{2CDBB5EB-B0EF-4D85-B68C-05A4B209470B}" dt="2022-08-28T18:46:33.531" v="49" actId="47"/>
        <pc:sldMkLst>
          <pc:docMk/>
          <pc:sldMk cId="1913284281" sldId="272"/>
        </pc:sldMkLst>
      </pc:sldChg>
      <pc:sldChg chg="del">
        <pc:chgData name="Christoffer Østergaard Carstens" userId="5d542c86-40b2-4e4f-ab37-dc2fab4fc46a" providerId="ADAL" clId="{2CDBB5EB-B0EF-4D85-B68C-05A4B209470B}" dt="2022-08-28T18:46:34.577" v="54" actId="47"/>
        <pc:sldMkLst>
          <pc:docMk/>
          <pc:sldMk cId="4228587267" sldId="273"/>
        </pc:sldMkLst>
      </pc:sldChg>
      <pc:sldChg chg="del">
        <pc:chgData name="Christoffer Østergaard Carstens" userId="5d542c86-40b2-4e4f-ab37-dc2fab4fc46a" providerId="ADAL" clId="{2CDBB5EB-B0EF-4D85-B68C-05A4B209470B}" dt="2022-08-28T18:46:34.322" v="53" actId="47"/>
        <pc:sldMkLst>
          <pc:docMk/>
          <pc:sldMk cId="2689796239" sldId="274"/>
        </pc:sldMkLst>
      </pc:sldChg>
      <pc:sldChg chg="del">
        <pc:chgData name="Christoffer Østergaard Carstens" userId="5d542c86-40b2-4e4f-ab37-dc2fab4fc46a" providerId="ADAL" clId="{2CDBB5EB-B0EF-4D85-B68C-05A4B209470B}" dt="2022-08-28T18:46:35.164" v="55" actId="47"/>
        <pc:sldMkLst>
          <pc:docMk/>
          <pc:sldMk cId="2690569492" sldId="275"/>
        </pc:sldMkLst>
      </pc:sldChg>
      <pc:sldChg chg="del">
        <pc:chgData name="Christoffer Østergaard Carstens" userId="5d542c86-40b2-4e4f-ab37-dc2fab4fc46a" providerId="ADAL" clId="{2CDBB5EB-B0EF-4D85-B68C-05A4B209470B}" dt="2022-08-28T18:46:33.742" v="50" actId="47"/>
        <pc:sldMkLst>
          <pc:docMk/>
          <pc:sldMk cId="3863267929" sldId="276"/>
        </pc:sldMkLst>
      </pc:sldChg>
      <pc:sldChg chg="del">
        <pc:chgData name="Christoffer Østergaard Carstens" userId="5d542c86-40b2-4e4f-ab37-dc2fab4fc46a" providerId="ADAL" clId="{2CDBB5EB-B0EF-4D85-B68C-05A4B209470B}" dt="2022-08-28T18:46:33.885" v="51" actId="47"/>
        <pc:sldMkLst>
          <pc:docMk/>
          <pc:sldMk cId="108151239" sldId="277"/>
        </pc:sldMkLst>
      </pc:sldChg>
    </pc:docChg>
  </pc:docChgLst>
  <pc:docChgLst>
    <pc:chgData name="Christoffer Østergaard Carstens" userId="5d542c86-40b2-4e4f-ab37-dc2fab4fc46a" providerId="ADAL" clId="{C88D0CD8-7101-4D3C-895E-ACC9D28C745D}"/>
    <pc:docChg chg="undo custSel addSld modSld sldOrd">
      <pc:chgData name="Christoffer Østergaard Carstens" userId="5d542c86-40b2-4e4f-ab37-dc2fab4fc46a" providerId="ADAL" clId="{C88D0CD8-7101-4D3C-895E-ACC9D28C745D}" dt="2022-04-28T06:58:41.407" v="176" actId="20577"/>
      <pc:docMkLst>
        <pc:docMk/>
      </pc:docMkLst>
      <pc:sldChg chg="addSp delSp modSp mod">
        <pc:chgData name="Christoffer Østergaard Carstens" userId="5d542c86-40b2-4e4f-ab37-dc2fab4fc46a" providerId="ADAL" clId="{C88D0CD8-7101-4D3C-895E-ACC9D28C745D}" dt="2022-04-27T06:31:10.730" v="64" actId="1076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C88D0CD8-7101-4D3C-895E-ACC9D28C745D}" dt="2022-04-27T06:31:05.546" v="62" actId="1076"/>
          <ac:spMkLst>
            <pc:docMk/>
            <pc:sldMk cId="834824033" sldId="256"/>
            <ac:spMk id="2" creationId="{CF317B45-C707-4F78-A046-9DB5738B0282}"/>
          </ac:spMkLst>
        </pc:spChg>
        <pc:spChg chg="del mod">
          <ac:chgData name="Christoffer Østergaard Carstens" userId="5d542c86-40b2-4e4f-ab37-dc2fab4fc46a" providerId="ADAL" clId="{C88D0CD8-7101-4D3C-895E-ACC9D28C745D}" dt="2022-04-27T06:30:55.462" v="59" actId="478"/>
          <ac:spMkLst>
            <pc:docMk/>
            <pc:sldMk cId="834824033" sldId="256"/>
            <ac:spMk id="3" creationId="{A1CB1C7A-A662-4AB0-AC4F-1FEC4C9F9E14}"/>
          </ac:spMkLst>
        </pc:spChg>
        <pc:spChg chg="add mod">
          <ac:chgData name="Christoffer Østergaard Carstens" userId="5d542c86-40b2-4e4f-ab37-dc2fab4fc46a" providerId="ADAL" clId="{C88D0CD8-7101-4D3C-895E-ACC9D28C745D}" dt="2022-04-27T06:30:55.462" v="59" actId="478"/>
          <ac:spMkLst>
            <pc:docMk/>
            <pc:sldMk cId="834824033" sldId="256"/>
            <ac:spMk id="4" creationId="{D6BE36DA-1470-4DEC-998F-1FB0B21AFE03}"/>
          </ac:spMkLst>
        </pc:spChg>
        <pc:picChg chg="add del mod">
          <ac:chgData name="Christoffer Østergaard Carstens" userId="5d542c86-40b2-4e4f-ab37-dc2fab4fc46a" providerId="ADAL" clId="{C88D0CD8-7101-4D3C-895E-ACC9D28C745D}" dt="2022-04-27T06:30:55.462" v="59" actId="478"/>
          <ac:picMkLst>
            <pc:docMk/>
            <pc:sldMk cId="834824033" sldId="256"/>
            <ac:picMk id="1026" creationId="{63610DED-A859-44A5-86CF-B68FBC2C2BDD}"/>
          </ac:picMkLst>
        </pc:picChg>
        <pc:picChg chg="add mod">
          <ac:chgData name="Christoffer Østergaard Carstens" userId="5d542c86-40b2-4e4f-ab37-dc2fab4fc46a" providerId="ADAL" clId="{C88D0CD8-7101-4D3C-895E-ACC9D28C745D}" dt="2022-04-27T06:31:10.730" v="64" actId="1076"/>
          <ac:picMkLst>
            <pc:docMk/>
            <pc:sldMk cId="834824033" sldId="256"/>
            <ac:picMk id="1028" creationId="{2709C00F-2085-416F-9DA8-1EAF0367DCE3}"/>
          </ac:picMkLst>
        </pc:picChg>
      </pc:sldChg>
      <pc:sldChg chg="modSp mod">
        <pc:chgData name="Christoffer Østergaard Carstens" userId="5d542c86-40b2-4e4f-ab37-dc2fab4fc46a" providerId="ADAL" clId="{C88D0CD8-7101-4D3C-895E-ACC9D28C745D}" dt="2022-04-27T06:29:50.224" v="54" actId="12"/>
        <pc:sldMkLst>
          <pc:docMk/>
          <pc:sldMk cId="3559561001" sldId="257"/>
        </pc:sldMkLst>
        <pc:spChg chg="mod">
          <ac:chgData name="Christoffer Østergaard Carstens" userId="5d542c86-40b2-4e4f-ab37-dc2fab4fc46a" providerId="ADAL" clId="{C88D0CD8-7101-4D3C-895E-ACC9D28C745D}" dt="2022-04-27T06:29:50.224" v="54" actId="12"/>
          <ac:spMkLst>
            <pc:docMk/>
            <pc:sldMk cId="3559561001" sldId="257"/>
            <ac:spMk id="3" creationId="{54079E63-BF81-412A-9924-856A1F1225A8}"/>
          </ac:spMkLst>
        </pc:spChg>
      </pc:sldChg>
      <pc:sldChg chg="ord">
        <pc:chgData name="Christoffer Østergaard Carstens" userId="5d542c86-40b2-4e4f-ab37-dc2fab4fc46a" providerId="ADAL" clId="{C88D0CD8-7101-4D3C-895E-ACC9D28C745D}" dt="2022-04-27T06:29:56.210" v="56"/>
        <pc:sldMkLst>
          <pc:docMk/>
          <pc:sldMk cId="12688439" sldId="258"/>
        </pc:sldMkLst>
      </pc:sldChg>
      <pc:sldChg chg="modSp mod">
        <pc:chgData name="Christoffer Østergaard Carstens" userId="5d542c86-40b2-4e4f-ab37-dc2fab4fc46a" providerId="ADAL" clId="{C88D0CD8-7101-4D3C-895E-ACC9D28C745D}" dt="2022-04-27T06:32:04.294" v="69" actId="403"/>
        <pc:sldMkLst>
          <pc:docMk/>
          <pc:sldMk cId="3430617653" sldId="259"/>
        </pc:sldMkLst>
        <pc:spChg chg="mod">
          <ac:chgData name="Christoffer Østergaard Carstens" userId="5d542c86-40b2-4e4f-ab37-dc2fab4fc46a" providerId="ADAL" clId="{C88D0CD8-7101-4D3C-895E-ACC9D28C745D}" dt="2022-04-27T06:32:04.294" v="69" actId="403"/>
          <ac:spMkLst>
            <pc:docMk/>
            <pc:sldMk cId="3430617653" sldId="259"/>
            <ac:spMk id="3" creationId="{3B326602-A439-4327-A07F-E1763E16B98D}"/>
          </ac:spMkLst>
        </pc:spChg>
      </pc:sldChg>
      <pc:sldChg chg="addSp delSp modSp new mod">
        <pc:chgData name="Christoffer Østergaard Carstens" userId="5d542c86-40b2-4e4f-ab37-dc2fab4fc46a" providerId="ADAL" clId="{C88D0CD8-7101-4D3C-895E-ACC9D28C745D}" dt="2022-04-27T12:44:42.121" v="115" actId="20577"/>
        <pc:sldMkLst>
          <pc:docMk/>
          <pc:sldMk cId="1790727658" sldId="260"/>
        </pc:sldMkLst>
        <pc:spChg chg="mod">
          <ac:chgData name="Christoffer Østergaard Carstens" userId="5d542c86-40b2-4e4f-ab37-dc2fab4fc46a" providerId="ADAL" clId="{C88D0CD8-7101-4D3C-895E-ACC9D28C745D}" dt="2022-04-27T12:44:42.121" v="115" actId="20577"/>
          <ac:spMkLst>
            <pc:docMk/>
            <pc:sldMk cId="1790727658" sldId="260"/>
            <ac:spMk id="2" creationId="{C0CA3A57-3478-4142-AEEE-D03C7C447323}"/>
          </ac:spMkLst>
        </pc:spChg>
        <pc:picChg chg="add del mod">
          <ac:chgData name="Christoffer Østergaard Carstens" userId="5d542c86-40b2-4e4f-ab37-dc2fab4fc46a" providerId="ADAL" clId="{C88D0CD8-7101-4D3C-895E-ACC9D28C745D}" dt="2022-04-27T12:44:28.827" v="74" actId="478"/>
          <ac:picMkLst>
            <pc:docMk/>
            <pc:sldMk cId="1790727658" sldId="260"/>
            <ac:picMk id="2050" creationId="{44493B2C-1A0C-4F83-A207-3757D0547127}"/>
          </ac:picMkLst>
        </pc:picChg>
        <pc:picChg chg="add mod">
          <ac:chgData name="Christoffer Østergaard Carstens" userId="5d542c86-40b2-4e4f-ab37-dc2fab4fc46a" providerId="ADAL" clId="{C88D0CD8-7101-4D3C-895E-ACC9D28C745D}" dt="2022-04-27T12:44:35.813" v="78" actId="14100"/>
          <ac:picMkLst>
            <pc:docMk/>
            <pc:sldMk cId="1790727658" sldId="260"/>
            <ac:picMk id="2052" creationId="{2451BFD4-210B-4510-BF75-E129FD71A7C1}"/>
          </ac:picMkLst>
        </pc:picChg>
      </pc:sldChg>
      <pc:sldChg chg="modSp new mod">
        <pc:chgData name="Christoffer Østergaard Carstens" userId="5d542c86-40b2-4e4f-ab37-dc2fab4fc46a" providerId="ADAL" clId="{C88D0CD8-7101-4D3C-895E-ACC9D28C745D}" dt="2022-04-27T12:44:53.653" v="123" actId="20577"/>
        <pc:sldMkLst>
          <pc:docMk/>
          <pc:sldMk cId="3481910656" sldId="261"/>
        </pc:sldMkLst>
        <pc:spChg chg="mod">
          <ac:chgData name="Christoffer Østergaard Carstens" userId="5d542c86-40b2-4e4f-ab37-dc2fab4fc46a" providerId="ADAL" clId="{C88D0CD8-7101-4D3C-895E-ACC9D28C745D}" dt="2022-04-27T12:44:53.653" v="123" actId="20577"/>
          <ac:spMkLst>
            <pc:docMk/>
            <pc:sldMk cId="3481910656" sldId="261"/>
            <ac:spMk id="2" creationId="{39A76F2A-AB8C-4724-9AB0-04C9CD6FFBAC}"/>
          </ac:spMkLst>
        </pc:spChg>
      </pc:sldChg>
      <pc:sldChg chg="modSp new mod">
        <pc:chgData name="Christoffer Østergaard Carstens" userId="5d542c86-40b2-4e4f-ab37-dc2fab4fc46a" providerId="ADAL" clId="{C88D0CD8-7101-4D3C-895E-ACC9D28C745D}" dt="2022-04-27T12:45:04.553" v="131" actId="20577"/>
        <pc:sldMkLst>
          <pc:docMk/>
          <pc:sldMk cId="3348320224" sldId="262"/>
        </pc:sldMkLst>
        <pc:spChg chg="mod">
          <ac:chgData name="Christoffer Østergaard Carstens" userId="5d542c86-40b2-4e4f-ab37-dc2fab4fc46a" providerId="ADAL" clId="{C88D0CD8-7101-4D3C-895E-ACC9D28C745D}" dt="2022-04-27T12:45:04.553" v="131" actId="20577"/>
          <ac:spMkLst>
            <pc:docMk/>
            <pc:sldMk cId="3348320224" sldId="262"/>
            <ac:spMk id="2" creationId="{C690E8B8-35AD-4D11-A3A3-EED231C63592}"/>
          </ac:spMkLst>
        </pc:spChg>
      </pc:sldChg>
      <pc:sldChg chg="addSp new">
        <pc:chgData name="Christoffer Østergaard Carstens" userId="5d542c86-40b2-4e4f-ab37-dc2fab4fc46a" providerId="ADAL" clId="{C88D0CD8-7101-4D3C-895E-ACC9D28C745D}" dt="2022-04-27T12:47:22.590" v="133"/>
        <pc:sldMkLst>
          <pc:docMk/>
          <pc:sldMk cId="1989282092" sldId="263"/>
        </pc:sldMkLst>
        <pc:picChg chg="add">
          <ac:chgData name="Christoffer Østergaard Carstens" userId="5d542c86-40b2-4e4f-ab37-dc2fab4fc46a" providerId="ADAL" clId="{C88D0CD8-7101-4D3C-895E-ACC9D28C745D}" dt="2022-04-27T12:47:22.590" v="133"/>
          <ac:picMkLst>
            <pc:docMk/>
            <pc:sldMk cId="1989282092" sldId="263"/>
            <ac:picMk id="3074" creationId="{BAB692BB-B230-432A-9EFF-3D6A47288911}"/>
          </ac:picMkLst>
        </pc:picChg>
      </pc:sldChg>
      <pc:sldChg chg="addSp modSp new">
        <pc:chgData name="Christoffer Østergaard Carstens" userId="5d542c86-40b2-4e4f-ab37-dc2fab4fc46a" providerId="ADAL" clId="{C88D0CD8-7101-4D3C-895E-ACC9D28C745D}" dt="2022-04-27T12:47:39.269" v="136" actId="14100"/>
        <pc:sldMkLst>
          <pc:docMk/>
          <pc:sldMk cId="1231429534" sldId="264"/>
        </pc:sldMkLst>
        <pc:picChg chg="add mod">
          <ac:chgData name="Christoffer Østergaard Carstens" userId="5d542c86-40b2-4e4f-ab37-dc2fab4fc46a" providerId="ADAL" clId="{C88D0CD8-7101-4D3C-895E-ACC9D28C745D}" dt="2022-04-27T12:47:39.269" v="136" actId="14100"/>
          <ac:picMkLst>
            <pc:docMk/>
            <pc:sldMk cId="1231429534" sldId="264"/>
            <ac:picMk id="4098" creationId="{722CB961-2162-4128-A789-4E22BA51BD43}"/>
          </ac:picMkLst>
        </pc:picChg>
      </pc:sldChg>
      <pc:sldChg chg="modSp new mod ord">
        <pc:chgData name="Christoffer Østergaard Carstens" userId="5d542c86-40b2-4e4f-ab37-dc2fab4fc46a" providerId="ADAL" clId="{C88D0CD8-7101-4D3C-895E-ACC9D28C745D}" dt="2022-04-28T06:58:41.407" v="176" actId="20577"/>
        <pc:sldMkLst>
          <pc:docMk/>
          <pc:sldMk cId="3009232182" sldId="265"/>
        </pc:sldMkLst>
        <pc:spChg chg="mod">
          <ac:chgData name="Christoffer Østergaard Carstens" userId="5d542c86-40b2-4e4f-ab37-dc2fab4fc46a" providerId="ADAL" clId="{C88D0CD8-7101-4D3C-895E-ACC9D28C745D}" dt="2022-04-28T06:58:41.407" v="176" actId="20577"/>
          <ac:spMkLst>
            <pc:docMk/>
            <pc:sldMk cId="3009232182" sldId="265"/>
            <ac:spMk id="2" creationId="{81BBBD35-EFD2-4ED3-89B0-4496638E746F}"/>
          </ac:spMkLst>
        </pc:spChg>
        <pc:spChg chg="mod">
          <ac:chgData name="Christoffer Østergaard Carstens" userId="5d542c86-40b2-4e4f-ab37-dc2fab4fc46a" providerId="ADAL" clId="{C88D0CD8-7101-4D3C-895E-ACC9D28C745D}" dt="2022-04-27T12:48:29.102" v="148" actId="12"/>
          <ac:spMkLst>
            <pc:docMk/>
            <pc:sldMk cId="3009232182" sldId="265"/>
            <ac:spMk id="3" creationId="{1DDD4613-5888-4E78-A3DF-EA98C9826687}"/>
          </ac:spMkLst>
        </pc:spChg>
      </pc:sldChg>
    </pc:docChg>
  </pc:docChgLst>
  <pc:docChgLst>
    <pc:chgData name="Christoffer Østergaard Carstens" userId="5d542c86-40b2-4e4f-ab37-dc2fab4fc46a" providerId="ADAL" clId="{81CF5DBD-9FD2-4C9E-8DA5-75C46A77463D}"/>
    <pc:docChg chg="custSel addSld delSld modSld">
      <pc:chgData name="Christoffer Østergaard Carstens" userId="5d542c86-40b2-4e4f-ab37-dc2fab4fc46a" providerId="ADAL" clId="{81CF5DBD-9FD2-4C9E-8DA5-75C46A77463D}" dt="2022-09-13T18:30:00.401" v="191" actId="403"/>
      <pc:docMkLst>
        <pc:docMk/>
      </pc:docMkLst>
      <pc:sldChg chg="delSp modSp mod">
        <pc:chgData name="Christoffer Østergaard Carstens" userId="5d542c86-40b2-4e4f-ab37-dc2fab4fc46a" providerId="ADAL" clId="{81CF5DBD-9FD2-4C9E-8DA5-75C46A77463D}" dt="2022-09-13T18:30:00.401" v="191" actId="403"/>
        <pc:sldMkLst>
          <pc:docMk/>
          <pc:sldMk cId="834824033" sldId="256"/>
        </pc:sldMkLst>
        <pc:spChg chg="mod">
          <ac:chgData name="Christoffer Østergaard Carstens" userId="5d542c86-40b2-4e4f-ab37-dc2fab4fc46a" providerId="ADAL" clId="{81CF5DBD-9FD2-4C9E-8DA5-75C46A77463D}" dt="2022-09-13T18:29:58.198" v="189" actId="403"/>
          <ac:spMkLst>
            <pc:docMk/>
            <pc:sldMk cId="834824033" sldId="256"/>
            <ac:spMk id="2" creationId="{CF317B45-C707-4F78-A046-9DB5738B0282}"/>
          </ac:spMkLst>
        </pc:spChg>
        <pc:spChg chg="mod">
          <ac:chgData name="Christoffer Østergaard Carstens" userId="5d542c86-40b2-4e4f-ab37-dc2fab4fc46a" providerId="ADAL" clId="{81CF5DBD-9FD2-4C9E-8DA5-75C46A77463D}" dt="2022-09-13T18:30:00.401" v="191" actId="403"/>
          <ac:spMkLst>
            <pc:docMk/>
            <pc:sldMk cId="834824033" sldId="256"/>
            <ac:spMk id="4" creationId="{D6BE36DA-1470-4DEC-998F-1FB0B21AFE03}"/>
          </ac:spMkLst>
        </pc:spChg>
        <pc:picChg chg="del">
          <ac:chgData name="Christoffer Østergaard Carstens" userId="5d542c86-40b2-4e4f-ab37-dc2fab4fc46a" providerId="ADAL" clId="{81CF5DBD-9FD2-4C9E-8DA5-75C46A77463D}" dt="2022-09-13T18:28:50.779" v="12" actId="478"/>
          <ac:picMkLst>
            <pc:docMk/>
            <pc:sldMk cId="834824033" sldId="256"/>
            <ac:picMk id="1028" creationId="{AC24024C-7C9B-4A7D-8879-E7299B7BC7F9}"/>
          </ac:picMkLst>
        </pc:picChg>
      </pc:sldChg>
      <pc:sldChg chg="del">
        <pc:chgData name="Christoffer Østergaard Carstens" userId="5d542c86-40b2-4e4f-ab37-dc2fab4fc46a" providerId="ADAL" clId="{81CF5DBD-9FD2-4C9E-8DA5-75C46A77463D}" dt="2022-09-13T18:28:59.885" v="49" actId="47"/>
        <pc:sldMkLst>
          <pc:docMk/>
          <pc:sldMk cId="1186769006" sldId="257"/>
        </pc:sldMkLst>
      </pc:sldChg>
      <pc:sldChg chg="modSp new mod">
        <pc:chgData name="Christoffer Østergaard Carstens" userId="5d542c86-40b2-4e4f-ab37-dc2fab4fc46a" providerId="ADAL" clId="{81CF5DBD-9FD2-4C9E-8DA5-75C46A77463D}" dt="2022-09-13T18:29:13.343" v="109" actId="20577"/>
        <pc:sldMkLst>
          <pc:docMk/>
          <pc:sldMk cId="2767075252" sldId="257"/>
        </pc:sldMkLst>
        <pc:spChg chg="mod">
          <ac:chgData name="Christoffer Østergaard Carstens" userId="5d542c86-40b2-4e4f-ab37-dc2fab4fc46a" providerId="ADAL" clId="{81CF5DBD-9FD2-4C9E-8DA5-75C46A77463D}" dt="2022-09-13T18:29:05.623" v="71" actId="20577"/>
          <ac:spMkLst>
            <pc:docMk/>
            <pc:sldMk cId="2767075252" sldId="257"/>
            <ac:spMk id="2" creationId="{9B5D4AF3-4828-4E55-9C6F-84741ACBD8BB}"/>
          </ac:spMkLst>
        </pc:spChg>
        <pc:spChg chg="mod">
          <ac:chgData name="Christoffer Østergaard Carstens" userId="5d542c86-40b2-4e4f-ab37-dc2fab4fc46a" providerId="ADAL" clId="{81CF5DBD-9FD2-4C9E-8DA5-75C46A77463D}" dt="2022-09-13T18:29:13.343" v="109" actId="20577"/>
          <ac:spMkLst>
            <pc:docMk/>
            <pc:sldMk cId="2767075252" sldId="257"/>
            <ac:spMk id="3" creationId="{0A7F5522-3280-450B-8AEF-27990FE6166D}"/>
          </ac:spMkLst>
        </pc:spChg>
      </pc:sldChg>
      <pc:sldChg chg="del">
        <pc:chgData name="Christoffer Østergaard Carstens" userId="5d542c86-40b2-4e4f-ab37-dc2fab4fc46a" providerId="ADAL" clId="{81CF5DBD-9FD2-4C9E-8DA5-75C46A77463D}" dt="2022-09-13T18:29:00.354" v="51" actId="47"/>
        <pc:sldMkLst>
          <pc:docMk/>
          <pc:sldMk cId="869625324" sldId="258"/>
        </pc:sldMkLst>
      </pc:sldChg>
      <pc:sldChg chg="modSp new mod">
        <pc:chgData name="Christoffer Østergaard Carstens" userId="5d542c86-40b2-4e4f-ab37-dc2fab4fc46a" providerId="ADAL" clId="{81CF5DBD-9FD2-4C9E-8DA5-75C46A77463D}" dt="2022-09-13T18:29:41.962" v="186" actId="20577"/>
        <pc:sldMkLst>
          <pc:docMk/>
          <pc:sldMk cId="2048388202" sldId="258"/>
        </pc:sldMkLst>
        <pc:spChg chg="mod">
          <ac:chgData name="Christoffer Østergaard Carstens" userId="5d542c86-40b2-4e4f-ab37-dc2fab4fc46a" providerId="ADAL" clId="{81CF5DBD-9FD2-4C9E-8DA5-75C46A77463D}" dt="2022-09-13T18:29:24.214" v="122" actId="20577"/>
          <ac:spMkLst>
            <pc:docMk/>
            <pc:sldMk cId="2048388202" sldId="258"/>
            <ac:spMk id="2" creationId="{A225302E-7103-4287-B0EA-69B87720B6B1}"/>
          </ac:spMkLst>
        </pc:spChg>
        <pc:spChg chg="mod">
          <ac:chgData name="Christoffer Østergaard Carstens" userId="5d542c86-40b2-4e4f-ab37-dc2fab4fc46a" providerId="ADAL" clId="{81CF5DBD-9FD2-4C9E-8DA5-75C46A77463D}" dt="2022-09-13T18:29:41.962" v="186" actId="20577"/>
          <ac:spMkLst>
            <pc:docMk/>
            <pc:sldMk cId="2048388202" sldId="258"/>
            <ac:spMk id="3" creationId="{3243BF38-3FE7-46B6-A98A-DCD4AF3B90AA}"/>
          </ac:spMkLst>
        </pc:spChg>
      </pc:sldChg>
      <pc:sldChg chg="del">
        <pc:chgData name="Christoffer Østergaard Carstens" userId="5d542c86-40b2-4e4f-ab37-dc2fab4fc46a" providerId="ADAL" clId="{81CF5DBD-9FD2-4C9E-8DA5-75C46A77463D}" dt="2022-09-13T18:29:01.154" v="54" actId="47"/>
        <pc:sldMkLst>
          <pc:docMk/>
          <pc:sldMk cId="491757107" sldId="260"/>
        </pc:sldMkLst>
      </pc:sldChg>
      <pc:sldChg chg="del">
        <pc:chgData name="Christoffer Østergaard Carstens" userId="5d542c86-40b2-4e4f-ab37-dc2fab4fc46a" providerId="ADAL" clId="{81CF5DBD-9FD2-4C9E-8DA5-75C46A77463D}" dt="2022-09-13T18:29:00.770" v="53" actId="47"/>
        <pc:sldMkLst>
          <pc:docMk/>
          <pc:sldMk cId="2123687572" sldId="261"/>
        </pc:sldMkLst>
      </pc:sldChg>
      <pc:sldChg chg="del">
        <pc:chgData name="Christoffer Østergaard Carstens" userId="5d542c86-40b2-4e4f-ab37-dc2fab4fc46a" providerId="ADAL" clId="{81CF5DBD-9FD2-4C9E-8DA5-75C46A77463D}" dt="2022-09-13T18:29:00.585" v="52" actId="47"/>
        <pc:sldMkLst>
          <pc:docMk/>
          <pc:sldMk cId="71559953" sldId="262"/>
        </pc:sldMkLst>
      </pc:sldChg>
      <pc:sldChg chg="del">
        <pc:chgData name="Christoffer Østergaard Carstens" userId="5d542c86-40b2-4e4f-ab37-dc2fab4fc46a" providerId="ADAL" clId="{81CF5DBD-9FD2-4C9E-8DA5-75C46A77463D}" dt="2022-09-13T18:28:59.538" v="48" actId="47"/>
        <pc:sldMkLst>
          <pc:docMk/>
          <pc:sldMk cId="2674386514" sldId="263"/>
        </pc:sldMkLst>
      </pc:sldChg>
      <pc:sldChg chg="del">
        <pc:chgData name="Christoffer Østergaard Carstens" userId="5d542c86-40b2-4e4f-ab37-dc2fab4fc46a" providerId="ADAL" clId="{81CF5DBD-9FD2-4C9E-8DA5-75C46A77463D}" dt="2022-09-13T18:29:00.170" v="50" actId="47"/>
        <pc:sldMkLst>
          <pc:docMk/>
          <pc:sldMk cId="3306461529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BFFDDA-2531-4296-B911-42736FD9852C}" type="datetimeFigureOut">
              <a:rPr lang="da-DK" smtClean="0"/>
              <a:t>22-08-2024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09760-6886-41E8-BDAE-E090128D83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5216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1EDD6C-A605-4DA1-8642-2C52E12278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1CAFED0-8CBD-4317-A44A-4670338860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FEDD5A7-E96C-4ECF-9FCA-CD60445A7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22-08-2024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70EAF02-6B18-46D1-B7CF-20C9D68AD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13845FF-0AFA-4041-8929-13820F7E7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32778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F44175-E4A6-4DEB-A212-D499D3713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243A3C7-59BD-4038-B6C3-A91B90BB7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09CA1E8-AEA3-49DD-A974-BE9666702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22-08-2024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7CC9FFB-2B80-4A9F-8353-3AB18DFDC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F16D5B4-BC10-4684-AB50-FB5EEE083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8668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C5D4967-593F-484F-AC69-E7FD3179AE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09AD7DE-7D44-4C93-9936-8803E17BD5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6A809E6-AB85-4873-AACF-39A7197B3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22-08-2024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7C8AE21-3529-4B61-944E-C830C285F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503B81B-952B-4A11-A03C-0451C0A93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4076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1FC92F-D7C7-4246-928E-620BC3C3C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19FEE01-CB5B-4418-8843-B8AA8CE2E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69053BB-E5D8-4F4D-8BBE-8AC7F70AF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22-08-2024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DA1F2EC-41E5-479B-AB7C-15896E392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5D210F7-DC75-4FF9-A58D-1034228DE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495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E492F2-FB39-4ED0-989B-BAD83402E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CB2B4CF-C3A8-43E2-A977-99C736F34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D40A453-3417-4774-B62E-F9BAB68AF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22-08-2024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CDCF7F6-506C-4C43-8AD9-BC5DCBB0D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D8A7608-DDCD-4DB9-930D-573EA70D0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0872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D8231C-958D-4610-B31C-68311616F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FE6A168-09BF-4417-8E98-D4E6F3324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6F90982-FD83-4A60-A25A-872CDF2FD2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FC47836-596F-4112-9BB6-E7A80919A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22-08-2024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B506E7F-304E-46D3-B18D-764259F46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DC251E1-63BB-4690-BC75-33AAAA875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4949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E4E335-3DBF-4D04-9B7F-A85AD2EC9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2EDB56B-FBE5-40B7-8F72-730EC1DFA5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FBB826D-023A-4012-A76D-370763B50D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A81D9BCA-569F-4AF8-AA54-69FBD3A0AF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540F71A-F7AA-47A5-A2E3-7EE5A3E563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561BB79-F3AA-46A0-A59A-583B1C027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22-08-2024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C2D1409-9DC9-47C4-ABF7-C5D63367B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6E872FA-C91F-4264-BBF4-49F91AA6B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4730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9C0C1A-78A4-4BA2-A77F-365276D58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44A81B7-DF8F-490F-B875-61725CB3F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22-08-2024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4A81C07-0033-4CC0-9498-4E603B054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EFED121-AED8-4668-9CD0-7AA6B7E4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1972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AD8E918-EDB4-4DE1-A312-B1AC13569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22-08-2024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5C6B245-F1CC-4B46-A828-A134CC146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1F62478-8C69-441F-B252-1F60F757F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3962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99A24B-78AE-486E-8549-C47A92E65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056B87C-C56D-4066-A9AF-137AE36F7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2001BD9-DE9B-42C7-B4FB-A23C988541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9EFC9A3-0D91-4D9F-B48A-127306B8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22-08-2024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7684573-390F-478A-9AE0-3DA91AE4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738AD6F-26E3-49D1-8811-CDC848759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744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2AD546-3F21-4D9F-ABF2-45599CE34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92D3E90A-1FE9-4810-A60B-E3411B5FE6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E2FA438-4532-41BF-90EB-158A430EB4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7855432-563E-4574-A012-0E67C0F94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32F7-D52E-4726-A5EC-49BAD2BCD733}" type="datetimeFigureOut">
              <a:rPr lang="da-DK" smtClean="0"/>
              <a:t>22-08-2024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A89B87B-FB2F-451A-9CC5-3D3CAEB34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6B32DAE-9EBA-4823-A16C-CFA6B6A95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91570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9CA7E7F-7C7B-4417-9E4A-43073CF43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47E1822-66D0-44B7-9BB3-1F0DE7291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B120550-3C66-4522-84FC-8AF7167FB4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B32F7-D52E-4726-A5EC-49BAD2BCD733}" type="datetimeFigureOut">
              <a:rPr lang="da-DK" smtClean="0"/>
              <a:t>22-08-2024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E2E446F-69A2-40B1-8ECD-A9A07762BC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DD5ED34-AAA7-40F6-91E0-7BFA83752C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AD1DB-B281-42B5-A28F-1A8027678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3718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.dk/drtv/se/debatten_-skaermfri-fremtid_450143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ltinget.dk/boern/artikel/medieanalytiker-det-digitale-opmaerksomhedstyveri-forstaerker-unges-mistrivse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49791F-9F90-D35B-A603-A7259CD381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2F333B7-F480-012B-B94B-7FF589C8D2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07763A8E-6E44-4DB9-B5B0-D81DFA6675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1156"/>
            <a:ext cx="12192000" cy="407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449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BF5F7F-4EE7-4641-6EC1-1536108D5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Debatten: Skærmfri fremtid? (30.45) (35 min)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B496FFA-CDD1-21B3-51B5-C5366CD73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Skal skærmen ud af skolen?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Identificer argumenter for og imod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Research – selvvalgt materiale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Derefter debat.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>
                <a:hlinkClick r:id="rId2"/>
              </a:rPr>
              <a:t>DRTV - Debatten: Skærmfri fremtid?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3947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F25DBF-F1F0-910F-56FE-77A7B1498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Skal skærmen ud af skolen?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8A8C554-7D8E-30A9-F908-6D2627969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En halvdel for – en anden halvdel imod</a:t>
            </a:r>
          </a:p>
        </p:txBody>
      </p:sp>
    </p:spTree>
    <p:extLst>
      <p:ext uri="{BB962C8B-B14F-4D97-AF65-F5344CB8AC3E}">
        <p14:creationId xmlns:p14="http://schemas.microsoft.com/office/powerpoint/2010/main" val="628958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337FA6-0816-8E21-5E4C-0C0F1FA16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F876FD5-7DFC-878B-328D-33317EE70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418" y="1797627"/>
            <a:ext cx="10917382" cy="4379336"/>
          </a:xfrm>
        </p:spPr>
        <p:txBody>
          <a:bodyPr/>
          <a:lstStyle/>
          <a:p>
            <a:r>
              <a:rPr lang="da-DK" dirty="0"/>
              <a:t>Diskuter, hvorvidt dagens unge er mere stressede end tidligere. </a:t>
            </a:r>
          </a:p>
        </p:txBody>
      </p:sp>
    </p:spTree>
    <p:extLst>
      <p:ext uri="{BB962C8B-B14F-4D97-AF65-F5344CB8AC3E}">
        <p14:creationId xmlns:p14="http://schemas.microsoft.com/office/powerpoint/2010/main" val="267765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38" name="Rectangle 9237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Skarpsynet fortolkning af det senmoderne samfund | Kristeligt Dagblad">
            <a:extLst>
              <a:ext uri="{FF2B5EF4-FFF2-40B4-BE49-F238E27FC236}">
                <a16:creationId xmlns:a16="http://schemas.microsoft.com/office/drawing/2014/main" id="{374C3FED-49FC-AF77-BE55-D8CAFACB3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22" t="3039" r="19105"/>
          <a:stretch/>
        </p:blipFill>
        <p:spPr bwMode="auto">
          <a:xfrm>
            <a:off x="3523488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40" name="Rectangle 9239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D7B73C6-ED70-4F46-EFB2-55E4B9778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da-DK" sz="4800"/>
              <a:t>Modul 4: Giddens og det senmoderne samfund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4E4EC69-0ED7-871A-23EC-E04B08DB6E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da-DK" sz="2000"/>
              <a:t>Forløb: Ungdomsliv – muligheder eller begrænsninger?</a:t>
            </a:r>
          </a:p>
        </p:txBody>
      </p:sp>
      <p:sp>
        <p:nvSpPr>
          <p:cNvPr id="9242" name="Rectangle 9241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244" name="Rectangle 9243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8665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418AB6-C850-04FF-8041-64E063016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7325F38-C48B-6D7B-97E0-9307F29D6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a-DK" dirty="0"/>
              <a:t>Dagens tegning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Tjek-på-lektien (kort </a:t>
            </a:r>
            <a:r>
              <a:rPr lang="da-DK" dirty="0">
                <a:sym typeface="Wingdings" panose="05000000000000000000" pitchFamily="2" charset="2"/>
              </a:rPr>
              <a:t> )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>
                <a:sym typeface="Wingdings" panose="05000000000000000000" pitchFamily="2" charset="2"/>
              </a:rPr>
              <a:t>Summeøvelser – figurer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>
                <a:sym typeface="Wingdings" panose="05000000000000000000" pitchFamily="2" charset="2"/>
              </a:rPr>
              <a:t>Forberedelse til debatten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>
                <a:sym typeface="Wingdings" panose="05000000000000000000" pitchFamily="2" charset="2"/>
              </a:rPr>
              <a:t>Debatten: En skærmfri fremtid?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>
                <a:sym typeface="Wingdings" panose="05000000000000000000" pitchFamily="2" charset="2"/>
              </a:rPr>
              <a:t>Diskussion</a:t>
            </a:r>
          </a:p>
        </p:txBody>
      </p:sp>
    </p:spTree>
    <p:extLst>
      <p:ext uri="{BB962C8B-B14F-4D97-AF65-F5344CB8AC3E}">
        <p14:creationId xmlns:p14="http://schemas.microsoft.com/office/powerpoint/2010/main" val="1928458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CA1E3B-0FD3-9D36-BFD7-CEFFDC3B7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3496" y="618681"/>
            <a:ext cx="2613872" cy="479456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Dagens tegning</a:t>
            </a:r>
          </a:p>
        </p:txBody>
      </p:sp>
      <p:pic>
        <p:nvPicPr>
          <p:cNvPr id="1026" name="Picture 2" descr="Artiklens øverste billede">
            <a:extLst>
              <a:ext uri="{FF2B5EF4-FFF2-40B4-BE49-F238E27FC236}">
                <a16:creationId xmlns:a16="http://schemas.microsoft.com/office/drawing/2014/main" id="{4CB42FF2-6854-65CB-CFA9-408F890A492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" r="1" b="1"/>
          <a:stretch/>
        </p:blipFill>
        <p:spPr bwMode="auto">
          <a:xfrm>
            <a:off x="595250" y="712188"/>
            <a:ext cx="7862950" cy="5278026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9272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0FD7AB-6B62-B5B2-8C17-A0989722A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Tjek-på-lektien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BFB7C12-6666-ADEC-0E90-D2AF2DEFDE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da-DK" dirty="0"/>
              <a:t>Hvad mener Anthony Giddens med aftraditionalisering?</a:t>
            </a:r>
          </a:p>
          <a:p>
            <a:pPr marL="514350" indent="-514350">
              <a:buAutoNum type="arabicPeriod"/>
            </a:pPr>
            <a:r>
              <a:rPr lang="da-DK" dirty="0"/>
              <a:t>Hvordan skal vi forstå ”adskillelse af tid og rum” og ”</a:t>
            </a:r>
            <a:r>
              <a:rPr lang="da-DK" dirty="0" err="1"/>
              <a:t>udlejring</a:t>
            </a:r>
            <a:r>
              <a:rPr lang="da-DK" dirty="0"/>
              <a:t> af sociale relationer”</a:t>
            </a:r>
          </a:p>
        </p:txBody>
      </p:sp>
    </p:spTree>
    <p:extLst>
      <p:ext uri="{BB962C8B-B14F-4D97-AF65-F5344CB8AC3E}">
        <p14:creationId xmlns:p14="http://schemas.microsoft.com/office/powerpoint/2010/main" val="2418976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59BC5A-16DC-3EB0-F3E9-40B481870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781" y="114300"/>
            <a:ext cx="10515600" cy="1325563"/>
          </a:xfrm>
        </p:spPr>
        <p:txBody>
          <a:bodyPr/>
          <a:lstStyle/>
          <a:p>
            <a:r>
              <a:rPr lang="da-DK" dirty="0"/>
              <a:t>Figur 2.12. Udviklingen i andel af 0-6-årige børn i daginstitution, 1958-2014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1FDAEB0-54D3-17F7-F5C6-25FA5943B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3A3A252-9CCE-3501-2F0E-F6ACFC4A6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928" y="1386431"/>
            <a:ext cx="7730837" cy="5357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2187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AAEF82-2124-5A79-BD12-4BA880CA2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Giddens teori (model)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773263C-4113-12E5-4071-59BC6F1A4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A10FFAA7-2CF3-7F03-E891-A3A840B8C6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8381" y="25308"/>
            <a:ext cx="5177092" cy="6713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552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86EB96-B332-186D-8343-BCEDD788B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809" y="114301"/>
            <a:ext cx="10906991" cy="1576388"/>
          </a:xfrm>
        </p:spPr>
        <p:txBody>
          <a:bodyPr>
            <a:normAutofit fontScale="90000"/>
          </a:bodyPr>
          <a:lstStyle/>
          <a:p>
            <a:r>
              <a:rPr lang="da-DK" dirty="0"/>
              <a:t>Figur 2.15. Henvisninger til Sexologisk Klinik for udredning vedrørende kønsidentitetsforhold, 2008-2020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077A5FD-1888-A743-BF1B-E1334E6E6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063C2383-750F-E783-4E30-3959AAE2BA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182" y="1247320"/>
            <a:ext cx="8208097" cy="540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0217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4E14AB-3C73-966C-C6B9-F3CD2F689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>
                <a:hlinkClick r:id="rId2"/>
              </a:rPr>
              <a:t>Medieanalytiker: Det digitale opmærksomhedstyveri forstærker børn og unges mistrivsel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7CCB55F-A7B5-618F-84B9-96A2843245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Centrale pointer</a:t>
            </a:r>
          </a:p>
          <a:p>
            <a:r>
              <a:rPr lang="da-DK" dirty="0"/>
              <a:t>Forberedelse til Debatten</a:t>
            </a:r>
          </a:p>
        </p:txBody>
      </p:sp>
    </p:spTree>
    <p:extLst>
      <p:ext uri="{BB962C8B-B14F-4D97-AF65-F5344CB8AC3E}">
        <p14:creationId xmlns:p14="http://schemas.microsoft.com/office/powerpoint/2010/main" val="1511835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5975</TotalTime>
  <Words>173</Words>
  <Application>Microsoft Office PowerPoint</Application>
  <PresentationFormat>Widescreen</PresentationFormat>
  <Paragraphs>29</Paragraphs>
  <Slides>12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PowerPoint-præsentation</vt:lpstr>
      <vt:lpstr>Modul 4: Giddens og det senmoderne samfund</vt:lpstr>
      <vt:lpstr>Program</vt:lpstr>
      <vt:lpstr>Dagens tegning</vt:lpstr>
      <vt:lpstr>Tjek-på-lektien</vt:lpstr>
      <vt:lpstr>Figur 2.12. Udviklingen i andel af 0-6-årige børn i daginstitution, 1958-2014</vt:lpstr>
      <vt:lpstr>Giddens teori (model)</vt:lpstr>
      <vt:lpstr>Figur 2.15. Henvisninger til Sexologisk Klinik for udredning vedrørende kønsidentitetsforhold, 2008-2020</vt:lpstr>
      <vt:lpstr>Medieanalytiker: Det digitale opmærksomhedstyveri forstærker børn og unges mistrivsel</vt:lpstr>
      <vt:lpstr>Debatten: Skærmfri fremtid? (30.45) (35 min)</vt:lpstr>
      <vt:lpstr>Skal skærmen ud af skolen?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Christoffer Østergaard Carstens</dc:creator>
  <cp:lastModifiedBy>Christoffer Østergaard Carstens</cp:lastModifiedBy>
  <cp:revision>1</cp:revision>
  <dcterms:created xsi:type="dcterms:W3CDTF">2021-10-26T12:32:10Z</dcterms:created>
  <dcterms:modified xsi:type="dcterms:W3CDTF">2024-08-22T08:46:22Z</dcterms:modified>
</cp:coreProperties>
</file>