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18"/>
  </p:notesMasterIdLst>
  <p:sldIdLst>
    <p:sldId id="273" r:id="rId3"/>
    <p:sldId id="256" r:id="rId4"/>
    <p:sldId id="257" r:id="rId5"/>
    <p:sldId id="265" r:id="rId6"/>
    <p:sldId id="266" r:id="rId7"/>
    <p:sldId id="267" r:id="rId8"/>
    <p:sldId id="269" r:id="rId9"/>
    <p:sldId id="270" r:id="rId10"/>
    <p:sldId id="271" r:id="rId11"/>
    <p:sldId id="272" r:id="rId12"/>
    <p:sldId id="258" r:id="rId13"/>
    <p:sldId id="262" r:id="rId14"/>
    <p:sldId id="264" r:id="rId15"/>
    <p:sldId id="260" r:id="rId16"/>
    <p:sldId id="263" r:id="rId1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56F1AA-30D5-462C-97DA-7477E00E881B}" v="15" dt="2024-09-11T20:09:54.091"/>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72" autoAdjust="0"/>
  </p:normalViewPr>
  <p:slideViewPr>
    <p:cSldViewPr snapToGrid="0">
      <p:cViewPr>
        <p:scale>
          <a:sx n="72" d="100"/>
          <a:sy n="72" d="100"/>
        </p:scale>
        <p:origin x="45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ffer Østergaard Carstens" userId="5d542c86-40b2-4e4f-ab37-dc2fab4fc46a" providerId="ADAL" clId="{2256F1AA-30D5-462C-97DA-7477E00E881B}"/>
    <pc:docChg chg="undo custSel addSld delSld modSld sldOrd modMainMaster">
      <pc:chgData name="Christoffer Østergaard Carstens" userId="5d542c86-40b2-4e4f-ab37-dc2fab4fc46a" providerId="ADAL" clId="{2256F1AA-30D5-462C-97DA-7477E00E881B}" dt="2024-09-11T20:12:20.493" v="199" actId="255"/>
      <pc:docMkLst>
        <pc:docMk/>
      </pc:docMkLst>
      <pc:sldChg chg="addSp modSp mod">
        <pc:chgData name="Christoffer Østergaard Carstens" userId="5d542c86-40b2-4e4f-ab37-dc2fab4fc46a" providerId="ADAL" clId="{2256F1AA-30D5-462C-97DA-7477E00E881B}" dt="2024-09-11T20:09:45.145" v="187"/>
        <pc:sldMkLst>
          <pc:docMk/>
          <pc:sldMk cId="834824033" sldId="256"/>
        </pc:sldMkLst>
        <pc:spChg chg="mod">
          <ac:chgData name="Christoffer Østergaard Carstens" userId="5d542c86-40b2-4e4f-ab37-dc2fab4fc46a" providerId="ADAL" clId="{2256F1AA-30D5-462C-97DA-7477E00E881B}" dt="2024-09-11T19:49:52.440" v="10" actId="20577"/>
          <ac:spMkLst>
            <pc:docMk/>
            <pc:sldMk cId="834824033" sldId="256"/>
            <ac:spMk id="2" creationId="{CF317B45-C707-4F78-A046-9DB5738B0282}"/>
          </ac:spMkLst>
        </pc:spChg>
        <pc:spChg chg="mod">
          <ac:chgData name="Christoffer Østergaard Carstens" userId="5d542c86-40b2-4e4f-ab37-dc2fab4fc46a" providerId="ADAL" clId="{2256F1AA-30D5-462C-97DA-7477E00E881B}" dt="2024-09-11T20:01:04.785" v="62"/>
          <ac:spMkLst>
            <pc:docMk/>
            <pc:sldMk cId="834824033" sldId="256"/>
            <ac:spMk id="4" creationId="{D6BE36DA-1470-4DEC-998F-1FB0B21AFE03}"/>
          </ac:spMkLst>
        </pc:spChg>
        <pc:spChg chg="add">
          <ac:chgData name="Christoffer Østergaard Carstens" userId="5d542c86-40b2-4e4f-ab37-dc2fab4fc46a" providerId="ADAL" clId="{2256F1AA-30D5-462C-97DA-7477E00E881B}" dt="2024-09-11T20:09:45.145" v="187"/>
          <ac:spMkLst>
            <pc:docMk/>
            <pc:sldMk cId="834824033" sldId="256"/>
            <ac:spMk id="5" creationId="{9F8E3ECC-28E1-4CA7-CB66-51AC1359E973}"/>
          </ac:spMkLst>
        </pc:spChg>
        <pc:spChg chg="add">
          <ac:chgData name="Christoffer Østergaard Carstens" userId="5d542c86-40b2-4e4f-ab37-dc2fab4fc46a" providerId="ADAL" clId="{2256F1AA-30D5-462C-97DA-7477E00E881B}" dt="2024-09-11T20:09:45.145" v="187"/>
          <ac:spMkLst>
            <pc:docMk/>
            <pc:sldMk cId="834824033" sldId="256"/>
            <ac:spMk id="6" creationId="{59153771-B889-57A0-2817-D7D97167D020}"/>
          </ac:spMkLst>
        </pc:spChg>
        <pc:picChg chg="add">
          <ac:chgData name="Christoffer Østergaard Carstens" userId="5d542c86-40b2-4e4f-ab37-dc2fab4fc46a" providerId="ADAL" clId="{2256F1AA-30D5-462C-97DA-7477E00E881B}" dt="2024-09-11T20:09:45.145" v="187"/>
          <ac:picMkLst>
            <pc:docMk/>
            <pc:sldMk cId="834824033" sldId="256"/>
            <ac:picMk id="1027" creationId="{860A7D4D-64CF-D133-AC30-56F59908D1FA}"/>
          </ac:picMkLst>
        </pc:picChg>
      </pc:sldChg>
      <pc:sldChg chg="modSp mod">
        <pc:chgData name="Christoffer Østergaard Carstens" userId="5d542c86-40b2-4e4f-ab37-dc2fab4fc46a" providerId="ADAL" clId="{2256F1AA-30D5-462C-97DA-7477E00E881B}" dt="2024-09-11T20:10:37.734" v="196" actId="20577"/>
        <pc:sldMkLst>
          <pc:docMk/>
          <pc:sldMk cId="1186769006" sldId="257"/>
        </pc:sldMkLst>
        <pc:spChg chg="mod">
          <ac:chgData name="Christoffer Østergaard Carstens" userId="5d542c86-40b2-4e4f-ab37-dc2fab4fc46a" providerId="ADAL" clId="{2256F1AA-30D5-462C-97DA-7477E00E881B}" dt="2024-09-11T20:01:04.785" v="62"/>
          <ac:spMkLst>
            <pc:docMk/>
            <pc:sldMk cId="1186769006" sldId="257"/>
            <ac:spMk id="2" creationId="{5FE6C2A5-F092-46C8-BA4C-D66706B73BDB}"/>
          </ac:spMkLst>
        </pc:spChg>
        <pc:spChg chg="mod">
          <ac:chgData name="Christoffer Østergaard Carstens" userId="5d542c86-40b2-4e4f-ab37-dc2fab4fc46a" providerId="ADAL" clId="{2256F1AA-30D5-462C-97DA-7477E00E881B}" dt="2024-09-11T20:10:37.734" v="196" actId="20577"/>
          <ac:spMkLst>
            <pc:docMk/>
            <pc:sldMk cId="1186769006" sldId="257"/>
            <ac:spMk id="3" creationId="{5E491D51-3D49-42C8-B741-17547D174B49}"/>
          </ac:spMkLst>
        </pc:spChg>
      </pc:sldChg>
      <pc:sldChg chg="modSp add mod">
        <pc:chgData name="Christoffer Østergaard Carstens" userId="5d542c86-40b2-4e4f-ab37-dc2fab4fc46a" providerId="ADAL" clId="{2256F1AA-30D5-462C-97DA-7477E00E881B}" dt="2024-09-11T20:06:52.439" v="111" actId="255"/>
        <pc:sldMkLst>
          <pc:docMk/>
          <pc:sldMk cId="0" sldId="258"/>
        </pc:sldMkLst>
        <pc:spChg chg="mod">
          <ac:chgData name="Christoffer Østergaard Carstens" userId="5d542c86-40b2-4e4f-ab37-dc2fab4fc46a" providerId="ADAL" clId="{2256F1AA-30D5-462C-97DA-7477E00E881B}" dt="2024-09-11T20:06:40.326" v="108" actId="255"/>
          <ac:spMkLst>
            <pc:docMk/>
            <pc:sldMk cId="0" sldId="258"/>
            <ac:spMk id="4" creationId="{00000000-0000-0000-0000-000000000000}"/>
          </ac:spMkLst>
        </pc:spChg>
        <pc:spChg chg="mod">
          <ac:chgData name="Christoffer Østergaard Carstens" userId="5d542c86-40b2-4e4f-ab37-dc2fab4fc46a" providerId="ADAL" clId="{2256F1AA-30D5-462C-97DA-7477E00E881B}" dt="2024-09-11T20:06:47.916" v="110" actId="255"/>
          <ac:spMkLst>
            <pc:docMk/>
            <pc:sldMk cId="0" sldId="258"/>
            <ac:spMk id="6" creationId="{00000000-0000-0000-0000-000000000000}"/>
          </ac:spMkLst>
        </pc:spChg>
        <pc:spChg chg="mod">
          <ac:chgData name="Christoffer Østergaard Carstens" userId="5d542c86-40b2-4e4f-ab37-dc2fab4fc46a" providerId="ADAL" clId="{2256F1AA-30D5-462C-97DA-7477E00E881B}" dt="2024-09-11T20:06:52.439" v="111" actId="255"/>
          <ac:spMkLst>
            <pc:docMk/>
            <pc:sldMk cId="0" sldId="258"/>
            <ac:spMk id="8" creationId="{00000000-0000-0000-0000-000000000000}"/>
          </ac:spMkLst>
        </pc:spChg>
      </pc:sldChg>
      <pc:sldChg chg="del">
        <pc:chgData name="Christoffer Østergaard Carstens" userId="5d542c86-40b2-4e4f-ab37-dc2fab4fc46a" providerId="ADAL" clId="{2256F1AA-30D5-462C-97DA-7477E00E881B}" dt="2024-09-11T19:58:52.750" v="58" actId="47"/>
        <pc:sldMkLst>
          <pc:docMk/>
          <pc:sldMk cId="2890009473" sldId="258"/>
        </pc:sldMkLst>
      </pc:sldChg>
      <pc:sldChg chg="modSp del">
        <pc:chgData name="Christoffer Østergaard Carstens" userId="5d542c86-40b2-4e4f-ab37-dc2fab4fc46a" providerId="ADAL" clId="{2256F1AA-30D5-462C-97DA-7477E00E881B}" dt="2024-09-11T20:08:11.104" v="186" actId="47"/>
        <pc:sldMkLst>
          <pc:docMk/>
          <pc:sldMk cId="1630153962" sldId="259"/>
        </pc:sldMkLst>
        <pc:spChg chg="mod">
          <ac:chgData name="Christoffer Østergaard Carstens" userId="5d542c86-40b2-4e4f-ab37-dc2fab4fc46a" providerId="ADAL" clId="{2256F1AA-30D5-462C-97DA-7477E00E881B}" dt="2024-09-11T20:01:04.785" v="62"/>
          <ac:spMkLst>
            <pc:docMk/>
            <pc:sldMk cId="1630153962" sldId="259"/>
            <ac:spMk id="2" creationId="{402AE60D-53F6-4EB8-B05F-BD2166776927}"/>
          </ac:spMkLst>
        </pc:spChg>
        <pc:spChg chg="mod">
          <ac:chgData name="Christoffer Østergaard Carstens" userId="5d542c86-40b2-4e4f-ab37-dc2fab4fc46a" providerId="ADAL" clId="{2256F1AA-30D5-462C-97DA-7477E00E881B}" dt="2024-09-11T20:01:04.785" v="62"/>
          <ac:spMkLst>
            <pc:docMk/>
            <pc:sldMk cId="1630153962" sldId="259"/>
            <ac:spMk id="3" creationId="{84EDE207-4FA1-4D1B-80DD-6249CD54A37C}"/>
          </ac:spMkLst>
        </pc:spChg>
      </pc:sldChg>
      <pc:sldChg chg="modSp">
        <pc:chgData name="Christoffer Østergaard Carstens" userId="5d542c86-40b2-4e4f-ab37-dc2fab4fc46a" providerId="ADAL" clId="{2256F1AA-30D5-462C-97DA-7477E00E881B}" dt="2024-09-11T20:01:04.785" v="62"/>
        <pc:sldMkLst>
          <pc:docMk/>
          <pc:sldMk cId="2508651539" sldId="260"/>
        </pc:sldMkLst>
        <pc:spChg chg="mod">
          <ac:chgData name="Christoffer Østergaard Carstens" userId="5d542c86-40b2-4e4f-ab37-dc2fab4fc46a" providerId="ADAL" clId="{2256F1AA-30D5-462C-97DA-7477E00E881B}" dt="2024-09-11T20:01:04.785" v="62"/>
          <ac:spMkLst>
            <pc:docMk/>
            <pc:sldMk cId="2508651539" sldId="260"/>
            <ac:spMk id="2" creationId="{B4458C26-B111-4FFB-B545-3EDD2B1C0AC6}"/>
          </ac:spMkLst>
        </pc:spChg>
        <pc:spChg chg="mod">
          <ac:chgData name="Christoffer Østergaard Carstens" userId="5d542c86-40b2-4e4f-ab37-dc2fab4fc46a" providerId="ADAL" clId="{2256F1AA-30D5-462C-97DA-7477E00E881B}" dt="2024-09-11T20:01:04.785" v="62"/>
          <ac:spMkLst>
            <pc:docMk/>
            <pc:sldMk cId="2508651539" sldId="260"/>
            <ac:spMk id="3" creationId="{43C1F7CA-5097-496F-9A82-C8FEC63BEC04}"/>
          </ac:spMkLst>
        </pc:spChg>
      </pc:sldChg>
      <pc:sldChg chg="modSp ord modAnim">
        <pc:chgData name="Christoffer Østergaard Carstens" userId="5d542c86-40b2-4e4f-ab37-dc2fab4fc46a" providerId="ADAL" clId="{2256F1AA-30D5-462C-97DA-7477E00E881B}" dt="2024-09-11T20:07:41.982" v="183"/>
        <pc:sldMkLst>
          <pc:docMk/>
          <pc:sldMk cId="134078301" sldId="262"/>
        </pc:sldMkLst>
        <pc:spChg chg="mod">
          <ac:chgData name="Christoffer Østergaard Carstens" userId="5d542c86-40b2-4e4f-ab37-dc2fab4fc46a" providerId="ADAL" clId="{2256F1AA-30D5-462C-97DA-7477E00E881B}" dt="2024-09-11T20:01:04.785" v="62"/>
          <ac:spMkLst>
            <pc:docMk/>
            <pc:sldMk cId="134078301" sldId="262"/>
            <ac:spMk id="2" creationId="{522790DC-A8C9-4F17-8E6E-454DAB210D11}"/>
          </ac:spMkLst>
        </pc:spChg>
        <pc:spChg chg="mod">
          <ac:chgData name="Christoffer Østergaard Carstens" userId="5d542c86-40b2-4e4f-ab37-dc2fab4fc46a" providerId="ADAL" clId="{2256F1AA-30D5-462C-97DA-7477E00E881B}" dt="2024-09-11T20:01:04.785" v="62"/>
          <ac:spMkLst>
            <pc:docMk/>
            <pc:sldMk cId="134078301" sldId="262"/>
            <ac:spMk id="3" creationId="{8DFE7D45-6795-4ACF-8027-A8B9099E3089}"/>
          </ac:spMkLst>
        </pc:spChg>
      </pc:sldChg>
      <pc:sldChg chg="addSp delSp modSp mod">
        <pc:chgData name="Christoffer Østergaard Carstens" userId="5d542c86-40b2-4e4f-ab37-dc2fab4fc46a" providerId="ADAL" clId="{2256F1AA-30D5-462C-97DA-7477E00E881B}" dt="2024-09-11T20:12:20.493" v="199" actId="255"/>
        <pc:sldMkLst>
          <pc:docMk/>
          <pc:sldMk cId="1073647810" sldId="263"/>
        </pc:sldMkLst>
        <pc:spChg chg="mod">
          <ac:chgData name="Christoffer Østergaard Carstens" userId="5d542c86-40b2-4e4f-ab37-dc2fab4fc46a" providerId="ADAL" clId="{2256F1AA-30D5-462C-97DA-7477E00E881B}" dt="2024-09-11T20:01:04.785" v="62"/>
          <ac:spMkLst>
            <pc:docMk/>
            <pc:sldMk cId="1073647810" sldId="263"/>
            <ac:spMk id="2" creationId="{B38A2508-5F9A-42AD-A64E-A46EF84A3E9C}"/>
          </ac:spMkLst>
        </pc:spChg>
        <pc:spChg chg="add mod">
          <ac:chgData name="Christoffer Østergaard Carstens" userId="5d542c86-40b2-4e4f-ab37-dc2fab4fc46a" providerId="ADAL" clId="{2256F1AA-30D5-462C-97DA-7477E00E881B}" dt="2024-09-11T20:12:20.493" v="199" actId="255"/>
          <ac:spMkLst>
            <pc:docMk/>
            <pc:sldMk cId="1073647810" sldId="263"/>
            <ac:spMk id="5" creationId="{4064A088-0F63-69AC-F28B-77AA3E10BB31}"/>
          </ac:spMkLst>
        </pc:spChg>
        <pc:graphicFrameChg chg="del">
          <ac:chgData name="Christoffer Østergaard Carstens" userId="5d542c86-40b2-4e4f-ab37-dc2fab4fc46a" providerId="ADAL" clId="{2256F1AA-30D5-462C-97DA-7477E00E881B}" dt="2024-09-11T20:12:15.683" v="197" actId="478"/>
          <ac:graphicFrameMkLst>
            <pc:docMk/>
            <pc:sldMk cId="1073647810" sldId="263"/>
            <ac:graphicFrameMk id="4" creationId="{9BD9AC9E-0FE9-4725-B904-E0117E091245}"/>
          </ac:graphicFrameMkLst>
        </pc:graphicFrameChg>
      </pc:sldChg>
      <pc:sldChg chg="addSp delSp modSp new mod ord setBg">
        <pc:chgData name="Christoffer Østergaard Carstens" userId="5d542c86-40b2-4e4f-ab37-dc2fab4fc46a" providerId="ADAL" clId="{2256F1AA-30D5-462C-97DA-7477E00E881B}" dt="2024-09-11T20:08:00.666" v="185"/>
        <pc:sldMkLst>
          <pc:docMk/>
          <pc:sldMk cId="4092632674" sldId="264"/>
        </pc:sldMkLst>
        <pc:spChg chg="add del">
          <ac:chgData name="Christoffer Østergaard Carstens" userId="5d542c86-40b2-4e4f-ab37-dc2fab4fc46a" providerId="ADAL" clId="{2256F1AA-30D5-462C-97DA-7477E00E881B}" dt="2024-09-11T19:50:38.223" v="18" actId="26606"/>
          <ac:spMkLst>
            <pc:docMk/>
            <pc:sldMk cId="4092632674" sldId="264"/>
            <ac:spMk id="2" creationId="{F514C2F4-E6E3-4230-E271-57F31446BE83}"/>
          </ac:spMkLst>
        </pc:spChg>
        <pc:spChg chg="del">
          <ac:chgData name="Christoffer Østergaard Carstens" userId="5d542c86-40b2-4e4f-ab37-dc2fab4fc46a" providerId="ADAL" clId="{2256F1AA-30D5-462C-97DA-7477E00E881B}" dt="2024-09-11T19:50:27.256" v="13"/>
          <ac:spMkLst>
            <pc:docMk/>
            <pc:sldMk cId="4092632674" sldId="264"/>
            <ac:spMk id="3" creationId="{16B7EAB9-400F-25EE-BCA6-2963C3D7B981}"/>
          </ac:spMkLst>
        </pc:spChg>
        <pc:spChg chg="add del">
          <ac:chgData name="Christoffer Østergaard Carstens" userId="5d542c86-40b2-4e4f-ab37-dc2fab4fc46a" providerId="ADAL" clId="{2256F1AA-30D5-462C-97DA-7477E00E881B}" dt="2024-09-11T19:50:38.207" v="17" actId="26606"/>
          <ac:spMkLst>
            <pc:docMk/>
            <pc:sldMk cId="4092632674" sldId="264"/>
            <ac:spMk id="11" creationId="{32BC26D8-82FB-445E-AA49-62A77D7C1EE0}"/>
          </ac:spMkLst>
        </pc:spChg>
        <pc:spChg chg="add del">
          <ac:chgData name="Christoffer Østergaard Carstens" userId="5d542c86-40b2-4e4f-ab37-dc2fab4fc46a" providerId="ADAL" clId="{2256F1AA-30D5-462C-97DA-7477E00E881B}" dt="2024-09-11T19:50:38.207" v="17" actId="26606"/>
          <ac:spMkLst>
            <pc:docMk/>
            <pc:sldMk cId="4092632674" sldId="264"/>
            <ac:spMk id="13" creationId="{CB44330D-EA18-4254-AA95-EB49948539B8}"/>
          </ac:spMkLst>
        </pc:spChg>
        <pc:graphicFrameChg chg="del">
          <ac:chgData name="Christoffer Østergaard Carstens" userId="5d542c86-40b2-4e4f-ab37-dc2fab4fc46a" providerId="ADAL" clId="{2256F1AA-30D5-462C-97DA-7477E00E881B}" dt="2024-09-11T19:50:15.563" v="12" actId="478"/>
          <ac:graphicFrameMkLst>
            <pc:docMk/>
            <pc:sldMk cId="4092632674" sldId="264"/>
            <ac:graphicFrameMk id="4" creationId="{5F58BF07-C2FD-E28A-C03D-C4E6F67B83A7}"/>
          </ac:graphicFrameMkLst>
        </pc:graphicFrameChg>
        <pc:picChg chg="add mod">
          <ac:chgData name="Christoffer Østergaard Carstens" userId="5d542c86-40b2-4e4f-ab37-dc2fab4fc46a" providerId="ADAL" clId="{2256F1AA-30D5-462C-97DA-7477E00E881B}" dt="2024-09-11T19:50:48.115" v="22" actId="1076"/>
          <ac:picMkLst>
            <pc:docMk/>
            <pc:sldMk cId="4092632674" sldId="264"/>
            <ac:picMk id="6" creationId="{675AAE09-97CA-EB5F-A17F-CDDC96ED9413}"/>
          </ac:picMkLst>
        </pc:picChg>
      </pc:sldChg>
      <pc:sldChg chg="delSp modSp add mod">
        <pc:chgData name="Christoffer Østergaard Carstens" userId="5d542c86-40b2-4e4f-ab37-dc2fab4fc46a" providerId="ADAL" clId="{2256F1AA-30D5-462C-97DA-7477E00E881B}" dt="2024-09-11T19:57:19.683" v="39" actId="20577"/>
        <pc:sldMkLst>
          <pc:docMk/>
          <pc:sldMk cId="0" sldId="265"/>
        </pc:sldMkLst>
        <pc:spChg chg="mod">
          <ac:chgData name="Christoffer Østergaard Carstens" userId="5d542c86-40b2-4e4f-ab37-dc2fab4fc46a" providerId="ADAL" clId="{2256F1AA-30D5-462C-97DA-7477E00E881B}" dt="2024-09-11T19:57:13.667" v="36" actId="1076"/>
          <ac:spMkLst>
            <pc:docMk/>
            <pc:sldMk cId="0" sldId="265"/>
            <ac:spMk id="3" creationId="{00000000-0000-0000-0000-000000000000}"/>
          </ac:spMkLst>
        </pc:spChg>
        <pc:spChg chg="mod">
          <ac:chgData name="Christoffer Østergaard Carstens" userId="5d542c86-40b2-4e4f-ab37-dc2fab4fc46a" providerId="ADAL" clId="{2256F1AA-30D5-462C-97DA-7477E00E881B}" dt="2024-09-11T19:57:19.683" v="39" actId="20577"/>
          <ac:spMkLst>
            <pc:docMk/>
            <pc:sldMk cId="0" sldId="265"/>
            <ac:spMk id="4" creationId="{00000000-0000-0000-0000-000000000000}"/>
          </ac:spMkLst>
        </pc:spChg>
        <pc:spChg chg="del">
          <ac:chgData name="Christoffer Østergaard Carstens" userId="5d542c86-40b2-4e4f-ab37-dc2fab4fc46a" providerId="ADAL" clId="{2256F1AA-30D5-462C-97DA-7477E00E881B}" dt="2024-09-11T19:56:57.830" v="30" actId="478"/>
          <ac:spMkLst>
            <pc:docMk/>
            <pc:sldMk cId="0" sldId="265"/>
            <ac:spMk id="7" creationId="{00000000-0000-0000-0000-000000000000}"/>
          </ac:spMkLst>
        </pc:spChg>
        <pc:picChg chg="del">
          <ac:chgData name="Christoffer Østergaard Carstens" userId="5d542c86-40b2-4e4f-ab37-dc2fab4fc46a" providerId="ADAL" clId="{2256F1AA-30D5-462C-97DA-7477E00E881B}" dt="2024-09-11T19:56:59.009" v="31" actId="478"/>
          <ac:picMkLst>
            <pc:docMk/>
            <pc:sldMk cId="0" sldId="265"/>
            <ac:picMk id="6" creationId="{00000000-0000-0000-0000-000000000000}"/>
          </ac:picMkLst>
        </pc:picChg>
      </pc:sldChg>
      <pc:sldChg chg="modSp add mod">
        <pc:chgData name="Christoffer Østergaard Carstens" userId="5d542c86-40b2-4e4f-ab37-dc2fab4fc46a" providerId="ADAL" clId="{2256F1AA-30D5-462C-97DA-7477E00E881B}" dt="2024-09-11T19:58:07.598" v="50" actId="255"/>
        <pc:sldMkLst>
          <pc:docMk/>
          <pc:sldMk cId="0" sldId="266"/>
        </pc:sldMkLst>
        <pc:spChg chg="mod">
          <ac:chgData name="Christoffer Østergaard Carstens" userId="5d542c86-40b2-4e4f-ab37-dc2fab4fc46a" providerId="ADAL" clId="{2256F1AA-30D5-462C-97DA-7477E00E881B}" dt="2024-09-11T19:58:01.412" v="48" actId="255"/>
          <ac:spMkLst>
            <pc:docMk/>
            <pc:sldMk cId="0" sldId="266"/>
            <ac:spMk id="3" creationId="{00000000-0000-0000-0000-000000000000}"/>
          </ac:spMkLst>
        </pc:spChg>
        <pc:spChg chg="mod">
          <ac:chgData name="Christoffer Østergaard Carstens" userId="5d542c86-40b2-4e4f-ab37-dc2fab4fc46a" providerId="ADAL" clId="{2256F1AA-30D5-462C-97DA-7477E00E881B}" dt="2024-09-11T19:57:49.918" v="45" actId="255"/>
          <ac:spMkLst>
            <pc:docMk/>
            <pc:sldMk cId="0" sldId="266"/>
            <ac:spMk id="4" creationId="{00000000-0000-0000-0000-000000000000}"/>
          </ac:spMkLst>
        </pc:spChg>
        <pc:spChg chg="mod">
          <ac:chgData name="Christoffer Østergaard Carstens" userId="5d542c86-40b2-4e4f-ab37-dc2fab4fc46a" providerId="ADAL" clId="{2256F1AA-30D5-462C-97DA-7477E00E881B}" dt="2024-09-11T19:58:04.265" v="49" actId="255"/>
          <ac:spMkLst>
            <pc:docMk/>
            <pc:sldMk cId="0" sldId="266"/>
            <ac:spMk id="5" creationId="{00000000-0000-0000-0000-000000000000}"/>
          </ac:spMkLst>
        </pc:spChg>
        <pc:spChg chg="mod">
          <ac:chgData name="Christoffer Østergaard Carstens" userId="5d542c86-40b2-4e4f-ab37-dc2fab4fc46a" providerId="ADAL" clId="{2256F1AA-30D5-462C-97DA-7477E00E881B}" dt="2024-09-11T19:57:52.739" v="46" actId="255"/>
          <ac:spMkLst>
            <pc:docMk/>
            <pc:sldMk cId="0" sldId="266"/>
            <ac:spMk id="6" creationId="{00000000-0000-0000-0000-000000000000}"/>
          </ac:spMkLst>
        </pc:spChg>
        <pc:spChg chg="mod">
          <ac:chgData name="Christoffer Østergaard Carstens" userId="5d542c86-40b2-4e4f-ab37-dc2fab4fc46a" providerId="ADAL" clId="{2256F1AA-30D5-462C-97DA-7477E00E881B}" dt="2024-09-11T19:58:07.598" v="50" actId="255"/>
          <ac:spMkLst>
            <pc:docMk/>
            <pc:sldMk cId="0" sldId="266"/>
            <ac:spMk id="7" creationId="{00000000-0000-0000-0000-000000000000}"/>
          </ac:spMkLst>
        </pc:spChg>
        <pc:spChg chg="mod">
          <ac:chgData name="Christoffer Østergaard Carstens" userId="5d542c86-40b2-4e4f-ab37-dc2fab4fc46a" providerId="ADAL" clId="{2256F1AA-30D5-462C-97DA-7477E00E881B}" dt="2024-09-11T19:57:55.985" v="47" actId="255"/>
          <ac:spMkLst>
            <pc:docMk/>
            <pc:sldMk cId="0" sldId="266"/>
            <ac:spMk id="8" creationId="{00000000-0000-0000-0000-000000000000}"/>
          </ac:spMkLst>
        </pc:spChg>
      </pc:sldChg>
      <pc:sldChg chg="modSp add mod">
        <pc:chgData name="Christoffer Østergaard Carstens" userId="5d542c86-40b2-4e4f-ab37-dc2fab4fc46a" providerId="ADAL" clId="{2256F1AA-30D5-462C-97DA-7477E00E881B}" dt="2024-09-11T19:58:42.538" v="57" actId="255"/>
        <pc:sldMkLst>
          <pc:docMk/>
          <pc:sldMk cId="0" sldId="267"/>
        </pc:sldMkLst>
        <pc:spChg chg="mod">
          <ac:chgData name="Christoffer Østergaard Carstens" userId="5d542c86-40b2-4e4f-ab37-dc2fab4fc46a" providerId="ADAL" clId="{2256F1AA-30D5-462C-97DA-7477E00E881B}" dt="2024-09-11T19:58:36.647" v="55" actId="255"/>
          <ac:spMkLst>
            <pc:docMk/>
            <pc:sldMk cId="0" sldId="267"/>
            <ac:spMk id="8" creationId="{00000000-0000-0000-0000-000000000000}"/>
          </ac:spMkLst>
        </pc:spChg>
        <pc:spChg chg="mod">
          <ac:chgData name="Christoffer Østergaard Carstens" userId="5d542c86-40b2-4e4f-ab37-dc2fab4fc46a" providerId="ADAL" clId="{2256F1AA-30D5-462C-97DA-7477E00E881B}" dt="2024-09-11T19:58:16.155" v="51" actId="255"/>
          <ac:spMkLst>
            <pc:docMk/>
            <pc:sldMk cId="0" sldId="267"/>
            <ac:spMk id="9" creationId="{00000000-0000-0000-0000-000000000000}"/>
          </ac:spMkLst>
        </pc:spChg>
        <pc:spChg chg="mod">
          <ac:chgData name="Christoffer Østergaard Carstens" userId="5d542c86-40b2-4e4f-ab37-dc2fab4fc46a" providerId="ADAL" clId="{2256F1AA-30D5-462C-97DA-7477E00E881B}" dt="2024-09-11T19:58:32.454" v="54" actId="255"/>
          <ac:spMkLst>
            <pc:docMk/>
            <pc:sldMk cId="0" sldId="267"/>
            <ac:spMk id="13" creationId="{00000000-0000-0000-0000-000000000000}"/>
          </ac:spMkLst>
        </pc:spChg>
        <pc:spChg chg="mod">
          <ac:chgData name="Christoffer Østergaard Carstens" userId="5d542c86-40b2-4e4f-ab37-dc2fab4fc46a" providerId="ADAL" clId="{2256F1AA-30D5-462C-97DA-7477E00E881B}" dt="2024-09-11T19:58:24.826" v="52" actId="1076"/>
          <ac:spMkLst>
            <pc:docMk/>
            <pc:sldMk cId="0" sldId="267"/>
            <ac:spMk id="14" creationId="{00000000-0000-0000-0000-000000000000}"/>
          </ac:spMkLst>
        </pc:spChg>
        <pc:spChg chg="mod">
          <ac:chgData name="Christoffer Østergaard Carstens" userId="5d542c86-40b2-4e4f-ab37-dc2fab4fc46a" providerId="ADAL" clId="{2256F1AA-30D5-462C-97DA-7477E00E881B}" dt="2024-09-11T19:58:39.862" v="56" actId="255"/>
          <ac:spMkLst>
            <pc:docMk/>
            <pc:sldMk cId="0" sldId="267"/>
            <ac:spMk id="18" creationId="{00000000-0000-0000-0000-000000000000}"/>
          </ac:spMkLst>
        </pc:spChg>
        <pc:spChg chg="mod">
          <ac:chgData name="Christoffer Østergaard Carstens" userId="5d542c86-40b2-4e4f-ab37-dc2fab4fc46a" providerId="ADAL" clId="{2256F1AA-30D5-462C-97DA-7477E00E881B}" dt="2024-09-11T19:58:42.538" v="57" actId="255"/>
          <ac:spMkLst>
            <pc:docMk/>
            <pc:sldMk cId="0" sldId="267"/>
            <ac:spMk id="19" creationId="{00000000-0000-0000-0000-000000000000}"/>
          </ac:spMkLst>
        </pc:spChg>
      </pc:sldChg>
      <pc:sldChg chg="new del">
        <pc:chgData name="Christoffer Østergaard Carstens" userId="5d542c86-40b2-4e4f-ab37-dc2fab4fc46a" providerId="ADAL" clId="{2256F1AA-30D5-462C-97DA-7477E00E881B}" dt="2024-09-11T20:01:13.842" v="64" actId="47"/>
        <pc:sldMkLst>
          <pc:docMk/>
          <pc:sldMk cId="4119624034" sldId="268"/>
        </pc:sldMkLst>
      </pc:sldChg>
      <pc:sldChg chg="add">
        <pc:chgData name="Christoffer Østergaard Carstens" userId="5d542c86-40b2-4e4f-ab37-dc2fab4fc46a" providerId="ADAL" clId="{2256F1AA-30D5-462C-97DA-7477E00E881B}" dt="2024-09-11T20:00:51.242" v="60"/>
        <pc:sldMkLst>
          <pc:docMk/>
          <pc:sldMk cId="0" sldId="269"/>
        </pc:sldMkLst>
      </pc:sldChg>
      <pc:sldChg chg="add">
        <pc:chgData name="Christoffer Østergaard Carstens" userId="5d542c86-40b2-4e4f-ab37-dc2fab4fc46a" providerId="ADAL" clId="{2256F1AA-30D5-462C-97DA-7477E00E881B}" dt="2024-09-11T20:00:51.242" v="60"/>
        <pc:sldMkLst>
          <pc:docMk/>
          <pc:sldMk cId="0" sldId="270"/>
        </pc:sldMkLst>
      </pc:sldChg>
      <pc:sldChg chg="modSp add mod">
        <pc:chgData name="Christoffer Østergaard Carstens" userId="5d542c86-40b2-4e4f-ab37-dc2fab4fc46a" providerId="ADAL" clId="{2256F1AA-30D5-462C-97DA-7477E00E881B}" dt="2024-09-11T20:03:30.797" v="66" actId="20577"/>
        <pc:sldMkLst>
          <pc:docMk/>
          <pc:sldMk cId="0" sldId="271"/>
        </pc:sldMkLst>
        <pc:spChg chg="mod">
          <ac:chgData name="Christoffer Østergaard Carstens" userId="5d542c86-40b2-4e4f-ab37-dc2fab4fc46a" providerId="ADAL" clId="{2256F1AA-30D5-462C-97DA-7477E00E881B}" dt="2024-09-11T20:03:30.797" v="66" actId="20577"/>
          <ac:spMkLst>
            <pc:docMk/>
            <pc:sldMk cId="0" sldId="271"/>
            <ac:spMk id="4" creationId="{00000000-0000-0000-0000-000000000000}"/>
          </ac:spMkLst>
        </pc:spChg>
      </pc:sldChg>
      <pc:sldChg chg="modSp add mod">
        <pc:chgData name="Christoffer Østergaard Carstens" userId="5d542c86-40b2-4e4f-ab37-dc2fab4fc46a" providerId="ADAL" clId="{2256F1AA-30D5-462C-97DA-7477E00E881B}" dt="2024-09-11T20:06:23.911" v="105" actId="1076"/>
        <pc:sldMkLst>
          <pc:docMk/>
          <pc:sldMk cId="0" sldId="272"/>
        </pc:sldMkLst>
        <pc:spChg chg="mod">
          <ac:chgData name="Christoffer Østergaard Carstens" userId="5d542c86-40b2-4e4f-ab37-dc2fab4fc46a" providerId="ADAL" clId="{2256F1AA-30D5-462C-97DA-7477E00E881B}" dt="2024-09-11T20:05:02.538" v="87" actId="1076"/>
          <ac:spMkLst>
            <pc:docMk/>
            <pc:sldMk cId="0" sldId="272"/>
            <ac:spMk id="4" creationId="{00000000-0000-0000-0000-000000000000}"/>
          </ac:spMkLst>
        </pc:spChg>
        <pc:spChg chg="mod">
          <ac:chgData name="Christoffer Østergaard Carstens" userId="5d542c86-40b2-4e4f-ab37-dc2fab4fc46a" providerId="ADAL" clId="{2256F1AA-30D5-462C-97DA-7477E00E881B}" dt="2024-09-11T20:04:55.500" v="85" actId="14100"/>
          <ac:spMkLst>
            <pc:docMk/>
            <pc:sldMk cId="0" sldId="272"/>
            <ac:spMk id="5" creationId="{00000000-0000-0000-0000-000000000000}"/>
          </ac:spMkLst>
        </pc:spChg>
        <pc:spChg chg="mod">
          <ac:chgData name="Christoffer Østergaard Carstens" userId="5d542c86-40b2-4e4f-ab37-dc2fab4fc46a" providerId="ADAL" clId="{2256F1AA-30D5-462C-97DA-7477E00E881B}" dt="2024-09-11T20:03:40.742" v="67" actId="255"/>
          <ac:spMkLst>
            <pc:docMk/>
            <pc:sldMk cId="0" sldId="272"/>
            <ac:spMk id="6" creationId="{00000000-0000-0000-0000-000000000000}"/>
          </ac:spMkLst>
        </pc:spChg>
        <pc:spChg chg="mod">
          <ac:chgData name="Christoffer Østergaard Carstens" userId="5d542c86-40b2-4e4f-ab37-dc2fab4fc46a" providerId="ADAL" clId="{2256F1AA-30D5-462C-97DA-7477E00E881B}" dt="2024-09-11T20:06:01.833" v="100" actId="255"/>
          <ac:spMkLst>
            <pc:docMk/>
            <pc:sldMk cId="0" sldId="272"/>
            <ac:spMk id="7" creationId="{00000000-0000-0000-0000-000000000000}"/>
          </ac:spMkLst>
        </pc:spChg>
        <pc:spChg chg="mod">
          <ac:chgData name="Christoffer Østergaard Carstens" userId="5d542c86-40b2-4e4f-ab37-dc2fab4fc46a" providerId="ADAL" clId="{2256F1AA-30D5-462C-97DA-7477E00E881B}" dt="2024-09-11T20:04:23.233" v="77" actId="255"/>
          <ac:spMkLst>
            <pc:docMk/>
            <pc:sldMk cId="0" sldId="272"/>
            <ac:spMk id="10" creationId="{00000000-0000-0000-0000-000000000000}"/>
          </ac:spMkLst>
        </pc:spChg>
        <pc:spChg chg="mod">
          <ac:chgData name="Christoffer Østergaard Carstens" userId="5d542c86-40b2-4e4f-ab37-dc2fab4fc46a" providerId="ADAL" clId="{2256F1AA-30D5-462C-97DA-7477E00E881B}" dt="2024-09-11T20:05:57.648" v="99" actId="255"/>
          <ac:spMkLst>
            <pc:docMk/>
            <pc:sldMk cId="0" sldId="272"/>
            <ac:spMk id="11" creationId="{00000000-0000-0000-0000-000000000000}"/>
          </ac:spMkLst>
        </pc:spChg>
        <pc:spChg chg="mod">
          <ac:chgData name="Christoffer Østergaard Carstens" userId="5d542c86-40b2-4e4f-ab37-dc2fab4fc46a" providerId="ADAL" clId="{2256F1AA-30D5-462C-97DA-7477E00E881B}" dt="2024-09-11T20:04:46.313" v="83" actId="1076"/>
          <ac:spMkLst>
            <pc:docMk/>
            <pc:sldMk cId="0" sldId="272"/>
            <ac:spMk id="14" creationId="{00000000-0000-0000-0000-000000000000}"/>
          </ac:spMkLst>
        </pc:spChg>
        <pc:spChg chg="mod">
          <ac:chgData name="Christoffer Østergaard Carstens" userId="5d542c86-40b2-4e4f-ab37-dc2fab4fc46a" providerId="ADAL" clId="{2256F1AA-30D5-462C-97DA-7477E00E881B}" dt="2024-09-11T20:05:45.039" v="96" actId="255"/>
          <ac:spMkLst>
            <pc:docMk/>
            <pc:sldMk cId="0" sldId="272"/>
            <ac:spMk id="15" creationId="{00000000-0000-0000-0000-000000000000}"/>
          </ac:spMkLst>
        </pc:spChg>
        <pc:spChg chg="mod">
          <ac:chgData name="Christoffer Østergaard Carstens" userId="5d542c86-40b2-4e4f-ab37-dc2fab4fc46a" providerId="ADAL" clId="{2256F1AA-30D5-462C-97DA-7477E00E881B}" dt="2024-09-11T20:06:20.081" v="104" actId="1076"/>
          <ac:spMkLst>
            <pc:docMk/>
            <pc:sldMk cId="0" sldId="272"/>
            <ac:spMk id="16" creationId="{00000000-0000-0000-0000-000000000000}"/>
          </ac:spMkLst>
        </pc:spChg>
        <pc:spChg chg="mod">
          <ac:chgData name="Christoffer Østergaard Carstens" userId="5d542c86-40b2-4e4f-ab37-dc2fab4fc46a" providerId="ADAL" clId="{2256F1AA-30D5-462C-97DA-7477E00E881B}" dt="2024-09-11T20:06:23.911" v="105" actId="1076"/>
          <ac:spMkLst>
            <pc:docMk/>
            <pc:sldMk cId="0" sldId="272"/>
            <ac:spMk id="17" creationId="{00000000-0000-0000-0000-000000000000}"/>
          </ac:spMkLst>
        </pc:spChg>
        <pc:spChg chg="mod">
          <ac:chgData name="Christoffer Østergaard Carstens" userId="5d542c86-40b2-4e4f-ab37-dc2fab4fc46a" providerId="ADAL" clId="{2256F1AA-30D5-462C-97DA-7477E00E881B}" dt="2024-09-11T20:06:07.878" v="101" actId="255"/>
          <ac:spMkLst>
            <pc:docMk/>
            <pc:sldMk cId="0" sldId="272"/>
            <ac:spMk id="18" creationId="{00000000-0000-0000-0000-000000000000}"/>
          </ac:spMkLst>
        </pc:spChg>
        <pc:spChg chg="mod">
          <ac:chgData name="Christoffer Østergaard Carstens" userId="5d542c86-40b2-4e4f-ab37-dc2fab4fc46a" providerId="ADAL" clId="{2256F1AA-30D5-462C-97DA-7477E00E881B}" dt="2024-09-11T20:05:35.635" v="95" actId="255"/>
          <ac:spMkLst>
            <pc:docMk/>
            <pc:sldMk cId="0" sldId="272"/>
            <ac:spMk id="19" creationId="{00000000-0000-0000-0000-000000000000}"/>
          </ac:spMkLst>
        </pc:spChg>
      </pc:sldChg>
      <pc:sldChg chg="addSp modSp new mod">
        <pc:chgData name="Christoffer Østergaard Carstens" userId="5d542c86-40b2-4e4f-ab37-dc2fab4fc46a" providerId="ADAL" clId="{2256F1AA-30D5-462C-97DA-7477E00E881B}" dt="2024-09-11T20:10:26.528" v="194" actId="1076"/>
        <pc:sldMkLst>
          <pc:docMk/>
          <pc:sldMk cId="1205324556" sldId="273"/>
        </pc:sldMkLst>
        <pc:spChg chg="add">
          <ac:chgData name="Christoffer Østergaard Carstens" userId="5d542c86-40b2-4e4f-ab37-dc2fab4fc46a" providerId="ADAL" clId="{2256F1AA-30D5-462C-97DA-7477E00E881B}" dt="2024-09-11T20:09:50.687" v="189"/>
          <ac:spMkLst>
            <pc:docMk/>
            <pc:sldMk cId="1205324556" sldId="273"/>
            <ac:spMk id="4" creationId="{E88FCD20-8037-D7CB-A594-A7513C964773}"/>
          </ac:spMkLst>
        </pc:spChg>
        <pc:spChg chg="add">
          <ac:chgData name="Christoffer Østergaard Carstens" userId="5d542c86-40b2-4e4f-ab37-dc2fab4fc46a" providerId="ADAL" clId="{2256F1AA-30D5-462C-97DA-7477E00E881B}" dt="2024-09-11T20:09:50.687" v="189"/>
          <ac:spMkLst>
            <pc:docMk/>
            <pc:sldMk cId="1205324556" sldId="273"/>
            <ac:spMk id="5" creationId="{90E4D6FE-AEF8-7636-EC19-DF8C5B1905A8}"/>
          </ac:spMkLst>
        </pc:spChg>
        <pc:picChg chg="add mod">
          <ac:chgData name="Christoffer Østergaard Carstens" userId="5d542c86-40b2-4e4f-ab37-dc2fab4fc46a" providerId="ADAL" clId="{2256F1AA-30D5-462C-97DA-7477E00E881B}" dt="2024-09-11T20:10:26.528" v="194" actId="1076"/>
          <ac:picMkLst>
            <pc:docMk/>
            <pc:sldMk cId="1205324556" sldId="273"/>
            <ac:picMk id="7" creationId="{447D1869-CA86-3FB8-1FAC-995FD3437BA6}"/>
          </ac:picMkLst>
        </pc:picChg>
        <pc:picChg chg="add">
          <ac:chgData name="Christoffer Østergaard Carstens" userId="5d542c86-40b2-4e4f-ab37-dc2fab4fc46a" providerId="ADAL" clId="{2256F1AA-30D5-462C-97DA-7477E00E881B}" dt="2024-09-11T20:09:50.687" v="189"/>
          <ac:picMkLst>
            <pc:docMk/>
            <pc:sldMk cId="1205324556" sldId="273"/>
            <ac:picMk id="2051" creationId="{A72BD063-D692-2130-AA6A-1C194BAF6B83}"/>
          </ac:picMkLst>
        </pc:picChg>
      </pc:sldChg>
      <pc:sldMasterChg chg="modSldLayout">
        <pc:chgData name="Christoffer Østergaard Carstens" userId="5d542c86-40b2-4e4f-ab37-dc2fab4fc46a" providerId="ADAL" clId="{2256F1AA-30D5-462C-97DA-7477E00E881B}" dt="2024-09-11T20:01:07.455" v="63"/>
        <pc:sldMasterMkLst>
          <pc:docMk/>
          <pc:sldMasterMk cId="1932264215" sldId="2147483663"/>
        </pc:sldMasterMkLst>
        <pc:sldLayoutChg chg="delSp">
          <pc:chgData name="Christoffer Østergaard Carstens" userId="5d542c86-40b2-4e4f-ab37-dc2fab4fc46a" providerId="ADAL" clId="{2256F1AA-30D5-462C-97DA-7477E00E881B}" dt="2024-09-11T20:01:07.455" v="63"/>
          <pc:sldLayoutMkLst>
            <pc:docMk/>
            <pc:sldMasterMk cId="1932264215" sldId="2147483663"/>
            <pc:sldLayoutMk cId="789565344" sldId="2147483675"/>
          </pc:sldLayoutMkLst>
          <pc:spChg chg="del">
            <ac:chgData name="Christoffer Østergaard Carstens" userId="5d542c86-40b2-4e4f-ab37-dc2fab4fc46a" providerId="ADAL" clId="{2256F1AA-30D5-462C-97DA-7477E00E881B}" dt="2024-09-11T20:01:07.455" v="63"/>
            <ac:spMkLst>
              <pc:docMk/>
              <pc:sldMasterMk cId="1932264215" sldId="2147483663"/>
              <pc:sldLayoutMk cId="789565344" sldId="2147483675"/>
              <ac:spMk id="3" creationId="{00000000-0000-0000-0000-000000000000}"/>
            </ac:spMkLst>
          </pc:spChg>
          <pc:picChg chg="del">
            <ac:chgData name="Christoffer Østergaard Carstens" userId="5d542c86-40b2-4e4f-ab37-dc2fab4fc46a" providerId="ADAL" clId="{2256F1AA-30D5-462C-97DA-7477E00E881B}" dt="2024-09-11T20:01:07.455" v="63"/>
            <ac:picMkLst>
              <pc:docMk/>
              <pc:sldMasterMk cId="1932264215" sldId="2147483663"/>
              <pc:sldLayoutMk cId="789565344" sldId="2147483675"/>
              <ac:picMk id="2" creationId="{00000000-0000-0000-0000-000000000000}"/>
            </ac:picMkLst>
          </pc:picChg>
          <pc:picChg chg="del">
            <ac:chgData name="Christoffer Østergaard Carstens" userId="5d542c86-40b2-4e4f-ab37-dc2fab4fc46a" providerId="ADAL" clId="{2256F1AA-30D5-462C-97DA-7477E00E881B}" dt="2024-09-11T20:01:07.455" v="63"/>
            <ac:picMkLst>
              <pc:docMk/>
              <pc:sldMasterMk cId="1932264215" sldId="2147483663"/>
              <pc:sldLayoutMk cId="789565344" sldId="2147483675"/>
              <ac:picMk id="4" creationId="{00000000-0000-0000-0000-000000000000}"/>
            </ac:picMkLst>
          </pc:picChg>
        </pc:sldLayoutChg>
        <pc:sldLayoutChg chg="delSp">
          <pc:chgData name="Christoffer Østergaard Carstens" userId="5d542c86-40b2-4e4f-ab37-dc2fab4fc46a" providerId="ADAL" clId="{2256F1AA-30D5-462C-97DA-7477E00E881B}" dt="2024-09-11T20:01:07.455" v="63"/>
          <pc:sldLayoutMkLst>
            <pc:docMk/>
            <pc:sldMasterMk cId="1932264215" sldId="2147483663"/>
            <pc:sldLayoutMk cId="2974763007" sldId="2147483676"/>
          </pc:sldLayoutMkLst>
          <pc:spChg chg="del">
            <ac:chgData name="Christoffer Østergaard Carstens" userId="5d542c86-40b2-4e4f-ab37-dc2fab4fc46a" providerId="ADAL" clId="{2256F1AA-30D5-462C-97DA-7477E00E881B}" dt="2024-09-11T20:01:07.455" v="63"/>
            <ac:spMkLst>
              <pc:docMk/>
              <pc:sldMasterMk cId="1932264215" sldId="2147483663"/>
              <pc:sldLayoutMk cId="2974763007" sldId="2147483676"/>
              <ac:spMk id="3" creationId="{00000000-0000-0000-0000-000000000000}"/>
            </ac:spMkLst>
          </pc:spChg>
          <pc:picChg chg="del">
            <ac:chgData name="Christoffer Østergaard Carstens" userId="5d542c86-40b2-4e4f-ab37-dc2fab4fc46a" providerId="ADAL" clId="{2256F1AA-30D5-462C-97DA-7477E00E881B}" dt="2024-09-11T20:01:07.455" v="63"/>
            <ac:picMkLst>
              <pc:docMk/>
              <pc:sldMasterMk cId="1932264215" sldId="2147483663"/>
              <pc:sldLayoutMk cId="2974763007" sldId="2147483676"/>
              <ac:picMk id="2" creationId="{00000000-0000-0000-0000-000000000000}"/>
            </ac:picMkLst>
          </pc:picChg>
          <pc:picChg chg="del">
            <ac:chgData name="Christoffer Østergaard Carstens" userId="5d542c86-40b2-4e4f-ab37-dc2fab4fc46a" providerId="ADAL" clId="{2256F1AA-30D5-462C-97DA-7477E00E881B}" dt="2024-09-11T20:01:07.455" v="63"/>
            <ac:picMkLst>
              <pc:docMk/>
              <pc:sldMasterMk cId="1932264215" sldId="2147483663"/>
              <pc:sldLayoutMk cId="2974763007" sldId="2147483676"/>
              <ac:picMk id="4" creationId="{00000000-0000-0000-0000-000000000000}"/>
            </ac:picMkLst>
          </pc:picChg>
        </pc:sldLayoutChg>
      </pc:sldMasterChg>
      <pc:sldMasterChg chg="modSldLayout">
        <pc:chgData name="Christoffer Østergaard Carstens" userId="5d542c86-40b2-4e4f-ab37-dc2fab4fc46a" providerId="ADAL" clId="{2256F1AA-30D5-462C-97DA-7477E00E881B}" dt="2024-09-11T20:01:04.785" v="62"/>
        <pc:sldMasterMkLst>
          <pc:docMk/>
          <pc:sldMasterMk cId="3949825051" sldId="2147483663"/>
        </pc:sldMasterMkLst>
        <pc:sldLayoutChg chg="addSp delSp">
          <pc:chgData name="Christoffer Østergaard Carstens" userId="5d542c86-40b2-4e4f-ab37-dc2fab4fc46a" providerId="ADAL" clId="{2256F1AA-30D5-462C-97DA-7477E00E881B}" dt="2024-09-11T20:01:04.785" v="62"/>
          <pc:sldLayoutMkLst>
            <pc:docMk/>
            <pc:sldMasterMk cId="3949825051" sldId="2147483663"/>
            <pc:sldLayoutMk cId="4122966324" sldId="2147483675"/>
          </pc:sldLayoutMkLst>
          <pc:spChg chg="add del">
            <ac:chgData name="Christoffer Østergaard Carstens" userId="5d542c86-40b2-4e4f-ab37-dc2fab4fc46a" providerId="ADAL" clId="{2256F1AA-30D5-462C-97DA-7477E00E881B}" dt="2024-09-11T20:01:04.785" v="62"/>
            <ac:spMkLst>
              <pc:docMk/>
              <pc:sldMasterMk cId="3949825051" sldId="2147483663"/>
              <pc:sldLayoutMk cId="4122966324" sldId="2147483675"/>
              <ac:spMk id="3" creationId="{00000000-0000-0000-0000-000000000000}"/>
            </ac:spMkLst>
          </pc:spChg>
          <pc:picChg chg="add del">
            <ac:chgData name="Christoffer Østergaard Carstens" userId="5d542c86-40b2-4e4f-ab37-dc2fab4fc46a" providerId="ADAL" clId="{2256F1AA-30D5-462C-97DA-7477E00E881B}" dt="2024-09-11T20:01:04.785" v="62"/>
            <ac:picMkLst>
              <pc:docMk/>
              <pc:sldMasterMk cId="3949825051" sldId="2147483663"/>
              <pc:sldLayoutMk cId="4122966324" sldId="2147483675"/>
              <ac:picMk id="2" creationId="{00000000-0000-0000-0000-000000000000}"/>
            </ac:picMkLst>
          </pc:picChg>
          <pc:picChg chg="add del">
            <ac:chgData name="Christoffer Østergaard Carstens" userId="5d542c86-40b2-4e4f-ab37-dc2fab4fc46a" providerId="ADAL" clId="{2256F1AA-30D5-462C-97DA-7477E00E881B}" dt="2024-09-11T20:01:04.785" v="62"/>
            <ac:picMkLst>
              <pc:docMk/>
              <pc:sldMasterMk cId="3949825051" sldId="2147483663"/>
              <pc:sldLayoutMk cId="4122966324" sldId="2147483675"/>
              <ac:picMk id="4" creationId="{00000000-0000-0000-0000-000000000000}"/>
            </ac:picMkLst>
          </pc:picChg>
        </pc:sldLayoutChg>
        <pc:sldLayoutChg chg="addSp delSp">
          <pc:chgData name="Christoffer Østergaard Carstens" userId="5d542c86-40b2-4e4f-ab37-dc2fab4fc46a" providerId="ADAL" clId="{2256F1AA-30D5-462C-97DA-7477E00E881B}" dt="2024-09-11T20:01:04.785" v="62"/>
          <pc:sldLayoutMkLst>
            <pc:docMk/>
            <pc:sldMasterMk cId="3949825051" sldId="2147483663"/>
            <pc:sldLayoutMk cId="1609514160" sldId="2147483676"/>
          </pc:sldLayoutMkLst>
          <pc:spChg chg="add del">
            <ac:chgData name="Christoffer Østergaard Carstens" userId="5d542c86-40b2-4e4f-ab37-dc2fab4fc46a" providerId="ADAL" clId="{2256F1AA-30D5-462C-97DA-7477E00E881B}" dt="2024-09-11T20:01:04.785" v="62"/>
            <ac:spMkLst>
              <pc:docMk/>
              <pc:sldMasterMk cId="3949825051" sldId="2147483663"/>
              <pc:sldLayoutMk cId="1609514160" sldId="2147483676"/>
              <ac:spMk id="3" creationId="{00000000-0000-0000-0000-000000000000}"/>
            </ac:spMkLst>
          </pc:spChg>
          <pc:picChg chg="add del">
            <ac:chgData name="Christoffer Østergaard Carstens" userId="5d542c86-40b2-4e4f-ab37-dc2fab4fc46a" providerId="ADAL" clId="{2256F1AA-30D5-462C-97DA-7477E00E881B}" dt="2024-09-11T20:01:04.785" v="62"/>
            <ac:picMkLst>
              <pc:docMk/>
              <pc:sldMasterMk cId="3949825051" sldId="2147483663"/>
              <pc:sldLayoutMk cId="1609514160" sldId="2147483676"/>
              <ac:picMk id="2" creationId="{00000000-0000-0000-0000-000000000000}"/>
            </ac:picMkLst>
          </pc:picChg>
          <pc:picChg chg="add del">
            <ac:chgData name="Christoffer Østergaard Carstens" userId="5d542c86-40b2-4e4f-ab37-dc2fab4fc46a" providerId="ADAL" clId="{2256F1AA-30D5-462C-97DA-7477E00E881B}" dt="2024-09-11T20:01:04.785" v="62"/>
            <ac:picMkLst>
              <pc:docMk/>
              <pc:sldMasterMk cId="3949825051" sldId="2147483663"/>
              <pc:sldLayoutMk cId="1609514160" sldId="2147483676"/>
              <ac:picMk id="4" creationId="{00000000-0000-0000-0000-000000000000}"/>
            </ac:picMkLst>
          </pc:picChg>
        </pc:sldLayoutChg>
        <pc:sldLayoutChg chg="addSp delSp">
          <pc:chgData name="Christoffer Østergaard Carstens" userId="5d542c86-40b2-4e4f-ab37-dc2fab4fc46a" providerId="ADAL" clId="{2256F1AA-30D5-462C-97DA-7477E00E881B}" dt="2024-09-11T20:01:04.785" v="62"/>
          <pc:sldLayoutMkLst>
            <pc:docMk/>
            <pc:sldMasterMk cId="3949825051" sldId="2147483663"/>
            <pc:sldLayoutMk cId="4035860172" sldId="2147483677"/>
          </pc:sldLayoutMkLst>
          <pc:spChg chg="add del">
            <ac:chgData name="Christoffer Østergaard Carstens" userId="5d542c86-40b2-4e4f-ab37-dc2fab4fc46a" providerId="ADAL" clId="{2256F1AA-30D5-462C-97DA-7477E00E881B}" dt="2024-09-11T20:01:04.785" v="62"/>
            <ac:spMkLst>
              <pc:docMk/>
              <pc:sldMasterMk cId="3949825051" sldId="2147483663"/>
              <pc:sldLayoutMk cId="4035860172" sldId="2147483677"/>
              <ac:spMk id="3" creationId="{00000000-0000-0000-0000-000000000000}"/>
            </ac:spMkLst>
          </pc:spChg>
          <pc:picChg chg="add del">
            <ac:chgData name="Christoffer Østergaard Carstens" userId="5d542c86-40b2-4e4f-ab37-dc2fab4fc46a" providerId="ADAL" clId="{2256F1AA-30D5-462C-97DA-7477E00E881B}" dt="2024-09-11T20:01:04.785" v="62"/>
            <ac:picMkLst>
              <pc:docMk/>
              <pc:sldMasterMk cId="3949825051" sldId="2147483663"/>
              <pc:sldLayoutMk cId="4035860172" sldId="2147483677"/>
              <ac:picMk id="2" creationId="{00000000-0000-0000-0000-000000000000}"/>
            </ac:picMkLst>
          </pc:picChg>
          <pc:picChg chg="add del">
            <ac:chgData name="Christoffer Østergaard Carstens" userId="5d542c86-40b2-4e4f-ab37-dc2fab4fc46a" providerId="ADAL" clId="{2256F1AA-30D5-462C-97DA-7477E00E881B}" dt="2024-09-11T20:01:04.785" v="62"/>
            <ac:picMkLst>
              <pc:docMk/>
              <pc:sldMasterMk cId="3949825051" sldId="2147483663"/>
              <pc:sldLayoutMk cId="4035860172" sldId="2147483677"/>
              <ac:picMk id="4" creationId="{00000000-0000-0000-0000-000000000000}"/>
            </ac:picMkLst>
          </pc:picChg>
        </pc:sldLayoutChg>
      </pc:sldMasterChg>
    </pc:docChg>
  </pc:docChgLst>
  <pc:docChgLst>
    <pc:chgData name="Christoffer Østergaard Carstens" userId="5d542c86-40b2-4e4f-ab37-dc2fab4fc46a" providerId="ADAL" clId="{2A6BF9A9-F22B-4431-8BBB-E40663D40E1D}"/>
    <pc:docChg chg="addSld delSld modSld">
      <pc:chgData name="Christoffer Østergaard Carstens" userId="5d542c86-40b2-4e4f-ab37-dc2fab4fc46a" providerId="ADAL" clId="{2A6BF9A9-F22B-4431-8BBB-E40663D40E1D}" dt="2022-08-03T08:40:19.155" v="69" actId="680"/>
      <pc:docMkLst>
        <pc:docMk/>
      </pc:docMkLst>
      <pc:sldChg chg="addSp delSp modSp mod">
        <pc:chgData name="Christoffer Østergaard Carstens" userId="5d542c86-40b2-4e4f-ab37-dc2fab4fc46a" providerId="ADAL" clId="{2A6BF9A9-F22B-4431-8BBB-E40663D40E1D}" dt="2022-08-03T08:40:00.146" v="37" actId="1076"/>
        <pc:sldMkLst>
          <pc:docMk/>
          <pc:sldMk cId="834824033" sldId="256"/>
        </pc:sldMkLst>
        <pc:spChg chg="mod">
          <ac:chgData name="Christoffer Østergaard Carstens" userId="5d542c86-40b2-4e4f-ab37-dc2fab4fc46a" providerId="ADAL" clId="{2A6BF9A9-F22B-4431-8BBB-E40663D40E1D}" dt="2022-08-03T08:39:35.920" v="33" actId="20577"/>
          <ac:spMkLst>
            <pc:docMk/>
            <pc:sldMk cId="834824033" sldId="256"/>
            <ac:spMk id="2" creationId="{CF317B45-C707-4F78-A046-9DB5738B0282}"/>
          </ac:spMkLst>
        </pc:spChg>
        <pc:picChg chg="add mod">
          <ac:chgData name="Christoffer Østergaard Carstens" userId="5d542c86-40b2-4e4f-ab37-dc2fab4fc46a" providerId="ADAL" clId="{2A6BF9A9-F22B-4431-8BBB-E40663D40E1D}" dt="2022-08-03T08:40:00.146" v="37" actId="1076"/>
          <ac:picMkLst>
            <pc:docMk/>
            <pc:sldMk cId="834824033" sldId="256"/>
            <ac:picMk id="1026" creationId="{37A625F5-353D-4E39-B0D8-98CD4E7793D1}"/>
          </ac:picMkLst>
        </pc:picChg>
        <pc:picChg chg="del">
          <ac:chgData name="Christoffer Østergaard Carstens" userId="5d542c86-40b2-4e4f-ab37-dc2fab4fc46a" providerId="ADAL" clId="{2A6BF9A9-F22B-4431-8BBB-E40663D40E1D}" dt="2022-08-03T08:39:37.170" v="34" actId="478"/>
          <ac:picMkLst>
            <pc:docMk/>
            <pc:sldMk cId="834824033" sldId="256"/>
            <ac:picMk id="2052" creationId="{4FAAEB71-B291-4B77-B8CD-BB5CC1121E4B}"/>
          </ac:picMkLst>
        </pc:picChg>
      </pc:sldChg>
      <pc:sldChg chg="del">
        <pc:chgData name="Christoffer Østergaard Carstens" userId="5d542c86-40b2-4e4f-ab37-dc2fab4fc46a" providerId="ADAL" clId="{2A6BF9A9-F22B-4431-8BBB-E40663D40E1D}" dt="2022-08-03T08:40:14.130" v="61" actId="47"/>
        <pc:sldMkLst>
          <pc:docMk/>
          <pc:sldMk cId="1790727658" sldId="260"/>
        </pc:sldMkLst>
      </pc:sldChg>
      <pc:sldChg chg="del">
        <pc:chgData name="Christoffer Østergaard Carstens" userId="5d542c86-40b2-4e4f-ab37-dc2fab4fc46a" providerId="ADAL" clId="{2A6BF9A9-F22B-4431-8BBB-E40663D40E1D}" dt="2022-08-03T08:40:14.308" v="62" actId="47"/>
        <pc:sldMkLst>
          <pc:docMk/>
          <pc:sldMk cId="1231429534" sldId="264"/>
        </pc:sldMkLst>
      </pc:sldChg>
      <pc:sldChg chg="delSp modSp mod">
        <pc:chgData name="Christoffer Østergaard Carstens" userId="5d542c86-40b2-4e4f-ab37-dc2fab4fc46a" providerId="ADAL" clId="{2A6BF9A9-F22B-4431-8BBB-E40663D40E1D}" dt="2022-08-03T08:40:12.002" v="57" actId="478"/>
        <pc:sldMkLst>
          <pc:docMk/>
          <pc:sldMk cId="995137511" sldId="265"/>
        </pc:sldMkLst>
        <pc:spChg chg="mod">
          <ac:chgData name="Christoffer Østergaard Carstens" userId="5d542c86-40b2-4e4f-ab37-dc2fab4fc46a" providerId="ADAL" clId="{2A6BF9A9-F22B-4431-8BBB-E40663D40E1D}" dt="2022-08-03T08:40:10.406" v="56" actId="20577"/>
          <ac:spMkLst>
            <pc:docMk/>
            <pc:sldMk cId="995137511" sldId="265"/>
            <ac:spMk id="2" creationId="{FEFD82B6-2EA2-4D4E-89EF-56297D617679}"/>
          </ac:spMkLst>
        </pc:spChg>
        <pc:picChg chg="del">
          <ac:chgData name="Christoffer Østergaard Carstens" userId="5d542c86-40b2-4e4f-ab37-dc2fab4fc46a" providerId="ADAL" clId="{2A6BF9A9-F22B-4431-8BBB-E40663D40E1D}" dt="2022-08-03T08:40:12.002" v="57" actId="478"/>
          <ac:picMkLst>
            <pc:docMk/>
            <pc:sldMk cId="995137511" sldId="265"/>
            <ac:picMk id="3074" creationId="{D95F8CEB-3039-49A9-8988-20D1C9378BBB}"/>
          </ac:picMkLst>
        </pc:picChg>
      </pc:sldChg>
      <pc:sldChg chg="new">
        <pc:chgData name="Christoffer Østergaard Carstens" userId="5d542c86-40b2-4e4f-ab37-dc2fab4fc46a" providerId="ADAL" clId="{2A6BF9A9-F22B-4431-8BBB-E40663D40E1D}" dt="2022-08-03T08:40:19.155" v="69" actId="680"/>
        <pc:sldMkLst>
          <pc:docMk/>
          <pc:sldMk cId="2927974430" sldId="266"/>
        </pc:sldMkLst>
      </pc:sldChg>
      <pc:sldChg chg="del">
        <pc:chgData name="Christoffer Østergaard Carstens" userId="5d542c86-40b2-4e4f-ab37-dc2fab4fc46a" providerId="ADAL" clId="{2A6BF9A9-F22B-4431-8BBB-E40663D40E1D}" dt="2022-08-03T08:40:13.560" v="59" actId="47"/>
        <pc:sldMkLst>
          <pc:docMk/>
          <pc:sldMk cId="3878820409" sldId="266"/>
        </pc:sldMkLst>
      </pc:sldChg>
      <pc:sldChg chg="del">
        <pc:chgData name="Christoffer Østergaard Carstens" userId="5d542c86-40b2-4e4f-ab37-dc2fab4fc46a" providerId="ADAL" clId="{2A6BF9A9-F22B-4431-8BBB-E40663D40E1D}" dt="2022-08-03T08:40:13.945" v="60" actId="47"/>
        <pc:sldMkLst>
          <pc:docMk/>
          <pc:sldMk cId="1347423285" sldId="267"/>
        </pc:sldMkLst>
      </pc:sldChg>
      <pc:sldChg chg="del">
        <pc:chgData name="Christoffer Østergaard Carstens" userId="5d542c86-40b2-4e4f-ab37-dc2fab4fc46a" providerId="ADAL" clId="{2A6BF9A9-F22B-4431-8BBB-E40663D40E1D}" dt="2022-08-03T08:40:13.220" v="58" actId="47"/>
        <pc:sldMkLst>
          <pc:docMk/>
          <pc:sldMk cId="788607252" sldId="268"/>
        </pc:sldMkLst>
      </pc:sldChg>
      <pc:sldChg chg="del">
        <pc:chgData name="Christoffer Østergaard Carstens" userId="5d542c86-40b2-4e4f-ab37-dc2fab4fc46a" providerId="ADAL" clId="{2A6BF9A9-F22B-4431-8BBB-E40663D40E1D}" dt="2022-08-03T08:40:14.547" v="63" actId="47"/>
        <pc:sldMkLst>
          <pc:docMk/>
          <pc:sldMk cId="3755693002" sldId="269"/>
        </pc:sldMkLst>
      </pc:sldChg>
      <pc:sldChg chg="del">
        <pc:chgData name="Christoffer Østergaard Carstens" userId="5d542c86-40b2-4e4f-ab37-dc2fab4fc46a" providerId="ADAL" clId="{2A6BF9A9-F22B-4431-8BBB-E40663D40E1D}" dt="2022-08-03T08:40:14.763" v="64" actId="47"/>
        <pc:sldMkLst>
          <pc:docMk/>
          <pc:sldMk cId="3214485978" sldId="270"/>
        </pc:sldMkLst>
      </pc:sldChg>
      <pc:sldChg chg="del">
        <pc:chgData name="Christoffer Østergaard Carstens" userId="5d542c86-40b2-4e4f-ab37-dc2fab4fc46a" providerId="ADAL" clId="{2A6BF9A9-F22B-4431-8BBB-E40663D40E1D}" dt="2022-08-03T08:40:14.963" v="65" actId="47"/>
        <pc:sldMkLst>
          <pc:docMk/>
          <pc:sldMk cId="2522446572" sldId="271"/>
        </pc:sldMkLst>
      </pc:sldChg>
      <pc:sldChg chg="del">
        <pc:chgData name="Christoffer Østergaard Carstens" userId="5d542c86-40b2-4e4f-ab37-dc2fab4fc46a" providerId="ADAL" clId="{2A6BF9A9-F22B-4431-8BBB-E40663D40E1D}" dt="2022-08-03T08:40:15.095" v="66" actId="47"/>
        <pc:sldMkLst>
          <pc:docMk/>
          <pc:sldMk cId="2432203564" sldId="272"/>
        </pc:sldMkLst>
      </pc:sldChg>
      <pc:sldChg chg="del">
        <pc:chgData name="Christoffer Østergaard Carstens" userId="5d542c86-40b2-4e4f-ab37-dc2fab4fc46a" providerId="ADAL" clId="{2A6BF9A9-F22B-4431-8BBB-E40663D40E1D}" dt="2022-08-03T08:40:15.533" v="67" actId="47"/>
        <pc:sldMkLst>
          <pc:docMk/>
          <pc:sldMk cId="2891793371" sldId="273"/>
        </pc:sldMkLst>
      </pc:sldChg>
      <pc:sldChg chg="del">
        <pc:chgData name="Christoffer Østergaard Carstens" userId="5d542c86-40b2-4e4f-ab37-dc2fab4fc46a" providerId="ADAL" clId="{2A6BF9A9-F22B-4431-8BBB-E40663D40E1D}" dt="2022-08-03T08:40:16.635" v="68" actId="47"/>
        <pc:sldMkLst>
          <pc:docMk/>
          <pc:sldMk cId="3203876766" sldId="274"/>
        </pc:sldMkLst>
      </pc:sldChg>
    </pc:docChg>
  </pc:docChgLst>
  <pc:docChgLst>
    <pc:chgData name="Christoffer Østergaard Carstens" userId="5d542c86-40b2-4e4f-ab37-dc2fab4fc46a" providerId="ADAL" clId="{0A16CF0F-DC93-4C21-B195-1196EC3280C1}"/>
    <pc:docChg chg="undo redo custSel addSld delSld modSld">
      <pc:chgData name="Christoffer Østergaard Carstens" userId="5d542c86-40b2-4e4f-ab37-dc2fab4fc46a" providerId="ADAL" clId="{0A16CF0F-DC93-4C21-B195-1196EC3280C1}" dt="2022-09-14T12:43:26.088" v="376" actId="20577"/>
      <pc:docMkLst>
        <pc:docMk/>
      </pc:docMkLst>
      <pc:sldChg chg="modSp mod">
        <pc:chgData name="Christoffer Østergaard Carstens" userId="5d542c86-40b2-4e4f-ab37-dc2fab4fc46a" providerId="ADAL" clId="{0A16CF0F-DC93-4C21-B195-1196EC3280C1}" dt="2022-09-14T12:42:01.794" v="312" actId="20577"/>
        <pc:sldMkLst>
          <pc:docMk/>
          <pc:sldMk cId="1186769006" sldId="257"/>
        </pc:sldMkLst>
        <pc:spChg chg="mod">
          <ac:chgData name="Christoffer Østergaard Carstens" userId="5d542c86-40b2-4e4f-ab37-dc2fab4fc46a" providerId="ADAL" clId="{0A16CF0F-DC93-4C21-B195-1196EC3280C1}" dt="2022-09-14T12:42:01.794" v="312" actId="20577"/>
          <ac:spMkLst>
            <pc:docMk/>
            <pc:sldMk cId="1186769006" sldId="257"/>
            <ac:spMk id="3" creationId="{5E491D51-3D49-42C8-B741-17547D174B49}"/>
          </ac:spMkLst>
        </pc:spChg>
      </pc:sldChg>
      <pc:sldChg chg="modSp new mod">
        <pc:chgData name="Christoffer Østergaard Carstens" userId="5d542c86-40b2-4e4f-ab37-dc2fab4fc46a" providerId="ADAL" clId="{0A16CF0F-DC93-4C21-B195-1196EC3280C1}" dt="2022-09-14T12:36:41.848" v="15" actId="20577"/>
        <pc:sldMkLst>
          <pc:docMk/>
          <pc:sldMk cId="2890009473" sldId="258"/>
        </pc:sldMkLst>
        <pc:spChg chg="mod">
          <ac:chgData name="Christoffer Østergaard Carstens" userId="5d542c86-40b2-4e4f-ab37-dc2fab4fc46a" providerId="ADAL" clId="{0A16CF0F-DC93-4C21-B195-1196EC3280C1}" dt="2022-09-14T12:36:41.848" v="15" actId="20577"/>
          <ac:spMkLst>
            <pc:docMk/>
            <pc:sldMk cId="2890009473" sldId="258"/>
            <ac:spMk id="2" creationId="{9474F94E-A57D-481E-A773-61C8CA6C8D9E}"/>
          </ac:spMkLst>
        </pc:spChg>
        <pc:spChg chg="mod">
          <ac:chgData name="Christoffer Østergaard Carstens" userId="5d542c86-40b2-4e4f-ab37-dc2fab4fc46a" providerId="ADAL" clId="{0A16CF0F-DC93-4C21-B195-1196EC3280C1}" dt="2022-09-14T12:36:40.297" v="8" actId="20577"/>
          <ac:spMkLst>
            <pc:docMk/>
            <pc:sldMk cId="2890009473" sldId="258"/>
            <ac:spMk id="3" creationId="{6D239ACC-6531-4EFB-80AC-74C28D142C41}"/>
          </ac:spMkLst>
        </pc:spChg>
      </pc:sldChg>
      <pc:sldChg chg="modSp new mod">
        <pc:chgData name="Christoffer Østergaard Carstens" userId="5d542c86-40b2-4e4f-ab37-dc2fab4fc46a" providerId="ADAL" clId="{0A16CF0F-DC93-4C21-B195-1196EC3280C1}" dt="2022-09-14T12:37:39.335" v="50" actId="20577"/>
        <pc:sldMkLst>
          <pc:docMk/>
          <pc:sldMk cId="1630153962" sldId="259"/>
        </pc:sldMkLst>
        <pc:spChg chg="mod">
          <ac:chgData name="Christoffer Østergaard Carstens" userId="5d542c86-40b2-4e4f-ab37-dc2fab4fc46a" providerId="ADAL" clId="{0A16CF0F-DC93-4C21-B195-1196EC3280C1}" dt="2022-09-14T12:37:39.335" v="50" actId="20577"/>
          <ac:spMkLst>
            <pc:docMk/>
            <pc:sldMk cId="1630153962" sldId="259"/>
            <ac:spMk id="2" creationId="{402AE60D-53F6-4EB8-B05F-BD2166776927}"/>
          </ac:spMkLst>
        </pc:spChg>
        <pc:spChg chg="mod">
          <ac:chgData name="Christoffer Østergaard Carstens" userId="5d542c86-40b2-4e4f-ab37-dc2fab4fc46a" providerId="ADAL" clId="{0A16CF0F-DC93-4C21-B195-1196EC3280C1}" dt="2022-09-14T12:37:34.569" v="30" actId="404"/>
          <ac:spMkLst>
            <pc:docMk/>
            <pc:sldMk cId="1630153962" sldId="259"/>
            <ac:spMk id="3" creationId="{84EDE207-4FA1-4D1B-80DD-6249CD54A37C}"/>
          </ac:spMkLst>
        </pc:spChg>
      </pc:sldChg>
      <pc:sldChg chg="modSp new mod modNotesTx">
        <pc:chgData name="Christoffer Østergaard Carstens" userId="5d542c86-40b2-4e4f-ab37-dc2fab4fc46a" providerId="ADAL" clId="{0A16CF0F-DC93-4C21-B195-1196EC3280C1}" dt="2022-09-14T12:43:26.088" v="376" actId="20577"/>
        <pc:sldMkLst>
          <pc:docMk/>
          <pc:sldMk cId="2508651539" sldId="260"/>
        </pc:sldMkLst>
        <pc:spChg chg="mod">
          <ac:chgData name="Christoffer Østergaard Carstens" userId="5d542c86-40b2-4e4f-ab37-dc2fab4fc46a" providerId="ADAL" clId="{0A16CF0F-DC93-4C21-B195-1196EC3280C1}" dt="2022-09-14T12:40:07.932" v="115" actId="20577"/>
          <ac:spMkLst>
            <pc:docMk/>
            <pc:sldMk cId="2508651539" sldId="260"/>
            <ac:spMk id="2" creationId="{B4458C26-B111-4FFB-B545-3EDD2B1C0AC6}"/>
          </ac:spMkLst>
        </pc:spChg>
        <pc:spChg chg="mod">
          <ac:chgData name="Christoffer Østergaard Carstens" userId="5d542c86-40b2-4e4f-ab37-dc2fab4fc46a" providerId="ADAL" clId="{0A16CF0F-DC93-4C21-B195-1196EC3280C1}" dt="2022-09-14T12:43:17.266" v="339" actId="20577"/>
          <ac:spMkLst>
            <pc:docMk/>
            <pc:sldMk cId="2508651539" sldId="260"/>
            <ac:spMk id="3" creationId="{43C1F7CA-5097-496F-9A82-C8FEC63BEC04}"/>
          </ac:spMkLst>
        </pc:spChg>
      </pc:sldChg>
      <pc:sldChg chg="addSp delSp modSp new add del mod">
        <pc:chgData name="Christoffer Østergaard Carstens" userId="5d542c86-40b2-4e4f-ab37-dc2fab4fc46a" providerId="ADAL" clId="{0A16CF0F-DC93-4C21-B195-1196EC3280C1}" dt="2022-09-14T12:41:36.514" v="265" actId="5793"/>
        <pc:sldMkLst>
          <pc:docMk/>
          <pc:sldMk cId="1077240252" sldId="261"/>
        </pc:sldMkLst>
        <pc:spChg chg="mod">
          <ac:chgData name="Christoffer Østergaard Carstens" userId="5d542c86-40b2-4e4f-ab37-dc2fab4fc46a" providerId="ADAL" clId="{0A16CF0F-DC93-4C21-B195-1196EC3280C1}" dt="2022-09-14T12:41:23.254" v="241" actId="20577"/>
          <ac:spMkLst>
            <pc:docMk/>
            <pc:sldMk cId="1077240252" sldId="261"/>
            <ac:spMk id="2" creationId="{18FD8F2C-4B6A-4140-963D-2C16C8FF9F24}"/>
          </ac:spMkLst>
        </pc:spChg>
        <pc:spChg chg="add del mod">
          <ac:chgData name="Christoffer Østergaard Carstens" userId="5d542c86-40b2-4e4f-ab37-dc2fab4fc46a" providerId="ADAL" clId="{0A16CF0F-DC93-4C21-B195-1196EC3280C1}" dt="2022-09-14T12:41:36.514" v="265" actId="5793"/>
          <ac:spMkLst>
            <pc:docMk/>
            <pc:sldMk cId="1077240252" sldId="261"/>
            <ac:spMk id="3" creationId="{0D526980-0BEA-4E84-9582-EC18EF3DE3C3}"/>
          </ac:spMkLst>
        </pc:spChg>
        <pc:picChg chg="add del mod ord">
          <ac:chgData name="Christoffer Østergaard Carstens" userId="5d542c86-40b2-4e4f-ab37-dc2fab4fc46a" providerId="ADAL" clId="{0A16CF0F-DC93-4C21-B195-1196EC3280C1}" dt="2022-09-14T12:41:10.946" v="212" actId="22"/>
          <ac:picMkLst>
            <pc:docMk/>
            <pc:sldMk cId="1077240252" sldId="261"/>
            <ac:picMk id="5" creationId="{62648C3D-A81C-4C29-8E92-23812E6D72B5}"/>
          </ac:picMkLst>
        </pc:picChg>
      </pc:sldChg>
      <pc:sldChg chg="del">
        <pc:chgData name="Christoffer Østergaard Carstens" userId="5d542c86-40b2-4e4f-ab37-dc2fab4fc46a" providerId="ADAL" clId="{0A16CF0F-DC93-4C21-B195-1196EC3280C1}" dt="2022-09-14T12:36:21.966" v="0" actId="47"/>
        <pc:sldMkLst>
          <pc:docMk/>
          <pc:sldMk cId="1956412275" sldId="261"/>
        </pc:sldMkLst>
      </pc:sldChg>
      <pc:sldChg chg="del">
        <pc:chgData name="Christoffer Østergaard Carstens" userId="5d542c86-40b2-4e4f-ab37-dc2fab4fc46a" providerId="ADAL" clId="{0A16CF0F-DC93-4C21-B195-1196EC3280C1}" dt="2022-09-14T12:36:23.391" v="3" actId="47"/>
        <pc:sldMkLst>
          <pc:docMk/>
          <pc:sldMk cId="3596103342" sldId="264"/>
        </pc:sldMkLst>
      </pc:sldChg>
      <pc:sldChg chg="del">
        <pc:chgData name="Christoffer Østergaard Carstens" userId="5d542c86-40b2-4e4f-ab37-dc2fab4fc46a" providerId="ADAL" clId="{0A16CF0F-DC93-4C21-B195-1196EC3280C1}" dt="2022-09-14T12:36:22.799" v="2" actId="47"/>
        <pc:sldMkLst>
          <pc:docMk/>
          <pc:sldMk cId="2537737399" sldId="266"/>
        </pc:sldMkLst>
      </pc:sldChg>
      <pc:sldChg chg="del">
        <pc:chgData name="Christoffer Østergaard Carstens" userId="5d542c86-40b2-4e4f-ab37-dc2fab4fc46a" providerId="ADAL" clId="{0A16CF0F-DC93-4C21-B195-1196EC3280C1}" dt="2022-09-14T12:36:22.121" v="1" actId="47"/>
        <pc:sldMkLst>
          <pc:docMk/>
          <pc:sldMk cId="582403017" sldId="267"/>
        </pc:sldMkLst>
      </pc:sldChg>
    </pc:docChg>
  </pc:docChgLst>
  <pc:docChgLst>
    <pc:chgData name="Christoffer Østergaard Carstens" userId="5d542c86-40b2-4e4f-ab37-dc2fab4fc46a" providerId="ADAL" clId="{87BEBB85-2E45-4903-A76A-71F7C868D0A7}"/>
    <pc:docChg chg="undo custSel addSld delSld modSld sldOrd">
      <pc:chgData name="Christoffer Østergaard Carstens" userId="5d542c86-40b2-4e4f-ab37-dc2fab4fc46a" providerId="ADAL" clId="{87BEBB85-2E45-4903-A76A-71F7C868D0A7}" dt="2022-09-13T18:46:20.891" v="711" actId="20577"/>
      <pc:docMkLst>
        <pc:docMk/>
      </pc:docMkLst>
      <pc:sldChg chg="delSp modSp mod">
        <pc:chgData name="Christoffer Østergaard Carstens" userId="5d542c86-40b2-4e4f-ab37-dc2fab4fc46a" providerId="ADAL" clId="{87BEBB85-2E45-4903-A76A-71F7C868D0A7}" dt="2022-09-12T11:47:25.479" v="323" actId="403"/>
        <pc:sldMkLst>
          <pc:docMk/>
          <pc:sldMk cId="834824033" sldId="256"/>
        </pc:sldMkLst>
        <pc:spChg chg="mod">
          <ac:chgData name="Christoffer Østergaard Carstens" userId="5d542c86-40b2-4e4f-ab37-dc2fab4fc46a" providerId="ADAL" clId="{87BEBB85-2E45-4903-A76A-71F7C868D0A7}" dt="2022-09-12T11:47:25.479" v="323" actId="403"/>
          <ac:spMkLst>
            <pc:docMk/>
            <pc:sldMk cId="834824033" sldId="256"/>
            <ac:spMk id="2" creationId="{CF317B45-C707-4F78-A046-9DB5738B0282}"/>
          </ac:spMkLst>
        </pc:spChg>
        <pc:spChg chg="mod">
          <ac:chgData name="Christoffer Østergaard Carstens" userId="5d542c86-40b2-4e4f-ab37-dc2fab4fc46a" providerId="ADAL" clId="{87BEBB85-2E45-4903-A76A-71F7C868D0A7}" dt="2022-09-12T11:01:22.994" v="40" actId="20577"/>
          <ac:spMkLst>
            <pc:docMk/>
            <pc:sldMk cId="834824033" sldId="256"/>
            <ac:spMk id="4" creationId="{D6BE36DA-1470-4DEC-998F-1FB0B21AFE03}"/>
          </ac:spMkLst>
        </pc:spChg>
        <pc:picChg chg="del">
          <ac:chgData name="Christoffer Østergaard Carstens" userId="5d542c86-40b2-4e4f-ab37-dc2fab4fc46a" providerId="ADAL" clId="{87BEBB85-2E45-4903-A76A-71F7C868D0A7}" dt="2022-09-12T11:01:19.135" v="18" actId="478"/>
          <ac:picMkLst>
            <pc:docMk/>
            <pc:sldMk cId="834824033" sldId="256"/>
            <ac:picMk id="1028" creationId="{AC24024C-7C9B-4A7D-8879-E7299B7BC7F9}"/>
          </ac:picMkLst>
        </pc:picChg>
      </pc:sldChg>
      <pc:sldChg chg="modSp mod">
        <pc:chgData name="Christoffer Østergaard Carstens" userId="5d542c86-40b2-4e4f-ab37-dc2fab4fc46a" providerId="ADAL" clId="{87BEBB85-2E45-4903-A76A-71F7C868D0A7}" dt="2022-09-13T17:59:11.513" v="542" actId="20577"/>
        <pc:sldMkLst>
          <pc:docMk/>
          <pc:sldMk cId="1186769006" sldId="257"/>
        </pc:sldMkLst>
        <pc:spChg chg="mod">
          <ac:chgData name="Christoffer Østergaard Carstens" userId="5d542c86-40b2-4e4f-ab37-dc2fab4fc46a" providerId="ADAL" clId="{87BEBB85-2E45-4903-A76A-71F7C868D0A7}" dt="2022-09-13T17:59:11.513" v="542" actId="20577"/>
          <ac:spMkLst>
            <pc:docMk/>
            <pc:sldMk cId="1186769006" sldId="257"/>
            <ac:spMk id="3" creationId="{5E491D51-3D49-42C8-B741-17547D174B49}"/>
          </ac:spMkLst>
        </pc:spChg>
      </pc:sldChg>
      <pc:sldChg chg="del">
        <pc:chgData name="Christoffer Østergaard Carstens" userId="5d542c86-40b2-4e4f-ab37-dc2fab4fc46a" providerId="ADAL" clId="{87BEBB85-2E45-4903-A76A-71F7C868D0A7}" dt="2022-09-12T11:01:27.981" v="44" actId="47"/>
        <pc:sldMkLst>
          <pc:docMk/>
          <pc:sldMk cId="869625324" sldId="258"/>
        </pc:sldMkLst>
      </pc:sldChg>
      <pc:sldChg chg="del">
        <pc:chgData name="Christoffer Østergaard Carstens" userId="5d542c86-40b2-4e4f-ab37-dc2fab4fc46a" providerId="ADAL" clId="{87BEBB85-2E45-4903-A76A-71F7C868D0A7}" dt="2022-09-12T11:56:24.369" v="448" actId="47"/>
        <pc:sldMkLst>
          <pc:docMk/>
          <pc:sldMk cId="491757107" sldId="260"/>
        </pc:sldMkLst>
      </pc:sldChg>
      <pc:sldChg chg="addSp delSp modSp new mod ord">
        <pc:chgData name="Christoffer Østergaard Carstens" userId="5d542c86-40b2-4e4f-ab37-dc2fab4fc46a" providerId="ADAL" clId="{87BEBB85-2E45-4903-A76A-71F7C868D0A7}" dt="2022-09-13T17:54:46.732" v="491" actId="114"/>
        <pc:sldMkLst>
          <pc:docMk/>
          <pc:sldMk cId="1956412275" sldId="261"/>
        </pc:sldMkLst>
        <pc:spChg chg="mod">
          <ac:chgData name="Christoffer Østergaard Carstens" userId="5d542c86-40b2-4e4f-ab37-dc2fab4fc46a" providerId="ADAL" clId="{87BEBB85-2E45-4903-A76A-71F7C868D0A7}" dt="2022-09-13T17:54:02.134" v="459" actId="6549"/>
          <ac:spMkLst>
            <pc:docMk/>
            <pc:sldMk cId="1956412275" sldId="261"/>
            <ac:spMk id="2" creationId="{1415BEB5-8E06-4EDE-99CD-CAC00E784547}"/>
          </ac:spMkLst>
        </pc:spChg>
        <pc:spChg chg="add del mod">
          <ac:chgData name="Christoffer Østergaard Carstens" userId="5d542c86-40b2-4e4f-ab37-dc2fab4fc46a" providerId="ADAL" clId="{87BEBB85-2E45-4903-A76A-71F7C868D0A7}" dt="2022-09-13T17:54:46.732" v="491" actId="114"/>
          <ac:spMkLst>
            <pc:docMk/>
            <pc:sldMk cId="1956412275" sldId="261"/>
            <ac:spMk id="3" creationId="{204E85C2-7858-4882-827D-72123D050208}"/>
          </ac:spMkLst>
        </pc:spChg>
        <pc:graphicFrameChg chg="add del mod">
          <ac:chgData name="Christoffer Østergaard Carstens" userId="5d542c86-40b2-4e4f-ab37-dc2fab4fc46a" providerId="ADAL" clId="{87BEBB85-2E45-4903-A76A-71F7C868D0A7}" dt="2022-09-12T11:03:40.724" v="85"/>
          <ac:graphicFrameMkLst>
            <pc:docMk/>
            <pc:sldMk cId="1956412275" sldId="261"/>
            <ac:graphicFrameMk id="4" creationId="{AF8FD0D5-3F1C-494E-B43D-15C683495592}"/>
          </ac:graphicFrameMkLst>
        </pc:graphicFrameChg>
      </pc:sldChg>
      <pc:sldChg chg="del">
        <pc:chgData name="Christoffer Østergaard Carstens" userId="5d542c86-40b2-4e4f-ab37-dc2fab4fc46a" providerId="ADAL" clId="{87BEBB85-2E45-4903-A76A-71F7C868D0A7}" dt="2022-09-12T11:01:29.235" v="46" actId="47"/>
        <pc:sldMkLst>
          <pc:docMk/>
          <pc:sldMk cId="2123687572" sldId="261"/>
        </pc:sldMkLst>
      </pc:sldChg>
      <pc:sldChg chg="del">
        <pc:chgData name="Christoffer Østergaard Carstens" userId="5d542c86-40b2-4e4f-ab37-dc2fab4fc46a" providerId="ADAL" clId="{87BEBB85-2E45-4903-A76A-71F7C868D0A7}" dt="2022-09-12T11:01:28.359" v="45" actId="47"/>
        <pc:sldMkLst>
          <pc:docMk/>
          <pc:sldMk cId="71559953" sldId="262"/>
        </pc:sldMkLst>
      </pc:sldChg>
      <pc:sldChg chg="addSp modSp new del mod">
        <pc:chgData name="Christoffer Østergaard Carstens" userId="5d542c86-40b2-4e4f-ab37-dc2fab4fc46a" providerId="ADAL" clId="{87BEBB85-2E45-4903-A76A-71F7C868D0A7}" dt="2022-09-12T11:16:02.755" v="129" actId="47"/>
        <pc:sldMkLst>
          <pc:docMk/>
          <pc:sldMk cId="395617373" sldId="262"/>
        </pc:sldMkLst>
        <pc:picChg chg="add mod">
          <ac:chgData name="Christoffer Østergaard Carstens" userId="5d542c86-40b2-4e4f-ab37-dc2fab4fc46a" providerId="ADAL" clId="{87BEBB85-2E45-4903-A76A-71F7C868D0A7}" dt="2022-09-12T11:05:06.450" v="109" actId="1076"/>
          <ac:picMkLst>
            <pc:docMk/>
            <pc:sldMk cId="395617373" sldId="262"/>
            <ac:picMk id="5" creationId="{BCDBE0C9-2A2E-481F-B1B6-5E0D1E05DF5E}"/>
          </ac:picMkLst>
        </pc:picChg>
      </pc:sldChg>
      <pc:sldChg chg="addSp delSp modSp new del mod">
        <pc:chgData name="Christoffer Østergaard Carstens" userId="5d542c86-40b2-4e4f-ab37-dc2fab4fc46a" providerId="ADAL" clId="{87BEBB85-2E45-4903-A76A-71F7C868D0A7}" dt="2022-09-12T11:52:54.230" v="354" actId="47"/>
        <pc:sldMkLst>
          <pc:docMk/>
          <pc:sldMk cId="1280929890" sldId="263"/>
        </pc:sldMkLst>
        <pc:spChg chg="mod">
          <ac:chgData name="Christoffer Østergaard Carstens" userId="5d542c86-40b2-4e4f-ab37-dc2fab4fc46a" providerId="ADAL" clId="{87BEBB85-2E45-4903-A76A-71F7C868D0A7}" dt="2022-09-12T11:16:34.512" v="163" actId="20577"/>
          <ac:spMkLst>
            <pc:docMk/>
            <pc:sldMk cId="1280929890" sldId="263"/>
            <ac:spMk id="2" creationId="{2B827711-182C-44A5-B00E-FBBCC9DB4206}"/>
          </ac:spMkLst>
        </pc:spChg>
        <pc:spChg chg="mod">
          <ac:chgData name="Christoffer Østergaard Carstens" userId="5d542c86-40b2-4e4f-ab37-dc2fab4fc46a" providerId="ADAL" clId="{87BEBB85-2E45-4903-A76A-71F7C868D0A7}" dt="2022-09-12T11:52:47.204" v="351" actId="20577"/>
          <ac:spMkLst>
            <pc:docMk/>
            <pc:sldMk cId="1280929890" sldId="263"/>
            <ac:spMk id="3" creationId="{63CAC641-B394-491B-96A5-6190FF669250}"/>
          </ac:spMkLst>
        </pc:spChg>
        <pc:picChg chg="add del">
          <ac:chgData name="Christoffer Østergaard Carstens" userId="5d542c86-40b2-4e4f-ab37-dc2fab4fc46a" providerId="ADAL" clId="{87BEBB85-2E45-4903-A76A-71F7C868D0A7}" dt="2022-09-12T11:18:20.004" v="230" actId="22"/>
          <ac:picMkLst>
            <pc:docMk/>
            <pc:sldMk cId="1280929890" sldId="263"/>
            <ac:picMk id="5" creationId="{9572CACD-2219-4872-AB68-FE0E8DD15B15}"/>
          </ac:picMkLst>
        </pc:picChg>
      </pc:sldChg>
      <pc:sldChg chg="del">
        <pc:chgData name="Christoffer Østergaard Carstens" userId="5d542c86-40b2-4e4f-ab37-dc2fab4fc46a" providerId="ADAL" clId="{87BEBB85-2E45-4903-A76A-71F7C868D0A7}" dt="2022-09-12T11:01:26.621" v="42" actId="47"/>
        <pc:sldMkLst>
          <pc:docMk/>
          <pc:sldMk cId="2674386514" sldId="263"/>
        </pc:sldMkLst>
      </pc:sldChg>
      <pc:sldChg chg="del">
        <pc:chgData name="Christoffer Østergaard Carstens" userId="5d542c86-40b2-4e4f-ab37-dc2fab4fc46a" providerId="ADAL" clId="{87BEBB85-2E45-4903-A76A-71F7C868D0A7}" dt="2022-09-12T11:01:27.501" v="43" actId="47"/>
        <pc:sldMkLst>
          <pc:docMk/>
          <pc:sldMk cId="3306461529" sldId="264"/>
        </pc:sldMkLst>
      </pc:sldChg>
      <pc:sldChg chg="addSp modSp new mod">
        <pc:chgData name="Christoffer Østergaard Carstens" userId="5d542c86-40b2-4e4f-ab37-dc2fab4fc46a" providerId="ADAL" clId="{87BEBB85-2E45-4903-A76A-71F7C868D0A7}" dt="2022-09-12T11:17:22.545" v="175" actId="20577"/>
        <pc:sldMkLst>
          <pc:docMk/>
          <pc:sldMk cId="3596103342" sldId="264"/>
        </pc:sldMkLst>
        <pc:spChg chg="mod">
          <ac:chgData name="Christoffer Østergaard Carstens" userId="5d542c86-40b2-4e4f-ab37-dc2fab4fc46a" providerId="ADAL" clId="{87BEBB85-2E45-4903-A76A-71F7C868D0A7}" dt="2022-09-12T11:17:22.545" v="175" actId="20577"/>
          <ac:spMkLst>
            <pc:docMk/>
            <pc:sldMk cId="3596103342" sldId="264"/>
            <ac:spMk id="2" creationId="{E5191730-0987-46CD-9807-DB45B87D7426}"/>
          </ac:spMkLst>
        </pc:spChg>
        <pc:picChg chg="add mod">
          <ac:chgData name="Christoffer Østergaard Carstens" userId="5d542c86-40b2-4e4f-ab37-dc2fab4fc46a" providerId="ADAL" clId="{87BEBB85-2E45-4903-A76A-71F7C868D0A7}" dt="2022-09-12T11:17:16.376" v="168" actId="1076"/>
          <ac:picMkLst>
            <pc:docMk/>
            <pc:sldMk cId="3596103342" sldId="264"/>
            <ac:picMk id="5" creationId="{12EF9959-8127-41BE-AB9B-D4C75CA97103}"/>
          </ac:picMkLst>
        </pc:picChg>
      </pc:sldChg>
      <pc:sldChg chg="new del">
        <pc:chgData name="Christoffer Østergaard Carstens" userId="5d542c86-40b2-4e4f-ab37-dc2fab4fc46a" providerId="ADAL" clId="{87BEBB85-2E45-4903-A76A-71F7C868D0A7}" dt="2022-09-12T11:22:07.981" v="276" actId="47"/>
        <pc:sldMkLst>
          <pc:docMk/>
          <pc:sldMk cId="1986615123" sldId="265"/>
        </pc:sldMkLst>
      </pc:sldChg>
      <pc:sldChg chg="modSp add mod ord">
        <pc:chgData name="Christoffer Østergaard Carstens" userId="5d542c86-40b2-4e4f-ab37-dc2fab4fc46a" providerId="ADAL" clId="{87BEBB85-2E45-4903-A76A-71F7C868D0A7}" dt="2022-09-12T11:52:52.647" v="353"/>
        <pc:sldMkLst>
          <pc:docMk/>
          <pc:sldMk cId="2537737399" sldId="266"/>
        </pc:sldMkLst>
        <pc:spChg chg="mod">
          <ac:chgData name="Christoffer Østergaard Carstens" userId="5d542c86-40b2-4e4f-ab37-dc2fab4fc46a" providerId="ADAL" clId="{87BEBB85-2E45-4903-A76A-71F7C868D0A7}" dt="2022-09-12T11:52:52.647" v="353"/>
          <ac:spMkLst>
            <pc:docMk/>
            <pc:sldMk cId="2537737399" sldId="266"/>
            <ac:spMk id="3" creationId="{63CAC641-B394-491B-96A5-6190FF669250}"/>
          </ac:spMkLst>
        </pc:spChg>
      </pc:sldChg>
      <pc:sldChg chg="modSp new mod">
        <pc:chgData name="Christoffer Østergaard Carstens" userId="5d542c86-40b2-4e4f-ab37-dc2fab4fc46a" providerId="ADAL" clId="{87BEBB85-2E45-4903-A76A-71F7C868D0A7}" dt="2022-09-13T18:46:20.891" v="711" actId="20577"/>
        <pc:sldMkLst>
          <pc:docMk/>
          <pc:sldMk cId="582403017" sldId="267"/>
        </pc:sldMkLst>
        <pc:spChg chg="mod">
          <ac:chgData name="Christoffer Østergaard Carstens" userId="5d542c86-40b2-4e4f-ab37-dc2fab4fc46a" providerId="ADAL" clId="{87BEBB85-2E45-4903-A76A-71F7C868D0A7}" dt="2022-09-13T17:59:06.217" v="522" actId="20577"/>
          <ac:spMkLst>
            <pc:docMk/>
            <pc:sldMk cId="582403017" sldId="267"/>
            <ac:spMk id="2" creationId="{F2E12113-9FA2-4BBC-A8FF-871B2FD3E8D6}"/>
          </ac:spMkLst>
        </pc:spChg>
        <pc:spChg chg="mod">
          <ac:chgData name="Christoffer Østergaard Carstens" userId="5d542c86-40b2-4e4f-ab37-dc2fab4fc46a" providerId="ADAL" clId="{87BEBB85-2E45-4903-A76A-71F7C868D0A7}" dt="2022-09-13T18:46:20.891" v="711" actId="20577"/>
          <ac:spMkLst>
            <pc:docMk/>
            <pc:sldMk cId="582403017" sldId="267"/>
            <ac:spMk id="3" creationId="{0616EC13-F0FF-4CA0-A77A-2F2FB7D93806}"/>
          </ac:spMkLst>
        </pc:spChg>
      </pc:sldChg>
      <pc:sldChg chg="modSp new del mod">
        <pc:chgData name="Christoffer Østergaard Carstens" userId="5d542c86-40b2-4e4f-ab37-dc2fab4fc46a" providerId="ADAL" clId="{87BEBB85-2E45-4903-A76A-71F7C868D0A7}" dt="2022-09-12T11:52:26.922" v="350" actId="47"/>
        <pc:sldMkLst>
          <pc:docMk/>
          <pc:sldMk cId="3416163004" sldId="267"/>
        </pc:sldMkLst>
        <pc:spChg chg="mod">
          <ac:chgData name="Christoffer Østergaard Carstens" userId="5d542c86-40b2-4e4f-ab37-dc2fab4fc46a" providerId="ADAL" clId="{87BEBB85-2E45-4903-A76A-71F7C868D0A7}" dt="2022-09-12T11:21:46.522" v="272" actId="20577"/>
          <ac:spMkLst>
            <pc:docMk/>
            <pc:sldMk cId="3416163004" sldId="267"/>
            <ac:spMk id="2" creationId="{96F6E032-11E0-405B-AA73-A9061D73B908}"/>
          </ac:spMkLst>
        </pc:spChg>
        <pc:spChg chg="mod">
          <ac:chgData name="Christoffer Østergaard Carstens" userId="5d542c86-40b2-4e4f-ab37-dc2fab4fc46a" providerId="ADAL" clId="{87BEBB85-2E45-4903-A76A-71F7C868D0A7}" dt="2022-09-12T11:21:55.735" v="275" actId="2710"/>
          <ac:spMkLst>
            <pc:docMk/>
            <pc:sldMk cId="3416163004" sldId="267"/>
            <ac:spMk id="3" creationId="{9CAFCE93-91E1-4771-9B35-6BCB709C9531}"/>
          </ac:spMkLst>
        </pc:spChg>
      </pc:sldChg>
    </pc:docChg>
  </pc:docChgLst>
  <pc:docChgLst>
    <pc:chgData name="Christoffer Østergaard Carstens" userId="5d542c86-40b2-4e4f-ab37-dc2fab4fc46a" providerId="ADAL" clId="{0D0BC0BE-DA32-4BB9-9288-13E336844E52}"/>
    <pc:docChg chg="undo custSel addSld delSld modSld">
      <pc:chgData name="Christoffer Østergaard Carstens" userId="5d542c86-40b2-4e4f-ab37-dc2fab4fc46a" providerId="ADAL" clId="{0D0BC0BE-DA32-4BB9-9288-13E336844E52}" dt="2022-08-23T06:26:58.482" v="497" actId="20577"/>
      <pc:docMkLst>
        <pc:docMk/>
      </pc:docMkLst>
      <pc:sldChg chg="addSp delSp modSp mod">
        <pc:chgData name="Christoffer Østergaard Carstens" userId="5d542c86-40b2-4e4f-ab37-dc2fab4fc46a" providerId="ADAL" clId="{0D0BC0BE-DA32-4BB9-9288-13E336844E52}" dt="2022-08-22T06:45:36.226" v="90" actId="1076"/>
        <pc:sldMkLst>
          <pc:docMk/>
          <pc:sldMk cId="834824033" sldId="256"/>
        </pc:sldMkLst>
        <pc:spChg chg="mod">
          <ac:chgData name="Christoffer Østergaard Carstens" userId="5d542c86-40b2-4e4f-ab37-dc2fab4fc46a" providerId="ADAL" clId="{0D0BC0BE-DA32-4BB9-9288-13E336844E52}" dt="2022-08-22T06:45:13.292" v="84" actId="404"/>
          <ac:spMkLst>
            <pc:docMk/>
            <pc:sldMk cId="834824033" sldId="256"/>
            <ac:spMk id="2" creationId="{CF317B45-C707-4F78-A046-9DB5738B0282}"/>
          </ac:spMkLst>
        </pc:spChg>
        <pc:picChg chg="add mod">
          <ac:chgData name="Christoffer Østergaard Carstens" userId="5d542c86-40b2-4e4f-ab37-dc2fab4fc46a" providerId="ADAL" clId="{0D0BC0BE-DA32-4BB9-9288-13E336844E52}" dt="2022-08-22T06:45:36.226" v="90" actId="1076"/>
          <ac:picMkLst>
            <pc:docMk/>
            <pc:sldMk cId="834824033" sldId="256"/>
            <ac:picMk id="3" creationId="{1DDC2C20-254B-42AF-8C63-2DB8E07C55E9}"/>
          </ac:picMkLst>
        </pc:picChg>
        <pc:picChg chg="del">
          <ac:chgData name="Christoffer Østergaard Carstens" userId="5d542c86-40b2-4e4f-ab37-dc2fab4fc46a" providerId="ADAL" clId="{0D0BC0BE-DA32-4BB9-9288-13E336844E52}" dt="2022-08-22T06:45:29.827" v="85" actId="478"/>
          <ac:picMkLst>
            <pc:docMk/>
            <pc:sldMk cId="834824033" sldId="256"/>
            <ac:picMk id="1026" creationId="{37A625F5-353D-4E39-B0D8-98CD4E7793D1}"/>
          </ac:picMkLst>
        </pc:picChg>
      </pc:sldChg>
      <pc:sldChg chg="del">
        <pc:chgData name="Christoffer Østergaard Carstens" userId="5d542c86-40b2-4e4f-ab37-dc2fab4fc46a" providerId="ADAL" clId="{0D0BC0BE-DA32-4BB9-9288-13E336844E52}" dt="2022-08-22T06:45:45.821" v="92" actId="47"/>
        <pc:sldMkLst>
          <pc:docMk/>
          <pc:sldMk cId="2927974430" sldId="266"/>
        </pc:sldMkLst>
      </pc:sldChg>
      <pc:sldChg chg="del">
        <pc:chgData name="Christoffer Østergaard Carstens" userId="5d542c86-40b2-4e4f-ab37-dc2fab4fc46a" providerId="ADAL" clId="{0D0BC0BE-DA32-4BB9-9288-13E336844E52}" dt="2022-08-22T06:45:46.923" v="94" actId="47"/>
        <pc:sldMkLst>
          <pc:docMk/>
          <pc:sldMk cId="3754195660" sldId="267"/>
        </pc:sldMkLst>
      </pc:sldChg>
      <pc:sldChg chg="del">
        <pc:chgData name="Christoffer Østergaard Carstens" userId="5d542c86-40b2-4e4f-ab37-dc2fab4fc46a" providerId="ADAL" clId="{0D0BC0BE-DA32-4BB9-9288-13E336844E52}" dt="2022-08-22T06:45:46.592" v="93" actId="47"/>
        <pc:sldMkLst>
          <pc:docMk/>
          <pc:sldMk cId="412677460" sldId="268"/>
        </pc:sldMkLst>
      </pc:sldChg>
      <pc:sldChg chg="modSp mod">
        <pc:chgData name="Christoffer Østergaard Carstens" userId="5d542c86-40b2-4e4f-ab37-dc2fab4fc46a" providerId="ADAL" clId="{0D0BC0BE-DA32-4BB9-9288-13E336844E52}" dt="2022-08-22T07:00:19.679" v="394" actId="404"/>
        <pc:sldMkLst>
          <pc:docMk/>
          <pc:sldMk cId="1258072497" sldId="269"/>
        </pc:sldMkLst>
        <pc:spChg chg="mod">
          <ac:chgData name="Christoffer Østergaard Carstens" userId="5d542c86-40b2-4e4f-ab37-dc2fab4fc46a" providerId="ADAL" clId="{0D0BC0BE-DA32-4BB9-9288-13E336844E52}" dt="2022-08-22T07:00:19.679" v="394" actId="404"/>
          <ac:spMkLst>
            <pc:docMk/>
            <pc:sldMk cId="1258072497" sldId="269"/>
            <ac:spMk id="3" creationId="{0E58B3DB-5B08-4EAF-A3A0-1BF3840CF333}"/>
          </ac:spMkLst>
        </pc:spChg>
      </pc:sldChg>
      <pc:sldChg chg="modSp new mod">
        <pc:chgData name="Christoffer Østergaard Carstens" userId="5d542c86-40b2-4e4f-ab37-dc2fab4fc46a" providerId="ADAL" clId="{0D0BC0BE-DA32-4BB9-9288-13E336844E52}" dt="2022-08-22T07:00:15.939" v="392" actId="404"/>
        <pc:sldMkLst>
          <pc:docMk/>
          <pc:sldMk cId="2704304503" sldId="270"/>
        </pc:sldMkLst>
        <pc:spChg chg="mod">
          <ac:chgData name="Christoffer Østergaard Carstens" userId="5d542c86-40b2-4e4f-ab37-dc2fab4fc46a" providerId="ADAL" clId="{0D0BC0BE-DA32-4BB9-9288-13E336844E52}" dt="2022-08-22T06:47:39.337" v="131" actId="20577"/>
          <ac:spMkLst>
            <pc:docMk/>
            <pc:sldMk cId="2704304503" sldId="270"/>
            <ac:spMk id="2" creationId="{57E06E15-2175-4579-912D-FEFF9F54DD57}"/>
          </ac:spMkLst>
        </pc:spChg>
        <pc:spChg chg="mod">
          <ac:chgData name="Christoffer Østergaard Carstens" userId="5d542c86-40b2-4e4f-ab37-dc2fab4fc46a" providerId="ADAL" clId="{0D0BC0BE-DA32-4BB9-9288-13E336844E52}" dt="2022-08-22T07:00:15.939" v="392" actId="404"/>
          <ac:spMkLst>
            <pc:docMk/>
            <pc:sldMk cId="2704304503" sldId="270"/>
            <ac:spMk id="3" creationId="{86976673-6A16-4C84-A4A2-D78D8A026F45}"/>
          </ac:spMkLst>
        </pc:spChg>
      </pc:sldChg>
      <pc:sldChg chg="modSp new mod">
        <pc:chgData name="Christoffer Østergaard Carstens" userId="5d542c86-40b2-4e4f-ab37-dc2fab4fc46a" providerId="ADAL" clId="{0D0BC0BE-DA32-4BB9-9288-13E336844E52}" dt="2022-08-22T06:52:09.696" v="173" actId="12"/>
        <pc:sldMkLst>
          <pc:docMk/>
          <pc:sldMk cId="4229218957" sldId="271"/>
        </pc:sldMkLst>
        <pc:spChg chg="mod">
          <ac:chgData name="Christoffer Østergaard Carstens" userId="5d542c86-40b2-4e4f-ab37-dc2fab4fc46a" providerId="ADAL" clId="{0D0BC0BE-DA32-4BB9-9288-13E336844E52}" dt="2022-08-22T06:47:59.218" v="150" actId="20577"/>
          <ac:spMkLst>
            <pc:docMk/>
            <pc:sldMk cId="4229218957" sldId="271"/>
            <ac:spMk id="2" creationId="{B8BA0930-DC4C-4ABA-B43A-E2F5D21A1EA8}"/>
          </ac:spMkLst>
        </pc:spChg>
        <pc:spChg chg="mod">
          <ac:chgData name="Christoffer Østergaard Carstens" userId="5d542c86-40b2-4e4f-ab37-dc2fab4fc46a" providerId="ADAL" clId="{0D0BC0BE-DA32-4BB9-9288-13E336844E52}" dt="2022-08-22T06:52:09.696" v="173" actId="12"/>
          <ac:spMkLst>
            <pc:docMk/>
            <pc:sldMk cId="4229218957" sldId="271"/>
            <ac:spMk id="3" creationId="{B34D5169-4413-40C1-8B2F-A363C79F9682}"/>
          </ac:spMkLst>
        </pc:spChg>
      </pc:sldChg>
      <pc:sldChg chg="addSp modSp new">
        <pc:chgData name="Christoffer Østergaard Carstens" userId="5d542c86-40b2-4e4f-ab37-dc2fab4fc46a" providerId="ADAL" clId="{0D0BC0BE-DA32-4BB9-9288-13E336844E52}" dt="2022-08-22T06:49:12.496" v="157" actId="1076"/>
        <pc:sldMkLst>
          <pc:docMk/>
          <pc:sldMk cId="1913284281" sldId="272"/>
        </pc:sldMkLst>
        <pc:picChg chg="add mod">
          <ac:chgData name="Christoffer Østergaard Carstens" userId="5d542c86-40b2-4e4f-ab37-dc2fab4fc46a" providerId="ADAL" clId="{0D0BC0BE-DA32-4BB9-9288-13E336844E52}" dt="2022-08-22T06:49:12.496" v="157" actId="1076"/>
          <ac:picMkLst>
            <pc:docMk/>
            <pc:sldMk cId="1913284281" sldId="272"/>
            <ac:picMk id="2050" creationId="{F232454D-2261-4030-81B0-F10712517E18}"/>
          </ac:picMkLst>
        </pc:picChg>
      </pc:sldChg>
      <pc:sldChg chg="addSp modSp new mod">
        <pc:chgData name="Christoffer Østergaard Carstens" userId="5d542c86-40b2-4e4f-ab37-dc2fab4fc46a" providerId="ADAL" clId="{0D0BC0BE-DA32-4BB9-9288-13E336844E52}" dt="2022-08-22T06:58:19.344" v="180" actId="1076"/>
        <pc:sldMkLst>
          <pc:docMk/>
          <pc:sldMk cId="4228587267" sldId="273"/>
        </pc:sldMkLst>
        <pc:spChg chg="mod">
          <ac:chgData name="Christoffer Østergaard Carstens" userId="5d542c86-40b2-4e4f-ab37-dc2fab4fc46a" providerId="ADAL" clId="{0D0BC0BE-DA32-4BB9-9288-13E336844E52}" dt="2022-08-22T06:58:14.177" v="178"/>
          <ac:spMkLst>
            <pc:docMk/>
            <pc:sldMk cId="4228587267" sldId="273"/>
            <ac:spMk id="2" creationId="{153096CC-408C-4984-92FE-EAEEABEB53DE}"/>
          </ac:spMkLst>
        </pc:spChg>
        <pc:picChg chg="add mod">
          <ac:chgData name="Christoffer Østergaard Carstens" userId="5d542c86-40b2-4e4f-ab37-dc2fab4fc46a" providerId="ADAL" clId="{0D0BC0BE-DA32-4BB9-9288-13E336844E52}" dt="2022-08-22T06:58:19.344" v="180" actId="1076"/>
          <ac:picMkLst>
            <pc:docMk/>
            <pc:sldMk cId="4228587267" sldId="273"/>
            <ac:picMk id="5" creationId="{C809819E-3F6C-4190-9668-96D4C472BB7A}"/>
          </ac:picMkLst>
        </pc:picChg>
      </pc:sldChg>
      <pc:sldChg chg="modSp new mod">
        <pc:chgData name="Christoffer Østergaard Carstens" userId="5d542c86-40b2-4e4f-ab37-dc2fab4fc46a" providerId="ADAL" clId="{0D0BC0BE-DA32-4BB9-9288-13E336844E52}" dt="2022-08-22T07:00:11.349" v="391" actId="404"/>
        <pc:sldMkLst>
          <pc:docMk/>
          <pc:sldMk cId="2689796239" sldId="274"/>
        </pc:sldMkLst>
        <pc:spChg chg="mod">
          <ac:chgData name="Christoffer Østergaard Carstens" userId="5d542c86-40b2-4e4f-ab37-dc2fab4fc46a" providerId="ADAL" clId="{0D0BC0BE-DA32-4BB9-9288-13E336844E52}" dt="2022-08-22T06:59:00.990" v="201" actId="20577"/>
          <ac:spMkLst>
            <pc:docMk/>
            <pc:sldMk cId="2689796239" sldId="274"/>
            <ac:spMk id="2" creationId="{0106192B-3D37-43B7-85C2-32D635252D88}"/>
          </ac:spMkLst>
        </pc:spChg>
        <pc:spChg chg="mod">
          <ac:chgData name="Christoffer Østergaard Carstens" userId="5d542c86-40b2-4e4f-ab37-dc2fab4fc46a" providerId="ADAL" clId="{0D0BC0BE-DA32-4BB9-9288-13E336844E52}" dt="2022-08-22T07:00:11.349" v="391" actId="404"/>
          <ac:spMkLst>
            <pc:docMk/>
            <pc:sldMk cId="2689796239" sldId="274"/>
            <ac:spMk id="3" creationId="{4F197825-F1B2-4CC6-BB87-C40298544F9D}"/>
          </ac:spMkLst>
        </pc:spChg>
      </pc:sldChg>
      <pc:sldChg chg="addSp delSp modSp new mod">
        <pc:chgData name="Christoffer Østergaard Carstens" userId="5d542c86-40b2-4e4f-ab37-dc2fab4fc46a" providerId="ADAL" clId="{0D0BC0BE-DA32-4BB9-9288-13E336844E52}" dt="2022-08-22T07:15:44.562" v="414" actId="403"/>
        <pc:sldMkLst>
          <pc:docMk/>
          <pc:sldMk cId="2690569492" sldId="275"/>
        </pc:sldMkLst>
        <pc:spChg chg="mod">
          <ac:chgData name="Christoffer Østergaard Carstens" userId="5d542c86-40b2-4e4f-ab37-dc2fab4fc46a" providerId="ADAL" clId="{0D0BC0BE-DA32-4BB9-9288-13E336844E52}" dt="2022-08-22T07:01:34.702" v="402" actId="20577"/>
          <ac:spMkLst>
            <pc:docMk/>
            <pc:sldMk cId="2690569492" sldId="275"/>
            <ac:spMk id="2" creationId="{17F0681F-1EDE-42E0-9B7C-D2A1CC94A299}"/>
          </ac:spMkLst>
        </pc:spChg>
        <pc:spChg chg="del">
          <ac:chgData name="Christoffer Østergaard Carstens" userId="5d542c86-40b2-4e4f-ab37-dc2fab4fc46a" providerId="ADAL" clId="{0D0BC0BE-DA32-4BB9-9288-13E336844E52}" dt="2022-08-22T07:15:27.606" v="403"/>
          <ac:spMkLst>
            <pc:docMk/>
            <pc:sldMk cId="2690569492" sldId="275"/>
            <ac:spMk id="3" creationId="{7180942A-21E2-4BB9-89A2-5E88982BA6B9}"/>
          </ac:spMkLst>
        </pc:spChg>
        <pc:graphicFrameChg chg="add mod modGraphic">
          <ac:chgData name="Christoffer Østergaard Carstens" userId="5d542c86-40b2-4e4f-ab37-dc2fab4fc46a" providerId="ADAL" clId="{0D0BC0BE-DA32-4BB9-9288-13E336844E52}" dt="2022-08-22T07:15:44.562" v="414" actId="403"/>
          <ac:graphicFrameMkLst>
            <pc:docMk/>
            <pc:sldMk cId="2690569492" sldId="275"/>
            <ac:graphicFrameMk id="4" creationId="{8DAA2C84-1B87-47D8-A2EE-4C5C21DB33D7}"/>
          </ac:graphicFrameMkLst>
        </pc:graphicFrameChg>
      </pc:sldChg>
      <pc:sldChg chg="addSp modSp new mod">
        <pc:chgData name="Christoffer Østergaard Carstens" userId="5d542c86-40b2-4e4f-ab37-dc2fab4fc46a" providerId="ADAL" clId="{0D0BC0BE-DA32-4BB9-9288-13E336844E52}" dt="2022-08-23T06:24:20.458" v="430" actId="1076"/>
        <pc:sldMkLst>
          <pc:docMk/>
          <pc:sldMk cId="3863267929" sldId="276"/>
        </pc:sldMkLst>
        <pc:spChg chg="mod">
          <ac:chgData name="Christoffer Østergaard Carstens" userId="5d542c86-40b2-4e4f-ab37-dc2fab4fc46a" providerId="ADAL" clId="{0D0BC0BE-DA32-4BB9-9288-13E336844E52}" dt="2022-08-23T06:24:11.207" v="425" actId="404"/>
          <ac:spMkLst>
            <pc:docMk/>
            <pc:sldMk cId="3863267929" sldId="276"/>
            <ac:spMk id="2" creationId="{ECECAA46-7E0E-4450-9BEA-E5D4F829F3D9}"/>
          </ac:spMkLst>
        </pc:spChg>
        <pc:picChg chg="add mod">
          <ac:chgData name="Christoffer Østergaard Carstens" userId="5d542c86-40b2-4e4f-ab37-dc2fab4fc46a" providerId="ADAL" clId="{0D0BC0BE-DA32-4BB9-9288-13E336844E52}" dt="2022-08-23T06:24:20.458" v="430" actId="1076"/>
          <ac:picMkLst>
            <pc:docMk/>
            <pc:sldMk cId="3863267929" sldId="276"/>
            <ac:picMk id="4098" creationId="{72009060-20F7-4955-8ED8-A8DA2A595482}"/>
          </ac:picMkLst>
        </pc:picChg>
      </pc:sldChg>
      <pc:sldChg chg="modSp new mod">
        <pc:chgData name="Christoffer Østergaard Carstens" userId="5d542c86-40b2-4e4f-ab37-dc2fab4fc46a" providerId="ADAL" clId="{0D0BC0BE-DA32-4BB9-9288-13E336844E52}" dt="2022-08-23T06:26:58.482" v="497" actId="20577"/>
        <pc:sldMkLst>
          <pc:docMk/>
          <pc:sldMk cId="108151239" sldId="277"/>
        </pc:sldMkLst>
        <pc:spChg chg="mod">
          <ac:chgData name="Christoffer Østergaard Carstens" userId="5d542c86-40b2-4e4f-ab37-dc2fab4fc46a" providerId="ADAL" clId="{0D0BC0BE-DA32-4BB9-9288-13E336844E52}" dt="2022-08-23T06:26:58.482" v="497" actId="20577"/>
          <ac:spMkLst>
            <pc:docMk/>
            <pc:sldMk cId="108151239" sldId="277"/>
            <ac:spMk id="2" creationId="{43FFAA9A-70D1-470E-A8AF-CBF0778E8FDB}"/>
          </ac:spMkLst>
        </pc:spChg>
        <pc:spChg chg="mod">
          <ac:chgData name="Christoffer Østergaard Carstens" userId="5d542c86-40b2-4e4f-ab37-dc2fab4fc46a" providerId="ADAL" clId="{0D0BC0BE-DA32-4BB9-9288-13E336844E52}" dt="2022-08-23T06:26:39.895" v="440" actId="313"/>
          <ac:spMkLst>
            <pc:docMk/>
            <pc:sldMk cId="108151239" sldId="277"/>
            <ac:spMk id="3" creationId="{644F4EC5-626A-441E-8F49-F774A316C474}"/>
          </ac:spMkLst>
        </pc:spChg>
      </pc:sldChg>
    </pc:docChg>
  </pc:docChgLst>
  <pc:docChgLst>
    <pc:chgData name="Christoffer Østergaard Carstens" userId="5d542c86-40b2-4e4f-ab37-dc2fab4fc46a" providerId="ADAL" clId="{2CDBB5EB-B0EF-4D85-B68C-05A4B209470B}"/>
    <pc:docChg chg="undo custSel addSld delSld modSld">
      <pc:chgData name="Christoffer Østergaard Carstens" userId="5d542c86-40b2-4e4f-ab37-dc2fab4fc46a" providerId="ADAL" clId="{2CDBB5EB-B0EF-4D85-B68C-05A4B209470B}" dt="2022-08-28T19:04:59.782" v="1705" actId="6549"/>
      <pc:docMkLst>
        <pc:docMk/>
      </pc:docMkLst>
      <pc:sldChg chg="addSp delSp modSp mod">
        <pc:chgData name="Christoffer Østergaard Carstens" userId="5d542c86-40b2-4e4f-ab37-dc2fab4fc46a" providerId="ADAL" clId="{2CDBB5EB-B0EF-4D85-B68C-05A4B209470B}" dt="2022-08-28T18:56:05.495" v="1058" actId="1076"/>
        <pc:sldMkLst>
          <pc:docMk/>
          <pc:sldMk cId="834824033" sldId="256"/>
        </pc:sldMkLst>
        <pc:spChg chg="mod">
          <ac:chgData name="Christoffer Østergaard Carstens" userId="5d542c86-40b2-4e4f-ab37-dc2fab4fc46a" providerId="ADAL" clId="{2CDBB5EB-B0EF-4D85-B68C-05A4B209470B}" dt="2022-08-28T18:44:52.066" v="42" actId="20577"/>
          <ac:spMkLst>
            <pc:docMk/>
            <pc:sldMk cId="834824033" sldId="256"/>
            <ac:spMk id="2" creationId="{CF317B45-C707-4F78-A046-9DB5738B0282}"/>
          </ac:spMkLst>
        </pc:spChg>
        <pc:picChg chg="del">
          <ac:chgData name="Christoffer Østergaard Carstens" userId="5d542c86-40b2-4e4f-ab37-dc2fab4fc46a" providerId="ADAL" clId="{2CDBB5EB-B0EF-4D85-B68C-05A4B209470B}" dt="2022-08-28T18:44:54.206" v="43" actId="478"/>
          <ac:picMkLst>
            <pc:docMk/>
            <pc:sldMk cId="834824033" sldId="256"/>
            <ac:picMk id="3" creationId="{1DDC2C20-254B-42AF-8C63-2DB8E07C55E9}"/>
          </ac:picMkLst>
        </pc:picChg>
        <pc:picChg chg="add mod">
          <ac:chgData name="Christoffer Østergaard Carstens" userId="5d542c86-40b2-4e4f-ab37-dc2fab4fc46a" providerId="ADAL" clId="{2CDBB5EB-B0EF-4D85-B68C-05A4B209470B}" dt="2022-08-28T18:56:05.495" v="1058" actId="1076"/>
          <ac:picMkLst>
            <pc:docMk/>
            <pc:sldMk cId="834824033" sldId="256"/>
            <ac:picMk id="1026" creationId="{F1F88887-D756-47F8-82A1-B210D27F813C}"/>
          </ac:picMkLst>
        </pc:picChg>
      </pc:sldChg>
      <pc:sldChg chg="modSp new mod">
        <pc:chgData name="Christoffer Østergaard Carstens" userId="5d542c86-40b2-4e4f-ab37-dc2fab4fc46a" providerId="ADAL" clId="{2CDBB5EB-B0EF-4D85-B68C-05A4B209470B}" dt="2022-08-28T18:47:09.112" v="178" actId="20577"/>
        <pc:sldMkLst>
          <pc:docMk/>
          <pc:sldMk cId="1266078965" sldId="257"/>
        </pc:sldMkLst>
        <pc:spChg chg="mod">
          <ac:chgData name="Christoffer Østergaard Carstens" userId="5d542c86-40b2-4e4f-ab37-dc2fab4fc46a" providerId="ADAL" clId="{2CDBB5EB-B0EF-4D85-B68C-05A4B209470B}" dt="2022-08-28T18:47:09.112" v="178" actId="20577"/>
          <ac:spMkLst>
            <pc:docMk/>
            <pc:sldMk cId="1266078965" sldId="257"/>
            <ac:spMk id="2" creationId="{C9EF36A4-1766-4578-BBD8-A51853CF565E}"/>
          </ac:spMkLst>
        </pc:spChg>
        <pc:spChg chg="mod">
          <ac:chgData name="Christoffer Østergaard Carstens" userId="5d542c86-40b2-4e4f-ab37-dc2fab4fc46a" providerId="ADAL" clId="{2CDBB5EB-B0EF-4D85-B68C-05A4B209470B}" dt="2022-08-28T18:47:01.699" v="154" actId="20577"/>
          <ac:spMkLst>
            <pc:docMk/>
            <pc:sldMk cId="1266078965" sldId="257"/>
            <ac:spMk id="3" creationId="{00089D7C-64A7-47EF-BF12-213A85D44F21}"/>
          </ac:spMkLst>
        </pc:spChg>
      </pc:sldChg>
      <pc:sldChg chg="modSp new mod">
        <pc:chgData name="Christoffer Østergaard Carstens" userId="5d542c86-40b2-4e4f-ab37-dc2fab4fc46a" providerId="ADAL" clId="{2CDBB5EB-B0EF-4D85-B68C-05A4B209470B}" dt="2022-08-28T18:48:03.691" v="318" actId="313"/>
        <pc:sldMkLst>
          <pc:docMk/>
          <pc:sldMk cId="1043164692" sldId="258"/>
        </pc:sldMkLst>
        <pc:spChg chg="mod">
          <ac:chgData name="Christoffer Østergaard Carstens" userId="5d542c86-40b2-4e4f-ab37-dc2fab4fc46a" providerId="ADAL" clId="{2CDBB5EB-B0EF-4D85-B68C-05A4B209470B}" dt="2022-08-28T18:47:17.745" v="195" actId="20577"/>
          <ac:spMkLst>
            <pc:docMk/>
            <pc:sldMk cId="1043164692" sldId="258"/>
            <ac:spMk id="2" creationId="{7CA60D63-FC45-4951-9445-DE96E82DA87A}"/>
          </ac:spMkLst>
        </pc:spChg>
        <pc:spChg chg="mod">
          <ac:chgData name="Christoffer Østergaard Carstens" userId="5d542c86-40b2-4e4f-ab37-dc2fab4fc46a" providerId="ADAL" clId="{2CDBB5EB-B0EF-4D85-B68C-05A4B209470B}" dt="2022-08-28T18:48:03.691" v="318" actId="313"/>
          <ac:spMkLst>
            <pc:docMk/>
            <pc:sldMk cId="1043164692" sldId="258"/>
            <ac:spMk id="3" creationId="{4A72BCEB-9F27-4377-B094-5F631010CFD2}"/>
          </ac:spMkLst>
        </pc:spChg>
      </pc:sldChg>
      <pc:sldChg chg="modSp new mod">
        <pc:chgData name="Christoffer Østergaard Carstens" userId="5d542c86-40b2-4e4f-ab37-dc2fab4fc46a" providerId="ADAL" clId="{2CDBB5EB-B0EF-4D85-B68C-05A4B209470B}" dt="2022-08-28T19:04:59.782" v="1705" actId="6549"/>
        <pc:sldMkLst>
          <pc:docMk/>
          <pc:sldMk cId="292985340" sldId="259"/>
        </pc:sldMkLst>
        <pc:spChg chg="mod">
          <ac:chgData name="Christoffer Østergaard Carstens" userId="5d542c86-40b2-4e4f-ab37-dc2fab4fc46a" providerId="ADAL" clId="{2CDBB5EB-B0EF-4D85-B68C-05A4B209470B}" dt="2022-08-28T19:04:18.660" v="1637" actId="20577"/>
          <ac:spMkLst>
            <pc:docMk/>
            <pc:sldMk cId="292985340" sldId="259"/>
            <ac:spMk id="2" creationId="{83F9AC7D-6770-4F50-BE73-561176B4E2C0}"/>
          </ac:spMkLst>
        </pc:spChg>
        <pc:spChg chg="mod">
          <ac:chgData name="Christoffer Østergaard Carstens" userId="5d542c86-40b2-4e4f-ab37-dc2fab4fc46a" providerId="ADAL" clId="{2CDBB5EB-B0EF-4D85-B68C-05A4B209470B}" dt="2022-08-28T19:04:59.782" v="1705" actId="6549"/>
          <ac:spMkLst>
            <pc:docMk/>
            <pc:sldMk cId="292985340" sldId="259"/>
            <ac:spMk id="3" creationId="{5AD28411-ECDC-4FBB-8CCD-7E77410854FB}"/>
          </ac:spMkLst>
        </pc:spChg>
      </pc:sldChg>
      <pc:sldChg chg="addSp delSp modSp new mod">
        <pc:chgData name="Christoffer Østergaard Carstens" userId="5d542c86-40b2-4e4f-ab37-dc2fab4fc46a" providerId="ADAL" clId="{2CDBB5EB-B0EF-4D85-B68C-05A4B209470B}" dt="2022-08-28T18:52:56.384" v="1007" actId="20577"/>
        <pc:sldMkLst>
          <pc:docMk/>
          <pc:sldMk cId="3180844943" sldId="260"/>
        </pc:sldMkLst>
        <pc:spChg chg="mod">
          <ac:chgData name="Christoffer Østergaard Carstens" userId="5d542c86-40b2-4e4f-ab37-dc2fab4fc46a" providerId="ADAL" clId="{2CDBB5EB-B0EF-4D85-B68C-05A4B209470B}" dt="2022-08-28T18:52:25.082" v="978" actId="20577"/>
          <ac:spMkLst>
            <pc:docMk/>
            <pc:sldMk cId="3180844943" sldId="260"/>
            <ac:spMk id="2" creationId="{91DB493E-E9C6-4AB2-A447-34F45146B31D}"/>
          </ac:spMkLst>
        </pc:spChg>
        <pc:spChg chg="add del mod">
          <ac:chgData name="Christoffer Østergaard Carstens" userId="5d542c86-40b2-4e4f-ab37-dc2fab4fc46a" providerId="ADAL" clId="{2CDBB5EB-B0EF-4D85-B68C-05A4B209470B}" dt="2022-08-28T18:52:56.384" v="1007" actId="20577"/>
          <ac:spMkLst>
            <pc:docMk/>
            <pc:sldMk cId="3180844943" sldId="260"/>
            <ac:spMk id="3" creationId="{D8308CB7-83C3-450A-92DA-B0B27C5DD5ED}"/>
          </ac:spMkLst>
        </pc:spChg>
        <pc:picChg chg="add del mod">
          <ac:chgData name="Christoffer Østergaard Carstens" userId="5d542c86-40b2-4e4f-ab37-dc2fab4fc46a" providerId="ADAL" clId="{2CDBB5EB-B0EF-4D85-B68C-05A4B209470B}" dt="2022-08-28T18:50:47.717" v="894"/>
          <ac:picMkLst>
            <pc:docMk/>
            <pc:sldMk cId="3180844943" sldId="260"/>
            <ac:picMk id="2050" creationId="{8A154857-9B01-4F0E-8095-4CE0988AF8AB}"/>
          </ac:picMkLst>
        </pc:picChg>
      </pc:sldChg>
      <pc:sldChg chg="modSp new mod">
        <pc:chgData name="Christoffer Østergaard Carstens" userId="5d542c86-40b2-4e4f-ab37-dc2fab4fc46a" providerId="ADAL" clId="{2CDBB5EB-B0EF-4D85-B68C-05A4B209470B}" dt="2022-08-28T18:52:22.219" v="973" actId="20577"/>
        <pc:sldMkLst>
          <pc:docMk/>
          <pc:sldMk cId="2521800498" sldId="261"/>
        </pc:sldMkLst>
        <pc:spChg chg="mod">
          <ac:chgData name="Christoffer Østergaard Carstens" userId="5d542c86-40b2-4e4f-ab37-dc2fab4fc46a" providerId="ADAL" clId="{2CDBB5EB-B0EF-4D85-B68C-05A4B209470B}" dt="2022-08-28T18:52:22.219" v="973" actId="20577"/>
          <ac:spMkLst>
            <pc:docMk/>
            <pc:sldMk cId="2521800498" sldId="261"/>
            <ac:spMk id="2" creationId="{3E835CAA-6D18-4E53-8AE3-53250DDDC6EC}"/>
          </ac:spMkLst>
        </pc:spChg>
        <pc:spChg chg="mod">
          <ac:chgData name="Christoffer Østergaard Carstens" userId="5d542c86-40b2-4e4f-ab37-dc2fab4fc46a" providerId="ADAL" clId="{2CDBB5EB-B0EF-4D85-B68C-05A4B209470B}" dt="2022-08-28T18:51:57.840" v="946" actId="20577"/>
          <ac:spMkLst>
            <pc:docMk/>
            <pc:sldMk cId="2521800498" sldId="261"/>
            <ac:spMk id="3" creationId="{4E8C9E03-51A8-4012-BFDF-BE0F6E3CBC2D}"/>
          </ac:spMkLst>
        </pc:spChg>
      </pc:sldChg>
      <pc:sldChg chg="modSp new mod">
        <pc:chgData name="Christoffer Østergaard Carstens" userId="5d542c86-40b2-4e4f-ab37-dc2fab4fc46a" providerId="ADAL" clId="{2CDBB5EB-B0EF-4D85-B68C-05A4B209470B}" dt="2022-08-28T18:52:38.441" v="982" actId="20577"/>
        <pc:sldMkLst>
          <pc:docMk/>
          <pc:sldMk cId="2701390319" sldId="262"/>
        </pc:sldMkLst>
        <pc:spChg chg="mod">
          <ac:chgData name="Christoffer Østergaard Carstens" userId="5d542c86-40b2-4e4f-ab37-dc2fab4fc46a" providerId="ADAL" clId="{2CDBB5EB-B0EF-4D85-B68C-05A4B209470B}" dt="2022-08-28T18:52:18.189" v="968" actId="20577"/>
          <ac:spMkLst>
            <pc:docMk/>
            <pc:sldMk cId="2701390319" sldId="262"/>
            <ac:spMk id="2" creationId="{5F512C9A-6C4A-475D-9E3B-470569524A4C}"/>
          </ac:spMkLst>
        </pc:spChg>
        <pc:spChg chg="mod">
          <ac:chgData name="Christoffer Østergaard Carstens" userId="5d542c86-40b2-4e4f-ab37-dc2fab4fc46a" providerId="ADAL" clId="{2CDBB5EB-B0EF-4D85-B68C-05A4B209470B}" dt="2022-08-28T18:52:38.441" v="982" actId="20577"/>
          <ac:spMkLst>
            <pc:docMk/>
            <pc:sldMk cId="2701390319" sldId="262"/>
            <ac:spMk id="3" creationId="{16346C7E-7F2F-4FA5-90A3-BAAB7983FCFA}"/>
          </ac:spMkLst>
        </pc:spChg>
      </pc:sldChg>
      <pc:sldChg chg="modSp new mod">
        <pc:chgData name="Christoffer Østergaard Carstens" userId="5d542c86-40b2-4e4f-ab37-dc2fab4fc46a" providerId="ADAL" clId="{2CDBB5EB-B0EF-4D85-B68C-05A4B209470B}" dt="2022-08-28T18:55:35.672" v="1057" actId="12"/>
        <pc:sldMkLst>
          <pc:docMk/>
          <pc:sldMk cId="558395239" sldId="263"/>
        </pc:sldMkLst>
        <pc:spChg chg="mod">
          <ac:chgData name="Christoffer Østergaard Carstens" userId="5d542c86-40b2-4e4f-ab37-dc2fab4fc46a" providerId="ADAL" clId="{2CDBB5EB-B0EF-4D85-B68C-05A4B209470B}" dt="2022-08-28T18:53:12.209" v="1053" actId="20577"/>
          <ac:spMkLst>
            <pc:docMk/>
            <pc:sldMk cId="558395239" sldId="263"/>
            <ac:spMk id="2" creationId="{93593F8B-BE4D-4C8E-9FF6-E96A685E71F1}"/>
          </ac:spMkLst>
        </pc:spChg>
        <pc:spChg chg="mod">
          <ac:chgData name="Christoffer Østergaard Carstens" userId="5d542c86-40b2-4e4f-ab37-dc2fab4fc46a" providerId="ADAL" clId="{2CDBB5EB-B0EF-4D85-B68C-05A4B209470B}" dt="2022-08-28T18:55:35.672" v="1057" actId="12"/>
          <ac:spMkLst>
            <pc:docMk/>
            <pc:sldMk cId="558395239" sldId="263"/>
            <ac:spMk id="3" creationId="{85F51976-CF8D-4F09-AEC5-A7068A032C6C}"/>
          </ac:spMkLst>
        </pc:spChg>
      </pc:sldChg>
      <pc:sldChg chg="addSp delSp modSp new mod">
        <pc:chgData name="Christoffer Østergaard Carstens" userId="5d542c86-40b2-4e4f-ab37-dc2fab4fc46a" providerId="ADAL" clId="{2CDBB5EB-B0EF-4D85-B68C-05A4B209470B}" dt="2022-08-28T19:03:09.939" v="1616" actId="20577"/>
        <pc:sldMkLst>
          <pc:docMk/>
          <pc:sldMk cId="753736288" sldId="264"/>
        </pc:sldMkLst>
        <pc:spChg chg="mod">
          <ac:chgData name="Christoffer Østergaard Carstens" userId="5d542c86-40b2-4e4f-ab37-dc2fab4fc46a" providerId="ADAL" clId="{2CDBB5EB-B0EF-4D85-B68C-05A4B209470B}" dt="2022-08-28T18:57:14.637" v="1272" actId="20577"/>
          <ac:spMkLst>
            <pc:docMk/>
            <pc:sldMk cId="753736288" sldId="264"/>
            <ac:spMk id="2" creationId="{91E0DD7D-2158-486E-9223-6CC04C178174}"/>
          </ac:spMkLst>
        </pc:spChg>
        <pc:spChg chg="del mod">
          <ac:chgData name="Christoffer Østergaard Carstens" userId="5d542c86-40b2-4e4f-ab37-dc2fab4fc46a" providerId="ADAL" clId="{2CDBB5EB-B0EF-4D85-B68C-05A4B209470B}" dt="2022-08-28T18:57:42.271" v="1274" actId="3680"/>
          <ac:spMkLst>
            <pc:docMk/>
            <pc:sldMk cId="753736288" sldId="264"/>
            <ac:spMk id="3" creationId="{39F3DCF6-4607-43DA-B33A-3EFD308B9B94}"/>
          </ac:spMkLst>
        </pc:spChg>
        <pc:graphicFrameChg chg="add mod ord modGraphic">
          <ac:chgData name="Christoffer Østergaard Carstens" userId="5d542c86-40b2-4e4f-ab37-dc2fab4fc46a" providerId="ADAL" clId="{2CDBB5EB-B0EF-4D85-B68C-05A4B209470B}" dt="2022-08-28T19:03:09.939" v="1616" actId="20577"/>
          <ac:graphicFrameMkLst>
            <pc:docMk/>
            <pc:sldMk cId="753736288" sldId="264"/>
            <ac:graphicFrameMk id="4" creationId="{8DF4C1C8-30F3-4DD3-BCBE-7EC3F185DF0F}"/>
          </ac:graphicFrameMkLst>
        </pc:graphicFrameChg>
      </pc:sldChg>
      <pc:sldChg chg="del">
        <pc:chgData name="Christoffer Østergaard Carstens" userId="5d542c86-40b2-4e4f-ab37-dc2fab4fc46a" providerId="ADAL" clId="{2CDBB5EB-B0EF-4D85-B68C-05A4B209470B}" dt="2022-08-28T18:46:32.108" v="47" actId="47"/>
        <pc:sldMkLst>
          <pc:docMk/>
          <pc:sldMk cId="1258072497" sldId="269"/>
        </pc:sldMkLst>
      </pc:sldChg>
      <pc:sldChg chg="del">
        <pc:chgData name="Christoffer Østergaard Carstens" userId="5d542c86-40b2-4e4f-ab37-dc2fab4fc46a" providerId="ADAL" clId="{2CDBB5EB-B0EF-4D85-B68C-05A4B209470B}" dt="2022-08-28T18:46:34.125" v="52" actId="47"/>
        <pc:sldMkLst>
          <pc:docMk/>
          <pc:sldMk cId="2704304503" sldId="270"/>
        </pc:sldMkLst>
      </pc:sldChg>
      <pc:sldChg chg="del">
        <pc:chgData name="Christoffer Østergaard Carstens" userId="5d542c86-40b2-4e4f-ab37-dc2fab4fc46a" providerId="ADAL" clId="{2CDBB5EB-B0EF-4D85-B68C-05A4B209470B}" dt="2022-08-28T18:46:33.361" v="48" actId="47"/>
        <pc:sldMkLst>
          <pc:docMk/>
          <pc:sldMk cId="4229218957" sldId="271"/>
        </pc:sldMkLst>
      </pc:sldChg>
      <pc:sldChg chg="del">
        <pc:chgData name="Christoffer Østergaard Carstens" userId="5d542c86-40b2-4e4f-ab37-dc2fab4fc46a" providerId="ADAL" clId="{2CDBB5EB-B0EF-4D85-B68C-05A4B209470B}" dt="2022-08-28T18:46:33.531" v="49" actId="47"/>
        <pc:sldMkLst>
          <pc:docMk/>
          <pc:sldMk cId="1913284281" sldId="272"/>
        </pc:sldMkLst>
      </pc:sldChg>
      <pc:sldChg chg="del">
        <pc:chgData name="Christoffer Østergaard Carstens" userId="5d542c86-40b2-4e4f-ab37-dc2fab4fc46a" providerId="ADAL" clId="{2CDBB5EB-B0EF-4D85-B68C-05A4B209470B}" dt="2022-08-28T18:46:34.577" v="54" actId="47"/>
        <pc:sldMkLst>
          <pc:docMk/>
          <pc:sldMk cId="4228587267" sldId="273"/>
        </pc:sldMkLst>
      </pc:sldChg>
      <pc:sldChg chg="del">
        <pc:chgData name="Christoffer Østergaard Carstens" userId="5d542c86-40b2-4e4f-ab37-dc2fab4fc46a" providerId="ADAL" clId="{2CDBB5EB-B0EF-4D85-B68C-05A4B209470B}" dt="2022-08-28T18:46:34.322" v="53" actId="47"/>
        <pc:sldMkLst>
          <pc:docMk/>
          <pc:sldMk cId="2689796239" sldId="274"/>
        </pc:sldMkLst>
      </pc:sldChg>
      <pc:sldChg chg="del">
        <pc:chgData name="Christoffer Østergaard Carstens" userId="5d542c86-40b2-4e4f-ab37-dc2fab4fc46a" providerId="ADAL" clId="{2CDBB5EB-B0EF-4D85-B68C-05A4B209470B}" dt="2022-08-28T18:46:35.164" v="55" actId="47"/>
        <pc:sldMkLst>
          <pc:docMk/>
          <pc:sldMk cId="2690569492" sldId="275"/>
        </pc:sldMkLst>
      </pc:sldChg>
      <pc:sldChg chg="del">
        <pc:chgData name="Christoffer Østergaard Carstens" userId="5d542c86-40b2-4e4f-ab37-dc2fab4fc46a" providerId="ADAL" clId="{2CDBB5EB-B0EF-4D85-B68C-05A4B209470B}" dt="2022-08-28T18:46:33.742" v="50" actId="47"/>
        <pc:sldMkLst>
          <pc:docMk/>
          <pc:sldMk cId="3863267929" sldId="276"/>
        </pc:sldMkLst>
      </pc:sldChg>
      <pc:sldChg chg="del">
        <pc:chgData name="Christoffer Østergaard Carstens" userId="5d542c86-40b2-4e4f-ab37-dc2fab4fc46a" providerId="ADAL" clId="{2CDBB5EB-B0EF-4D85-B68C-05A4B209470B}" dt="2022-08-28T18:46:33.885" v="51" actId="47"/>
        <pc:sldMkLst>
          <pc:docMk/>
          <pc:sldMk cId="108151239" sldId="277"/>
        </pc:sldMkLst>
      </pc:sldChg>
    </pc:docChg>
  </pc:docChgLst>
  <pc:docChgLst>
    <pc:chgData name="Christoffer Østergaard Carstens" userId="5d542c86-40b2-4e4f-ab37-dc2fab4fc46a" providerId="ADAL" clId="{59A5D565-C809-40FC-90D9-39D1A862041F}"/>
    <pc:docChg chg="custSel addSld delSld modSld">
      <pc:chgData name="Christoffer Østergaard Carstens" userId="5d542c86-40b2-4e4f-ab37-dc2fab4fc46a" providerId="ADAL" clId="{59A5D565-C809-40FC-90D9-39D1A862041F}" dt="2022-09-08T10:40:46.674" v="1781" actId="47"/>
      <pc:docMkLst>
        <pc:docMk/>
      </pc:docMkLst>
      <pc:sldChg chg="addSp delSp modSp mod">
        <pc:chgData name="Christoffer Østergaard Carstens" userId="5d542c86-40b2-4e4f-ab37-dc2fab4fc46a" providerId="ADAL" clId="{59A5D565-C809-40FC-90D9-39D1A862041F}" dt="2022-09-08T07:19:49.109" v="1029" actId="1076"/>
        <pc:sldMkLst>
          <pc:docMk/>
          <pc:sldMk cId="834824033" sldId="256"/>
        </pc:sldMkLst>
        <pc:spChg chg="mod">
          <ac:chgData name="Christoffer Østergaard Carstens" userId="5d542c86-40b2-4e4f-ab37-dc2fab4fc46a" providerId="ADAL" clId="{59A5D565-C809-40FC-90D9-39D1A862041F}" dt="2022-09-08T06:54:42.201" v="28" actId="20577"/>
          <ac:spMkLst>
            <pc:docMk/>
            <pc:sldMk cId="834824033" sldId="256"/>
            <ac:spMk id="2" creationId="{CF317B45-C707-4F78-A046-9DB5738B0282}"/>
          </ac:spMkLst>
        </pc:spChg>
        <pc:spChg chg="add">
          <ac:chgData name="Christoffer Østergaard Carstens" userId="5d542c86-40b2-4e4f-ab37-dc2fab4fc46a" providerId="ADAL" clId="{59A5D565-C809-40FC-90D9-39D1A862041F}" dt="2022-09-08T07:19:40.084" v="1026"/>
          <ac:spMkLst>
            <pc:docMk/>
            <pc:sldMk cId="834824033" sldId="256"/>
            <ac:spMk id="3" creationId="{2BD1ADD5-3195-477A-8ECD-87E36024A17E}"/>
          </ac:spMkLst>
        </pc:spChg>
        <pc:spChg chg="mod">
          <ac:chgData name="Christoffer Østergaard Carstens" userId="5d542c86-40b2-4e4f-ab37-dc2fab4fc46a" providerId="ADAL" clId="{59A5D565-C809-40FC-90D9-39D1A862041F}" dt="2022-09-08T07:19:23.034" v="1025" actId="20577"/>
          <ac:spMkLst>
            <pc:docMk/>
            <pc:sldMk cId="834824033" sldId="256"/>
            <ac:spMk id="4" creationId="{D6BE36DA-1470-4DEC-998F-1FB0B21AFE03}"/>
          </ac:spMkLst>
        </pc:spChg>
        <pc:picChg chg="del">
          <ac:chgData name="Christoffer Østergaard Carstens" userId="5d542c86-40b2-4e4f-ab37-dc2fab4fc46a" providerId="ADAL" clId="{59A5D565-C809-40FC-90D9-39D1A862041F}" dt="2022-09-08T06:54:37.401" v="8" actId="478"/>
          <ac:picMkLst>
            <pc:docMk/>
            <pc:sldMk cId="834824033" sldId="256"/>
            <ac:picMk id="1026" creationId="{F1F88887-D756-47F8-82A1-B210D27F813C}"/>
          </ac:picMkLst>
        </pc:picChg>
        <pc:picChg chg="add mod">
          <ac:chgData name="Christoffer Østergaard Carstens" userId="5d542c86-40b2-4e4f-ab37-dc2fab4fc46a" providerId="ADAL" clId="{59A5D565-C809-40FC-90D9-39D1A862041F}" dt="2022-09-08T07:19:49.109" v="1029" actId="1076"/>
          <ac:picMkLst>
            <pc:docMk/>
            <pc:sldMk cId="834824033" sldId="256"/>
            <ac:picMk id="1028" creationId="{AC24024C-7C9B-4A7D-8879-E7299B7BC7F9}"/>
          </ac:picMkLst>
        </pc:picChg>
      </pc:sldChg>
      <pc:sldChg chg="modSp new mod">
        <pc:chgData name="Christoffer Østergaard Carstens" userId="5d542c86-40b2-4e4f-ab37-dc2fab4fc46a" providerId="ADAL" clId="{59A5D565-C809-40FC-90D9-39D1A862041F}" dt="2022-09-08T10:32:14.810" v="1446" actId="20577"/>
        <pc:sldMkLst>
          <pc:docMk/>
          <pc:sldMk cId="1186769006" sldId="257"/>
        </pc:sldMkLst>
        <pc:spChg chg="mod">
          <ac:chgData name="Christoffer Østergaard Carstens" userId="5d542c86-40b2-4e4f-ab37-dc2fab4fc46a" providerId="ADAL" clId="{59A5D565-C809-40FC-90D9-39D1A862041F}" dt="2022-09-08T06:56:51.793" v="76" actId="20577"/>
          <ac:spMkLst>
            <pc:docMk/>
            <pc:sldMk cId="1186769006" sldId="257"/>
            <ac:spMk id="2" creationId="{5FE6C2A5-F092-46C8-BA4C-D66706B73BDB}"/>
          </ac:spMkLst>
        </pc:spChg>
        <pc:spChg chg="mod">
          <ac:chgData name="Christoffer Østergaard Carstens" userId="5d542c86-40b2-4e4f-ab37-dc2fab4fc46a" providerId="ADAL" clId="{59A5D565-C809-40FC-90D9-39D1A862041F}" dt="2022-09-08T10:32:14.810" v="1446" actId="20577"/>
          <ac:spMkLst>
            <pc:docMk/>
            <pc:sldMk cId="1186769006" sldId="257"/>
            <ac:spMk id="3" creationId="{5E491D51-3D49-42C8-B741-17547D174B49}"/>
          </ac:spMkLst>
        </pc:spChg>
      </pc:sldChg>
      <pc:sldChg chg="del">
        <pc:chgData name="Christoffer Østergaard Carstens" userId="5d542c86-40b2-4e4f-ab37-dc2fab4fc46a" providerId="ADAL" clId="{59A5D565-C809-40FC-90D9-39D1A862041F}" dt="2022-09-08T06:54:33.377" v="0" actId="47"/>
        <pc:sldMkLst>
          <pc:docMk/>
          <pc:sldMk cId="1266078965" sldId="257"/>
        </pc:sldMkLst>
      </pc:sldChg>
      <pc:sldChg chg="modSp new mod modNotesTx">
        <pc:chgData name="Christoffer Østergaard Carstens" userId="5d542c86-40b2-4e4f-ab37-dc2fab4fc46a" providerId="ADAL" clId="{59A5D565-C809-40FC-90D9-39D1A862041F}" dt="2022-09-08T07:19:15.554" v="1024" actId="20577"/>
        <pc:sldMkLst>
          <pc:docMk/>
          <pc:sldMk cId="869625324" sldId="258"/>
        </pc:sldMkLst>
        <pc:spChg chg="mod">
          <ac:chgData name="Christoffer Østergaard Carstens" userId="5d542c86-40b2-4e4f-ab37-dc2fab4fc46a" providerId="ADAL" clId="{59A5D565-C809-40FC-90D9-39D1A862041F}" dt="2022-09-08T07:00:17.280" v="429" actId="20577"/>
          <ac:spMkLst>
            <pc:docMk/>
            <pc:sldMk cId="869625324" sldId="258"/>
            <ac:spMk id="2" creationId="{0143E861-4EF2-49EF-B3E7-BE456BC435E8}"/>
          </ac:spMkLst>
        </pc:spChg>
        <pc:spChg chg="mod">
          <ac:chgData name="Christoffer Østergaard Carstens" userId="5d542c86-40b2-4e4f-ab37-dc2fab4fc46a" providerId="ADAL" clId="{59A5D565-C809-40FC-90D9-39D1A862041F}" dt="2022-09-08T07:02:58.568" v="950" actId="404"/>
          <ac:spMkLst>
            <pc:docMk/>
            <pc:sldMk cId="869625324" sldId="258"/>
            <ac:spMk id="3" creationId="{587EB1CC-776E-42DB-A38D-68F653530B5F}"/>
          </ac:spMkLst>
        </pc:spChg>
      </pc:sldChg>
      <pc:sldChg chg="del">
        <pc:chgData name="Christoffer Østergaard Carstens" userId="5d542c86-40b2-4e4f-ab37-dc2fab4fc46a" providerId="ADAL" clId="{59A5D565-C809-40FC-90D9-39D1A862041F}" dt="2022-09-08T06:54:34.295" v="1" actId="47"/>
        <pc:sldMkLst>
          <pc:docMk/>
          <pc:sldMk cId="1043164692" sldId="258"/>
        </pc:sldMkLst>
      </pc:sldChg>
      <pc:sldChg chg="del">
        <pc:chgData name="Christoffer Østergaard Carstens" userId="5d542c86-40b2-4e4f-ab37-dc2fab4fc46a" providerId="ADAL" clId="{59A5D565-C809-40FC-90D9-39D1A862041F}" dt="2022-09-08T06:54:34.511" v="2" actId="47"/>
        <pc:sldMkLst>
          <pc:docMk/>
          <pc:sldMk cId="292985340" sldId="259"/>
        </pc:sldMkLst>
      </pc:sldChg>
      <pc:sldChg chg="modSp new del mod">
        <pc:chgData name="Christoffer Østergaard Carstens" userId="5d542c86-40b2-4e4f-ab37-dc2fab4fc46a" providerId="ADAL" clId="{59A5D565-C809-40FC-90D9-39D1A862041F}" dt="2022-09-08T10:40:46.674" v="1781" actId="47"/>
        <pc:sldMkLst>
          <pc:docMk/>
          <pc:sldMk cId="660775069" sldId="259"/>
        </pc:sldMkLst>
        <pc:spChg chg="mod">
          <ac:chgData name="Christoffer Østergaard Carstens" userId="5d542c86-40b2-4e4f-ab37-dc2fab4fc46a" providerId="ADAL" clId="{59A5D565-C809-40FC-90D9-39D1A862041F}" dt="2022-09-08T07:10:30.101" v="974" actId="20577"/>
          <ac:spMkLst>
            <pc:docMk/>
            <pc:sldMk cId="660775069" sldId="259"/>
            <ac:spMk id="2" creationId="{C7449B74-D9E6-4668-AE0D-880EB1AF77C2}"/>
          </ac:spMkLst>
        </pc:spChg>
      </pc:sldChg>
      <pc:sldChg chg="modSp new mod">
        <pc:chgData name="Christoffer Østergaard Carstens" userId="5d542c86-40b2-4e4f-ab37-dc2fab4fc46a" providerId="ADAL" clId="{59A5D565-C809-40FC-90D9-39D1A862041F}" dt="2022-09-08T07:24:28.805" v="1320" actId="20577"/>
        <pc:sldMkLst>
          <pc:docMk/>
          <pc:sldMk cId="491757107" sldId="260"/>
        </pc:sldMkLst>
        <pc:spChg chg="mod">
          <ac:chgData name="Christoffer Østergaard Carstens" userId="5d542c86-40b2-4e4f-ab37-dc2fab4fc46a" providerId="ADAL" clId="{59A5D565-C809-40FC-90D9-39D1A862041F}" dt="2022-09-08T07:24:14.573" v="1223" actId="20577"/>
          <ac:spMkLst>
            <pc:docMk/>
            <pc:sldMk cId="491757107" sldId="260"/>
            <ac:spMk id="2" creationId="{6721699C-521F-486D-9E6D-5EE260698C69}"/>
          </ac:spMkLst>
        </pc:spChg>
        <pc:spChg chg="mod">
          <ac:chgData name="Christoffer Østergaard Carstens" userId="5d542c86-40b2-4e4f-ab37-dc2fab4fc46a" providerId="ADAL" clId="{59A5D565-C809-40FC-90D9-39D1A862041F}" dt="2022-09-08T07:24:28.805" v="1320" actId="20577"/>
          <ac:spMkLst>
            <pc:docMk/>
            <pc:sldMk cId="491757107" sldId="260"/>
            <ac:spMk id="3" creationId="{8E2E230E-01EB-4250-9C7C-7301AD3A9FCA}"/>
          </ac:spMkLst>
        </pc:spChg>
      </pc:sldChg>
      <pc:sldChg chg="del">
        <pc:chgData name="Christoffer Østergaard Carstens" userId="5d542c86-40b2-4e4f-ab37-dc2fab4fc46a" providerId="ADAL" clId="{59A5D565-C809-40FC-90D9-39D1A862041F}" dt="2022-09-08T06:54:34.670" v="3" actId="47"/>
        <pc:sldMkLst>
          <pc:docMk/>
          <pc:sldMk cId="3180844943" sldId="260"/>
        </pc:sldMkLst>
      </pc:sldChg>
      <pc:sldChg chg="addSp delSp modSp new mod">
        <pc:chgData name="Christoffer Østergaard Carstens" userId="5d542c86-40b2-4e4f-ab37-dc2fab4fc46a" providerId="ADAL" clId="{59A5D565-C809-40FC-90D9-39D1A862041F}" dt="2022-09-08T10:40:41.065" v="1780" actId="2164"/>
        <pc:sldMkLst>
          <pc:docMk/>
          <pc:sldMk cId="2123687572" sldId="261"/>
        </pc:sldMkLst>
        <pc:spChg chg="mod">
          <ac:chgData name="Christoffer Østergaard Carstens" userId="5d542c86-40b2-4e4f-ab37-dc2fab4fc46a" providerId="ADAL" clId="{59A5D565-C809-40FC-90D9-39D1A862041F}" dt="2022-09-08T07:26:30.797" v="1387" actId="20577"/>
          <ac:spMkLst>
            <pc:docMk/>
            <pc:sldMk cId="2123687572" sldId="261"/>
            <ac:spMk id="2" creationId="{F53A60E2-8247-4193-9A97-D2B25881B59C}"/>
          </ac:spMkLst>
        </pc:spChg>
        <pc:spChg chg="del mod">
          <ac:chgData name="Christoffer Østergaard Carstens" userId="5d542c86-40b2-4e4f-ab37-dc2fab4fc46a" providerId="ADAL" clId="{59A5D565-C809-40FC-90D9-39D1A862041F}" dt="2022-09-08T07:26:37.042" v="1389" actId="3680"/>
          <ac:spMkLst>
            <pc:docMk/>
            <pc:sldMk cId="2123687572" sldId="261"/>
            <ac:spMk id="3" creationId="{CCD5C453-E003-459F-85D6-7EF30D342A9A}"/>
          </ac:spMkLst>
        </pc:spChg>
        <pc:graphicFrameChg chg="add mod ord modGraphic">
          <ac:chgData name="Christoffer Østergaard Carstens" userId="5d542c86-40b2-4e4f-ab37-dc2fab4fc46a" providerId="ADAL" clId="{59A5D565-C809-40FC-90D9-39D1A862041F}" dt="2022-09-08T10:40:41.065" v="1780" actId="2164"/>
          <ac:graphicFrameMkLst>
            <pc:docMk/>
            <pc:sldMk cId="2123687572" sldId="261"/>
            <ac:graphicFrameMk id="4" creationId="{D960BD7B-08B0-4F1D-8CCB-74ABD1CD10AF}"/>
          </ac:graphicFrameMkLst>
        </pc:graphicFrameChg>
      </pc:sldChg>
      <pc:sldChg chg="del">
        <pc:chgData name="Christoffer Østergaard Carstens" userId="5d542c86-40b2-4e4f-ab37-dc2fab4fc46a" providerId="ADAL" clId="{59A5D565-C809-40FC-90D9-39D1A862041F}" dt="2022-09-08T06:54:34.834" v="4" actId="47"/>
        <pc:sldMkLst>
          <pc:docMk/>
          <pc:sldMk cId="2521800498" sldId="261"/>
        </pc:sldMkLst>
      </pc:sldChg>
      <pc:sldChg chg="modSp new mod">
        <pc:chgData name="Christoffer Østergaard Carstens" userId="5d542c86-40b2-4e4f-ab37-dc2fab4fc46a" providerId="ADAL" clId="{59A5D565-C809-40FC-90D9-39D1A862041F}" dt="2022-09-08T07:23:37.651" v="1199" actId="20577"/>
        <pc:sldMkLst>
          <pc:docMk/>
          <pc:sldMk cId="71559953" sldId="262"/>
        </pc:sldMkLst>
        <pc:spChg chg="mod">
          <ac:chgData name="Christoffer Østergaard Carstens" userId="5d542c86-40b2-4e4f-ab37-dc2fab4fc46a" providerId="ADAL" clId="{59A5D565-C809-40FC-90D9-39D1A862041F}" dt="2022-09-08T07:23:26.836" v="1191" actId="20577"/>
          <ac:spMkLst>
            <pc:docMk/>
            <pc:sldMk cId="71559953" sldId="262"/>
            <ac:spMk id="2" creationId="{CFED7811-1968-4723-9E54-485B0F7F4A35}"/>
          </ac:spMkLst>
        </pc:spChg>
        <pc:spChg chg="mod">
          <ac:chgData name="Christoffer Østergaard Carstens" userId="5d542c86-40b2-4e4f-ab37-dc2fab4fc46a" providerId="ADAL" clId="{59A5D565-C809-40FC-90D9-39D1A862041F}" dt="2022-09-08T07:23:37.651" v="1199" actId="20577"/>
          <ac:spMkLst>
            <pc:docMk/>
            <pc:sldMk cId="71559953" sldId="262"/>
            <ac:spMk id="3" creationId="{20E6454E-14CD-481F-8ECD-3089FD5D5526}"/>
          </ac:spMkLst>
        </pc:spChg>
      </pc:sldChg>
      <pc:sldChg chg="del">
        <pc:chgData name="Christoffer Østergaard Carstens" userId="5d542c86-40b2-4e4f-ab37-dc2fab4fc46a" providerId="ADAL" clId="{59A5D565-C809-40FC-90D9-39D1A862041F}" dt="2022-09-08T06:54:34.981" v="5" actId="47"/>
        <pc:sldMkLst>
          <pc:docMk/>
          <pc:sldMk cId="2701390319" sldId="262"/>
        </pc:sldMkLst>
      </pc:sldChg>
      <pc:sldChg chg="del">
        <pc:chgData name="Christoffer Østergaard Carstens" userId="5d542c86-40b2-4e4f-ab37-dc2fab4fc46a" providerId="ADAL" clId="{59A5D565-C809-40FC-90D9-39D1A862041F}" dt="2022-09-08T06:54:35.151" v="6" actId="47"/>
        <pc:sldMkLst>
          <pc:docMk/>
          <pc:sldMk cId="558395239" sldId="263"/>
        </pc:sldMkLst>
      </pc:sldChg>
      <pc:sldChg chg="modSp new mod">
        <pc:chgData name="Christoffer Østergaard Carstens" userId="5d542c86-40b2-4e4f-ab37-dc2fab4fc46a" providerId="ADAL" clId="{59A5D565-C809-40FC-90D9-39D1A862041F}" dt="2022-09-08T07:27:11.911" v="1444" actId="20577"/>
        <pc:sldMkLst>
          <pc:docMk/>
          <pc:sldMk cId="2674386514" sldId="263"/>
        </pc:sldMkLst>
        <pc:spChg chg="mod">
          <ac:chgData name="Christoffer Østergaard Carstens" userId="5d542c86-40b2-4e4f-ab37-dc2fab4fc46a" providerId="ADAL" clId="{59A5D565-C809-40FC-90D9-39D1A862041F}" dt="2022-09-08T07:27:11.911" v="1444" actId="20577"/>
          <ac:spMkLst>
            <pc:docMk/>
            <pc:sldMk cId="2674386514" sldId="263"/>
            <ac:spMk id="2" creationId="{FDAD7AAC-4C7E-4BC2-AB74-E9DAC75AF8C2}"/>
          </ac:spMkLst>
        </pc:spChg>
      </pc:sldChg>
      <pc:sldChg chg="del">
        <pc:chgData name="Christoffer Østergaard Carstens" userId="5d542c86-40b2-4e4f-ab37-dc2fab4fc46a" providerId="ADAL" clId="{59A5D565-C809-40FC-90D9-39D1A862041F}" dt="2022-09-08T06:54:35.757" v="7" actId="47"/>
        <pc:sldMkLst>
          <pc:docMk/>
          <pc:sldMk cId="753736288" sldId="264"/>
        </pc:sldMkLst>
      </pc:sldChg>
      <pc:sldChg chg="addSp modSp new">
        <pc:chgData name="Christoffer Østergaard Carstens" userId="5d542c86-40b2-4e4f-ab37-dc2fab4fc46a" providerId="ADAL" clId="{59A5D565-C809-40FC-90D9-39D1A862041F}" dt="2022-09-08T10:40:25.631" v="1779" actId="1076"/>
        <pc:sldMkLst>
          <pc:docMk/>
          <pc:sldMk cId="3306461529" sldId="264"/>
        </pc:sldMkLst>
        <pc:picChg chg="add mod">
          <ac:chgData name="Christoffer Østergaard Carstens" userId="5d542c86-40b2-4e4f-ab37-dc2fab4fc46a" providerId="ADAL" clId="{59A5D565-C809-40FC-90D9-39D1A862041F}" dt="2022-09-08T10:40:25.631" v="1779" actId="1076"/>
          <ac:picMkLst>
            <pc:docMk/>
            <pc:sldMk cId="3306461529" sldId="264"/>
            <ac:picMk id="2050" creationId="{D38E18BF-7588-4E91-A8BE-AEB14093C693}"/>
          </ac:picMkLst>
        </pc:picChg>
      </pc:sldChg>
    </pc:docChg>
  </pc:docChgLst>
  <pc:docChgLst>
    <pc:chgData name="Christoffer Østergaard Carstens" userId="5d542c86-40b2-4e4f-ab37-dc2fab4fc46a" providerId="ADAL" clId="{61E6B7CE-B6C9-4909-BC02-F059E31AD1F4}"/>
    <pc:docChg chg="undo custSel addSld delSld modSld sldOrd">
      <pc:chgData name="Christoffer Østergaard Carstens" userId="5d542c86-40b2-4e4f-ab37-dc2fab4fc46a" providerId="ADAL" clId="{61E6B7CE-B6C9-4909-BC02-F059E31AD1F4}" dt="2022-08-11T10:38:54.746" v="803" actId="20577"/>
      <pc:docMkLst>
        <pc:docMk/>
      </pc:docMkLst>
      <pc:sldChg chg="del">
        <pc:chgData name="Christoffer Østergaard Carstens" userId="5d542c86-40b2-4e4f-ab37-dc2fab4fc46a" providerId="ADAL" clId="{61E6B7CE-B6C9-4909-BC02-F059E31AD1F4}" dt="2022-08-11T10:37:00.166" v="548" actId="47"/>
        <pc:sldMkLst>
          <pc:docMk/>
          <pc:sldMk cId="995137511" sldId="265"/>
        </pc:sldMkLst>
      </pc:sldChg>
      <pc:sldChg chg="addSp delSp modSp mod">
        <pc:chgData name="Christoffer Østergaard Carstens" userId="5d542c86-40b2-4e4f-ab37-dc2fab4fc46a" providerId="ADAL" clId="{61E6B7CE-B6C9-4909-BC02-F059E31AD1F4}" dt="2022-08-11T10:38:54.746" v="803" actId="20577"/>
        <pc:sldMkLst>
          <pc:docMk/>
          <pc:sldMk cId="2927974430" sldId="266"/>
        </pc:sldMkLst>
        <pc:spChg chg="mod">
          <ac:chgData name="Christoffer Østergaard Carstens" userId="5d542c86-40b2-4e4f-ab37-dc2fab4fc46a" providerId="ADAL" clId="{61E6B7CE-B6C9-4909-BC02-F059E31AD1F4}" dt="2022-08-03T08:56:35.537" v="179" actId="20577"/>
          <ac:spMkLst>
            <pc:docMk/>
            <pc:sldMk cId="2927974430" sldId="266"/>
            <ac:spMk id="2" creationId="{BCA2BC6D-2687-43D1-80FD-3E4BF1DB645A}"/>
          </ac:spMkLst>
        </pc:spChg>
        <pc:spChg chg="del">
          <ac:chgData name="Christoffer Østergaard Carstens" userId="5d542c86-40b2-4e4f-ab37-dc2fab4fc46a" providerId="ADAL" clId="{61E6B7CE-B6C9-4909-BC02-F059E31AD1F4}" dt="2022-08-03T08:54:13.319" v="6" actId="3680"/>
          <ac:spMkLst>
            <pc:docMk/>
            <pc:sldMk cId="2927974430" sldId="266"/>
            <ac:spMk id="3" creationId="{C3622BF3-EAAE-4119-8B22-59780EC10123}"/>
          </ac:spMkLst>
        </pc:spChg>
        <pc:spChg chg="add mod">
          <ac:chgData name="Christoffer Østergaard Carstens" userId="5d542c86-40b2-4e4f-ab37-dc2fab4fc46a" providerId="ADAL" clId="{61E6B7CE-B6C9-4909-BC02-F059E31AD1F4}" dt="2022-08-03T08:59:38.385" v="479" actId="20577"/>
          <ac:spMkLst>
            <pc:docMk/>
            <pc:sldMk cId="2927974430" sldId="266"/>
            <ac:spMk id="7" creationId="{BCF50435-2BAF-4FEF-8AF9-805B8897E268}"/>
          </ac:spMkLst>
        </pc:spChg>
        <pc:graphicFrameChg chg="add mod ord modGraphic">
          <ac:chgData name="Christoffer Østergaard Carstens" userId="5d542c86-40b2-4e4f-ab37-dc2fab4fc46a" providerId="ADAL" clId="{61E6B7CE-B6C9-4909-BC02-F059E31AD1F4}" dt="2022-08-11T10:38:54.746" v="803" actId="20577"/>
          <ac:graphicFrameMkLst>
            <pc:docMk/>
            <pc:sldMk cId="2927974430" sldId="266"/>
            <ac:graphicFrameMk id="4" creationId="{F5E19A15-BD62-4A19-9598-25FD9154318A}"/>
          </ac:graphicFrameMkLst>
        </pc:graphicFrameChg>
        <pc:picChg chg="add del mod">
          <ac:chgData name="Christoffer Østergaard Carstens" userId="5d542c86-40b2-4e4f-ab37-dc2fab4fc46a" providerId="ADAL" clId="{61E6B7CE-B6C9-4909-BC02-F059E31AD1F4}" dt="2022-08-03T08:57:19.503" v="222" actId="478"/>
          <ac:picMkLst>
            <pc:docMk/>
            <pc:sldMk cId="2927974430" sldId="266"/>
            <ac:picMk id="6" creationId="{56E3B558-C020-49BA-9CDD-9248CF836B0B}"/>
          </ac:picMkLst>
        </pc:picChg>
      </pc:sldChg>
      <pc:sldChg chg="modSp new mod">
        <pc:chgData name="Christoffer Østergaard Carstens" userId="5d542c86-40b2-4e4f-ab37-dc2fab4fc46a" providerId="ADAL" clId="{61E6B7CE-B6C9-4909-BC02-F059E31AD1F4}" dt="2022-08-03T09:12:59.485" v="537" actId="20577"/>
        <pc:sldMkLst>
          <pc:docMk/>
          <pc:sldMk cId="3754195660" sldId="267"/>
        </pc:sldMkLst>
        <pc:spChg chg="mod">
          <ac:chgData name="Christoffer Østergaard Carstens" userId="5d542c86-40b2-4e4f-ab37-dc2fab4fc46a" providerId="ADAL" clId="{61E6B7CE-B6C9-4909-BC02-F059E31AD1F4}" dt="2022-08-03T09:12:59.485" v="537" actId="20577"/>
          <ac:spMkLst>
            <pc:docMk/>
            <pc:sldMk cId="3754195660" sldId="267"/>
            <ac:spMk id="2" creationId="{26C22016-384B-4AC9-BC1A-C4698D5690CD}"/>
          </ac:spMkLst>
        </pc:spChg>
        <pc:spChg chg="mod">
          <ac:chgData name="Christoffer Østergaard Carstens" userId="5d542c86-40b2-4e4f-ab37-dc2fab4fc46a" providerId="ADAL" clId="{61E6B7CE-B6C9-4909-BC02-F059E31AD1F4}" dt="2022-08-03T09:12:43.313" v="512" actId="27636"/>
          <ac:spMkLst>
            <pc:docMk/>
            <pc:sldMk cId="3754195660" sldId="267"/>
            <ac:spMk id="3" creationId="{75948B1C-1EF2-44B9-B12B-FFD54500DC2E}"/>
          </ac:spMkLst>
        </pc:spChg>
      </pc:sldChg>
      <pc:sldChg chg="modSp new mod ord">
        <pc:chgData name="Christoffer Østergaard Carstens" userId="5d542c86-40b2-4e4f-ab37-dc2fab4fc46a" providerId="ADAL" clId="{61E6B7CE-B6C9-4909-BC02-F059E31AD1F4}" dt="2022-08-03T09:13:15.777" v="547"/>
        <pc:sldMkLst>
          <pc:docMk/>
          <pc:sldMk cId="412677460" sldId="268"/>
        </pc:sldMkLst>
        <pc:spChg chg="mod">
          <ac:chgData name="Christoffer Østergaard Carstens" userId="5d542c86-40b2-4e4f-ab37-dc2fab4fc46a" providerId="ADAL" clId="{61E6B7CE-B6C9-4909-BC02-F059E31AD1F4}" dt="2022-08-03T09:13:13.941" v="545" actId="20577"/>
          <ac:spMkLst>
            <pc:docMk/>
            <pc:sldMk cId="412677460" sldId="268"/>
            <ac:spMk id="2" creationId="{FE33B3BC-9C54-4C21-BC0D-91ECCD42DF72}"/>
          </ac:spMkLst>
        </pc:spChg>
        <pc:spChg chg="mod">
          <ac:chgData name="Christoffer Østergaard Carstens" userId="5d542c86-40b2-4e4f-ab37-dc2fab4fc46a" providerId="ADAL" clId="{61E6B7CE-B6C9-4909-BC02-F059E31AD1F4}" dt="2022-08-03T09:13:10.783" v="539"/>
          <ac:spMkLst>
            <pc:docMk/>
            <pc:sldMk cId="412677460" sldId="268"/>
            <ac:spMk id="3" creationId="{E1DAA256-0CCC-427B-ADD4-D9DC4AA2A75F}"/>
          </ac:spMkLst>
        </pc:spChg>
      </pc:sldChg>
      <pc:sldChg chg="modSp new mod">
        <pc:chgData name="Christoffer Østergaard Carstens" userId="5d542c86-40b2-4e4f-ab37-dc2fab4fc46a" providerId="ADAL" clId="{61E6B7CE-B6C9-4909-BC02-F059E31AD1F4}" dt="2022-08-11T10:38:17.113" v="782" actId="20577"/>
        <pc:sldMkLst>
          <pc:docMk/>
          <pc:sldMk cId="1258072497" sldId="269"/>
        </pc:sldMkLst>
        <pc:spChg chg="mod">
          <ac:chgData name="Christoffer Østergaard Carstens" userId="5d542c86-40b2-4e4f-ab37-dc2fab4fc46a" providerId="ADAL" clId="{61E6B7CE-B6C9-4909-BC02-F059E31AD1F4}" dt="2022-08-11T10:37:06.536" v="577" actId="20577"/>
          <ac:spMkLst>
            <pc:docMk/>
            <pc:sldMk cId="1258072497" sldId="269"/>
            <ac:spMk id="2" creationId="{B19CC2EE-B9C2-4485-938E-FF968029DF97}"/>
          </ac:spMkLst>
        </pc:spChg>
        <pc:spChg chg="mod">
          <ac:chgData name="Christoffer Østergaard Carstens" userId="5d542c86-40b2-4e4f-ab37-dc2fab4fc46a" providerId="ADAL" clId="{61E6B7CE-B6C9-4909-BC02-F059E31AD1F4}" dt="2022-08-11T10:38:17.113" v="782" actId="20577"/>
          <ac:spMkLst>
            <pc:docMk/>
            <pc:sldMk cId="1258072497" sldId="269"/>
            <ac:spMk id="3" creationId="{0E58B3DB-5B08-4EAF-A3A0-1BF3840CF333}"/>
          </ac:spMkLst>
        </pc:spChg>
      </pc:sldChg>
    </pc:docChg>
  </pc:docChgLst>
  <pc:docChgLst>
    <pc:chgData name="Christoffer Østergaard Carstens" userId="5d542c86-40b2-4e4f-ab37-dc2fab4fc46a" providerId="ADAL" clId="{C88D0CD8-7101-4D3C-895E-ACC9D28C745D}"/>
    <pc:docChg chg="undo custSel addSld modSld sldOrd">
      <pc:chgData name="Christoffer Østergaard Carstens" userId="5d542c86-40b2-4e4f-ab37-dc2fab4fc46a" providerId="ADAL" clId="{C88D0CD8-7101-4D3C-895E-ACC9D28C745D}" dt="2022-04-28T06:58:41.407" v="176" actId="20577"/>
      <pc:docMkLst>
        <pc:docMk/>
      </pc:docMkLst>
      <pc:sldChg chg="addSp delSp modSp mod">
        <pc:chgData name="Christoffer Østergaard Carstens" userId="5d542c86-40b2-4e4f-ab37-dc2fab4fc46a" providerId="ADAL" clId="{C88D0CD8-7101-4D3C-895E-ACC9D28C745D}" dt="2022-04-27T06:31:10.730" v="64" actId="1076"/>
        <pc:sldMkLst>
          <pc:docMk/>
          <pc:sldMk cId="834824033" sldId="256"/>
        </pc:sldMkLst>
        <pc:spChg chg="mod">
          <ac:chgData name="Christoffer Østergaard Carstens" userId="5d542c86-40b2-4e4f-ab37-dc2fab4fc46a" providerId="ADAL" clId="{C88D0CD8-7101-4D3C-895E-ACC9D28C745D}" dt="2022-04-27T06:31:05.546" v="62" actId="1076"/>
          <ac:spMkLst>
            <pc:docMk/>
            <pc:sldMk cId="834824033" sldId="256"/>
            <ac:spMk id="2" creationId="{CF317B45-C707-4F78-A046-9DB5738B0282}"/>
          </ac:spMkLst>
        </pc:spChg>
        <pc:spChg chg="del mod">
          <ac:chgData name="Christoffer Østergaard Carstens" userId="5d542c86-40b2-4e4f-ab37-dc2fab4fc46a" providerId="ADAL" clId="{C88D0CD8-7101-4D3C-895E-ACC9D28C745D}" dt="2022-04-27T06:30:55.462" v="59" actId="478"/>
          <ac:spMkLst>
            <pc:docMk/>
            <pc:sldMk cId="834824033" sldId="256"/>
            <ac:spMk id="3" creationId="{A1CB1C7A-A662-4AB0-AC4F-1FEC4C9F9E14}"/>
          </ac:spMkLst>
        </pc:spChg>
        <pc:spChg chg="add mod">
          <ac:chgData name="Christoffer Østergaard Carstens" userId="5d542c86-40b2-4e4f-ab37-dc2fab4fc46a" providerId="ADAL" clId="{C88D0CD8-7101-4D3C-895E-ACC9D28C745D}" dt="2022-04-27T06:30:55.462" v="59" actId="478"/>
          <ac:spMkLst>
            <pc:docMk/>
            <pc:sldMk cId="834824033" sldId="256"/>
            <ac:spMk id="4" creationId="{D6BE36DA-1470-4DEC-998F-1FB0B21AFE03}"/>
          </ac:spMkLst>
        </pc:spChg>
        <pc:picChg chg="add del mod">
          <ac:chgData name="Christoffer Østergaard Carstens" userId="5d542c86-40b2-4e4f-ab37-dc2fab4fc46a" providerId="ADAL" clId="{C88D0CD8-7101-4D3C-895E-ACC9D28C745D}" dt="2022-04-27T06:30:55.462" v="59" actId="478"/>
          <ac:picMkLst>
            <pc:docMk/>
            <pc:sldMk cId="834824033" sldId="256"/>
            <ac:picMk id="1026" creationId="{63610DED-A859-44A5-86CF-B68FBC2C2BDD}"/>
          </ac:picMkLst>
        </pc:picChg>
        <pc:picChg chg="add mod">
          <ac:chgData name="Christoffer Østergaard Carstens" userId="5d542c86-40b2-4e4f-ab37-dc2fab4fc46a" providerId="ADAL" clId="{C88D0CD8-7101-4D3C-895E-ACC9D28C745D}" dt="2022-04-27T06:31:10.730" v="64" actId="1076"/>
          <ac:picMkLst>
            <pc:docMk/>
            <pc:sldMk cId="834824033" sldId="256"/>
            <ac:picMk id="1028" creationId="{2709C00F-2085-416F-9DA8-1EAF0367DCE3}"/>
          </ac:picMkLst>
        </pc:picChg>
      </pc:sldChg>
      <pc:sldChg chg="modSp mod">
        <pc:chgData name="Christoffer Østergaard Carstens" userId="5d542c86-40b2-4e4f-ab37-dc2fab4fc46a" providerId="ADAL" clId="{C88D0CD8-7101-4D3C-895E-ACC9D28C745D}" dt="2022-04-27T06:29:50.224" v="54" actId="12"/>
        <pc:sldMkLst>
          <pc:docMk/>
          <pc:sldMk cId="3559561001" sldId="257"/>
        </pc:sldMkLst>
        <pc:spChg chg="mod">
          <ac:chgData name="Christoffer Østergaard Carstens" userId="5d542c86-40b2-4e4f-ab37-dc2fab4fc46a" providerId="ADAL" clId="{C88D0CD8-7101-4D3C-895E-ACC9D28C745D}" dt="2022-04-27T06:29:50.224" v="54" actId="12"/>
          <ac:spMkLst>
            <pc:docMk/>
            <pc:sldMk cId="3559561001" sldId="257"/>
            <ac:spMk id="3" creationId="{54079E63-BF81-412A-9924-856A1F1225A8}"/>
          </ac:spMkLst>
        </pc:spChg>
      </pc:sldChg>
      <pc:sldChg chg="ord">
        <pc:chgData name="Christoffer Østergaard Carstens" userId="5d542c86-40b2-4e4f-ab37-dc2fab4fc46a" providerId="ADAL" clId="{C88D0CD8-7101-4D3C-895E-ACC9D28C745D}" dt="2022-04-27T06:29:56.210" v="56"/>
        <pc:sldMkLst>
          <pc:docMk/>
          <pc:sldMk cId="12688439" sldId="258"/>
        </pc:sldMkLst>
      </pc:sldChg>
      <pc:sldChg chg="modSp mod">
        <pc:chgData name="Christoffer Østergaard Carstens" userId="5d542c86-40b2-4e4f-ab37-dc2fab4fc46a" providerId="ADAL" clId="{C88D0CD8-7101-4D3C-895E-ACC9D28C745D}" dt="2022-04-27T06:32:04.294" v="69" actId="403"/>
        <pc:sldMkLst>
          <pc:docMk/>
          <pc:sldMk cId="3430617653" sldId="259"/>
        </pc:sldMkLst>
        <pc:spChg chg="mod">
          <ac:chgData name="Christoffer Østergaard Carstens" userId="5d542c86-40b2-4e4f-ab37-dc2fab4fc46a" providerId="ADAL" clId="{C88D0CD8-7101-4D3C-895E-ACC9D28C745D}" dt="2022-04-27T06:32:04.294" v="69" actId="403"/>
          <ac:spMkLst>
            <pc:docMk/>
            <pc:sldMk cId="3430617653" sldId="259"/>
            <ac:spMk id="3" creationId="{3B326602-A439-4327-A07F-E1763E16B98D}"/>
          </ac:spMkLst>
        </pc:spChg>
      </pc:sldChg>
      <pc:sldChg chg="addSp delSp modSp new mod">
        <pc:chgData name="Christoffer Østergaard Carstens" userId="5d542c86-40b2-4e4f-ab37-dc2fab4fc46a" providerId="ADAL" clId="{C88D0CD8-7101-4D3C-895E-ACC9D28C745D}" dt="2022-04-27T12:44:42.121" v="115" actId="20577"/>
        <pc:sldMkLst>
          <pc:docMk/>
          <pc:sldMk cId="1790727658" sldId="260"/>
        </pc:sldMkLst>
        <pc:spChg chg="mod">
          <ac:chgData name="Christoffer Østergaard Carstens" userId="5d542c86-40b2-4e4f-ab37-dc2fab4fc46a" providerId="ADAL" clId="{C88D0CD8-7101-4D3C-895E-ACC9D28C745D}" dt="2022-04-27T12:44:42.121" v="115" actId="20577"/>
          <ac:spMkLst>
            <pc:docMk/>
            <pc:sldMk cId="1790727658" sldId="260"/>
            <ac:spMk id="2" creationId="{C0CA3A57-3478-4142-AEEE-D03C7C447323}"/>
          </ac:spMkLst>
        </pc:spChg>
        <pc:picChg chg="add del mod">
          <ac:chgData name="Christoffer Østergaard Carstens" userId="5d542c86-40b2-4e4f-ab37-dc2fab4fc46a" providerId="ADAL" clId="{C88D0CD8-7101-4D3C-895E-ACC9D28C745D}" dt="2022-04-27T12:44:28.827" v="74" actId="478"/>
          <ac:picMkLst>
            <pc:docMk/>
            <pc:sldMk cId="1790727658" sldId="260"/>
            <ac:picMk id="2050" creationId="{44493B2C-1A0C-4F83-A207-3757D0547127}"/>
          </ac:picMkLst>
        </pc:picChg>
        <pc:picChg chg="add mod">
          <ac:chgData name="Christoffer Østergaard Carstens" userId="5d542c86-40b2-4e4f-ab37-dc2fab4fc46a" providerId="ADAL" clId="{C88D0CD8-7101-4D3C-895E-ACC9D28C745D}" dt="2022-04-27T12:44:35.813" v="78" actId="14100"/>
          <ac:picMkLst>
            <pc:docMk/>
            <pc:sldMk cId="1790727658" sldId="260"/>
            <ac:picMk id="2052" creationId="{2451BFD4-210B-4510-BF75-E129FD71A7C1}"/>
          </ac:picMkLst>
        </pc:picChg>
      </pc:sldChg>
      <pc:sldChg chg="modSp new mod">
        <pc:chgData name="Christoffer Østergaard Carstens" userId="5d542c86-40b2-4e4f-ab37-dc2fab4fc46a" providerId="ADAL" clId="{C88D0CD8-7101-4D3C-895E-ACC9D28C745D}" dt="2022-04-27T12:44:53.653" v="123" actId="20577"/>
        <pc:sldMkLst>
          <pc:docMk/>
          <pc:sldMk cId="3481910656" sldId="261"/>
        </pc:sldMkLst>
        <pc:spChg chg="mod">
          <ac:chgData name="Christoffer Østergaard Carstens" userId="5d542c86-40b2-4e4f-ab37-dc2fab4fc46a" providerId="ADAL" clId="{C88D0CD8-7101-4D3C-895E-ACC9D28C745D}" dt="2022-04-27T12:44:53.653" v="123" actId="20577"/>
          <ac:spMkLst>
            <pc:docMk/>
            <pc:sldMk cId="3481910656" sldId="261"/>
            <ac:spMk id="2" creationId="{39A76F2A-AB8C-4724-9AB0-04C9CD6FFBAC}"/>
          </ac:spMkLst>
        </pc:spChg>
      </pc:sldChg>
      <pc:sldChg chg="modSp new mod">
        <pc:chgData name="Christoffer Østergaard Carstens" userId="5d542c86-40b2-4e4f-ab37-dc2fab4fc46a" providerId="ADAL" clId="{C88D0CD8-7101-4D3C-895E-ACC9D28C745D}" dt="2022-04-27T12:45:04.553" v="131" actId="20577"/>
        <pc:sldMkLst>
          <pc:docMk/>
          <pc:sldMk cId="3348320224" sldId="262"/>
        </pc:sldMkLst>
        <pc:spChg chg="mod">
          <ac:chgData name="Christoffer Østergaard Carstens" userId="5d542c86-40b2-4e4f-ab37-dc2fab4fc46a" providerId="ADAL" clId="{C88D0CD8-7101-4D3C-895E-ACC9D28C745D}" dt="2022-04-27T12:45:04.553" v="131" actId="20577"/>
          <ac:spMkLst>
            <pc:docMk/>
            <pc:sldMk cId="3348320224" sldId="262"/>
            <ac:spMk id="2" creationId="{C690E8B8-35AD-4D11-A3A3-EED231C63592}"/>
          </ac:spMkLst>
        </pc:spChg>
      </pc:sldChg>
      <pc:sldChg chg="addSp new">
        <pc:chgData name="Christoffer Østergaard Carstens" userId="5d542c86-40b2-4e4f-ab37-dc2fab4fc46a" providerId="ADAL" clId="{C88D0CD8-7101-4D3C-895E-ACC9D28C745D}" dt="2022-04-27T12:47:22.590" v="133"/>
        <pc:sldMkLst>
          <pc:docMk/>
          <pc:sldMk cId="1989282092" sldId="263"/>
        </pc:sldMkLst>
        <pc:picChg chg="add">
          <ac:chgData name="Christoffer Østergaard Carstens" userId="5d542c86-40b2-4e4f-ab37-dc2fab4fc46a" providerId="ADAL" clId="{C88D0CD8-7101-4D3C-895E-ACC9D28C745D}" dt="2022-04-27T12:47:22.590" v="133"/>
          <ac:picMkLst>
            <pc:docMk/>
            <pc:sldMk cId="1989282092" sldId="263"/>
            <ac:picMk id="3074" creationId="{BAB692BB-B230-432A-9EFF-3D6A47288911}"/>
          </ac:picMkLst>
        </pc:picChg>
      </pc:sldChg>
      <pc:sldChg chg="addSp modSp new">
        <pc:chgData name="Christoffer Østergaard Carstens" userId="5d542c86-40b2-4e4f-ab37-dc2fab4fc46a" providerId="ADAL" clId="{C88D0CD8-7101-4D3C-895E-ACC9D28C745D}" dt="2022-04-27T12:47:39.269" v="136" actId="14100"/>
        <pc:sldMkLst>
          <pc:docMk/>
          <pc:sldMk cId="1231429534" sldId="264"/>
        </pc:sldMkLst>
        <pc:picChg chg="add mod">
          <ac:chgData name="Christoffer Østergaard Carstens" userId="5d542c86-40b2-4e4f-ab37-dc2fab4fc46a" providerId="ADAL" clId="{C88D0CD8-7101-4D3C-895E-ACC9D28C745D}" dt="2022-04-27T12:47:39.269" v="136" actId="14100"/>
          <ac:picMkLst>
            <pc:docMk/>
            <pc:sldMk cId="1231429534" sldId="264"/>
            <ac:picMk id="4098" creationId="{722CB961-2162-4128-A789-4E22BA51BD43}"/>
          </ac:picMkLst>
        </pc:picChg>
      </pc:sldChg>
      <pc:sldChg chg="modSp new mod ord">
        <pc:chgData name="Christoffer Østergaard Carstens" userId="5d542c86-40b2-4e4f-ab37-dc2fab4fc46a" providerId="ADAL" clId="{C88D0CD8-7101-4D3C-895E-ACC9D28C745D}" dt="2022-04-28T06:58:41.407" v="176" actId="20577"/>
        <pc:sldMkLst>
          <pc:docMk/>
          <pc:sldMk cId="3009232182" sldId="265"/>
        </pc:sldMkLst>
        <pc:spChg chg="mod">
          <ac:chgData name="Christoffer Østergaard Carstens" userId="5d542c86-40b2-4e4f-ab37-dc2fab4fc46a" providerId="ADAL" clId="{C88D0CD8-7101-4D3C-895E-ACC9D28C745D}" dt="2022-04-28T06:58:41.407" v="176" actId="20577"/>
          <ac:spMkLst>
            <pc:docMk/>
            <pc:sldMk cId="3009232182" sldId="265"/>
            <ac:spMk id="2" creationId="{81BBBD35-EFD2-4ED3-89B0-4496638E746F}"/>
          </ac:spMkLst>
        </pc:spChg>
        <pc:spChg chg="mod">
          <ac:chgData name="Christoffer Østergaard Carstens" userId="5d542c86-40b2-4e4f-ab37-dc2fab4fc46a" providerId="ADAL" clId="{C88D0CD8-7101-4D3C-895E-ACC9D28C745D}" dt="2022-04-27T12:48:29.102" v="148" actId="12"/>
          <ac:spMkLst>
            <pc:docMk/>
            <pc:sldMk cId="3009232182" sldId="265"/>
            <ac:spMk id="3" creationId="{1DDD4613-5888-4E78-A3DF-EA98C9826687}"/>
          </ac:spMkLst>
        </pc:spChg>
      </pc:sldChg>
    </pc:docChg>
  </pc:docChgLst>
  <pc:docChgLst>
    <pc:chgData name="Christoffer Østergaard Carstens" userId="5d542c86-40b2-4e4f-ab37-dc2fab4fc46a" providerId="ADAL" clId="{A32E73C3-FF8D-475B-9ABB-22898857E901}"/>
    <pc:docChg chg="undo custSel addSld delSld modSld">
      <pc:chgData name="Christoffer Østergaard Carstens" userId="5d542c86-40b2-4e4f-ab37-dc2fab4fc46a" providerId="ADAL" clId="{A32E73C3-FF8D-475B-9ABB-22898857E901}" dt="2022-09-20T06:55:23.208" v="815" actId="403"/>
      <pc:docMkLst>
        <pc:docMk/>
      </pc:docMkLst>
      <pc:sldChg chg="modSp mod">
        <pc:chgData name="Christoffer Østergaard Carstens" userId="5d542c86-40b2-4e4f-ab37-dc2fab4fc46a" providerId="ADAL" clId="{A32E73C3-FF8D-475B-9ABB-22898857E901}" dt="2022-09-19T06:44:48.917" v="39" actId="20577"/>
        <pc:sldMkLst>
          <pc:docMk/>
          <pc:sldMk cId="834824033" sldId="256"/>
        </pc:sldMkLst>
        <pc:spChg chg="mod">
          <ac:chgData name="Christoffer Østergaard Carstens" userId="5d542c86-40b2-4e4f-ab37-dc2fab4fc46a" providerId="ADAL" clId="{A32E73C3-FF8D-475B-9ABB-22898857E901}" dt="2022-09-19T06:44:48.917" v="39" actId="20577"/>
          <ac:spMkLst>
            <pc:docMk/>
            <pc:sldMk cId="834824033" sldId="256"/>
            <ac:spMk id="2" creationId="{CF317B45-C707-4F78-A046-9DB5738B0282}"/>
          </ac:spMkLst>
        </pc:spChg>
      </pc:sldChg>
      <pc:sldChg chg="modSp mod">
        <pc:chgData name="Christoffer Østergaard Carstens" userId="5d542c86-40b2-4e4f-ab37-dc2fab4fc46a" providerId="ADAL" clId="{A32E73C3-FF8D-475B-9ABB-22898857E901}" dt="2022-09-19T06:52:14.394" v="348" actId="20577"/>
        <pc:sldMkLst>
          <pc:docMk/>
          <pc:sldMk cId="1186769006" sldId="257"/>
        </pc:sldMkLst>
        <pc:spChg chg="mod">
          <ac:chgData name="Christoffer Østergaard Carstens" userId="5d542c86-40b2-4e4f-ab37-dc2fab4fc46a" providerId="ADAL" clId="{A32E73C3-FF8D-475B-9ABB-22898857E901}" dt="2022-09-19T06:52:14.394" v="348" actId="20577"/>
          <ac:spMkLst>
            <pc:docMk/>
            <pc:sldMk cId="1186769006" sldId="257"/>
            <ac:spMk id="3" creationId="{5E491D51-3D49-42C8-B741-17547D174B49}"/>
          </ac:spMkLst>
        </pc:spChg>
      </pc:sldChg>
      <pc:sldChg chg="modSp mod">
        <pc:chgData name="Christoffer Østergaard Carstens" userId="5d542c86-40b2-4e4f-ab37-dc2fab4fc46a" providerId="ADAL" clId="{A32E73C3-FF8D-475B-9ABB-22898857E901}" dt="2022-09-19T06:47:11.283" v="59"/>
        <pc:sldMkLst>
          <pc:docMk/>
          <pc:sldMk cId="2890009473" sldId="258"/>
        </pc:sldMkLst>
        <pc:spChg chg="mod">
          <ac:chgData name="Christoffer Østergaard Carstens" userId="5d542c86-40b2-4e4f-ab37-dc2fab4fc46a" providerId="ADAL" clId="{A32E73C3-FF8D-475B-9ABB-22898857E901}" dt="2022-09-19T06:47:11.283" v="59"/>
          <ac:spMkLst>
            <pc:docMk/>
            <pc:sldMk cId="2890009473" sldId="258"/>
            <ac:spMk id="3" creationId="{6D239ACC-6531-4EFB-80AC-74C28D142C41}"/>
          </ac:spMkLst>
        </pc:spChg>
      </pc:sldChg>
      <pc:sldChg chg="modSp mod">
        <pc:chgData name="Christoffer Østergaard Carstens" userId="5d542c86-40b2-4e4f-ab37-dc2fab4fc46a" providerId="ADAL" clId="{A32E73C3-FF8D-475B-9ABB-22898857E901}" dt="2022-09-19T06:49:01.446" v="155" actId="27636"/>
        <pc:sldMkLst>
          <pc:docMk/>
          <pc:sldMk cId="1630153962" sldId="259"/>
        </pc:sldMkLst>
        <pc:spChg chg="mod">
          <ac:chgData name="Christoffer Østergaard Carstens" userId="5d542c86-40b2-4e4f-ab37-dc2fab4fc46a" providerId="ADAL" clId="{A32E73C3-FF8D-475B-9ABB-22898857E901}" dt="2022-09-19T06:49:01.446" v="155" actId="27636"/>
          <ac:spMkLst>
            <pc:docMk/>
            <pc:sldMk cId="1630153962" sldId="259"/>
            <ac:spMk id="3" creationId="{84EDE207-4FA1-4D1B-80DD-6249CD54A37C}"/>
          </ac:spMkLst>
        </pc:spChg>
      </pc:sldChg>
      <pc:sldChg chg="modSp mod">
        <pc:chgData name="Christoffer Østergaard Carstens" userId="5d542c86-40b2-4e4f-ab37-dc2fab4fc46a" providerId="ADAL" clId="{A32E73C3-FF8D-475B-9ABB-22898857E901}" dt="2022-09-19T06:55:27.333" v="568" actId="27636"/>
        <pc:sldMkLst>
          <pc:docMk/>
          <pc:sldMk cId="2508651539" sldId="260"/>
        </pc:sldMkLst>
        <pc:spChg chg="mod">
          <ac:chgData name="Christoffer Østergaard Carstens" userId="5d542c86-40b2-4e4f-ab37-dc2fab4fc46a" providerId="ADAL" clId="{A32E73C3-FF8D-475B-9ABB-22898857E901}" dt="2022-09-19T06:51:50.516" v="293" actId="20577"/>
          <ac:spMkLst>
            <pc:docMk/>
            <pc:sldMk cId="2508651539" sldId="260"/>
            <ac:spMk id="2" creationId="{B4458C26-B111-4FFB-B545-3EDD2B1C0AC6}"/>
          </ac:spMkLst>
        </pc:spChg>
        <pc:spChg chg="mod">
          <ac:chgData name="Christoffer Østergaard Carstens" userId="5d542c86-40b2-4e4f-ab37-dc2fab4fc46a" providerId="ADAL" clId="{A32E73C3-FF8D-475B-9ABB-22898857E901}" dt="2022-09-19T06:55:27.333" v="568" actId="27636"/>
          <ac:spMkLst>
            <pc:docMk/>
            <pc:sldMk cId="2508651539" sldId="260"/>
            <ac:spMk id="3" creationId="{43C1F7CA-5097-496F-9A82-C8FEC63BEC04}"/>
          </ac:spMkLst>
        </pc:spChg>
      </pc:sldChg>
      <pc:sldChg chg="del">
        <pc:chgData name="Christoffer Østergaard Carstens" userId="5d542c86-40b2-4e4f-ab37-dc2fab4fc46a" providerId="ADAL" clId="{A32E73C3-FF8D-475B-9ABB-22898857E901}" dt="2022-09-19T06:51:34.281" v="252" actId="47"/>
        <pc:sldMkLst>
          <pc:docMk/>
          <pc:sldMk cId="1077240252" sldId="261"/>
        </pc:sldMkLst>
      </pc:sldChg>
      <pc:sldChg chg="modSp new mod modAnim">
        <pc:chgData name="Christoffer Østergaard Carstens" userId="5d542c86-40b2-4e4f-ab37-dc2fab4fc46a" providerId="ADAL" clId="{A32E73C3-FF8D-475B-9ABB-22898857E901}" dt="2022-09-19T06:47:46.925" v="91"/>
        <pc:sldMkLst>
          <pc:docMk/>
          <pc:sldMk cId="134078301" sldId="262"/>
        </pc:sldMkLst>
        <pc:spChg chg="mod">
          <ac:chgData name="Christoffer Østergaard Carstens" userId="5d542c86-40b2-4e4f-ab37-dc2fab4fc46a" providerId="ADAL" clId="{A32E73C3-FF8D-475B-9ABB-22898857E901}" dt="2022-09-19T06:47:31.839" v="88" actId="20577"/>
          <ac:spMkLst>
            <pc:docMk/>
            <pc:sldMk cId="134078301" sldId="262"/>
            <ac:spMk id="2" creationId="{522790DC-A8C9-4F17-8E6E-454DAB210D11}"/>
          </ac:spMkLst>
        </pc:spChg>
        <pc:spChg chg="mod">
          <ac:chgData name="Christoffer Østergaard Carstens" userId="5d542c86-40b2-4e4f-ab37-dc2fab4fc46a" providerId="ADAL" clId="{A32E73C3-FF8D-475B-9ABB-22898857E901}" dt="2022-09-19T06:47:43.471" v="90" actId="404"/>
          <ac:spMkLst>
            <pc:docMk/>
            <pc:sldMk cId="134078301" sldId="262"/>
            <ac:spMk id="3" creationId="{8DFE7D45-6795-4ACF-8027-A8B9099E3089}"/>
          </ac:spMkLst>
        </pc:spChg>
      </pc:sldChg>
      <pc:sldChg chg="addSp delSp modSp new mod">
        <pc:chgData name="Christoffer Østergaard Carstens" userId="5d542c86-40b2-4e4f-ab37-dc2fab4fc46a" providerId="ADAL" clId="{A32E73C3-FF8D-475B-9ABB-22898857E901}" dt="2022-09-20T06:55:23.208" v="815" actId="403"/>
        <pc:sldMkLst>
          <pc:docMk/>
          <pc:sldMk cId="1073647810" sldId="263"/>
        </pc:sldMkLst>
        <pc:spChg chg="mod">
          <ac:chgData name="Christoffer Østergaard Carstens" userId="5d542c86-40b2-4e4f-ab37-dc2fab4fc46a" providerId="ADAL" clId="{A32E73C3-FF8D-475B-9ABB-22898857E901}" dt="2022-09-19T06:53:52.629" v="431" actId="20577"/>
          <ac:spMkLst>
            <pc:docMk/>
            <pc:sldMk cId="1073647810" sldId="263"/>
            <ac:spMk id="2" creationId="{B38A2508-5F9A-42AD-A64E-A46EF84A3E9C}"/>
          </ac:spMkLst>
        </pc:spChg>
        <pc:spChg chg="del">
          <ac:chgData name="Christoffer Østergaard Carstens" userId="5d542c86-40b2-4e4f-ab37-dc2fab4fc46a" providerId="ADAL" clId="{A32E73C3-FF8D-475B-9ABB-22898857E901}" dt="2022-09-19T06:56:47.344" v="569" actId="3680"/>
          <ac:spMkLst>
            <pc:docMk/>
            <pc:sldMk cId="1073647810" sldId="263"/>
            <ac:spMk id="3" creationId="{7485FF31-7BEC-4298-90FF-BB675D250316}"/>
          </ac:spMkLst>
        </pc:spChg>
        <pc:graphicFrameChg chg="add mod ord modGraphic">
          <ac:chgData name="Christoffer Østergaard Carstens" userId="5d542c86-40b2-4e4f-ab37-dc2fab4fc46a" providerId="ADAL" clId="{A32E73C3-FF8D-475B-9ABB-22898857E901}" dt="2022-09-20T06:55:23.208" v="815" actId="403"/>
          <ac:graphicFrameMkLst>
            <pc:docMk/>
            <pc:sldMk cId="1073647810" sldId="263"/>
            <ac:graphicFrameMk id="4" creationId="{9BD9AC9E-0FE9-4725-B904-E0117E091245}"/>
          </ac:graphicFrameMkLst>
        </pc:graphicFrameChg>
      </pc:sldChg>
    </pc:docChg>
  </pc:docChgLst>
  <pc:docChgLst>
    <pc:chgData name="Christoffer Østergaard Carstens" userId="5d542c86-40b2-4e4f-ab37-dc2fab4fc46a" providerId="ADAL" clId="{C5C7B4F1-154D-4A89-A05D-29876C092AA6}"/>
    <pc:docChg chg="custSel addSld delSld modSld sldOrd">
      <pc:chgData name="Christoffer Østergaard Carstens" userId="5d542c86-40b2-4e4f-ab37-dc2fab4fc46a" providerId="ADAL" clId="{C5C7B4F1-154D-4A89-A05D-29876C092AA6}" dt="2022-08-03T08:36:45.300" v="936" actId="20577"/>
      <pc:docMkLst>
        <pc:docMk/>
      </pc:docMkLst>
      <pc:sldChg chg="addSp delSp modSp mod">
        <pc:chgData name="Christoffer Østergaard Carstens" userId="5d542c86-40b2-4e4f-ab37-dc2fab4fc46a" providerId="ADAL" clId="{C5C7B4F1-154D-4A89-A05D-29876C092AA6}" dt="2022-08-03T08:09:57.620" v="215" actId="1076"/>
        <pc:sldMkLst>
          <pc:docMk/>
          <pc:sldMk cId="834824033" sldId="256"/>
        </pc:sldMkLst>
        <pc:spChg chg="mod">
          <ac:chgData name="Christoffer Østergaard Carstens" userId="5d542c86-40b2-4e4f-ab37-dc2fab4fc46a" providerId="ADAL" clId="{C5C7B4F1-154D-4A89-A05D-29876C092AA6}" dt="2022-08-03T08:07:21.865" v="102" actId="404"/>
          <ac:spMkLst>
            <pc:docMk/>
            <pc:sldMk cId="834824033" sldId="256"/>
            <ac:spMk id="2" creationId="{CF317B45-C707-4F78-A046-9DB5738B0282}"/>
          </ac:spMkLst>
        </pc:spChg>
        <pc:picChg chg="del">
          <ac:chgData name="Christoffer Østergaard Carstens" userId="5d542c86-40b2-4e4f-ab37-dc2fab4fc46a" providerId="ADAL" clId="{C5C7B4F1-154D-4A89-A05D-29876C092AA6}" dt="2022-08-03T08:08:20.494" v="203" actId="478"/>
          <ac:picMkLst>
            <pc:docMk/>
            <pc:sldMk cId="834824033" sldId="256"/>
            <ac:picMk id="1028" creationId="{2709C00F-2085-416F-9DA8-1EAF0367DCE3}"/>
          </ac:picMkLst>
        </pc:picChg>
        <pc:picChg chg="add del mod">
          <ac:chgData name="Christoffer Østergaard Carstens" userId="5d542c86-40b2-4e4f-ab37-dc2fab4fc46a" providerId="ADAL" clId="{C5C7B4F1-154D-4A89-A05D-29876C092AA6}" dt="2022-08-03T08:09:50.683" v="210" actId="478"/>
          <ac:picMkLst>
            <pc:docMk/>
            <pc:sldMk cId="834824033" sldId="256"/>
            <ac:picMk id="2050" creationId="{F06D454A-0380-4B9A-8CF9-A2DF4ACBCD7E}"/>
          </ac:picMkLst>
        </pc:picChg>
        <pc:picChg chg="add mod">
          <ac:chgData name="Christoffer Østergaard Carstens" userId="5d542c86-40b2-4e4f-ab37-dc2fab4fc46a" providerId="ADAL" clId="{C5C7B4F1-154D-4A89-A05D-29876C092AA6}" dt="2022-08-03T08:09:57.620" v="215" actId="1076"/>
          <ac:picMkLst>
            <pc:docMk/>
            <pc:sldMk cId="834824033" sldId="256"/>
            <ac:picMk id="2052" creationId="{4FAAEB71-B291-4B77-B8CD-BB5CC1121E4B}"/>
          </ac:picMkLst>
        </pc:picChg>
      </pc:sldChg>
      <pc:sldChg chg="del">
        <pc:chgData name="Christoffer Østergaard Carstens" userId="5d542c86-40b2-4e4f-ab37-dc2fab4fc46a" providerId="ADAL" clId="{C5C7B4F1-154D-4A89-A05D-29876C092AA6}" dt="2022-08-03T08:07:25.834" v="103" actId="47"/>
        <pc:sldMkLst>
          <pc:docMk/>
          <pc:sldMk cId="3559561001" sldId="257"/>
        </pc:sldMkLst>
      </pc:sldChg>
      <pc:sldChg chg="del">
        <pc:chgData name="Christoffer Østergaard Carstens" userId="5d542c86-40b2-4e4f-ab37-dc2fab4fc46a" providerId="ADAL" clId="{C5C7B4F1-154D-4A89-A05D-29876C092AA6}" dt="2022-08-03T08:07:26.451" v="104" actId="47"/>
        <pc:sldMkLst>
          <pc:docMk/>
          <pc:sldMk cId="12688439" sldId="258"/>
        </pc:sldMkLst>
      </pc:sldChg>
      <pc:sldChg chg="del">
        <pc:chgData name="Christoffer Østergaard Carstens" userId="5d542c86-40b2-4e4f-ab37-dc2fab4fc46a" providerId="ADAL" clId="{C5C7B4F1-154D-4A89-A05D-29876C092AA6}" dt="2022-08-03T08:07:29.504" v="107" actId="47"/>
        <pc:sldMkLst>
          <pc:docMk/>
          <pc:sldMk cId="3430617653" sldId="259"/>
        </pc:sldMkLst>
      </pc:sldChg>
      <pc:sldChg chg="del">
        <pc:chgData name="Christoffer Østergaard Carstens" userId="5d542c86-40b2-4e4f-ab37-dc2fab4fc46a" providerId="ADAL" clId="{C5C7B4F1-154D-4A89-A05D-29876C092AA6}" dt="2022-08-03T08:07:28.979" v="106" actId="47"/>
        <pc:sldMkLst>
          <pc:docMk/>
          <pc:sldMk cId="3481910656" sldId="261"/>
        </pc:sldMkLst>
      </pc:sldChg>
      <pc:sldChg chg="del">
        <pc:chgData name="Christoffer Østergaard Carstens" userId="5d542c86-40b2-4e4f-ab37-dc2fab4fc46a" providerId="ADAL" clId="{C5C7B4F1-154D-4A89-A05D-29876C092AA6}" dt="2022-08-03T08:07:26.936" v="105" actId="47"/>
        <pc:sldMkLst>
          <pc:docMk/>
          <pc:sldMk cId="3348320224" sldId="262"/>
        </pc:sldMkLst>
      </pc:sldChg>
      <pc:sldChg chg="del">
        <pc:chgData name="Christoffer Østergaard Carstens" userId="5d542c86-40b2-4e4f-ab37-dc2fab4fc46a" providerId="ADAL" clId="{C5C7B4F1-154D-4A89-A05D-29876C092AA6}" dt="2022-08-03T08:07:30.984" v="109" actId="47"/>
        <pc:sldMkLst>
          <pc:docMk/>
          <pc:sldMk cId="1989282092" sldId="263"/>
        </pc:sldMkLst>
      </pc:sldChg>
      <pc:sldChg chg="addSp modSp new mod">
        <pc:chgData name="Christoffer Østergaard Carstens" userId="5d542c86-40b2-4e4f-ab37-dc2fab4fc46a" providerId="ADAL" clId="{C5C7B4F1-154D-4A89-A05D-29876C092AA6}" dt="2022-08-03T08:10:37.908" v="219" actId="1076"/>
        <pc:sldMkLst>
          <pc:docMk/>
          <pc:sldMk cId="995137511" sldId="265"/>
        </pc:sldMkLst>
        <pc:spChg chg="mod">
          <ac:chgData name="Christoffer Østergaard Carstens" userId="5d542c86-40b2-4e4f-ab37-dc2fab4fc46a" providerId="ADAL" clId="{C5C7B4F1-154D-4A89-A05D-29876C092AA6}" dt="2022-08-03T08:07:46.031" v="142" actId="20577"/>
          <ac:spMkLst>
            <pc:docMk/>
            <pc:sldMk cId="995137511" sldId="265"/>
            <ac:spMk id="2" creationId="{FEFD82B6-2EA2-4D4E-89EF-56297D617679}"/>
          </ac:spMkLst>
        </pc:spChg>
        <pc:picChg chg="add mod">
          <ac:chgData name="Christoffer Østergaard Carstens" userId="5d542c86-40b2-4e4f-ab37-dc2fab4fc46a" providerId="ADAL" clId="{C5C7B4F1-154D-4A89-A05D-29876C092AA6}" dt="2022-08-03T08:10:37.908" v="219" actId="1076"/>
          <ac:picMkLst>
            <pc:docMk/>
            <pc:sldMk cId="995137511" sldId="265"/>
            <ac:picMk id="3074" creationId="{D95F8CEB-3039-49A9-8988-20D1C9378BBB}"/>
          </ac:picMkLst>
        </pc:picChg>
      </pc:sldChg>
      <pc:sldChg chg="del">
        <pc:chgData name="Christoffer Østergaard Carstens" userId="5d542c86-40b2-4e4f-ab37-dc2fab4fc46a" providerId="ADAL" clId="{C5C7B4F1-154D-4A89-A05D-29876C092AA6}" dt="2022-08-03T08:07:30.098" v="108" actId="47"/>
        <pc:sldMkLst>
          <pc:docMk/>
          <pc:sldMk cId="3009232182" sldId="265"/>
        </pc:sldMkLst>
      </pc:sldChg>
      <pc:sldChg chg="addSp delSp modSp new mod">
        <pc:chgData name="Christoffer Østergaard Carstens" userId="5d542c86-40b2-4e4f-ab37-dc2fab4fc46a" providerId="ADAL" clId="{C5C7B4F1-154D-4A89-A05D-29876C092AA6}" dt="2022-08-03T08:08:16.342" v="202" actId="1076"/>
        <pc:sldMkLst>
          <pc:docMk/>
          <pc:sldMk cId="3878820409" sldId="266"/>
        </pc:sldMkLst>
        <pc:spChg chg="mod">
          <ac:chgData name="Christoffer Østergaard Carstens" userId="5d542c86-40b2-4e4f-ab37-dc2fab4fc46a" providerId="ADAL" clId="{C5C7B4F1-154D-4A89-A05D-29876C092AA6}" dt="2022-08-03T08:08:00.034" v="200" actId="20577"/>
          <ac:spMkLst>
            <pc:docMk/>
            <pc:sldMk cId="3878820409" sldId="266"/>
            <ac:spMk id="2" creationId="{A0D6FBA7-8934-45F5-A1F3-C3607874CE6B}"/>
          </ac:spMkLst>
        </pc:spChg>
        <pc:spChg chg="del">
          <ac:chgData name="Christoffer Østergaard Carstens" userId="5d542c86-40b2-4e4f-ab37-dc2fab4fc46a" providerId="ADAL" clId="{C5C7B4F1-154D-4A89-A05D-29876C092AA6}" dt="2022-08-03T08:08:15.268" v="201"/>
          <ac:spMkLst>
            <pc:docMk/>
            <pc:sldMk cId="3878820409" sldId="266"/>
            <ac:spMk id="3" creationId="{FC45858C-AC79-4E4F-A6D1-35C2F4C64D18}"/>
          </ac:spMkLst>
        </pc:spChg>
        <pc:picChg chg="add mod">
          <ac:chgData name="Christoffer Østergaard Carstens" userId="5d542c86-40b2-4e4f-ab37-dc2fab4fc46a" providerId="ADAL" clId="{C5C7B4F1-154D-4A89-A05D-29876C092AA6}" dt="2022-08-03T08:08:16.342" v="202" actId="1076"/>
          <ac:picMkLst>
            <pc:docMk/>
            <pc:sldMk cId="3878820409" sldId="266"/>
            <ac:picMk id="1026" creationId="{93DF9639-7EE1-4A52-A274-74C6D8FDC8B9}"/>
          </ac:picMkLst>
        </pc:picChg>
      </pc:sldChg>
      <pc:sldChg chg="modSp new mod">
        <pc:chgData name="Christoffer Østergaard Carstens" userId="5d542c86-40b2-4e4f-ab37-dc2fab4fc46a" providerId="ADAL" clId="{C5C7B4F1-154D-4A89-A05D-29876C092AA6}" dt="2022-08-03T08:13:47.867" v="668" actId="20577"/>
        <pc:sldMkLst>
          <pc:docMk/>
          <pc:sldMk cId="1347423285" sldId="267"/>
        </pc:sldMkLst>
        <pc:spChg chg="mod">
          <ac:chgData name="Christoffer Østergaard Carstens" userId="5d542c86-40b2-4e4f-ab37-dc2fab4fc46a" providerId="ADAL" clId="{C5C7B4F1-154D-4A89-A05D-29876C092AA6}" dt="2022-08-03T08:13:47.867" v="668" actId="20577"/>
          <ac:spMkLst>
            <pc:docMk/>
            <pc:sldMk cId="1347423285" sldId="267"/>
            <ac:spMk id="2" creationId="{5ABC338E-B0F3-486A-8F3D-2D869E2D847C}"/>
          </ac:spMkLst>
        </pc:spChg>
      </pc:sldChg>
      <pc:sldChg chg="modSp new mod ord">
        <pc:chgData name="Christoffer Østergaard Carstens" userId="5d542c86-40b2-4e4f-ab37-dc2fab4fc46a" providerId="ADAL" clId="{C5C7B4F1-154D-4A89-A05D-29876C092AA6}" dt="2022-08-03T08:14:11.608" v="670"/>
        <pc:sldMkLst>
          <pc:docMk/>
          <pc:sldMk cId="788607252" sldId="268"/>
        </pc:sldMkLst>
        <pc:spChg chg="mod">
          <ac:chgData name="Christoffer Østergaard Carstens" userId="5d542c86-40b2-4e4f-ab37-dc2fab4fc46a" providerId="ADAL" clId="{C5C7B4F1-154D-4A89-A05D-29876C092AA6}" dt="2022-08-03T08:12:15.609" v="325" actId="20577"/>
          <ac:spMkLst>
            <pc:docMk/>
            <pc:sldMk cId="788607252" sldId="268"/>
            <ac:spMk id="2" creationId="{03ECF655-2DFB-4182-A294-29F1476BE14B}"/>
          </ac:spMkLst>
        </pc:spChg>
        <pc:spChg chg="mod">
          <ac:chgData name="Christoffer Østergaard Carstens" userId="5d542c86-40b2-4e4f-ab37-dc2fab4fc46a" providerId="ADAL" clId="{C5C7B4F1-154D-4A89-A05D-29876C092AA6}" dt="2022-08-03T08:13:24.946" v="602" actId="5793"/>
          <ac:spMkLst>
            <pc:docMk/>
            <pc:sldMk cId="788607252" sldId="268"/>
            <ac:spMk id="3" creationId="{DEACFA0E-D711-4A42-A28B-285BF6B0F3BF}"/>
          </ac:spMkLst>
        </pc:spChg>
      </pc:sldChg>
      <pc:sldChg chg="addSp delSp modSp new mod">
        <pc:chgData name="Christoffer Østergaard Carstens" userId="5d542c86-40b2-4e4f-ab37-dc2fab4fc46a" providerId="ADAL" clId="{C5C7B4F1-154D-4A89-A05D-29876C092AA6}" dt="2022-08-03T08:16:55.168" v="721" actId="478"/>
        <pc:sldMkLst>
          <pc:docMk/>
          <pc:sldMk cId="3755693002" sldId="269"/>
        </pc:sldMkLst>
        <pc:spChg chg="mod">
          <ac:chgData name="Christoffer Østergaard Carstens" userId="5d542c86-40b2-4e4f-ab37-dc2fab4fc46a" providerId="ADAL" clId="{C5C7B4F1-154D-4A89-A05D-29876C092AA6}" dt="2022-08-03T08:16:32.403" v="716" actId="1076"/>
          <ac:spMkLst>
            <pc:docMk/>
            <pc:sldMk cId="3755693002" sldId="269"/>
            <ac:spMk id="2" creationId="{DDD27D1A-5AFB-4CE9-A8DD-6D8DD5F319DD}"/>
          </ac:spMkLst>
        </pc:spChg>
        <pc:spChg chg="del">
          <ac:chgData name="Christoffer Østergaard Carstens" userId="5d542c86-40b2-4e4f-ab37-dc2fab4fc46a" providerId="ADAL" clId="{C5C7B4F1-154D-4A89-A05D-29876C092AA6}" dt="2022-08-03T08:16:55.168" v="721" actId="478"/>
          <ac:spMkLst>
            <pc:docMk/>
            <pc:sldMk cId="3755693002" sldId="269"/>
            <ac:spMk id="3" creationId="{BC579B6F-81A4-4E10-AAC0-493B9D310B55}"/>
          </ac:spMkLst>
        </pc:spChg>
        <pc:picChg chg="add mod">
          <ac:chgData name="Christoffer Østergaard Carstens" userId="5d542c86-40b2-4e4f-ab37-dc2fab4fc46a" providerId="ADAL" clId="{C5C7B4F1-154D-4A89-A05D-29876C092AA6}" dt="2022-08-03T08:16:48.852" v="720" actId="14100"/>
          <ac:picMkLst>
            <pc:docMk/>
            <pc:sldMk cId="3755693002" sldId="269"/>
            <ac:picMk id="4098" creationId="{8C6AF8CB-8B7A-417C-BC59-CE1809642967}"/>
          </ac:picMkLst>
        </pc:picChg>
      </pc:sldChg>
      <pc:sldChg chg="addSp delSp modSp new mod">
        <pc:chgData name="Christoffer Østergaard Carstens" userId="5d542c86-40b2-4e4f-ab37-dc2fab4fc46a" providerId="ADAL" clId="{C5C7B4F1-154D-4A89-A05D-29876C092AA6}" dt="2022-08-03T08:18:25.577" v="727" actId="22"/>
        <pc:sldMkLst>
          <pc:docMk/>
          <pc:sldMk cId="3214485978" sldId="270"/>
        </pc:sldMkLst>
        <pc:picChg chg="add">
          <ac:chgData name="Christoffer Østergaard Carstens" userId="5d542c86-40b2-4e4f-ab37-dc2fab4fc46a" providerId="ADAL" clId="{C5C7B4F1-154D-4A89-A05D-29876C092AA6}" dt="2022-08-03T08:18:25.577" v="727" actId="22"/>
          <ac:picMkLst>
            <pc:docMk/>
            <pc:sldMk cId="3214485978" sldId="270"/>
            <ac:picMk id="5" creationId="{9ACA57FB-A958-47F0-B30E-31804475D0E6}"/>
          </ac:picMkLst>
        </pc:picChg>
        <pc:picChg chg="add del mod">
          <ac:chgData name="Christoffer Østergaard Carstens" userId="5d542c86-40b2-4e4f-ab37-dc2fab4fc46a" providerId="ADAL" clId="{C5C7B4F1-154D-4A89-A05D-29876C092AA6}" dt="2022-08-03T08:17:54.228" v="726" actId="478"/>
          <ac:picMkLst>
            <pc:docMk/>
            <pc:sldMk cId="3214485978" sldId="270"/>
            <ac:picMk id="5122" creationId="{1BFD1517-70A9-48E3-AC6B-AF4A3837EFA1}"/>
          </ac:picMkLst>
        </pc:picChg>
      </pc:sldChg>
      <pc:sldChg chg="addSp delSp modSp new mod">
        <pc:chgData name="Christoffer Østergaard Carstens" userId="5d542c86-40b2-4e4f-ab37-dc2fab4fc46a" providerId="ADAL" clId="{C5C7B4F1-154D-4A89-A05D-29876C092AA6}" dt="2022-08-03T08:19:22.664" v="799" actId="1076"/>
        <pc:sldMkLst>
          <pc:docMk/>
          <pc:sldMk cId="2522446572" sldId="271"/>
        </pc:sldMkLst>
        <pc:spChg chg="mod">
          <ac:chgData name="Christoffer Østergaard Carstens" userId="5d542c86-40b2-4e4f-ab37-dc2fab4fc46a" providerId="ADAL" clId="{C5C7B4F1-154D-4A89-A05D-29876C092AA6}" dt="2022-08-03T08:19:15.860" v="794" actId="1076"/>
          <ac:spMkLst>
            <pc:docMk/>
            <pc:sldMk cId="2522446572" sldId="271"/>
            <ac:spMk id="2" creationId="{75785FA8-08D9-43F8-A64A-5B754AE6108A}"/>
          </ac:spMkLst>
        </pc:spChg>
        <pc:spChg chg="del">
          <ac:chgData name="Christoffer Østergaard Carstens" userId="5d542c86-40b2-4e4f-ab37-dc2fab4fc46a" providerId="ADAL" clId="{C5C7B4F1-154D-4A89-A05D-29876C092AA6}" dt="2022-08-03T08:19:17.236" v="795"/>
          <ac:spMkLst>
            <pc:docMk/>
            <pc:sldMk cId="2522446572" sldId="271"/>
            <ac:spMk id="3" creationId="{7E971BDA-B988-40C0-A1F1-04E052FAF3A7}"/>
          </ac:spMkLst>
        </pc:spChg>
        <pc:picChg chg="add mod">
          <ac:chgData name="Christoffer Østergaard Carstens" userId="5d542c86-40b2-4e4f-ab37-dc2fab4fc46a" providerId="ADAL" clId="{C5C7B4F1-154D-4A89-A05D-29876C092AA6}" dt="2022-08-03T08:19:22.664" v="799" actId="1076"/>
          <ac:picMkLst>
            <pc:docMk/>
            <pc:sldMk cId="2522446572" sldId="271"/>
            <ac:picMk id="6146" creationId="{4AFE7D01-5ACF-478E-9B71-7AF1B3C443BB}"/>
          </ac:picMkLst>
        </pc:picChg>
      </pc:sldChg>
      <pc:sldChg chg="modSp new mod">
        <pc:chgData name="Christoffer Østergaard Carstens" userId="5d542c86-40b2-4e4f-ab37-dc2fab4fc46a" providerId="ADAL" clId="{C5C7B4F1-154D-4A89-A05D-29876C092AA6}" dt="2022-08-03T08:29:06.598" v="870" actId="404"/>
        <pc:sldMkLst>
          <pc:docMk/>
          <pc:sldMk cId="2432203564" sldId="272"/>
        </pc:sldMkLst>
        <pc:spChg chg="mod">
          <ac:chgData name="Christoffer Østergaard Carstens" userId="5d542c86-40b2-4e4f-ab37-dc2fab4fc46a" providerId="ADAL" clId="{C5C7B4F1-154D-4A89-A05D-29876C092AA6}" dt="2022-08-03T08:27:56.678" v="822" actId="20577"/>
          <ac:spMkLst>
            <pc:docMk/>
            <pc:sldMk cId="2432203564" sldId="272"/>
            <ac:spMk id="2" creationId="{549D8C64-354C-4A71-8200-97A49C78D389}"/>
          </ac:spMkLst>
        </pc:spChg>
        <pc:spChg chg="mod">
          <ac:chgData name="Christoffer Østergaard Carstens" userId="5d542c86-40b2-4e4f-ab37-dc2fab4fc46a" providerId="ADAL" clId="{C5C7B4F1-154D-4A89-A05D-29876C092AA6}" dt="2022-08-03T08:29:06.598" v="870" actId="404"/>
          <ac:spMkLst>
            <pc:docMk/>
            <pc:sldMk cId="2432203564" sldId="272"/>
            <ac:spMk id="3" creationId="{E504E7FB-23FC-4AE8-86BC-D907B6A6D4D8}"/>
          </ac:spMkLst>
        </pc:spChg>
      </pc:sldChg>
      <pc:sldChg chg="addSp modSp new mod">
        <pc:chgData name="Christoffer Østergaard Carstens" userId="5d542c86-40b2-4e4f-ab37-dc2fab4fc46a" providerId="ADAL" clId="{C5C7B4F1-154D-4A89-A05D-29876C092AA6}" dt="2022-08-03T08:29:57.979" v="903" actId="1076"/>
        <pc:sldMkLst>
          <pc:docMk/>
          <pc:sldMk cId="2891793371" sldId="273"/>
        </pc:sldMkLst>
        <pc:spChg chg="mod">
          <ac:chgData name="Christoffer Østergaard Carstens" userId="5d542c86-40b2-4e4f-ab37-dc2fab4fc46a" providerId="ADAL" clId="{C5C7B4F1-154D-4A89-A05D-29876C092AA6}" dt="2022-08-03T08:29:55.732" v="902" actId="20577"/>
          <ac:spMkLst>
            <pc:docMk/>
            <pc:sldMk cId="2891793371" sldId="273"/>
            <ac:spMk id="2" creationId="{312D6F6B-E848-4402-A168-0DA0C5EC17F9}"/>
          </ac:spMkLst>
        </pc:spChg>
        <pc:picChg chg="add mod">
          <ac:chgData name="Christoffer Østergaard Carstens" userId="5d542c86-40b2-4e4f-ab37-dc2fab4fc46a" providerId="ADAL" clId="{C5C7B4F1-154D-4A89-A05D-29876C092AA6}" dt="2022-08-03T08:29:57.979" v="903" actId="1076"/>
          <ac:picMkLst>
            <pc:docMk/>
            <pc:sldMk cId="2891793371" sldId="273"/>
            <ac:picMk id="7170" creationId="{F23EFB27-C82C-4057-82D6-E837ABAD489E}"/>
          </ac:picMkLst>
        </pc:picChg>
      </pc:sldChg>
      <pc:sldChg chg="modSp new mod">
        <pc:chgData name="Christoffer Østergaard Carstens" userId="5d542c86-40b2-4e4f-ab37-dc2fab4fc46a" providerId="ADAL" clId="{C5C7B4F1-154D-4A89-A05D-29876C092AA6}" dt="2022-08-03T08:36:45.300" v="936" actId="20577"/>
        <pc:sldMkLst>
          <pc:docMk/>
          <pc:sldMk cId="3203876766" sldId="274"/>
        </pc:sldMkLst>
        <pc:spChg chg="mod">
          <ac:chgData name="Christoffer Østergaard Carstens" userId="5d542c86-40b2-4e4f-ab37-dc2fab4fc46a" providerId="ADAL" clId="{C5C7B4F1-154D-4A89-A05D-29876C092AA6}" dt="2022-08-03T08:36:45.300" v="936" actId="20577"/>
          <ac:spMkLst>
            <pc:docMk/>
            <pc:sldMk cId="3203876766" sldId="274"/>
            <ac:spMk id="2" creationId="{C7824EC4-E219-4916-BB84-5E2FCBFFA44E}"/>
          </ac:spMkLst>
        </pc:spChg>
        <pc:spChg chg="mod">
          <ac:chgData name="Christoffer Østergaard Carstens" userId="5d542c86-40b2-4e4f-ab37-dc2fab4fc46a" providerId="ADAL" clId="{C5C7B4F1-154D-4A89-A05D-29876C092AA6}" dt="2022-08-03T08:32:09.148" v="918" actId="20577"/>
          <ac:spMkLst>
            <pc:docMk/>
            <pc:sldMk cId="3203876766" sldId="274"/>
            <ac:spMk id="3" creationId="{87B45946-4CD7-4068-B71D-322A32A192D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BFFDDA-2531-4296-B911-42736FD9852C}" type="datetimeFigureOut">
              <a:rPr lang="da-DK" smtClean="0"/>
              <a:t>11-09-2024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09760-6886-41E8-BDAE-E090128D8311}" type="slidenum">
              <a:rPr lang="da-DK" smtClean="0"/>
              <a:t>‹nr.›</a:t>
            </a:fld>
            <a:endParaRPr lang="da-DK"/>
          </a:p>
        </p:txBody>
      </p:sp>
    </p:spTree>
    <p:extLst>
      <p:ext uri="{BB962C8B-B14F-4D97-AF65-F5344CB8AC3E}">
        <p14:creationId xmlns:p14="http://schemas.microsoft.com/office/powerpoint/2010/main" val="2885216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Se afsnit, da der mangler 7,40 </a:t>
            </a:r>
            <a:r>
              <a:rPr lang="da-DK" dirty="0" err="1"/>
              <a:t>sek</a:t>
            </a:r>
            <a:r>
              <a:rPr lang="da-DK" dirty="0"/>
              <a:t> </a:t>
            </a:r>
          </a:p>
        </p:txBody>
      </p:sp>
      <p:sp>
        <p:nvSpPr>
          <p:cNvPr id="4" name="Pladsholder til slidenummer 3"/>
          <p:cNvSpPr>
            <a:spLocks noGrp="1"/>
          </p:cNvSpPr>
          <p:nvPr>
            <p:ph type="sldNum" sz="quarter" idx="5"/>
          </p:nvPr>
        </p:nvSpPr>
        <p:spPr/>
        <p:txBody>
          <a:bodyPr/>
          <a:lstStyle/>
          <a:p>
            <a:fld id="{46409760-6886-41E8-BDAE-E090128D8311}" type="slidenum">
              <a:rPr lang="da-DK" smtClean="0"/>
              <a:t>14</a:t>
            </a:fld>
            <a:endParaRPr lang="da-DK"/>
          </a:p>
        </p:txBody>
      </p:sp>
    </p:spTree>
    <p:extLst>
      <p:ext uri="{BB962C8B-B14F-4D97-AF65-F5344CB8AC3E}">
        <p14:creationId xmlns:p14="http://schemas.microsoft.com/office/powerpoint/2010/main" val="585324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1EDD6C-A605-4DA1-8642-2C52E12278F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41CAFED0-8CBD-4317-A44A-4670338860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EFEDD5A7-E96C-4ECF-9FCA-CD60445A786E}"/>
              </a:ext>
            </a:extLst>
          </p:cNvPr>
          <p:cNvSpPr>
            <a:spLocks noGrp="1"/>
          </p:cNvSpPr>
          <p:nvPr>
            <p:ph type="dt" sz="half" idx="10"/>
          </p:nvPr>
        </p:nvSpPr>
        <p:spPr/>
        <p:txBody>
          <a:bodyPr/>
          <a:lstStyle/>
          <a:p>
            <a:fld id="{4F2B32F7-D52E-4726-A5EC-49BAD2BCD733}" type="datetimeFigureOut">
              <a:rPr lang="da-DK" smtClean="0"/>
              <a:t>11-09-2024</a:t>
            </a:fld>
            <a:endParaRPr lang="da-DK"/>
          </a:p>
        </p:txBody>
      </p:sp>
      <p:sp>
        <p:nvSpPr>
          <p:cNvPr id="5" name="Pladsholder til sidefod 4">
            <a:extLst>
              <a:ext uri="{FF2B5EF4-FFF2-40B4-BE49-F238E27FC236}">
                <a16:creationId xmlns:a16="http://schemas.microsoft.com/office/drawing/2014/main" id="{270EAF02-6B18-46D1-B7CF-20C9D68AD03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13845FF-0AFA-4041-8929-13820F7E7C16}"/>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423277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1FC92F-D7C7-4246-928E-620BC3C3CA2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19FEE01-CB5B-4418-8843-B8AA8CE2EE5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69053BB-E5D8-4F4D-8BBE-8AC7F70AF202}"/>
              </a:ext>
            </a:extLst>
          </p:cNvPr>
          <p:cNvSpPr>
            <a:spLocks noGrp="1"/>
          </p:cNvSpPr>
          <p:nvPr>
            <p:ph type="dt" sz="half" idx="10"/>
          </p:nvPr>
        </p:nvSpPr>
        <p:spPr/>
        <p:txBody>
          <a:bodyPr/>
          <a:lstStyle/>
          <a:p>
            <a:fld id="{4F2B32F7-D52E-4726-A5EC-49BAD2BCD733}" type="datetimeFigureOut">
              <a:rPr lang="da-DK" smtClean="0"/>
              <a:t>11-09-2024</a:t>
            </a:fld>
            <a:endParaRPr lang="da-DK"/>
          </a:p>
        </p:txBody>
      </p:sp>
      <p:sp>
        <p:nvSpPr>
          <p:cNvPr id="5" name="Pladsholder til sidefod 4">
            <a:extLst>
              <a:ext uri="{FF2B5EF4-FFF2-40B4-BE49-F238E27FC236}">
                <a16:creationId xmlns:a16="http://schemas.microsoft.com/office/drawing/2014/main" id="{DDA1F2EC-41E5-479B-AB7C-15896E392F5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5D210F7-DC75-4FF9-A58D-1034228DE597}"/>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212495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E492F2-FB39-4ED0-989B-BAD83402EB21}"/>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CB2B4CF-C3A8-43E2-A977-99C736F345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D40A453-3417-4774-B62E-F9BAB68AF745}"/>
              </a:ext>
            </a:extLst>
          </p:cNvPr>
          <p:cNvSpPr>
            <a:spLocks noGrp="1"/>
          </p:cNvSpPr>
          <p:nvPr>
            <p:ph type="dt" sz="half" idx="10"/>
          </p:nvPr>
        </p:nvSpPr>
        <p:spPr/>
        <p:txBody>
          <a:bodyPr/>
          <a:lstStyle/>
          <a:p>
            <a:fld id="{4F2B32F7-D52E-4726-A5EC-49BAD2BCD733}" type="datetimeFigureOut">
              <a:rPr lang="da-DK" smtClean="0"/>
              <a:t>11-09-2024</a:t>
            </a:fld>
            <a:endParaRPr lang="da-DK"/>
          </a:p>
        </p:txBody>
      </p:sp>
      <p:sp>
        <p:nvSpPr>
          <p:cNvPr id="5" name="Pladsholder til sidefod 4">
            <a:extLst>
              <a:ext uri="{FF2B5EF4-FFF2-40B4-BE49-F238E27FC236}">
                <a16:creationId xmlns:a16="http://schemas.microsoft.com/office/drawing/2014/main" id="{CCDCF7F6-506C-4C43-8AD9-BC5DCBB0DB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D8A7608-DDCD-4DB9-930D-573EA70D0E89}"/>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3608720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D8231C-958D-4610-B31C-68311616F51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FE6A168-09BF-4417-8E98-D4E6F332488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A6F90982-FD83-4A60-A25A-872CDF2FD2C2}"/>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FC47836-596F-4112-9BB6-E7A80919A0BE}"/>
              </a:ext>
            </a:extLst>
          </p:cNvPr>
          <p:cNvSpPr>
            <a:spLocks noGrp="1"/>
          </p:cNvSpPr>
          <p:nvPr>
            <p:ph type="dt" sz="half" idx="10"/>
          </p:nvPr>
        </p:nvSpPr>
        <p:spPr/>
        <p:txBody>
          <a:bodyPr/>
          <a:lstStyle/>
          <a:p>
            <a:fld id="{4F2B32F7-D52E-4726-A5EC-49BAD2BCD733}" type="datetimeFigureOut">
              <a:rPr lang="da-DK" smtClean="0"/>
              <a:t>11-09-2024</a:t>
            </a:fld>
            <a:endParaRPr lang="da-DK"/>
          </a:p>
        </p:txBody>
      </p:sp>
      <p:sp>
        <p:nvSpPr>
          <p:cNvPr id="6" name="Pladsholder til sidefod 5">
            <a:extLst>
              <a:ext uri="{FF2B5EF4-FFF2-40B4-BE49-F238E27FC236}">
                <a16:creationId xmlns:a16="http://schemas.microsoft.com/office/drawing/2014/main" id="{EB506E7F-304E-46D3-B18D-764259F464A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DC251E1-63BB-4690-BC75-33AAAA875B76}"/>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454949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E4E335-3DBF-4D04-9B7F-A85AD2EC942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2EDB56B-FBE5-40B7-8F72-730EC1DFA5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2FBB826D-023A-4012-A76D-370763B50DA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81D9BCA-569F-4AF8-AA54-69FBD3A0AF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0540F71A-F7AA-47A5-A2E3-7EE5A3E56335}"/>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A561BB79-F3AA-46A0-A59A-583B1C027333}"/>
              </a:ext>
            </a:extLst>
          </p:cNvPr>
          <p:cNvSpPr>
            <a:spLocks noGrp="1"/>
          </p:cNvSpPr>
          <p:nvPr>
            <p:ph type="dt" sz="half" idx="10"/>
          </p:nvPr>
        </p:nvSpPr>
        <p:spPr/>
        <p:txBody>
          <a:bodyPr/>
          <a:lstStyle/>
          <a:p>
            <a:fld id="{4F2B32F7-D52E-4726-A5EC-49BAD2BCD733}" type="datetimeFigureOut">
              <a:rPr lang="da-DK" smtClean="0"/>
              <a:t>11-09-2024</a:t>
            </a:fld>
            <a:endParaRPr lang="da-DK"/>
          </a:p>
        </p:txBody>
      </p:sp>
      <p:sp>
        <p:nvSpPr>
          <p:cNvPr id="8" name="Pladsholder til sidefod 7">
            <a:extLst>
              <a:ext uri="{FF2B5EF4-FFF2-40B4-BE49-F238E27FC236}">
                <a16:creationId xmlns:a16="http://schemas.microsoft.com/office/drawing/2014/main" id="{2C2D1409-9DC9-47C4-ABF7-C5D63367BF86}"/>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26E872FA-C91F-4264-BBF4-49F91AA6B193}"/>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4284730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9C0C1A-78A4-4BA2-A77F-365276D5834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44A81B7-DF8F-490F-B875-61725CB3F046}"/>
              </a:ext>
            </a:extLst>
          </p:cNvPr>
          <p:cNvSpPr>
            <a:spLocks noGrp="1"/>
          </p:cNvSpPr>
          <p:nvPr>
            <p:ph type="dt" sz="half" idx="10"/>
          </p:nvPr>
        </p:nvSpPr>
        <p:spPr/>
        <p:txBody>
          <a:bodyPr/>
          <a:lstStyle/>
          <a:p>
            <a:fld id="{4F2B32F7-D52E-4726-A5EC-49BAD2BCD733}" type="datetimeFigureOut">
              <a:rPr lang="da-DK" smtClean="0"/>
              <a:t>11-09-2024</a:t>
            </a:fld>
            <a:endParaRPr lang="da-DK"/>
          </a:p>
        </p:txBody>
      </p:sp>
      <p:sp>
        <p:nvSpPr>
          <p:cNvPr id="4" name="Pladsholder til sidefod 3">
            <a:extLst>
              <a:ext uri="{FF2B5EF4-FFF2-40B4-BE49-F238E27FC236}">
                <a16:creationId xmlns:a16="http://schemas.microsoft.com/office/drawing/2014/main" id="{74A81C07-0033-4CC0-9498-4E603B054E3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EFED121-AED8-4668-9CD0-7AA6B7E41423}"/>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67197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5AD8E918-EDB4-4DE1-A312-B1AC13569431}"/>
              </a:ext>
            </a:extLst>
          </p:cNvPr>
          <p:cNvSpPr>
            <a:spLocks noGrp="1"/>
          </p:cNvSpPr>
          <p:nvPr>
            <p:ph type="dt" sz="half" idx="10"/>
          </p:nvPr>
        </p:nvSpPr>
        <p:spPr/>
        <p:txBody>
          <a:bodyPr/>
          <a:lstStyle/>
          <a:p>
            <a:fld id="{4F2B32F7-D52E-4726-A5EC-49BAD2BCD733}" type="datetimeFigureOut">
              <a:rPr lang="da-DK" smtClean="0"/>
              <a:t>11-09-2024</a:t>
            </a:fld>
            <a:endParaRPr lang="da-DK"/>
          </a:p>
        </p:txBody>
      </p:sp>
      <p:sp>
        <p:nvSpPr>
          <p:cNvPr id="3" name="Pladsholder til sidefod 2">
            <a:extLst>
              <a:ext uri="{FF2B5EF4-FFF2-40B4-BE49-F238E27FC236}">
                <a16:creationId xmlns:a16="http://schemas.microsoft.com/office/drawing/2014/main" id="{05C6B245-F1CC-4B46-A828-A134CC14663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1F62478-8C69-441F-B252-1F60F757F431}"/>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2939624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99A24B-78AE-486E-8549-C47A92E6522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056B87C-C56D-4066-A9AF-137AE36F71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2001BD9-DE9B-42C7-B4FB-A23C98854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9EFC9A3-0D91-4D9F-B48A-127306B81FC6}"/>
              </a:ext>
            </a:extLst>
          </p:cNvPr>
          <p:cNvSpPr>
            <a:spLocks noGrp="1"/>
          </p:cNvSpPr>
          <p:nvPr>
            <p:ph type="dt" sz="half" idx="10"/>
          </p:nvPr>
        </p:nvSpPr>
        <p:spPr/>
        <p:txBody>
          <a:bodyPr/>
          <a:lstStyle/>
          <a:p>
            <a:fld id="{4F2B32F7-D52E-4726-A5EC-49BAD2BCD733}" type="datetimeFigureOut">
              <a:rPr lang="da-DK" smtClean="0"/>
              <a:t>11-09-2024</a:t>
            </a:fld>
            <a:endParaRPr lang="da-DK"/>
          </a:p>
        </p:txBody>
      </p:sp>
      <p:sp>
        <p:nvSpPr>
          <p:cNvPr id="6" name="Pladsholder til sidefod 5">
            <a:extLst>
              <a:ext uri="{FF2B5EF4-FFF2-40B4-BE49-F238E27FC236}">
                <a16:creationId xmlns:a16="http://schemas.microsoft.com/office/drawing/2014/main" id="{07684573-390F-478A-9AE0-3DA91AE4BD7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738AD6F-26E3-49D1-8811-CDC848759A5A}"/>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4287446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2AD546-3F21-4D9F-ABF2-45599CE3446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92D3E90A-1FE9-4810-A60B-E3411B5FE6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E2FA438-4532-41BF-90EB-158A430EB4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7855432-563E-4574-A012-0E67C0F942DF}"/>
              </a:ext>
            </a:extLst>
          </p:cNvPr>
          <p:cNvSpPr>
            <a:spLocks noGrp="1"/>
          </p:cNvSpPr>
          <p:nvPr>
            <p:ph type="dt" sz="half" idx="10"/>
          </p:nvPr>
        </p:nvSpPr>
        <p:spPr/>
        <p:txBody>
          <a:bodyPr/>
          <a:lstStyle/>
          <a:p>
            <a:fld id="{4F2B32F7-D52E-4726-A5EC-49BAD2BCD733}" type="datetimeFigureOut">
              <a:rPr lang="da-DK" smtClean="0"/>
              <a:t>11-09-2024</a:t>
            </a:fld>
            <a:endParaRPr lang="da-DK"/>
          </a:p>
        </p:txBody>
      </p:sp>
      <p:sp>
        <p:nvSpPr>
          <p:cNvPr id="6" name="Pladsholder til sidefod 5">
            <a:extLst>
              <a:ext uri="{FF2B5EF4-FFF2-40B4-BE49-F238E27FC236}">
                <a16:creationId xmlns:a16="http://schemas.microsoft.com/office/drawing/2014/main" id="{5A89B87B-FB2F-451A-9CC5-3D3CAEB34EA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6B32DAE-9EBA-4823-A16C-CFA6B6A95B10}"/>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391570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F44175-E4A6-4DEB-A212-D499D37130A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243A3C7-59BD-4038-B6C3-A91B90BB75F1}"/>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09CA1E8-AEA3-49DD-A974-BE9666702089}"/>
              </a:ext>
            </a:extLst>
          </p:cNvPr>
          <p:cNvSpPr>
            <a:spLocks noGrp="1"/>
          </p:cNvSpPr>
          <p:nvPr>
            <p:ph type="dt" sz="half" idx="10"/>
          </p:nvPr>
        </p:nvSpPr>
        <p:spPr/>
        <p:txBody>
          <a:bodyPr/>
          <a:lstStyle/>
          <a:p>
            <a:fld id="{4F2B32F7-D52E-4726-A5EC-49BAD2BCD733}" type="datetimeFigureOut">
              <a:rPr lang="da-DK" smtClean="0"/>
              <a:t>11-09-2024</a:t>
            </a:fld>
            <a:endParaRPr lang="da-DK"/>
          </a:p>
        </p:txBody>
      </p:sp>
      <p:sp>
        <p:nvSpPr>
          <p:cNvPr id="5" name="Pladsholder til sidefod 4">
            <a:extLst>
              <a:ext uri="{FF2B5EF4-FFF2-40B4-BE49-F238E27FC236}">
                <a16:creationId xmlns:a16="http://schemas.microsoft.com/office/drawing/2014/main" id="{67CC9FFB-2B80-4A9F-8353-3AB18DFDCA6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F16D5B4-BC10-4684-AB50-FB5EEE083485}"/>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348668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C5D4967-593F-484F-AC69-E7FD3179AE52}"/>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09AD7DE-7D44-4C93-9936-8803E17BD55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6A809E6-AB85-4873-AACF-39A7197B34EE}"/>
              </a:ext>
            </a:extLst>
          </p:cNvPr>
          <p:cNvSpPr>
            <a:spLocks noGrp="1"/>
          </p:cNvSpPr>
          <p:nvPr>
            <p:ph type="dt" sz="half" idx="10"/>
          </p:nvPr>
        </p:nvSpPr>
        <p:spPr/>
        <p:txBody>
          <a:bodyPr/>
          <a:lstStyle/>
          <a:p>
            <a:fld id="{4F2B32F7-D52E-4726-A5EC-49BAD2BCD733}" type="datetimeFigureOut">
              <a:rPr lang="da-DK" smtClean="0"/>
              <a:t>11-09-2024</a:t>
            </a:fld>
            <a:endParaRPr lang="da-DK"/>
          </a:p>
        </p:txBody>
      </p:sp>
      <p:sp>
        <p:nvSpPr>
          <p:cNvPr id="5" name="Pladsholder til sidefod 4">
            <a:extLst>
              <a:ext uri="{FF2B5EF4-FFF2-40B4-BE49-F238E27FC236}">
                <a16:creationId xmlns:a16="http://schemas.microsoft.com/office/drawing/2014/main" id="{57C8AE21-3529-4B61-944E-C830C285FCA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503B81B-952B-4A11-A03C-0451C0A93BF2}"/>
              </a:ext>
            </a:extLst>
          </p:cNvPr>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940767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pic>
        <p:nvPicPr>
          <p:cNvPr id="4" name="Image 1" descr="preencoded.png">
            <a:hlinkClick r:id="rId3"/>
          </p:cNvPr>
          <p:cNvPicPr>
            <a:picLocks noChangeAspect="1"/>
          </p:cNvPicPr>
          <p:nvPr/>
        </p:nvPicPr>
        <p:blipFill>
          <a:blip r:embed="rId4"/>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348285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pic>
        <p:nvPicPr>
          <p:cNvPr id="4" name="Image 1" descr="preencoded.png">
            <a:hlinkClick r:id="rId3"/>
          </p:cNvPr>
          <p:cNvPicPr>
            <a:picLocks noChangeAspect="1"/>
          </p:cNvPicPr>
          <p:nvPr/>
        </p:nvPicPr>
        <p:blipFill>
          <a:blip r:embed="rId4"/>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1652247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pic>
        <p:nvPicPr>
          <p:cNvPr id="4" name="Image 1" descr="preencoded.png">
            <a:hlinkClick r:id="rId3"/>
          </p:cNvPr>
          <p:cNvPicPr>
            <a:picLocks noChangeAspect="1"/>
          </p:cNvPicPr>
          <p:nvPr/>
        </p:nvPicPr>
        <p:blipFill>
          <a:blip r:embed="rId4"/>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721902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4F2B32F7-D52E-4726-A5EC-49BAD2BCD733}" type="datetimeFigureOut">
              <a:rPr lang="da-DK" smtClean="0"/>
              <a:t>11-09-2024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416297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F2B32F7-D52E-4726-A5EC-49BAD2BCD733}" type="datetimeFigureOut">
              <a:rPr lang="da-DK" smtClean="0"/>
              <a:t>11-09-2024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25496166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4F2B32F7-D52E-4726-A5EC-49BAD2BCD733}" type="datetimeFigureOut">
              <a:rPr lang="da-DK" smtClean="0"/>
              <a:t>11-09-2024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843867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4F2B32F7-D52E-4726-A5EC-49BAD2BCD733}" type="datetimeFigureOut">
              <a:rPr lang="da-DK" smtClean="0"/>
              <a:t>11-09-2024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535556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4F2B32F7-D52E-4726-A5EC-49BAD2BCD733}" type="datetimeFigureOut">
              <a:rPr lang="da-DK" smtClean="0"/>
              <a:t>11-09-2024</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814930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4F2B32F7-D52E-4726-A5EC-49BAD2BCD733}" type="datetimeFigureOut">
              <a:rPr lang="da-DK" smtClean="0"/>
              <a:t>11-09-2024</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5709290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2B32F7-D52E-4726-A5EC-49BAD2BCD733}" type="datetimeFigureOut">
              <a:rPr lang="da-DK" smtClean="0"/>
              <a:t>11-09-2024</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39416929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F2B32F7-D52E-4726-A5EC-49BAD2BCD733}" type="datetimeFigureOut">
              <a:rPr lang="da-DK" smtClean="0"/>
              <a:t>11-09-2024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2985344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F2B32F7-D52E-4726-A5EC-49BAD2BCD733}" type="datetimeFigureOut">
              <a:rPr lang="da-DK" smtClean="0"/>
              <a:t>11-09-2024</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1384981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F2B32F7-D52E-4726-A5EC-49BAD2BCD733}" type="datetimeFigureOut">
              <a:rPr lang="da-DK" smtClean="0"/>
              <a:t>11-09-2024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24301647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F2B32F7-D52E-4726-A5EC-49BAD2BCD733}" type="datetimeFigureOut">
              <a:rPr lang="da-DK" smtClean="0"/>
              <a:t>11-09-2024</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8D7AD1DB-B281-42B5-A28F-1A8027678FE7}" type="slidenum">
              <a:rPr lang="da-DK" smtClean="0"/>
              <a:t>‹nr.›</a:t>
            </a:fld>
            <a:endParaRPr lang="da-DK"/>
          </a:p>
        </p:txBody>
      </p:sp>
    </p:spTree>
    <p:extLst>
      <p:ext uri="{BB962C8B-B14F-4D97-AF65-F5344CB8AC3E}">
        <p14:creationId xmlns:p14="http://schemas.microsoft.com/office/powerpoint/2010/main" val="26515858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895653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4763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9CA7E7F-7C7B-4417-9E4A-43073CF433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47E1822-66D0-44B7-9BB3-1F0DE72910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B120550-3C66-4522-84FC-8AF7167FB4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2B32F7-D52E-4726-A5EC-49BAD2BCD733}" type="datetimeFigureOut">
              <a:rPr lang="da-DK" smtClean="0"/>
              <a:t>11-09-2024</a:t>
            </a:fld>
            <a:endParaRPr lang="da-DK"/>
          </a:p>
        </p:txBody>
      </p:sp>
      <p:sp>
        <p:nvSpPr>
          <p:cNvPr id="5" name="Pladsholder til sidefod 4">
            <a:extLst>
              <a:ext uri="{FF2B5EF4-FFF2-40B4-BE49-F238E27FC236}">
                <a16:creationId xmlns:a16="http://schemas.microsoft.com/office/drawing/2014/main" id="{BE2E446F-69A2-40B1-8ECD-A9A07762BC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8DD5ED34-AAA7-40F6-91E0-7BFA83752C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7AD1DB-B281-42B5-A28F-1A8027678FE7}" type="slidenum">
              <a:rPr lang="da-DK" smtClean="0"/>
              <a:t>‹nr.›</a:t>
            </a:fld>
            <a:endParaRPr lang="da-DK"/>
          </a:p>
        </p:txBody>
      </p:sp>
    </p:spTree>
    <p:extLst>
      <p:ext uri="{BB962C8B-B14F-4D97-AF65-F5344CB8AC3E}">
        <p14:creationId xmlns:p14="http://schemas.microsoft.com/office/powerpoint/2010/main" val="3453718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2B32F7-D52E-4726-A5EC-49BAD2BCD733}" type="datetimeFigureOut">
              <a:rPr lang="da-DK" smtClean="0"/>
              <a:t>11-09-2024</a:t>
            </a:fld>
            <a:endParaRPr lang="da-D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7AD1DB-B281-42B5-A28F-1A8027678FE7}" type="slidenum">
              <a:rPr lang="da-DK" smtClean="0"/>
              <a:t>‹nr.›</a:t>
            </a:fld>
            <a:endParaRPr lang="da-DK"/>
          </a:p>
        </p:txBody>
      </p:sp>
    </p:spTree>
    <p:extLst>
      <p:ext uri="{BB962C8B-B14F-4D97-AF65-F5344CB8AC3E}">
        <p14:creationId xmlns:p14="http://schemas.microsoft.com/office/powerpoint/2010/main" val="1932264215"/>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TTYz439cA5w"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historienet.dk/civilisationer/vikinger/top-10-historiens-maegtigste-vikinger"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F7472B-5921-5D0A-62B1-42BDB9ABA223}"/>
              </a:ext>
            </a:extLst>
          </p:cNvPr>
          <p:cNvSpPr>
            <a:spLocks noGrp="1"/>
          </p:cNvSpPr>
          <p:nvPr>
            <p:ph type="ctrTitle"/>
          </p:nvPr>
        </p:nvSpPr>
        <p:spPr/>
        <p:txBody>
          <a:bodyPr/>
          <a:lstStyle/>
          <a:p>
            <a:endParaRPr lang="da-DK"/>
          </a:p>
        </p:txBody>
      </p:sp>
      <p:sp>
        <p:nvSpPr>
          <p:cNvPr id="3" name="Undertitel 2">
            <a:extLst>
              <a:ext uri="{FF2B5EF4-FFF2-40B4-BE49-F238E27FC236}">
                <a16:creationId xmlns:a16="http://schemas.microsoft.com/office/drawing/2014/main" id="{DEC6E107-6A0D-C5F9-5C16-49FD2DE5C102}"/>
              </a:ext>
            </a:extLst>
          </p:cNvPr>
          <p:cNvSpPr>
            <a:spLocks noGrp="1"/>
          </p:cNvSpPr>
          <p:nvPr>
            <p:ph type="subTitle" idx="1"/>
          </p:nvPr>
        </p:nvSpPr>
        <p:spPr/>
        <p:txBody>
          <a:bodyPr/>
          <a:lstStyle/>
          <a:p>
            <a:endParaRPr lang="da-DK"/>
          </a:p>
        </p:txBody>
      </p:sp>
      <p:pic>
        <p:nvPicPr>
          <p:cNvPr id="7" name="Billede 6">
            <a:extLst>
              <a:ext uri="{FF2B5EF4-FFF2-40B4-BE49-F238E27FC236}">
                <a16:creationId xmlns:a16="http://schemas.microsoft.com/office/drawing/2014/main" id="{447D1869-CA86-3FB8-1FAC-995FD3437BA6}"/>
              </a:ext>
            </a:extLst>
          </p:cNvPr>
          <p:cNvPicPr>
            <a:picLocks noChangeAspect="1"/>
          </p:cNvPicPr>
          <p:nvPr/>
        </p:nvPicPr>
        <p:blipFill>
          <a:blip r:embed="rId2"/>
          <a:stretch>
            <a:fillRect/>
          </a:stretch>
        </p:blipFill>
        <p:spPr>
          <a:xfrm>
            <a:off x="781237" y="0"/>
            <a:ext cx="9960744" cy="6313914"/>
          </a:xfrm>
          <a:prstGeom prst="rect">
            <a:avLst/>
          </a:prstGeom>
        </p:spPr>
      </p:pic>
    </p:spTree>
    <p:extLst>
      <p:ext uri="{BB962C8B-B14F-4D97-AF65-F5344CB8AC3E}">
        <p14:creationId xmlns:p14="http://schemas.microsoft.com/office/powerpoint/2010/main" val="120532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17B45-C707-4F78-A046-9DB5738B0282}"/>
              </a:ext>
            </a:extLst>
          </p:cNvPr>
          <p:cNvSpPr>
            <a:spLocks noGrp="1"/>
          </p:cNvSpPr>
          <p:nvPr>
            <p:ph type="ctrTitle"/>
          </p:nvPr>
        </p:nvSpPr>
        <p:spPr>
          <a:xfrm>
            <a:off x="1524000" y="1689417"/>
            <a:ext cx="9144000" cy="1051243"/>
          </a:xfrm>
        </p:spPr>
        <p:txBody>
          <a:bodyPr>
            <a:noAutofit/>
          </a:bodyPr>
          <a:lstStyle/>
          <a:p>
            <a:r>
              <a:rPr lang="da-DK" sz="3600" dirty="0"/>
              <a:t>Modul 5: Krigere og plyndring</a:t>
            </a:r>
          </a:p>
        </p:txBody>
      </p:sp>
      <p:sp>
        <p:nvSpPr>
          <p:cNvPr id="4" name="Undertitel 3">
            <a:extLst>
              <a:ext uri="{FF2B5EF4-FFF2-40B4-BE49-F238E27FC236}">
                <a16:creationId xmlns:a16="http://schemas.microsoft.com/office/drawing/2014/main" id="{D6BE36DA-1470-4DEC-998F-1FB0B21AFE03}"/>
              </a:ext>
            </a:extLst>
          </p:cNvPr>
          <p:cNvSpPr>
            <a:spLocks noGrp="1"/>
          </p:cNvSpPr>
          <p:nvPr>
            <p:ph type="subTitle" idx="1"/>
          </p:nvPr>
        </p:nvSpPr>
        <p:spPr/>
        <p:txBody>
          <a:bodyPr/>
          <a:lstStyle/>
          <a:p>
            <a:r>
              <a:rPr lang="da-DK" dirty="0"/>
              <a:t>Forløb: Vikingetiden</a:t>
            </a:r>
          </a:p>
        </p:txBody>
      </p:sp>
      <p:sp>
        <p:nvSpPr>
          <p:cNvPr id="3" name="AutoShape 2" descr="Fremtidens EU: Debat om reformeringen af EU | Nyheder | Europa-Parlamentet">
            <a:extLst>
              <a:ext uri="{FF2B5EF4-FFF2-40B4-BE49-F238E27FC236}">
                <a16:creationId xmlns:a16="http://schemas.microsoft.com/office/drawing/2014/main" id="{2BD1ADD5-3195-477A-8ECD-87E36024A17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834824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E6C2A5-F092-46C8-BA4C-D66706B73BDB}"/>
              </a:ext>
            </a:extLst>
          </p:cNvPr>
          <p:cNvSpPr>
            <a:spLocks noGrp="1"/>
          </p:cNvSpPr>
          <p:nvPr>
            <p:ph type="title"/>
          </p:nvPr>
        </p:nvSpPr>
        <p:spPr/>
        <p:txBody>
          <a:bodyPr/>
          <a:lstStyle/>
          <a:p>
            <a:r>
              <a:rPr lang="da-DK" dirty="0"/>
              <a:t>Plan for modulet</a:t>
            </a:r>
          </a:p>
        </p:txBody>
      </p:sp>
      <p:sp>
        <p:nvSpPr>
          <p:cNvPr id="3" name="Pladsholder til indhold 2">
            <a:extLst>
              <a:ext uri="{FF2B5EF4-FFF2-40B4-BE49-F238E27FC236}">
                <a16:creationId xmlns:a16="http://schemas.microsoft.com/office/drawing/2014/main" id="{5E491D51-3D49-42C8-B741-17547D174B49}"/>
              </a:ext>
            </a:extLst>
          </p:cNvPr>
          <p:cNvSpPr>
            <a:spLocks noGrp="1"/>
          </p:cNvSpPr>
          <p:nvPr>
            <p:ph idx="1"/>
          </p:nvPr>
        </p:nvSpPr>
        <p:spPr/>
        <p:txBody>
          <a:bodyPr>
            <a:normAutofit/>
          </a:bodyPr>
          <a:lstStyle/>
          <a:p>
            <a:pPr marL="0" indent="0" algn="l">
              <a:buNone/>
            </a:pPr>
            <a:endParaRPr lang="da-DK" sz="2000" b="0" i="0" dirty="0">
              <a:solidFill>
                <a:srgbClr val="333333"/>
              </a:solidFill>
              <a:effectLst/>
              <a:latin typeface="Noto Sans" panose="020B0502040504020204" pitchFamily="34" charset="0"/>
            </a:endParaRPr>
          </a:p>
          <a:p>
            <a:pPr marL="457200" indent="-457200" algn="l">
              <a:buAutoNum type="arabicParenR"/>
            </a:pPr>
            <a:r>
              <a:rPr lang="da-DK" sz="2000" b="0" i="0" dirty="0">
                <a:solidFill>
                  <a:srgbClr val="333333"/>
                </a:solidFill>
                <a:effectLst/>
                <a:latin typeface="Noto Sans" panose="020B0502040504020204" pitchFamily="34" charset="0"/>
              </a:rPr>
              <a:t>Læreroplæg + ingen læsning</a:t>
            </a:r>
            <a:endParaRPr lang="da-DK" sz="2000" dirty="0">
              <a:solidFill>
                <a:srgbClr val="333333"/>
              </a:solidFill>
              <a:latin typeface="Noto Sans" panose="020B0502040504020204" pitchFamily="34" charset="0"/>
            </a:endParaRPr>
          </a:p>
          <a:p>
            <a:pPr marL="457200" indent="-457200" algn="l">
              <a:buAutoNum type="arabicParenR"/>
            </a:pPr>
            <a:r>
              <a:rPr lang="da-DK" sz="2000" b="0" i="0" dirty="0">
                <a:solidFill>
                  <a:srgbClr val="333333"/>
                </a:solidFill>
                <a:effectLst/>
                <a:latin typeface="Noto Sans" panose="020B0502040504020204" pitchFamily="34" charset="0"/>
              </a:rPr>
              <a:t>Klip fra Vikings + summeøvelse</a:t>
            </a:r>
          </a:p>
          <a:p>
            <a:pPr marL="457200" indent="-457200" algn="l">
              <a:buAutoNum type="arabicParenR"/>
            </a:pPr>
            <a:r>
              <a:rPr lang="da-DK" sz="2000" dirty="0">
                <a:solidFill>
                  <a:srgbClr val="333333"/>
                </a:solidFill>
                <a:latin typeface="Noto Sans" panose="020B0502040504020204" pitchFamily="34" charset="0"/>
              </a:rPr>
              <a:t>Historiebrug</a:t>
            </a:r>
            <a:endParaRPr lang="da-DK" sz="2000" b="0" i="0" dirty="0">
              <a:solidFill>
                <a:srgbClr val="333333"/>
              </a:solidFill>
              <a:effectLst/>
              <a:latin typeface="Noto Sans" panose="020B0502040504020204" pitchFamily="34" charset="0"/>
            </a:endParaRPr>
          </a:p>
          <a:p>
            <a:pPr marL="457200" indent="-457200" algn="l">
              <a:buAutoNum type="arabicParenR"/>
            </a:pPr>
            <a:r>
              <a:rPr lang="da-DK" sz="2000" b="0" i="0" dirty="0">
                <a:solidFill>
                  <a:srgbClr val="333333"/>
                </a:solidFill>
                <a:effectLst/>
                <a:latin typeface="Noto Sans" panose="020B0502040504020204" pitchFamily="34" charset="0"/>
              </a:rPr>
              <a:t>Udarbejde præsentat</a:t>
            </a:r>
            <a:r>
              <a:rPr lang="da-DK" sz="2000" dirty="0">
                <a:solidFill>
                  <a:srgbClr val="333333"/>
                </a:solidFill>
                <a:latin typeface="Noto Sans" panose="020B0502040504020204" pitchFamily="34" charset="0"/>
              </a:rPr>
              <a:t>ioner af en kendt viking</a:t>
            </a:r>
          </a:p>
          <a:p>
            <a:pPr marL="0" indent="0">
              <a:buNone/>
            </a:pPr>
            <a:endParaRPr lang="da-DK" dirty="0"/>
          </a:p>
        </p:txBody>
      </p:sp>
    </p:spTree>
    <p:extLst>
      <p:ext uri="{BB962C8B-B14F-4D97-AF65-F5344CB8AC3E}">
        <p14:creationId xmlns:p14="http://schemas.microsoft.com/office/powerpoint/2010/main" val="1186769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720031" y="397074"/>
            <a:ext cx="6179939" cy="1774428"/>
          </a:xfrm>
          <a:prstGeom prst="rect">
            <a:avLst/>
          </a:prstGeom>
          <a:noFill/>
          <a:ln/>
        </p:spPr>
        <p:txBody>
          <a:bodyPr wrap="square" lIns="0" tIns="0" rIns="0" bIns="0" rtlCol="0" anchor="t"/>
          <a:lstStyle/>
          <a:p>
            <a:pPr>
              <a:lnSpc>
                <a:spcPts val="6958"/>
              </a:lnSpc>
            </a:pPr>
            <a:r>
              <a:rPr lang="en-US" sz="5583" dirty="0">
                <a:solidFill>
                  <a:srgbClr val="505468"/>
                </a:solidFill>
                <a:latin typeface="Instrument Sans" pitchFamily="34" charset="0"/>
                <a:ea typeface="Instrument Sans" pitchFamily="34" charset="-122"/>
                <a:cs typeface="Instrument Sans" pitchFamily="34" charset="-120"/>
              </a:rPr>
              <a:t>Krigernes Våben og Organisation</a:t>
            </a:r>
            <a:endParaRPr lang="en-US" sz="5583" dirty="0"/>
          </a:p>
        </p:txBody>
      </p:sp>
      <p:sp>
        <p:nvSpPr>
          <p:cNvPr id="4" name="Text 1"/>
          <p:cNvSpPr/>
          <p:nvPr/>
        </p:nvSpPr>
        <p:spPr>
          <a:xfrm>
            <a:off x="488272" y="2325950"/>
            <a:ext cx="6411698" cy="4057095"/>
          </a:xfrm>
          <a:prstGeom prst="rect">
            <a:avLst/>
          </a:prstGeom>
          <a:noFill/>
          <a:ln/>
        </p:spPr>
        <p:txBody>
          <a:bodyPr wrap="square" lIns="0" tIns="0" rIns="0" bIns="0" rtlCol="0" anchor="t"/>
          <a:lstStyle/>
          <a:p>
            <a:pPr marL="285750" indent="-285750">
              <a:lnSpc>
                <a:spcPts val="2583"/>
              </a:lnSpc>
              <a:buFont typeface="Arial" panose="020B0604020202020204" pitchFamily="34" charset="0"/>
              <a:buChar char="•"/>
            </a:pPr>
            <a:r>
              <a:rPr lang="en-US" sz="2400" dirty="0">
                <a:solidFill>
                  <a:srgbClr val="5B5F71"/>
                </a:solidFill>
                <a:latin typeface="Instrument Sans" pitchFamily="34" charset="0"/>
                <a:ea typeface="Instrument Sans" pitchFamily="34" charset="-122"/>
                <a:cs typeface="Instrument Sans" pitchFamily="34" charset="-120"/>
              </a:rPr>
              <a:t>Vikingetidens krigere var bevæbnet med forskellige våbentyper. </a:t>
            </a:r>
          </a:p>
          <a:p>
            <a:pPr marL="285750" indent="-285750">
              <a:lnSpc>
                <a:spcPts val="2583"/>
              </a:lnSpc>
              <a:buFont typeface="Arial" panose="020B0604020202020204" pitchFamily="34" charset="0"/>
              <a:buChar char="•"/>
            </a:pPr>
            <a:endParaRPr lang="en-US" sz="2400" dirty="0">
              <a:solidFill>
                <a:srgbClr val="5B5F71"/>
              </a:solidFill>
              <a:latin typeface="Instrument Sans" pitchFamily="34" charset="0"/>
              <a:ea typeface="Instrument Sans" pitchFamily="34" charset="-122"/>
              <a:cs typeface="Instrument Sans" pitchFamily="34" charset="-120"/>
            </a:endParaRPr>
          </a:p>
          <a:p>
            <a:pPr marL="285750" indent="-285750">
              <a:lnSpc>
                <a:spcPts val="2583"/>
              </a:lnSpc>
              <a:buFont typeface="Arial" panose="020B0604020202020204" pitchFamily="34" charset="0"/>
              <a:buChar char="•"/>
            </a:pPr>
            <a:r>
              <a:rPr lang="en-US" sz="2400" dirty="0" err="1">
                <a:solidFill>
                  <a:srgbClr val="5B5F71"/>
                </a:solidFill>
                <a:latin typeface="Instrument Sans" pitchFamily="34" charset="0"/>
                <a:ea typeface="Instrument Sans" pitchFamily="34" charset="-122"/>
                <a:cs typeface="Instrument Sans" pitchFamily="34" charset="-120"/>
              </a:rPr>
              <a:t>Blandt</a:t>
            </a:r>
            <a:r>
              <a:rPr lang="en-US" sz="2400" dirty="0">
                <a:solidFill>
                  <a:srgbClr val="5B5F71"/>
                </a:solidFill>
                <a:latin typeface="Instrument Sans" pitchFamily="34" charset="0"/>
                <a:ea typeface="Instrument Sans" pitchFamily="34" charset="-122"/>
                <a:cs typeface="Instrument Sans" pitchFamily="34" charset="-120"/>
              </a:rPr>
              <a:t> angrebsvåben spillede bue og pil, lanser, økser og sværd den primære rolle. </a:t>
            </a:r>
          </a:p>
          <a:p>
            <a:pPr marL="285750" indent="-285750">
              <a:lnSpc>
                <a:spcPts val="2583"/>
              </a:lnSpc>
              <a:buFont typeface="Arial" panose="020B0604020202020204" pitchFamily="34" charset="0"/>
              <a:buChar char="•"/>
            </a:pPr>
            <a:endParaRPr lang="en-US" sz="2400" dirty="0">
              <a:solidFill>
                <a:srgbClr val="5B5F71"/>
              </a:solidFill>
              <a:latin typeface="Instrument Sans" pitchFamily="34" charset="0"/>
              <a:ea typeface="Instrument Sans" pitchFamily="34" charset="-122"/>
              <a:cs typeface="Instrument Sans" pitchFamily="34" charset="-120"/>
            </a:endParaRPr>
          </a:p>
          <a:p>
            <a:pPr marL="285750" indent="-285750">
              <a:lnSpc>
                <a:spcPts val="2583"/>
              </a:lnSpc>
              <a:buFont typeface="Arial" panose="020B0604020202020204" pitchFamily="34" charset="0"/>
              <a:buChar char="•"/>
            </a:pPr>
            <a:r>
              <a:rPr lang="en-US" sz="2400" dirty="0" err="1">
                <a:solidFill>
                  <a:srgbClr val="5B5F71"/>
                </a:solidFill>
                <a:latin typeface="Instrument Sans" pitchFamily="34" charset="0"/>
                <a:ea typeface="Instrument Sans" pitchFamily="34" charset="-122"/>
                <a:cs typeface="Instrument Sans" pitchFamily="34" charset="-120"/>
              </a:rPr>
              <a:t>Til</a:t>
            </a:r>
            <a:r>
              <a:rPr lang="en-US" sz="2400" dirty="0">
                <a:solidFill>
                  <a:srgbClr val="5B5F71"/>
                </a:solidFill>
                <a:latin typeface="Instrument Sans" pitchFamily="34" charset="0"/>
                <a:ea typeface="Instrument Sans" pitchFamily="34" charset="-122"/>
                <a:cs typeface="Instrument Sans" pitchFamily="34" charset="-120"/>
              </a:rPr>
              <a:t> beskyttelse af kroppen mod modstanderens slag brugte den enkelte kriger et træskjold og formentlig en slags rustning af læder eller filtet stof.</a:t>
            </a:r>
            <a:endParaRPr lang="en-US" sz="2400" dirty="0"/>
          </a:p>
        </p:txBody>
      </p:sp>
      <p:sp>
        <p:nvSpPr>
          <p:cNvPr id="5" name="Shape 2"/>
          <p:cNvSpPr/>
          <p:nvPr/>
        </p:nvSpPr>
        <p:spPr>
          <a:xfrm>
            <a:off x="720031" y="5244604"/>
            <a:ext cx="329108" cy="329108"/>
          </a:xfrm>
          <a:prstGeom prst="roundRect">
            <a:avLst>
              <a:gd name="adj" fmla="val 23151155"/>
            </a:avLst>
          </a:prstGeom>
          <a:noFill/>
          <a:ln w="7620">
            <a:solidFill>
              <a:srgbClr val="FFFFFF"/>
            </a:solidFill>
            <a:prstDash val="solid"/>
          </a:ln>
        </p:spPr>
        <p:txBody>
          <a:bodyPr/>
          <a:lstStyle/>
          <a:p>
            <a:endParaRPr lang="da-DK" sz="15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20031" y="1506637"/>
            <a:ext cx="5143500" cy="642938"/>
          </a:xfrm>
          <a:prstGeom prst="rect">
            <a:avLst/>
          </a:prstGeom>
          <a:noFill/>
          <a:ln/>
        </p:spPr>
        <p:txBody>
          <a:bodyPr wrap="none" lIns="0" tIns="0" rIns="0" bIns="0" rtlCol="0" anchor="t"/>
          <a:lstStyle/>
          <a:p>
            <a:pPr>
              <a:lnSpc>
                <a:spcPts val="5041"/>
              </a:lnSpc>
            </a:pPr>
            <a:r>
              <a:rPr lang="en-US" sz="4042" dirty="0">
                <a:solidFill>
                  <a:srgbClr val="505468"/>
                </a:solidFill>
                <a:latin typeface="Instrument Sans" pitchFamily="34" charset="0"/>
                <a:ea typeface="Instrument Sans" pitchFamily="34" charset="-122"/>
                <a:cs typeface="Instrument Sans" pitchFamily="34" charset="-120"/>
              </a:rPr>
              <a:t>Våben og Udstyr</a:t>
            </a:r>
            <a:endParaRPr lang="en-US" sz="4042" dirty="0"/>
          </a:p>
        </p:txBody>
      </p:sp>
      <p:sp>
        <p:nvSpPr>
          <p:cNvPr id="3" name="Text 1"/>
          <p:cNvSpPr/>
          <p:nvPr/>
        </p:nvSpPr>
        <p:spPr>
          <a:xfrm>
            <a:off x="720031" y="2663826"/>
            <a:ext cx="2571750" cy="321469"/>
          </a:xfrm>
          <a:prstGeom prst="rect">
            <a:avLst/>
          </a:prstGeom>
          <a:noFill/>
          <a:ln/>
        </p:spPr>
        <p:txBody>
          <a:bodyPr wrap="none" lIns="0" tIns="0" rIns="0" bIns="0" rtlCol="0" anchor="t"/>
          <a:lstStyle/>
          <a:p>
            <a:pPr>
              <a:lnSpc>
                <a:spcPts val="2500"/>
              </a:lnSpc>
            </a:pPr>
            <a:r>
              <a:rPr lang="en-US" sz="2200" dirty="0">
                <a:solidFill>
                  <a:srgbClr val="505468"/>
                </a:solidFill>
                <a:latin typeface="Instrument Sans" pitchFamily="34" charset="0"/>
                <a:ea typeface="Instrument Sans" pitchFamily="34" charset="-122"/>
                <a:cs typeface="Instrument Sans" pitchFamily="34" charset="-120"/>
              </a:rPr>
              <a:t>Øksen</a:t>
            </a:r>
            <a:endParaRPr lang="en-US" sz="2200" dirty="0"/>
          </a:p>
        </p:txBody>
      </p:sp>
      <p:sp>
        <p:nvSpPr>
          <p:cNvPr id="4" name="Text 2"/>
          <p:cNvSpPr/>
          <p:nvPr/>
        </p:nvSpPr>
        <p:spPr>
          <a:xfrm>
            <a:off x="720030" y="3190973"/>
            <a:ext cx="3548167" cy="2160390"/>
          </a:xfrm>
          <a:prstGeom prst="rect">
            <a:avLst/>
          </a:prstGeom>
          <a:noFill/>
          <a:ln/>
        </p:spPr>
        <p:txBody>
          <a:bodyPr wrap="square" lIns="0" tIns="0" rIns="0" bIns="0" rtlCol="0" anchor="t"/>
          <a:lstStyle/>
          <a:p>
            <a:pPr>
              <a:lnSpc>
                <a:spcPts val="2583"/>
              </a:lnSpc>
            </a:pPr>
            <a:r>
              <a:rPr lang="en-US" sz="2200" dirty="0">
                <a:solidFill>
                  <a:srgbClr val="5B5F71"/>
                </a:solidFill>
                <a:latin typeface="Instrument Sans" pitchFamily="34" charset="0"/>
                <a:ea typeface="Instrument Sans" pitchFamily="34" charset="-122"/>
                <a:cs typeface="Instrument Sans" pitchFamily="34" charset="-120"/>
              </a:rPr>
              <a:t>Et af de mest udbredte våben var øksen, og de fleste kampøkser adskilte sig ikke væsentligt fra almindelige værktøjsøkser.</a:t>
            </a:r>
            <a:endParaRPr lang="en-US" sz="2200" dirty="0"/>
          </a:p>
        </p:txBody>
      </p:sp>
      <p:sp>
        <p:nvSpPr>
          <p:cNvPr id="5" name="Text 3"/>
          <p:cNvSpPr/>
          <p:nvPr/>
        </p:nvSpPr>
        <p:spPr>
          <a:xfrm>
            <a:off x="4477246" y="2663826"/>
            <a:ext cx="2571750" cy="321469"/>
          </a:xfrm>
          <a:prstGeom prst="rect">
            <a:avLst/>
          </a:prstGeom>
          <a:noFill/>
          <a:ln/>
        </p:spPr>
        <p:txBody>
          <a:bodyPr wrap="none" lIns="0" tIns="0" rIns="0" bIns="0" rtlCol="0" anchor="t"/>
          <a:lstStyle/>
          <a:p>
            <a:pPr>
              <a:lnSpc>
                <a:spcPts val="2500"/>
              </a:lnSpc>
            </a:pPr>
            <a:r>
              <a:rPr lang="en-US" sz="2200" dirty="0">
                <a:solidFill>
                  <a:srgbClr val="505468"/>
                </a:solidFill>
                <a:latin typeface="Instrument Sans" pitchFamily="34" charset="0"/>
                <a:ea typeface="Instrument Sans" pitchFamily="34" charset="-122"/>
                <a:cs typeface="Instrument Sans" pitchFamily="34" charset="-120"/>
              </a:rPr>
              <a:t>Sværd</a:t>
            </a:r>
            <a:endParaRPr lang="en-US" sz="2200" dirty="0"/>
          </a:p>
        </p:txBody>
      </p:sp>
      <p:sp>
        <p:nvSpPr>
          <p:cNvPr id="6" name="Text 4"/>
          <p:cNvSpPr/>
          <p:nvPr/>
        </p:nvSpPr>
        <p:spPr>
          <a:xfrm>
            <a:off x="4477246" y="3190974"/>
            <a:ext cx="3548168" cy="2686043"/>
          </a:xfrm>
          <a:prstGeom prst="rect">
            <a:avLst/>
          </a:prstGeom>
          <a:noFill/>
          <a:ln/>
        </p:spPr>
        <p:txBody>
          <a:bodyPr wrap="square" lIns="0" tIns="0" rIns="0" bIns="0" rtlCol="0" anchor="t"/>
          <a:lstStyle/>
          <a:p>
            <a:pPr>
              <a:lnSpc>
                <a:spcPts val="2583"/>
              </a:lnSpc>
            </a:pPr>
            <a:r>
              <a:rPr lang="en-US" sz="2200" dirty="0">
                <a:solidFill>
                  <a:srgbClr val="5B5F71"/>
                </a:solidFill>
                <a:latin typeface="Instrument Sans" pitchFamily="34" charset="0"/>
                <a:ea typeface="Instrument Sans" pitchFamily="34" charset="-122"/>
                <a:cs typeface="Instrument Sans" pitchFamily="34" charset="-120"/>
              </a:rPr>
              <a:t>Sværd blev kun brugt af den professionelle krigerelite. Sværdene var af høj håndværksmæssig kvalitet med rigt ornamenterede greb og klinger af stål.</a:t>
            </a:r>
            <a:endParaRPr lang="en-US" sz="2200" dirty="0"/>
          </a:p>
        </p:txBody>
      </p:sp>
      <p:sp>
        <p:nvSpPr>
          <p:cNvPr id="7" name="Text 5"/>
          <p:cNvSpPr/>
          <p:nvPr/>
        </p:nvSpPr>
        <p:spPr>
          <a:xfrm>
            <a:off x="8234462" y="2663826"/>
            <a:ext cx="2571750" cy="321469"/>
          </a:xfrm>
          <a:prstGeom prst="rect">
            <a:avLst/>
          </a:prstGeom>
          <a:noFill/>
          <a:ln/>
        </p:spPr>
        <p:txBody>
          <a:bodyPr wrap="none" lIns="0" tIns="0" rIns="0" bIns="0" rtlCol="0" anchor="t"/>
          <a:lstStyle/>
          <a:p>
            <a:pPr>
              <a:lnSpc>
                <a:spcPts val="2500"/>
              </a:lnSpc>
            </a:pPr>
            <a:r>
              <a:rPr lang="en-US" sz="2200" dirty="0">
                <a:solidFill>
                  <a:srgbClr val="505468"/>
                </a:solidFill>
                <a:latin typeface="Instrument Sans" pitchFamily="34" charset="0"/>
                <a:ea typeface="Instrument Sans" pitchFamily="34" charset="-122"/>
                <a:cs typeface="Instrument Sans" pitchFamily="34" charset="-120"/>
              </a:rPr>
              <a:t>Beskyttelse</a:t>
            </a:r>
            <a:endParaRPr lang="en-US" sz="2200" dirty="0"/>
          </a:p>
        </p:txBody>
      </p:sp>
      <p:sp>
        <p:nvSpPr>
          <p:cNvPr id="8" name="Text 6"/>
          <p:cNvSpPr/>
          <p:nvPr/>
        </p:nvSpPr>
        <p:spPr>
          <a:xfrm>
            <a:off x="8234461" y="3190974"/>
            <a:ext cx="3839169" cy="1789399"/>
          </a:xfrm>
          <a:prstGeom prst="rect">
            <a:avLst/>
          </a:prstGeom>
          <a:noFill/>
          <a:ln/>
        </p:spPr>
        <p:txBody>
          <a:bodyPr wrap="square" lIns="0" tIns="0" rIns="0" bIns="0" rtlCol="0" anchor="t"/>
          <a:lstStyle/>
          <a:p>
            <a:pPr>
              <a:lnSpc>
                <a:spcPts val="2583"/>
              </a:lnSpc>
            </a:pPr>
            <a:r>
              <a:rPr lang="en-US" sz="2200" dirty="0">
                <a:solidFill>
                  <a:srgbClr val="5B5F71"/>
                </a:solidFill>
                <a:latin typeface="Instrument Sans" pitchFamily="34" charset="0"/>
                <a:ea typeface="Instrument Sans" pitchFamily="34" charset="-122"/>
                <a:cs typeface="Instrument Sans" pitchFamily="34" charset="-120"/>
              </a:rPr>
              <a:t>Hjelme og ringbrynjer var sjældne og sandsynligvis forbeholdt den øverste krigerelite.</a:t>
            </a:r>
            <a:endParaRPr lang="en-US"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141120" y="704354"/>
            <a:ext cx="4578449" cy="508198"/>
          </a:xfrm>
          <a:prstGeom prst="rect">
            <a:avLst/>
          </a:prstGeom>
          <a:noFill/>
          <a:ln/>
        </p:spPr>
        <p:txBody>
          <a:bodyPr wrap="none" lIns="0" tIns="0" rIns="0" bIns="0" rtlCol="0" anchor="t"/>
          <a:lstStyle/>
          <a:p>
            <a:pPr>
              <a:lnSpc>
                <a:spcPts val="4000"/>
              </a:lnSpc>
            </a:pPr>
            <a:r>
              <a:rPr lang="en-US" sz="3167" dirty="0">
                <a:solidFill>
                  <a:srgbClr val="505468"/>
                </a:solidFill>
                <a:latin typeface="Instrument Sans" pitchFamily="34" charset="0"/>
                <a:ea typeface="Instrument Sans" pitchFamily="34" charset="-122"/>
                <a:cs typeface="Instrument Sans" pitchFamily="34" charset="-120"/>
              </a:rPr>
              <a:t>Vikingeskibet og Hirden</a:t>
            </a:r>
            <a:endParaRPr lang="en-US" sz="3167" dirty="0"/>
          </a:p>
        </p:txBody>
      </p:sp>
      <p:sp>
        <p:nvSpPr>
          <p:cNvPr id="4" name="Shape 1"/>
          <p:cNvSpPr/>
          <p:nvPr/>
        </p:nvSpPr>
        <p:spPr>
          <a:xfrm>
            <a:off x="5375473" y="1456432"/>
            <a:ext cx="19050" cy="4697214"/>
          </a:xfrm>
          <a:prstGeom prst="roundRect">
            <a:avLst>
              <a:gd name="adj" fmla="val 358560"/>
            </a:avLst>
          </a:prstGeom>
          <a:solidFill>
            <a:srgbClr val="C8C9CF"/>
          </a:solidFill>
          <a:ln/>
        </p:spPr>
        <p:txBody>
          <a:bodyPr/>
          <a:lstStyle/>
          <a:p>
            <a:endParaRPr lang="da-DK" sz="1500"/>
          </a:p>
        </p:txBody>
      </p:sp>
      <p:sp>
        <p:nvSpPr>
          <p:cNvPr id="5" name="Shape 2"/>
          <p:cNvSpPr/>
          <p:nvPr/>
        </p:nvSpPr>
        <p:spPr>
          <a:xfrm>
            <a:off x="5548908" y="1812826"/>
            <a:ext cx="569119" cy="19050"/>
          </a:xfrm>
          <a:prstGeom prst="roundRect">
            <a:avLst>
              <a:gd name="adj" fmla="val 358560"/>
            </a:avLst>
          </a:prstGeom>
          <a:solidFill>
            <a:srgbClr val="C8C9CF"/>
          </a:solidFill>
          <a:ln/>
        </p:spPr>
        <p:txBody>
          <a:bodyPr/>
          <a:lstStyle/>
          <a:p>
            <a:endParaRPr lang="da-DK" sz="1500"/>
          </a:p>
        </p:txBody>
      </p:sp>
      <p:sp>
        <p:nvSpPr>
          <p:cNvPr id="6" name="Shape 3"/>
          <p:cNvSpPr/>
          <p:nvPr/>
        </p:nvSpPr>
        <p:spPr>
          <a:xfrm>
            <a:off x="5202040" y="1639392"/>
            <a:ext cx="365919" cy="365918"/>
          </a:xfrm>
          <a:prstGeom prst="roundRect">
            <a:avLst>
              <a:gd name="adj" fmla="val 18667"/>
            </a:avLst>
          </a:prstGeom>
          <a:solidFill>
            <a:srgbClr val="E2E3E9"/>
          </a:solidFill>
          <a:ln w="7620">
            <a:solidFill>
              <a:srgbClr val="C8C9CF"/>
            </a:solidFill>
            <a:prstDash val="solid"/>
          </a:ln>
        </p:spPr>
        <p:txBody>
          <a:bodyPr/>
          <a:lstStyle/>
          <a:p>
            <a:endParaRPr lang="da-DK" sz="1500"/>
          </a:p>
        </p:txBody>
      </p:sp>
      <p:sp>
        <p:nvSpPr>
          <p:cNvPr id="7" name="Text 4"/>
          <p:cNvSpPr/>
          <p:nvPr/>
        </p:nvSpPr>
        <p:spPr>
          <a:xfrm>
            <a:off x="5337770" y="1700312"/>
            <a:ext cx="94457" cy="243979"/>
          </a:xfrm>
          <a:prstGeom prst="rect">
            <a:avLst/>
          </a:prstGeom>
          <a:noFill/>
          <a:ln/>
        </p:spPr>
        <p:txBody>
          <a:bodyPr wrap="none" lIns="0" tIns="0" rIns="0" bIns="0" rtlCol="0" anchor="t"/>
          <a:lstStyle/>
          <a:p>
            <a:pPr algn="ctr">
              <a:lnSpc>
                <a:spcPts val="1917"/>
              </a:lnSpc>
            </a:pPr>
            <a:r>
              <a:rPr lang="en-US" sz="1917" dirty="0">
                <a:solidFill>
                  <a:srgbClr val="5B5F71"/>
                </a:solidFill>
                <a:latin typeface="Instrument Sans" pitchFamily="34" charset="0"/>
                <a:ea typeface="Instrument Sans" pitchFamily="34" charset="-122"/>
                <a:cs typeface="Instrument Sans" pitchFamily="34" charset="-120"/>
              </a:rPr>
              <a:t>1</a:t>
            </a:r>
            <a:endParaRPr lang="en-US" sz="1917" dirty="0"/>
          </a:p>
        </p:txBody>
      </p:sp>
      <p:sp>
        <p:nvSpPr>
          <p:cNvPr id="8" name="Text 5"/>
          <p:cNvSpPr/>
          <p:nvPr/>
        </p:nvSpPr>
        <p:spPr>
          <a:xfrm>
            <a:off x="6279456" y="1619052"/>
            <a:ext cx="2032893" cy="254099"/>
          </a:xfrm>
          <a:prstGeom prst="rect">
            <a:avLst/>
          </a:prstGeom>
          <a:noFill/>
          <a:ln/>
        </p:spPr>
        <p:txBody>
          <a:bodyPr wrap="none" lIns="0" tIns="0" rIns="0" bIns="0" rtlCol="0" anchor="t"/>
          <a:lstStyle/>
          <a:p>
            <a:pPr>
              <a:lnSpc>
                <a:spcPts val="2000"/>
              </a:lnSpc>
            </a:pPr>
            <a:r>
              <a:rPr lang="en-US" sz="2000" dirty="0">
                <a:solidFill>
                  <a:srgbClr val="5B5F71"/>
                </a:solidFill>
                <a:latin typeface="Instrument Sans" pitchFamily="34" charset="0"/>
                <a:ea typeface="Instrument Sans" pitchFamily="34" charset="-122"/>
                <a:cs typeface="Instrument Sans" pitchFamily="34" charset="-120"/>
              </a:rPr>
              <a:t>Skibet</a:t>
            </a:r>
            <a:endParaRPr lang="en-US" sz="2000" dirty="0"/>
          </a:p>
        </p:txBody>
      </p:sp>
      <p:sp>
        <p:nvSpPr>
          <p:cNvPr id="9" name="Text 6"/>
          <p:cNvSpPr/>
          <p:nvPr/>
        </p:nvSpPr>
        <p:spPr>
          <a:xfrm>
            <a:off x="6279456" y="1970683"/>
            <a:ext cx="5343426" cy="780455"/>
          </a:xfrm>
          <a:prstGeom prst="rect">
            <a:avLst/>
          </a:prstGeom>
          <a:noFill/>
          <a:ln/>
        </p:spPr>
        <p:txBody>
          <a:bodyPr wrap="square" lIns="0" tIns="0" rIns="0" bIns="0" rtlCol="0" anchor="t"/>
          <a:lstStyle/>
          <a:p>
            <a:pPr>
              <a:lnSpc>
                <a:spcPts val="2042"/>
              </a:lnSpc>
            </a:pPr>
            <a:r>
              <a:rPr lang="en-US" sz="2000" dirty="0">
                <a:solidFill>
                  <a:srgbClr val="5B5F71"/>
                </a:solidFill>
                <a:latin typeface="Instrument Sans" pitchFamily="34" charset="0"/>
                <a:ea typeface="Instrument Sans" pitchFamily="34" charset="-122"/>
                <a:cs typeface="Instrument Sans" pitchFamily="34" charset="-120"/>
              </a:rPr>
              <a:t>Et af de mest slagkraftige våben, som vikingetidens krigere rådede over, var skibet. Mange af de store konflikter, som vi hører om i de senere sagatekster, blev udkæmpet på havene i store søslag.</a:t>
            </a:r>
            <a:endParaRPr lang="en-US" sz="2000" dirty="0"/>
          </a:p>
        </p:txBody>
      </p:sp>
      <p:sp>
        <p:nvSpPr>
          <p:cNvPr id="10" name="Shape 7"/>
          <p:cNvSpPr/>
          <p:nvPr/>
        </p:nvSpPr>
        <p:spPr>
          <a:xfrm>
            <a:off x="5548908" y="3432770"/>
            <a:ext cx="569119" cy="19050"/>
          </a:xfrm>
          <a:prstGeom prst="roundRect">
            <a:avLst>
              <a:gd name="adj" fmla="val 358560"/>
            </a:avLst>
          </a:prstGeom>
          <a:solidFill>
            <a:srgbClr val="C8C9CF"/>
          </a:solidFill>
          <a:ln/>
        </p:spPr>
        <p:txBody>
          <a:bodyPr/>
          <a:lstStyle/>
          <a:p>
            <a:endParaRPr lang="da-DK" sz="1500"/>
          </a:p>
        </p:txBody>
      </p:sp>
      <p:sp>
        <p:nvSpPr>
          <p:cNvPr id="11" name="Shape 8"/>
          <p:cNvSpPr/>
          <p:nvPr/>
        </p:nvSpPr>
        <p:spPr>
          <a:xfrm>
            <a:off x="5202040" y="3259336"/>
            <a:ext cx="365919" cy="365918"/>
          </a:xfrm>
          <a:prstGeom prst="roundRect">
            <a:avLst>
              <a:gd name="adj" fmla="val 18667"/>
            </a:avLst>
          </a:prstGeom>
          <a:solidFill>
            <a:srgbClr val="E2E3E9"/>
          </a:solidFill>
          <a:ln w="7620">
            <a:solidFill>
              <a:srgbClr val="C8C9CF"/>
            </a:solidFill>
            <a:prstDash val="solid"/>
          </a:ln>
        </p:spPr>
        <p:txBody>
          <a:bodyPr/>
          <a:lstStyle/>
          <a:p>
            <a:endParaRPr lang="da-DK" sz="1500"/>
          </a:p>
        </p:txBody>
      </p:sp>
      <p:sp>
        <p:nvSpPr>
          <p:cNvPr id="12" name="Text 9"/>
          <p:cNvSpPr/>
          <p:nvPr/>
        </p:nvSpPr>
        <p:spPr>
          <a:xfrm>
            <a:off x="5317033" y="3320257"/>
            <a:ext cx="135930" cy="243979"/>
          </a:xfrm>
          <a:prstGeom prst="rect">
            <a:avLst/>
          </a:prstGeom>
          <a:noFill/>
          <a:ln/>
        </p:spPr>
        <p:txBody>
          <a:bodyPr wrap="none" lIns="0" tIns="0" rIns="0" bIns="0" rtlCol="0" anchor="t"/>
          <a:lstStyle/>
          <a:p>
            <a:pPr algn="ctr">
              <a:lnSpc>
                <a:spcPts val="1917"/>
              </a:lnSpc>
            </a:pPr>
            <a:r>
              <a:rPr lang="en-US" sz="1917" dirty="0">
                <a:solidFill>
                  <a:srgbClr val="5B5F71"/>
                </a:solidFill>
                <a:latin typeface="Instrument Sans" pitchFamily="34" charset="0"/>
                <a:ea typeface="Instrument Sans" pitchFamily="34" charset="-122"/>
                <a:cs typeface="Instrument Sans" pitchFamily="34" charset="-120"/>
              </a:rPr>
              <a:t>2</a:t>
            </a:r>
            <a:endParaRPr lang="en-US" sz="1917" dirty="0"/>
          </a:p>
        </p:txBody>
      </p:sp>
      <p:sp>
        <p:nvSpPr>
          <p:cNvPr id="13" name="Text 10"/>
          <p:cNvSpPr/>
          <p:nvPr/>
        </p:nvSpPr>
        <p:spPr>
          <a:xfrm>
            <a:off x="6279456" y="3515342"/>
            <a:ext cx="2032893" cy="254099"/>
          </a:xfrm>
          <a:prstGeom prst="rect">
            <a:avLst/>
          </a:prstGeom>
          <a:noFill/>
          <a:ln/>
        </p:spPr>
        <p:txBody>
          <a:bodyPr wrap="none" lIns="0" tIns="0" rIns="0" bIns="0" rtlCol="0" anchor="t"/>
          <a:lstStyle/>
          <a:p>
            <a:pPr>
              <a:lnSpc>
                <a:spcPts val="2000"/>
              </a:lnSpc>
            </a:pPr>
            <a:r>
              <a:rPr lang="en-US" sz="2000" dirty="0">
                <a:solidFill>
                  <a:srgbClr val="5B5F71"/>
                </a:solidFill>
                <a:latin typeface="Instrument Sans" pitchFamily="34" charset="0"/>
                <a:ea typeface="Instrument Sans" pitchFamily="34" charset="-122"/>
                <a:cs typeface="Instrument Sans" pitchFamily="34" charset="-120"/>
              </a:rPr>
              <a:t>Samarbejde</a:t>
            </a:r>
            <a:endParaRPr lang="en-US" sz="2000" dirty="0"/>
          </a:p>
        </p:txBody>
      </p:sp>
      <p:sp>
        <p:nvSpPr>
          <p:cNvPr id="14" name="Text 11"/>
          <p:cNvSpPr/>
          <p:nvPr/>
        </p:nvSpPr>
        <p:spPr>
          <a:xfrm>
            <a:off x="6279456" y="3818207"/>
            <a:ext cx="5343426" cy="780455"/>
          </a:xfrm>
          <a:prstGeom prst="rect">
            <a:avLst/>
          </a:prstGeom>
          <a:noFill/>
          <a:ln/>
        </p:spPr>
        <p:txBody>
          <a:bodyPr wrap="square" lIns="0" tIns="0" rIns="0" bIns="0" rtlCol="0" anchor="t"/>
          <a:lstStyle/>
          <a:p>
            <a:pPr>
              <a:lnSpc>
                <a:spcPts val="2042"/>
              </a:lnSpc>
            </a:pPr>
            <a:r>
              <a:rPr lang="en-US" sz="1250" dirty="0">
                <a:solidFill>
                  <a:srgbClr val="5B5F71"/>
                </a:solidFill>
                <a:latin typeface="Instrument Sans" pitchFamily="34" charset="0"/>
                <a:ea typeface="Instrument Sans" pitchFamily="34" charset="-122"/>
                <a:cs typeface="Instrument Sans" pitchFamily="34" charset="-120"/>
              </a:rPr>
              <a:t>Nødvendigheden af tæt samarbejde og organisation under sejlads, samt de trange pladsforhold på skibene under lange rejser var med til at styrke de sociale bånd imellem mændene.</a:t>
            </a:r>
            <a:endParaRPr lang="en-US" sz="1250" dirty="0"/>
          </a:p>
        </p:txBody>
      </p:sp>
      <p:sp>
        <p:nvSpPr>
          <p:cNvPr id="15" name="Shape 12"/>
          <p:cNvSpPr/>
          <p:nvPr/>
        </p:nvSpPr>
        <p:spPr>
          <a:xfrm>
            <a:off x="5548908" y="5052715"/>
            <a:ext cx="569119" cy="19050"/>
          </a:xfrm>
          <a:prstGeom prst="roundRect">
            <a:avLst>
              <a:gd name="adj" fmla="val 358560"/>
            </a:avLst>
          </a:prstGeom>
          <a:solidFill>
            <a:srgbClr val="C8C9CF"/>
          </a:solidFill>
          <a:ln/>
        </p:spPr>
        <p:txBody>
          <a:bodyPr/>
          <a:lstStyle/>
          <a:p>
            <a:endParaRPr lang="da-DK" sz="1500"/>
          </a:p>
        </p:txBody>
      </p:sp>
      <p:sp>
        <p:nvSpPr>
          <p:cNvPr id="16" name="Shape 13"/>
          <p:cNvSpPr/>
          <p:nvPr/>
        </p:nvSpPr>
        <p:spPr>
          <a:xfrm>
            <a:off x="5202040" y="4879281"/>
            <a:ext cx="365919" cy="365918"/>
          </a:xfrm>
          <a:prstGeom prst="roundRect">
            <a:avLst>
              <a:gd name="adj" fmla="val 18667"/>
            </a:avLst>
          </a:prstGeom>
          <a:solidFill>
            <a:srgbClr val="E2E3E9"/>
          </a:solidFill>
          <a:ln w="7620">
            <a:solidFill>
              <a:srgbClr val="C8C9CF"/>
            </a:solidFill>
            <a:prstDash val="solid"/>
          </a:ln>
        </p:spPr>
        <p:txBody>
          <a:bodyPr/>
          <a:lstStyle/>
          <a:p>
            <a:endParaRPr lang="da-DK" sz="1500"/>
          </a:p>
        </p:txBody>
      </p:sp>
      <p:sp>
        <p:nvSpPr>
          <p:cNvPr id="17" name="Text 14"/>
          <p:cNvSpPr/>
          <p:nvPr/>
        </p:nvSpPr>
        <p:spPr>
          <a:xfrm>
            <a:off x="5314355" y="4940201"/>
            <a:ext cx="141288" cy="243979"/>
          </a:xfrm>
          <a:prstGeom prst="rect">
            <a:avLst/>
          </a:prstGeom>
          <a:noFill/>
          <a:ln/>
        </p:spPr>
        <p:txBody>
          <a:bodyPr wrap="none" lIns="0" tIns="0" rIns="0" bIns="0" rtlCol="0" anchor="t"/>
          <a:lstStyle/>
          <a:p>
            <a:pPr algn="ctr">
              <a:lnSpc>
                <a:spcPts val="1917"/>
              </a:lnSpc>
            </a:pPr>
            <a:r>
              <a:rPr lang="en-US" sz="1917" dirty="0">
                <a:solidFill>
                  <a:srgbClr val="5B5F71"/>
                </a:solidFill>
                <a:latin typeface="Instrument Sans" pitchFamily="34" charset="0"/>
                <a:ea typeface="Instrument Sans" pitchFamily="34" charset="-122"/>
                <a:cs typeface="Instrument Sans" pitchFamily="34" charset="-120"/>
              </a:rPr>
              <a:t>3</a:t>
            </a:r>
            <a:endParaRPr lang="en-US" sz="1917" dirty="0"/>
          </a:p>
        </p:txBody>
      </p:sp>
      <p:sp>
        <p:nvSpPr>
          <p:cNvPr id="18" name="Text 15"/>
          <p:cNvSpPr/>
          <p:nvPr/>
        </p:nvSpPr>
        <p:spPr>
          <a:xfrm>
            <a:off x="6279456" y="4858941"/>
            <a:ext cx="2032893" cy="254099"/>
          </a:xfrm>
          <a:prstGeom prst="rect">
            <a:avLst/>
          </a:prstGeom>
          <a:noFill/>
          <a:ln/>
        </p:spPr>
        <p:txBody>
          <a:bodyPr wrap="none" lIns="0" tIns="0" rIns="0" bIns="0" rtlCol="0" anchor="t"/>
          <a:lstStyle/>
          <a:p>
            <a:pPr>
              <a:lnSpc>
                <a:spcPts val="2000"/>
              </a:lnSpc>
            </a:pPr>
            <a:r>
              <a:rPr lang="en-US" sz="2000" dirty="0">
                <a:solidFill>
                  <a:srgbClr val="5B5F71"/>
                </a:solidFill>
                <a:latin typeface="Instrument Sans" pitchFamily="34" charset="0"/>
                <a:ea typeface="Instrument Sans" pitchFamily="34" charset="-122"/>
                <a:cs typeface="Instrument Sans" pitchFamily="34" charset="-120"/>
              </a:rPr>
              <a:t>Hirden</a:t>
            </a:r>
            <a:endParaRPr lang="en-US" sz="2000" dirty="0"/>
          </a:p>
        </p:txBody>
      </p:sp>
      <p:sp>
        <p:nvSpPr>
          <p:cNvPr id="19" name="Text 16"/>
          <p:cNvSpPr/>
          <p:nvPr/>
        </p:nvSpPr>
        <p:spPr>
          <a:xfrm>
            <a:off x="6279456" y="5210572"/>
            <a:ext cx="5343426" cy="780455"/>
          </a:xfrm>
          <a:prstGeom prst="rect">
            <a:avLst/>
          </a:prstGeom>
          <a:noFill/>
          <a:ln/>
        </p:spPr>
        <p:txBody>
          <a:bodyPr wrap="square" lIns="0" tIns="0" rIns="0" bIns="0" rtlCol="0" anchor="t"/>
          <a:lstStyle/>
          <a:p>
            <a:pPr>
              <a:lnSpc>
                <a:spcPts val="2042"/>
              </a:lnSpc>
            </a:pPr>
            <a:r>
              <a:rPr lang="en-US" sz="2000" dirty="0">
                <a:solidFill>
                  <a:srgbClr val="5B5F71"/>
                </a:solidFill>
                <a:latin typeface="Instrument Sans" pitchFamily="34" charset="0"/>
                <a:ea typeface="Instrument Sans" pitchFamily="34" charset="-122"/>
                <a:cs typeface="Instrument Sans" pitchFamily="34" charset="-120"/>
              </a:rPr>
              <a:t>Krigerne i vikingetiden var organiseret i større eller mindre enheder, 'hirden', som den hedder i samtidige og senere skriftlige kilder. Hirden udgjorde det militære følge for stormænd og konger.</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92031" y="1433414"/>
            <a:ext cx="6179939" cy="1774428"/>
          </a:xfrm>
          <a:prstGeom prst="rect">
            <a:avLst/>
          </a:prstGeom>
          <a:noFill/>
          <a:ln/>
        </p:spPr>
        <p:txBody>
          <a:bodyPr wrap="square" lIns="0" tIns="0" rIns="0" bIns="0" rtlCol="0" anchor="t"/>
          <a:lstStyle/>
          <a:p>
            <a:pPr>
              <a:lnSpc>
                <a:spcPts val="6958"/>
              </a:lnSpc>
            </a:pPr>
            <a:r>
              <a:rPr lang="en-US" sz="5583" kern="0" spc="-56" dirty="0">
                <a:solidFill>
                  <a:srgbClr val="FA95AF"/>
                </a:solidFill>
                <a:latin typeface="Anton" pitchFamily="34" charset="0"/>
                <a:ea typeface="Anton" pitchFamily="34" charset="-122"/>
                <a:cs typeface="Anton" pitchFamily="34" charset="-120"/>
              </a:rPr>
              <a:t>Plyndringstogterne begynder</a:t>
            </a:r>
            <a:endParaRPr lang="en-US" sz="5583" dirty="0"/>
          </a:p>
        </p:txBody>
      </p:sp>
      <p:sp>
        <p:nvSpPr>
          <p:cNvPr id="4" name="Text 1"/>
          <p:cNvSpPr/>
          <p:nvPr/>
        </p:nvSpPr>
        <p:spPr>
          <a:xfrm>
            <a:off x="5292031" y="3516412"/>
            <a:ext cx="6179939" cy="1316832"/>
          </a:xfrm>
          <a:prstGeom prst="rect">
            <a:avLst/>
          </a:prstGeom>
          <a:noFill/>
          <a:ln/>
        </p:spPr>
        <p:txBody>
          <a:bodyPr wrap="square" lIns="0" tIns="0" rIns="0" bIns="0" rtlCol="0" anchor="t"/>
          <a:lstStyle/>
          <a:p>
            <a:pPr>
              <a:lnSpc>
                <a:spcPts val="2583"/>
              </a:lnSpc>
            </a:pPr>
            <a:r>
              <a:rPr lang="en-US" sz="1583" kern="0" spc="-32" dirty="0">
                <a:solidFill>
                  <a:srgbClr val="E0D6DE"/>
                </a:solidFill>
                <a:latin typeface="Fira Sans" pitchFamily="34" charset="0"/>
                <a:ea typeface="Fira Sans" pitchFamily="34" charset="-122"/>
                <a:cs typeface="Fira Sans" pitchFamily="34" charset="-120"/>
              </a:rPr>
              <a:t>Plyndringstogter var en vigtig del af vikingetiden. De var en kilde til rigdom og prestige for vikingehøvdinger og konger. De var også en måde at sikre kontrol over territorier og skabe magtbalance i Skandinavien.</a:t>
            </a:r>
            <a:endParaRPr lang="en-US" sz="1583"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191819" y="745530"/>
            <a:ext cx="5978922" cy="553343"/>
          </a:xfrm>
          <a:prstGeom prst="rect">
            <a:avLst/>
          </a:prstGeom>
          <a:noFill/>
          <a:ln/>
        </p:spPr>
        <p:txBody>
          <a:bodyPr wrap="none" lIns="0" tIns="0" rIns="0" bIns="0" rtlCol="0" anchor="t"/>
          <a:lstStyle/>
          <a:p>
            <a:pPr>
              <a:lnSpc>
                <a:spcPts val="4333"/>
              </a:lnSpc>
            </a:pPr>
            <a:r>
              <a:rPr lang="en-US" sz="3458" kern="0" spc="-35" dirty="0">
                <a:solidFill>
                  <a:srgbClr val="FA95AF"/>
                </a:solidFill>
                <a:latin typeface="Anton" pitchFamily="34" charset="0"/>
                <a:ea typeface="Anton" pitchFamily="34" charset="-122"/>
                <a:cs typeface="Anton" pitchFamily="34" charset="-120"/>
              </a:rPr>
              <a:t>Fra plyndringstogter til kongeriger</a:t>
            </a:r>
            <a:endParaRPr lang="en-US" sz="3458" dirty="0"/>
          </a:p>
        </p:txBody>
      </p:sp>
      <p:sp>
        <p:nvSpPr>
          <p:cNvPr id="4" name="Shape 1"/>
          <p:cNvSpPr/>
          <p:nvPr/>
        </p:nvSpPr>
        <p:spPr>
          <a:xfrm>
            <a:off x="5447903" y="1564482"/>
            <a:ext cx="19050" cy="4547989"/>
          </a:xfrm>
          <a:prstGeom prst="roundRect">
            <a:avLst>
              <a:gd name="adj" fmla="val 139450"/>
            </a:avLst>
          </a:prstGeom>
          <a:solidFill>
            <a:srgbClr val="575757"/>
          </a:solidFill>
          <a:ln/>
        </p:spPr>
        <p:txBody>
          <a:bodyPr/>
          <a:lstStyle/>
          <a:p>
            <a:endParaRPr lang="da-DK" sz="1500"/>
          </a:p>
        </p:txBody>
      </p:sp>
      <p:sp>
        <p:nvSpPr>
          <p:cNvPr id="5" name="Shape 2"/>
          <p:cNvSpPr/>
          <p:nvPr/>
        </p:nvSpPr>
        <p:spPr>
          <a:xfrm>
            <a:off x="5637610" y="1953419"/>
            <a:ext cx="619819" cy="19050"/>
          </a:xfrm>
          <a:prstGeom prst="roundRect">
            <a:avLst>
              <a:gd name="adj" fmla="val 139450"/>
            </a:avLst>
          </a:prstGeom>
          <a:solidFill>
            <a:srgbClr val="575757"/>
          </a:solidFill>
          <a:ln/>
        </p:spPr>
        <p:txBody>
          <a:bodyPr/>
          <a:lstStyle/>
          <a:p>
            <a:endParaRPr lang="da-DK" sz="1500"/>
          </a:p>
        </p:txBody>
      </p:sp>
      <p:sp>
        <p:nvSpPr>
          <p:cNvPr id="6" name="Shape 3"/>
          <p:cNvSpPr/>
          <p:nvPr/>
        </p:nvSpPr>
        <p:spPr>
          <a:xfrm>
            <a:off x="5258197" y="1763713"/>
            <a:ext cx="398463" cy="398463"/>
          </a:xfrm>
          <a:prstGeom prst="roundRect">
            <a:avLst>
              <a:gd name="adj" fmla="val 6667"/>
            </a:avLst>
          </a:prstGeom>
          <a:solidFill>
            <a:srgbClr val="3E3E3E"/>
          </a:solidFill>
          <a:ln/>
        </p:spPr>
        <p:txBody>
          <a:bodyPr/>
          <a:lstStyle/>
          <a:p>
            <a:endParaRPr lang="da-DK" sz="1500"/>
          </a:p>
        </p:txBody>
      </p:sp>
      <p:sp>
        <p:nvSpPr>
          <p:cNvPr id="7" name="Text 4"/>
          <p:cNvSpPr/>
          <p:nvPr/>
        </p:nvSpPr>
        <p:spPr>
          <a:xfrm>
            <a:off x="5414765" y="1830090"/>
            <a:ext cx="85229" cy="265608"/>
          </a:xfrm>
          <a:prstGeom prst="rect">
            <a:avLst/>
          </a:prstGeom>
          <a:noFill/>
          <a:ln/>
        </p:spPr>
        <p:txBody>
          <a:bodyPr wrap="none" lIns="0" tIns="0" rIns="0" bIns="0" rtlCol="0" anchor="t"/>
          <a:lstStyle/>
          <a:p>
            <a:pPr algn="ctr">
              <a:lnSpc>
                <a:spcPts val="2083"/>
              </a:lnSpc>
            </a:pPr>
            <a:r>
              <a:rPr lang="en-US" sz="2083" kern="0" spc="-21" dirty="0">
                <a:solidFill>
                  <a:srgbClr val="E0D6DE"/>
                </a:solidFill>
                <a:latin typeface="Anton" pitchFamily="34" charset="0"/>
                <a:ea typeface="Anton" pitchFamily="34" charset="-122"/>
                <a:cs typeface="Anton" pitchFamily="34" charset="-120"/>
              </a:rPr>
              <a:t>1</a:t>
            </a:r>
            <a:endParaRPr lang="en-US" sz="2083" dirty="0"/>
          </a:p>
        </p:txBody>
      </p:sp>
      <p:sp>
        <p:nvSpPr>
          <p:cNvPr id="8" name="Text 5"/>
          <p:cNvSpPr/>
          <p:nvPr/>
        </p:nvSpPr>
        <p:spPr>
          <a:xfrm>
            <a:off x="6431459" y="1741487"/>
            <a:ext cx="2213768" cy="276622"/>
          </a:xfrm>
          <a:prstGeom prst="rect">
            <a:avLst/>
          </a:prstGeom>
          <a:noFill/>
          <a:ln/>
        </p:spPr>
        <p:txBody>
          <a:bodyPr wrap="none" lIns="0" tIns="0" rIns="0" bIns="0" rtlCol="0" anchor="t"/>
          <a:lstStyle/>
          <a:p>
            <a:pPr>
              <a:lnSpc>
                <a:spcPts val="2167"/>
              </a:lnSpc>
            </a:pPr>
            <a:r>
              <a:rPr lang="en-US" sz="1708" kern="0" spc="-17" dirty="0">
                <a:solidFill>
                  <a:srgbClr val="E0D6DE"/>
                </a:solidFill>
                <a:latin typeface="Anton" pitchFamily="34" charset="0"/>
                <a:ea typeface="Anton" pitchFamily="34" charset="-122"/>
                <a:cs typeface="Anton" pitchFamily="34" charset="-120"/>
              </a:rPr>
              <a:t>Plyndringstogter</a:t>
            </a:r>
            <a:endParaRPr lang="en-US" sz="1708" dirty="0"/>
          </a:p>
        </p:txBody>
      </p:sp>
      <p:sp>
        <p:nvSpPr>
          <p:cNvPr id="9" name="Text 6"/>
          <p:cNvSpPr/>
          <p:nvPr/>
        </p:nvSpPr>
        <p:spPr>
          <a:xfrm>
            <a:off x="6431458" y="2124274"/>
            <a:ext cx="5140722" cy="566738"/>
          </a:xfrm>
          <a:prstGeom prst="rect">
            <a:avLst/>
          </a:prstGeom>
          <a:noFill/>
          <a:ln/>
        </p:spPr>
        <p:txBody>
          <a:bodyPr wrap="square" lIns="0" tIns="0" rIns="0" bIns="0" rtlCol="0" anchor="t"/>
          <a:lstStyle/>
          <a:p>
            <a:pPr>
              <a:lnSpc>
                <a:spcPts val="2208"/>
              </a:lnSpc>
            </a:pPr>
            <a:r>
              <a:rPr lang="en-US" sz="1667" kern="0" spc="-27" dirty="0">
                <a:solidFill>
                  <a:srgbClr val="E0D6DE"/>
                </a:solidFill>
                <a:latin typeface="Fira Sans" pitchFamily="34" charset="0"/>
                <a:ea typeface="Fira Sans" pitchFamily="34" charset="-122"/>
                <a:cs typeface="Fira Sans" pitchFamily="34" charset="-120"/>
              </a:rPr>
              <a:t>Vikingernes plyndringstogter begyndte som små angreb på klostre og landsbyer, men voksede gradvist i omfang.</a:t>
            </a:r>
            <a:endParaRPr lang="en-US" sz="1667" dirty="0"/>
          </a:p>
        </p:txBody>
      </p:sp>
      <p:sp>
        <p:nvSpPr>
          <p:cNvPr id="10" name="Shape 7"/>
          <p:cNvSpPr/>
          <p:nvPr/>
        </p:nvSpPr>
        <p:spPr>
          <a:xfrm>
            <a:off x="5637610" y="3433961"/>
            <a:ext cx="619819" cy="19050"/>
          </a:xfrm>
          <a:prstGeom prst="roundRect">
            <a:avLst>
              <a:gd name="adj" fmla="val 139450"/>
            </a:avLst>
          </a:prstGeom>
          <a:solidFill>
            <a:srgbClr val="575757"/>
          </a:solidFill>
          <a:ln/>
        </p:spPr>
        <p:txBody>
          <a:bodyPr/>
          <a:lstStyle/>
          <a:p>
            <a:endParaRPr lang="da-DK" sz="1500"/>
          </a:p>
        </p:txBody>
      </p:sp>
      <p:sp>
        <p:nvSpPr>
          <p:cNvPr id="11" name="Shape 8"/>
          <p:cNvSpPr/>
          <p:nvPr/>
        </p:nvSpPr>
        <p:spPr>
          <a:xfrm>
            <a:off x="5258197" y="3244255"/>
            <a:ext cx="398463" cy="398463"/>
          </a:xfrm>
          <a:prstGeom prst="roundRect">
            <a:avLst>
              <a:gd name="adj" fmla="val 6667"/>
            </a:avLst>
          </a:prstGeom>
          <a:solidFill>
            <a:srgbClr val="3E3E3E"/>
          </a:solidFill>
          <a:ln/>
        </p:spPr>
        <p:txBody>
          <a:bodyPr/>
          <a:lstStyle/>
          <a:p>
            <a:endParaRPr lang="da-DK" sz="1500"/>
          </a:p>
        </p:txBody>
      </p:sp>
      <p:sp>
        <p:nvSpPr>
          <p:cNvPr id="12" name="Text 9"/>
          <p:cNvSpPr/>
          <p:nvPr/>
        </p:nvSpPr>
        <p:spPr>
          <a:xfrm>
            <a:off x="5393035" y="3310632"/>
            <a:ext cx="128687" cy="265608"/>
          </a:xfrm>
          <a:prstGeom prst="rect">
            <a:avLst/>
          </a:prstGeom>
          <a:noFill/>
          <a:ln/>
        </p:spPr>
        <p:txBody>
          <a:bodyPr wrap="none" lIns="0" tIns="0" rIns="0" bIns="0" rtlCol="0" anchor="t"/>
          <a:lstStyle/>
          <a:p>
            <a:pPr algn="ctr">
              <a:lnSpc>
                <a:spcPts val="2083"/>
              </a:lnSpc>
            </a:pPr>
            <a:r>
              <a:rPr lang="en-US" sz="2083" kern="0" spc="-21" dirty="0">
                <a:solidFill>
                  <a:srgbClr val="E0D6DE"/>
                </a:solidFill>
                <a:latin typeface="Anton" pitchFamily="34" charset="0"/>
                <a:ea typeface="Anton" pitchFamily="34" charset="-122"/>
                <a:cs typeface="Anton" pitchFamily="34" charset="-120"/>
              </a:rPr>
              <a:t>2</a:t>
            </a:r>
            <a:endParaRPr lang="en-US" sz="2083" dirty="0"/>
          </a:p>
        </p:txBody>
      </p:sp>
      <p:sp>
        <p:nvSpPr>
          <p:cNvPr id="13" name="Text 10"/>
          <p:cNvSpPr/>
          <p:nvPr/>
        </p:nvSpPr>
        <p:spPr>
          <a:xfrm>
            <a:off x="6431459" y="3222030"/>
            <a:ext cx="2213768" cy="276622"/>
          </a:xfrm>
          <a:prstGeom prst="rect">
            <a:avLst/>
          </a:prstGeom>
          <a:noFill/>
          <a:ln/>
        </p:spPr>
        <p:txBody>
          <a:bodyPr wrap="none" lIns="0" tIns="0" rIns="0" bIns="0" rtlCol="0" anchor="t"/>
          <a:lstStyle/>
          <a:p>
            <a:pPr>
              <a:lnSpc>
                <a:spcPts val="2167"/>
              </a:lnSpc>
            </a:pPr>
            <a:r>
              <a:rPr lang="en-US" sz="1708" kern="0" spc="-17" dirty="0">
                <a:solidFill>
                  <a:srgbClr val="E0D6DE"/>
                </a:solidFill>
                <a:latin typeface="Anton" pitchFamily="34" charset="0"/>
                <a:ea typeface="Anton" pitchFamily="34" charset="-122"/>
                <a:cs typeface="Anton" pitchFamily="34" charset="-120"/>
              </a:rPr>
              <a:t>Erobring</a:t>
            </a:r>
            <a:endParaRPr lang="en-US" sz="1708" dirty="0"/>
          </a:p>
        </p:txBody>
      </p:sp>
      <p:sp>
        <p:nvSpPr>
          <p:cNvPr id="14" name="Text 11"/>
          <p:cNvSpPr/>
          <p:nvPr/>
        </p:nvSpPr>
        <p:spPr>
          <a:xfrm>
            <a:off x="6431458" y="3604816"/>
            <a:ext cx="5140722" cy="850107"/>
          </a:xfrm>
          <a:prstGeom prst="rect">
            <a:avLst/>
          </a:prstGeom>
          <a:noFill/>
          <a:ln/>
        </p:spPr>
        <p:txBody>
          <a:bodyPr wrap="square" lIns="0" tIns="0" rIns="0" bIns="0" rtlCol="0" anchor="t"/>
          <a:lstStyle/>
          <a:p>
            <a:pPr>
              <a:lnSpc>
                <a:spcPts val="2208"/>
              </a:lnSpc>
            </a:pPr>
            <a:r>
              <a:rPr lang="en-US" sz="1667" kern="0" spc="-27" dirty="0">
                <a:solidFill>
                  <a:srgbClr val="E0D6DE"/>
                </a:solidFill>
                <a:latin typeface="Fira Sans" pitchFamily="34" charset="0"/>
                <a:ea typeface="Fira Sans" pitchFamily="34" charset="-122"/>
                <a:cs typeface="Fira Sans" pitchFamily="34" charset="-120"/>
              </a:rPr>
              <a:t>Vikingernes succesfulde plyndringstogter førte til erobring af nye territorier, herunder 'Danelagen' i England og Normandiet i Frankrig.</a:t>
            </a:r>
            <a:endParaRPr lang="en-US" sz="1667" dirty="0"/>
          </a:p>
        </p:txBody>
      </p:sp>
      <p:sp>
        <p:nvSpPr>
          <p:cNvPr id="15" name="Shape 12"/>
          <p:cNvSpPr/>
          <p:nvPr/>
        </p:nvSpPr>
        <p:spPr>
          <a:xfrm>
            <a:off x="5637610" y="5197872"/>
            <a:ext cx="619819" cy="19050"/>
          </a:xfrm>
          <a:prstGeom prst="roundRect">
            <a:avLst>
              <a:gd name="adj" fmla="val 139450"/>
            </a:avLst>
          </a:prstGeom>
          <a:solidFill>
            <a:srgbClr val="575757"/>
          </a:solidFill>
          <a:ln/>
        </p:spPr>
        <p:txBody>
          <a:bodyPr/>
          <a:lstStyle/>
          <a:p>
            <a:endParaRPr lang="da-DK" sz="1500"/>
          </a:p>
        </p:txBody>
      </p:sp>
      <p:sp>
        <p:nvSpPr>
          <p:cNvPr id="16" name="Shape 13"/>
          <p:cNvSpPr/>
          <p:nvPr/>
        </p:nvSpPr>
        <p:spPr>
          <a:xfrm>
            <a:off x="5258197" y="5008166"/>
            <a:ext cx="398463" cy="398463"/>
          </a:xfrm>
          <a:prstGeom prst="roundRect">
            <a:avLst>
              <a:gd name="adj" fmla="val 6667"/>
            </a:avLst>
          </a:prstGeom>
          <a:solidFill>
            <a:srgbClr val="3E3E3E"/>
          </a:solidFill>
          <a:ln/>
        </p:spPr>
        <p:txBody>
          <a:bodyPr/>
          <a:lstStyle/>
          <a:p>
            <a:endParaRPr lang="da-DK" sz="1500"/>
          </a:p>
        </p:txBody>
      </p:sp>
      <p:sp>
        <p:nvSpPr>
          <p:cNvPr id="17" name="Text 14"/>
          <p:cNvSpPr/>
          <p:nvPr/>
        </p:nvSpPr>
        <p:spPr>
          <a:xfrm>
            <a:off x="5393035" y="5074544"/>
            <a:ext cx="128687" cy="265608"/>
          </a:xfrm>
          <a:prstGeom prst="rect">
            <a:avLst/>
          </a:prstGeom>
          <a:noFill/>
          <a:ln/>
        </p:spPr>
        <p:txBody>
          <a:bodyPr wrap="none" lIns="0" tIns="0" rIns="0" bIns="0" rtlCol="0" anchor="t"/>
          <a:lstStyle/>
          <a:p>
            <a:pPr algn="ctr">
              <a:lnSpc>
                <a:spcPts val="2083"/>
              </a:lnSpc>
            </a:pPr>
            <a:r>
              <a:rPr lang="en-US" sz="2083" kern="0" spc="-21" dirty="0">
                <a:solidFill>
                  <a:srgbClr val="E0D6DE"/>
                </a:solidFill>
                <a:latin typeface="Anton" pitchFamily="34" charset="0"/>
                <a:ea typeface="Anton" pitchFamily="34" charset="-122"/>
                <a:cs typeface="Anton" pitchFamily="34" charset="-120"/>
              </a:rPr>
              <a:t>3</a:t>
            </a:r>
            <a:endParaRPr lang="en-US" sz="2083" dirty="0"/>
          </a:p>
        </p:txBody>
      </p:sp>
      <p:sp>
        <p:nvSpPr>
          <p:cNvPr id="18" name="Text 15"/>
          <p:cNvSpPr/>
          <p:nvPr/>
        </p:nvSpPr>
        <p:spPr>
          <a:xfrm>
            <a:off x="6431459" y="4985941"/>
            <a:ext cx="2213768" cy="276622"/>
          </a:xfrm>
          <a:prstGeom prst="rect">
            <a:avLst/>
          </a:prstGeom>
          <a:noFill/>
          <a:ln/>
        </p:spPr>
        <p:txBody>
          <a:bodyPr wrap="none" lIns="0" tIns="0" rIns="0" bIns="0" rtlCol="0" anchor="t"/>
          <a:lstStyle/>
          <a:p>
            <a:pPr>
              <a:lnSpc>
                <a:spcPts val="2167"/>
              </a:lnSpc>
            </a:pPr>
            <a:r>
              <a:rPr lang="en-US" sz="1708" kern="0" spc="-17" dirty="0">
                <a:solidFill>
                  <a:srgbClr val="E0D6DE"/>
                </a:solidFill>
                <a:latin typeface="Anton" pitchFamily="34" charset="0"/>
                <a:ea typeface="Anton" pitchFamily="34" charset="-122"/>
                <a:cs typeface="Anton" pitchFamily="34" charset="-120"/>
              </a:rPr>
              <a:t>Bosætning</a:t>
            </a:r>
            <a:endParaRPr lang="en-US" sz="1708" dirty="0"/>
          </a:p>
        </p:txBody>
      </p:sp>
      <p:sp>
        <p:nvSpPr>
          <p:cNvPr id="19" name="Text 16"/>
          <p:cNvSpPr/>
          <p:nvPr/>
        </p:nvSpPr>
        <p:spPr>
          <a:xfrm>
            <a:off x="6431458" y="5368727"/>
            <a:ext cx="5140722" cy="566738"/>
          </a:xfrm>
          <a:prstGeom prst="rect">
            <a:avLst/>
          </a:prstGeom>
          <a:noFill/>
          <a:ln/>
        </p:spPr>
        <p:txBody>
          <a:bodyPr wrap="square" lIns="0" tIns="0" rIns="0" bIns="0" rtlCol="0" anchor="t"/>
          <a:lstStyle/>
          <a:p>
            <a:pPr>
              <a:lnSpc>
                <a:spcPts val="2208"/>
              </a:lnSpc>
            </a:pPr>
            <a:r>
              <a:rPr lang="en-US" sz="1667" kern="0" spc="-27" dirty="0">
                <a:solidFill>
                  <a:srgbClr val="E0D6DE"/>
                </a:solidFill>
                <a:latin typeface="Fira Sans" pitchFamily="34" charset="0"/>
                <a:ea typeface="Fira Sans" pitchFamily="34" charset="-122"/>
                <a:cs typeface="Fira Sans" pitchFamily="34" charset="-120"/>
              </a:rPr>
              <a:t>Vikingernes bosætning i erobrede områder fører til kulturel udveksling og dannelsen af nye politiske enheder.</a:t>
            </a:r>
            <a:endParaRPr lang="en-US" sz="1667"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92031" y="825203"/>
            <a:ext cx="6179939" cy="2661643"/>
          </a:xfrm>
          <a:prstGeom prst="rect">
            <a:avLst/>
          </a:prstGeom>
          <a:noFill/>
          <a:ln/>
        </p:spPr>
        <p:txBody>
          <a:bodyPr wrap="square" lIns="0" tIns="0" rIns="0" bIns="0" rtlCol="0" anchor="t"/>
          <a:lstStyle/>
          <a:p>
            <a:pPr>
              <a:lnSpc>
                <a:spcPts val="6958"/>
              </a:lnSpc>
            </a:pPr>
            <a:r>
              <a:rPr lang="en-US" sz="5583" dirty="0">
                <a:solidFill>
                  <a:srgbClr val="5C4E3D"/>
                </a:solidFill>
                <a:latin typeface="Libre Baskerville" pitchFamily="34" charset="0"/>
                <a:ea typeface="Libre Baskerville" pitchFamily="34" charset="-122"/>
                <a:cs typeface="Libre Baskerville" pitchFamily="34" charset="-120"/>
              </a:rPr>
              <a:t>Hvorfor plyndrede vikingerne?</a:t>
            </a:r>
            <a:endParaRPr lang="en-US" sz="5583" dirty="0"/>
          </a:p>
        </p:txBody>
      </p:sp>
      <p:sp>
        <p:nvSpPr>
          <p:cNvPr id="4" name="Text 1"/>
          <p:cNvSpPr/>
          <p:nvPr/>
        </p:nvSpPr>
        <p:spPr>
          <a:xfrm>
            <a:off x="5292031" y="3795416"/>
            <a:ext cx="6179939" cy="1646039"/>
          </a:xfrm>
          <a:prstGeom prst="rect">
            <a:avLst/>
          </a:prstGeom>
          <a:noFill/>
          <a:ln/>
        </p:spPr>
        <p:txBody>
          <a:bodyPr wrap="square" lIns="0" tIns="0" rIns="0" bIns="0" rtlCol="0" anchor="t"/>
          <a:lstStyle/>
          <a:p>
            <a:pPr>
              <a:lnSpc>
                <a:spcPts val="2583"/>
              </a:lnSpc>
            </a:pPr>
            <a:r>
              <a:rPr lang="en-US" sz="1583" dirty="0">
                <a:solidFill>
                  <a:srgbClr val="454240"/>
                </a:solidFill>
                <a:latin typeface="DM Sans" pitchFamily="34" charset="0"/>
                <a:ea typeface="DM Sans" pitchFamily="34" charset="-122"/>
                <a:cs typeface="DM Sans" pitchFamily="34" charset="-120"/>
              </a:rPr>
              <a:t>Vikingernes plyndringstogter var et komplekst fænomen med mange årsager. Introduktionen af sejlskibene muliggjorde togterne over åbent hav, men de var næppe den eneste årsag. </a:t>
            </a:r>
            <a:endParaRPr lang="en-US" sz="1583" dirty="0"/>
          </a:p>
        </p:txBody>
      </p:sp>
      <p:sp>
        <p:nvSpPr>
          <p:cNvPr id="5" name="Shape 2"/>
          <p:cNvSpPr/>
          <p:nvPr/>
        </p:nvSpPr>
        <p:spPr>
          <a:xfrm>
            <a:off x="5292031" y="5688211"/>
            <a:ext cx="329108" cy="329108"/>
          </a:xfrm>
          <a:prstGeom prst="roundRect">
            <a:avLst>
              <a:gd name="adj" fmla="val 23151155"/>
            </a:avLst>
          </a:prstGeom>
          <a:noFill/>
          <a:ln w="7620">
            <a:solidFill>
              <a:srgbClr val="FFFFFF"/>
            </a:solidFill>
            <a:prstDash val="solid"/>
          </a:ln>
        </p:spPr>
        <p:txBody>
          <a:bodyPr/>
          <a:lstStyle/>
          <a:p>
            <a:endParaRPr lang="da-DK" sz="15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539651" y="594221"/>
            <a:ext cx="4892378" cy="481906"/>
          </a:xfrm>
          <a:prstGeom prst="rect">
            <a:avLst/>
          </a:prstGeom>
          <a:noFill/>
          <a:ln/>
        </p:spPr>
        <p:txBody>
          <a:bodyPr wrap="none" lIns="0" tIns="0" rIns="0" bIns="0" rtlCol="0" anchor="t"/>
          <a:lstStyle/>
          <a:p>
            <a:pPr>
              <a:lnSpc>
                <a:spcPts val="3792"/>
              </a:lnSpc>
            </a:pPr>
            <a:r>
              <a:rPr lang="en-US" sz="3000" dirty="0">
                <a:solidFill>
                  <a:srgbClr val="5C4E3D"/>
                </a:solidFill>
                <a:latin typeface="Libre Baskerville" pitchFamily="34" charset="0"/>
                <a:ea typeface="Libre Baskerville" pitchFamily="34" charset="-122"/>
                <a:cs typeface="Libre Baskerville" pitchFamily="34" charset="-120"/>
              </a:rPr>
              <a:t>Økonomiske drivkræfter</a:t>
            </a:r>
            <a:endParaRPr lang="en-US" sz="3000" dirty="0"/>
          </a:p>
        </p:txBody>
      </p:sp>
      <p:sp>
        <p:nvSpPr>
          <p:cNvPr id="4" name="Shape 1"/>
          <p:cNvSpPr/>
          <p:nvPr/>
        </p:nvSpPr>
        <p:spPr>
          <a:xfrm>
            <a:off x="539651" y="1480841"/>
            <a:ext cx="346869" cy="346869"/>
          </a:xfrm>
          <a:prstGeom prst="roundRect">
            <a:avLst>
              <a:gd name="adj" fmla="val 18672"/>
            </a:avLst>
          </a:prstGeom>
          <a:solidFill>
            <a:srgbClr val="F7EDD4"/>
          </a:solidFill>
          <a:ln w="7620">
            <a:solidFill>
              <a:srgbClr val="DDD3BA"/>
            </a:solidFill>
            <a:prstDash val="solid"/>
          </a:ln>
        </p:spPr>
        <p:txBody>
          <a:bodyPr/>
          <a:lstStyle/>
          <a:p>
            <a:endParaRPr lang="da-DK" sz="1500"/>
          </a:p>
        </p:txBody>
      </p:sp>
      <p:sp>
        <p:nvSpPr>
          <p:cNvPr id="5" name="Text 2"/>
          <p:cNvSpPr/>
          <p:nvPr/>
        </p:nvSpPr>
        <p:spPr>
          <a:xfrm>
            <a:off x="661492" y="1538586"/>
            <a:ext cx="103188" cy="231279"/>
          </a:xfrm>
          <a:prstGeom prst="rect">
            <a:avLst/>
          </a:prstGeom>
          <a:noFill/>
          <a:ln/>
        </p:spPr>
        <p:txBody>
          <a:bodyPr wrap="none" lIns="0" tIns="0" rIns="0" bIns="0" rtlCol="0" anchor="t"/>
          <a:lstStyle/>
          <a:p>
            <a:pPr algn="ctr">
              <a:lnSpc>
                <a:spcPts val="1792"/>
              </a:lnSpc>
            </a:pPr>
            <a:r>
              <a:rPr lang="en-US" sz="1792" dirty="0">
                <a:solidFill>
                  <a:srgbClr val="454240"/>
                </a:solidFill>
                <a:latin typeface="Libre Baskerville" pitchFamily="34" charset="0"/>
                <a:ea typeface="Libre Baskerville" pitchFamily="34" charset="-122"/>
                <a:cs typeface="Libre Baskerville" pitchFamily="34" charset="-120"/>
              </a:rPr>
              <a:t>1</a:t>
            </a:r>
            <a:endParaRPr lang="en-US" sz="1792" dirty="0"/>
          </a:p>
        </p:txBody>
      </p:sp>
      <p:sp>
        <p:nvSpPr>
          <p:cNvPr id="6" name="Text 3"/>
          <p:cNvSpPr/>
          <p:nvPr/>
        </p:nvSpPr>
        <p:spPr>
          <a:xfrm>
            <a:off x="1040706" y="1480840"/>
            <a:ext cx="2808387" cy="240903"/>
          </a:xfrm>
          <a:prstGeom prst="rect">
            <a:avLst/>
          </a:prstGeom>
          <a:noFill/>
          <a:ln/>
        </p:spPr>
        <p:txBody>
          <a:bodyPr wrap="none" lIns="0" tIns="0" rIns="0" bIns="0" rtlCol="0" anchor="t"/>
          <a:lstStyle/>
          <a:p>
            <a:pPr>
              <a:lnSpc>
                <a:spcPts val="1875"/>
              </a:lnSpc>
            </a:pPr>
            <a:r>
              <a:rPr lang="en-US" sz="2000" dirty="0">
                <a:solidFill>
                  <a:srgbClr val="454240"/>
                </a:solidFill>
                <a:latin typeface="Libre Baskerville" pitchFamily="34" charset="0"/>
                <a:ea typeface="Libre Baskerville" pitchFamily="34" charset="-122"/>
                <a:cs typeface="Libre Baskerville" pitchFamily="34" charset="-120"/>
              </a:rPr>
              <a:t>Mangel på indtægtsgrundlag</a:t>
            </a:r>
            <a:endParaRPr lang="en-US" sz="2000" dirty="0"/>
          </a:p>
        </p:txBody>
      </p:sp>
      <p:sp>
        <p:nvSpPr>
          <p:cNvPr id="7" name="Text 4"/>
          <p:cNvSpPr/>
          <p:nvPr/>
        </p:nvSpPr>
        <p:spPr>
          <a:xfrm>
            <a:off x="1040705" y="1814215"/>
            <a:ext cx="6505313" cy="674290"/>
          </a:xfrm>
          <a:prstGeom prst="rect">
            <a:avLst/>
          </a:prstGeom>
          <a:noFill/>
          <a:ln/>
        </p:spPr>
        <p:txBody>
          <a:bodyPr wrap="square" lIns="0" tIns="0" rIns="0" bIns="0" rtlCol="0" anchor="t"/>
          <a:lstStyle/>
          <a:p>
            <a:pPr>
              <a:lnSpc>
                <a:spcPts val="1917"/>
              </a:lnSpc>
            </a:pPr>
            <a:r>
              <a:rPr lang="en-US" dirty="0">
                <a:solidFill>
                  <a:srgbClr val="454240"/>
                </a:solidFill>
                <a:latin typeface="DM Sans" pitchFamily="34" charset="0"/>
                <a:ea typeface="DM Sans" pitchFamily="34" charset="-122"/>
                <a:cs typeface="DM Sans" pitchFamily="34" charset="-120"/>
              </a:rPr>
              <a:t>En stor skare af unge mænd uden indtægtsgrundlag kan have bidraget til plyndringstogterne. Konkurrencen om kvinder kan have været stor.</a:t>
            </a:r>
            <a:endParaRPr lang="en-US" dirty="0"/>
          </a:p>
        </p:txBody>
      </p:sp>
      <p:sp>
        <p:nvSpPr>
          <p:cNvPr id="8" name="Shape 5"/>
          <p:cNvSpPr/>
          <p:nvPr/>
        </p:nvSpPr>
        <p:spPr>
          <a:xfrm>
            <a:off x="539651" y="2635151"/>
            <a:ext cx="346869" cy="346869"/>
          </a:xfrm>
          <a:prstGeom prst="roundRect">
            <a:avLst>
              <a:gd name="adj" fmla="val 18672"/>
            </a:avLst>
          </a:prstGeom>
          <a:solidFill>
            <a:srgbClr val="F7EDD4"/>
          </a:solidFill>
          <a:ln w="7620">
            <a:solidFill>
              <a:srgbClr val="DDD3BA"/>
            </a:solidFill>
            <a:prstDash val="solid"/>
          </a:ln>
        </p:spPr>
        <p:txBody>
          <a:bodyPr/>
          <a:lstStyle/>
          <a:p>
            <a:endParaRPr lang="da-DK" sz="1500"/>
          </a:p>
        </p:txBody>
      </p:sp>
      <p:sp>
        <p:nvSpPr>
          <p:cNvPr id="9" name="Text 6"/>
          <p:cNvSpPr/>
          <p:nvPr/>
        </p:nvSpPr>
        <p:spPr>
          <a:xfrm>
            <a:off x="641846" y="2692896"/>
            <a:ext cx="142478" cy="231279"/>
          </a:xfrm>
          <a:prstGeom prst="rect">
            <a:avLst/>
          </a:prstGeom>
          <a:noFill/>
          <a:ln/>
        </p:spPr>
        <p:txBody>
          <a:bodyPr wrap="none" lIns="0" tIns="0" rIns="0" bIns="0" rtlCol="0" anchor="t"/>
          <a:lstStyle/>
          <a:p>
            <a:pPr algn="ctr">
              <a:lnSpc>
                <a:spcPts val="1792"/>
              </a:lnSpc>
            </a:pPr>
            <a:r>
              <a:rPr lang="en-US" sz="1792" dirty="0">
                <a:solidFill>
                  <a:srgbClr val="454240"/>
                </a:solidFill>
                <a:latin typeface="Libre Baskerville" pitchFamily="34" charset="0"/>
                <a:ea typeface="Libre Baskerville" pitchFamily="34" charset="-122"/>
                <a:cs typeface="Libre Baskerville" pitchFamily="34" charset="-120"/>
              </a:rPr>
              <a:t>2</a:t>
            </a:r>
            <a:endParaRPr lang="en-US" sz="1792" dirty="0"/>
          </a:p>
        </p:txBody>
      </p:sp>
      <p:sp>
        <p:nvSpPr>
          <p:cNvPr id="10" name="Text 7"/>
          <p:cNvSpPr/>
          <p:nvPr/>
        </p:nvSpPr>
        <p:spPr>
          <a:xfrm>
            <a:off x="1040705" y="2768749"/>
            <a:ext cx="2964855" cy="240903"/>
          </a:xfrm>
          <a:prstGeom prst="rect">
            <a:avLst/>
          </a:prstGeom>
          <a:noFill/>
          <a:ln/>
        </p:spPr>
        <p:txBody>
          <a:bodyPr wrap="none" lIns="0" tIns="0" rIns="0" bIns="0" rtlCol="0" anchor="t"/>
          <a:lstStyle/>
          <a:p>
            <a:pPr>
              <a:lnSpc>
                <a:spcPts val="1875"/>
              </a:lnSpc>
            </a:pPr>
            <a:r>
              <a:rPr lang="en-US" sz="2000" dirty="0">
                <a:solidFill>
                  <a:srgbClr val="454240"/>
                </a:solidFill>
                <a:latin typeface="Libre Baskerville" pitchFamily="34" charset="0"/>
                <a:ea typeface="Libre Baskerville" pitchFamily="34" charset="-122"/>
                <a:cs typeface="Libre Baskerville" pitchFamily="34" charset="-120"/>
              </a:rPr>
              <a:t>Pengeøkonomiens indflydelse</a:t>
            </a:r>
            <a:endParaRPr lang="en-US" sz="2000" dirty="0"/>
          </a:p>
        </p:txBody>
      </p:sp>
      <p:sp>
        <p:nvSpPr>
          <p:cNvPr id="11" name="Text 8"/>
          <p:cNvSpPr/>
          <p:nvPr/>
        </p:nvSpPr>
        <p:spPr>
          <a:xfrm>
            <a:off x="1040705" y="3161010"/>
            <a:ext cx="6505312" cy="975120"/>
          </a:xfrm>
          <a:prstGeom prst="rect">
            <a:avLst/>
          </a:prstGeom>
          <a:noFill/>
          <a:ln/>
        </p:spPr>
        <p:txBody>
          <a:bodyPr wrap="square" lIns="0" tIns="0" rIns="0" bIns="0" rtlCol="0" anchor="t"/>
          <a:lstStyle/>
          <a:p>
            <a:pPr>
              <a:lnSpc>
                <a:spcPts val="1917"/>
              </a:lnSpc>
            </a:pPr>
            <a:r>
              <a:rPr lang="en-US" dirty="0">
                <a:solidFill>
                  <a:srgbClr val="454240"/>
                </a:solidFill>
                <a:latin typeface="DM Sans" pitchFamily="34" charset="0"/>
                <a:ea typeface="DM Sans" pitchFamily="34" charset="-122"/>
                <a:cs typeface="DM Sans" pitchFamily="34" charset="-120"/>
              </a:rPr>
              <a:t>Introduktionen af pengeøkonomien i 800-tallet åbnede nye muligheder for at etablere sig. Rigdom var ikke længere alene betinget af rettigheder over agerjord eller græsningsarealer.</a:t>
            </a:r>
            <a:endParaRPr lang="en-US" dirty="0"/>
          </a:p>
        </p:txBody>
      </p:sp>
      <p:sp>
        <p:nvSpPr>
          <p:cNvPr id="12" name="Shape 9"/>
          <p:cNvSpPr/>
          <p:nvPr/>
        </p:nvSpPr>
        <p:spPr>
          <a:xfrm>
            <a:off x="539651" y="4036120"/>
            <a:ext cx="346869" cy="346869"/>
          </a:xfrm>
          <a:prstGeom prst="roundRect">
            <a:avLst>
              <a:gd name="adj" fmla="val 18672"/>
            </a:avLst>
          </a:prstGeom>
          <a:solidFill>
            <a:srgbClr val="F7EDD4"/>
          </a:solidFill>
          <a:ln w="7620">
            <a:solidFill>
              <a:srgbClr val="DDD3BA"/>
            </a:solidFill>
            <a:prstDash val="solid"/>
          </a:ln>
        </p:spPr>
        <p:txBody>
          <a:bodyPr/>
          <a:lstStyle/>
          <a:p>
            <a:endParaRPr lang="da-DK" sz="1500"/>
          </a:p>
        </p:txBody>
      </p:sp>
      <p:sp>
        <p:nvSpPr>
          <p:cNvPr id="13" name="Text 10"/>
          <p:cNvSpPr/>
          <p:nvPr/>
        </p:nvSpPr>
        <p:spPr>
          <a:xfrm>
            <a:off x="641846" y="4093866"/>
            <a:ext cx="142478" cy="231279"/>
          </a:xfrm>
          <a:prstGeom prst="rect">
            <a:avLst/>
          </a:prstGeom>
          <a:noFill/>
          <a:ln/>
        </p:spPr>
        <p:txBody>
          <a:bodyPr wrap="none" lIns="0" tIns="0" rIns="0" bIns="0" rtlCol="0" anchor="t"/>
          <a:lstStyle/>
          <a:p>
            <a:pPr algn="ctr">
              <a:lnSpc>
                <a:spcPts val="1792"/>
              </a:lnSpc>
            </a:pPr>
            <a:r>
              <a:rPr lang="en-US" sz="1792" dirty="0">
                <a:solidFill>
                  <a:srgbClr val="454240"/>
                </a:solidFill>
                <a:latin typeface="Libre Baskerville" pitchFamily="34" charset="0"/>
                <a:ea typeface="Libre Baskerville" pitchFamily="34" charset="-122"/>
                <a:cs typeface="Libre Baskerville" pitchFamily="34" charset="-120"/>
              </a:rPr>
              <a:t>3</a:t>
            </a:r>
            <a:endParaRPr lang="en-US" sz="1792" dirty="0"/>
          </a:p>
        </p:txBody>
      </p:sp>
      <p:sp>
        <p:nvSpPr>
          <p:cNvPr id="14" name="Text 11"/>
          <p:cNvSpPr/>
          <p:nvPr/>
        </p:nvSpPr>
        <p:spPr>
          <a:xfrm>
            <a:off x="1040705" y="4232608"/>
            <a:ext cx="1927523" cy="240903"/>
          </a:xfrm>
          <a:prstGeom prst="rect">
            <a:avLst/>
          </a:prstGeom>
          <a:noFill/>
          <a:ln/>
        </p:spPr>
        <p:txBody>
          <a:bodyPr wrap="none" lIns="0" tIns="0" rIns="0" bIns="0" rtlCol="0" anchor="t"/>
          <a:lstStyle/>
          <a:p>
            <a:pPr>
              <a:lnSpc>
                <a:spcPts val="1875"/>
              </a:lnSpc>
            </a:pPr>
            <a:r>
              <a:rPr lang="en-US" sz="2000" dirty="0">
                <a:solidFill>
                  <a:srgbClr val="454240"/>
                </a:solidFill>
                <a:latin typeface="Libre Baskerville" pitchFamily="34" charset="0"/>
                <a:ea typeface="Libre Baskerville" pitchFamily="34" charset="-122"/>
                <a:cs typeface="Libre Baskerville" pitchFamily="34" charset="-120"/>
              </a:rPr>
              <a:t>Sølvfeber</a:t>
            </a:r>
            <a:endParaRPr lang="en-US" sz="2000" dirty="0"/>
          </a:p>
        </p:txBody>
      </p:sp>
      <p:sp>
        <p:nvSpPr>
          <p:cNvPr id="15" name="Text 12"/>
          <p:cNvSpPr/>
          <p:nvPr/>
        </p:nvSpPr>
        <p:spPr>
          <a:xfrm>
            <a:off x="1058317" y="4512135"/>
            <a:ext cx="6505311" cy="674290"/>
          </a:xfrm>
          <a:prstGeom prst="rect">
            <a:avLst/>
          </a:prstGeom>
          <a:noFill/>
          <a:ln/>
        </p:spPr>
        <p:txBody>
          <a:bodyPr wrap="square" lIns="0" tIns="0" rIns="0" bIns="0" rtlCol="0" anchor="t"/>
          <a:lstStyle/>
          <a:p>
            <a:pPr>
              <a:lnSpc>
                <a:spcPts val="1917"/>
              </a:lnSpc>
            </a:pPr>
            <a:r>
              <a:rPr lang="en-US" dirty="0">
                <a:solidFill>
                  <a:srgbClr val="454240"/>
                </a:solidFill>
                <a:latin typeface="DM Sans" pitchFamily="34" charset="0"/>
                <a:ea typeface="DM Sans" pitchFamily="34" charset="-122"/>
                <a:cs typeface="DM Sans" pitchFamily="34" charset="-120"/>
              </a:rPr>
              <a:t>Pengeøkonomien resulterede i større muligheder for at avancere i samfundet. En regulær sølvfeber i de skandinaviske samfund var konsekvensen af denne udvikling.</a:t>
            </a:r>
            <a:endParaRPr lang="en-US" dirty="0"/>
          </a:p>
        </p:txBody>
      </p:sp>
      <p:sp>
        <p:nvSpPr>
          <p:cNvPr id="16" name="Shape 13"/>
          <p:cNvSpPr/>
          <p:nvPr/>
        </p:nvSpPr>
        <p:spPr>
          <a:xfrm>
            <a:off x="488057" y="5253037"/>
            <a:ext cx="346869" cy="346869"/>
          </a:xfrm>
          <a:prstGeom prst="roundRect">
            <a:avLst>
              <a:gd name="adj" fmla="val 18672"/>
            </a:avLst>
          </a:prstGeom>
          <a:solidFill>
            <a:srgbClr val="F7EDD4"/>
          </a:solidFill>
          <a:ln w="7620">
            <a:solidFill>
              <a:srgbClr val="DDD3BA"/>
            </a:solidFill>
            <a:prstDash val="solid"/>
          </a:ln>
        </p:spPr>
        <p:txBody>
          <a:bodyPr/>
          <a:lstStyle/>
          <a:p>
            <a:endParaRPr lang="da-DK" sz="1500"/>
          </a:p>
        </p:txBody>
      </p:sp>
      <p:sp>
        <p:nvSpPr>
          <p:cNvPr id="17" name="Text 14"/>
          <p:cNvSpPr/>
          <p:nvPr/>
        </p:nvSpPr>
        <p:spPr>
          <a:xfrm>
            <a:off x="523579" y="5336354"/>
            <a:ext cx="241101" cy="188913"/>
          </a:xfrm>
          <a:prstGeom prst="rect">
            <a:avLst/>
          </a:prstGeom>
          <a:noFill/>
          <a:ln/>
        </p:spPr>
        <p:txBody>
          <a:bodyPr wrap="none" lIns="0" tIns="0" rIns="0" bIns="0" rtlCol="0" anchor="t"/>
          <a:lstStyle/>
          <a:p>
            <a:pPr algn="ctr">
              <a:lnSpc>
                <a:spcPts val="1792"/>
              </a:lnSpc>
            </a:pPr>
            <a:r>
              <a:rPr lang="en-US" sz="1792" dirty="0">
                <a:solidFill>
                  <a:srgbClr val="454240"/>
                </a:solidFill>
                <a:latin typeface="Libre Baskerville" pitchFamily="34" charset="0"/>
                <a:ea typeface="Libre Baskerville" pitchFamily="34" charset="-122"/>
                <a:cs typeface="Libre Baskerville" pitchFamily="34" charset="-120"/>
              </a:rPr>
              <a:t>4</a:t>
            </a:r>
            <a:endParaRPr lang="en-US" sz="1792" dirty="0"/>
          </a:p>
        </p:txBody>
      </p:sp>
      <p:sp>
        <p:nvSpPr>
          <p:cNvPr id="18" name="Text 15"/>
          <p:cNvSpPr/>
          <p:nvPr/>
        </p:nvSpPr>
        <p:spPr>
          <a:xfrm>
            <a:off x="1071337" y="5359003"/>
            <a:ext cx="1927523" cy="240903"/>
          </a:xfrm>
          <a:prstGeom prst="rect">
            <a:avLst/>
          </a:prstGeom>
          <a:noFill/>
          <a:ln/>
        </p:spPr>
        <p:txBody>
          <a:bodyPr wrap="none" lIns="0" tIns="0" rIns="0" bIns="0" rtlCol="0" anchor="t"/>
          <a:lstStyle/>
          <a:p>
            <a:pPr>
              <a:lnSpc>
                <a:spcPts val="1875"/>
              </a:lnSpc>
            </a:pPr>
            <a:r>
              <a:rPr lang="en-US" sz="2000" dirty="0">
                <a:solidFill>
                  <a:srgbClr val="454240"/>
                </a:solidFill>
                <a:latin typeface="Libre Baskerville" pitchFamily="34" charset="0"/>
                <a:ea typeface="Libre Baskerville" pitchFamily="34" charset="-122"/>
                <a:cs typeface="Libre Baskerville" pitchFamily="34" charset="-120"/>
              </a:rPr>
              <a:t>Danegæld</a:t>
            </a:r>
            <a:endParaRPr lang="en-US" sz="2000" dirty="0"/>
          </a:p>
        </p:txBody>
      </p:sp>
      <p:sp>
        <p:nvSpPr>
          <p:cNvPr id="19" name="Text 16"/>
          <p:cNvSpPr/>
          <p:nvPr/>
        </p:nvSpPr>
        <p:spPr>
          <a:xfrm>
            <a:off x="908704" y="5727522"/>
            <a:ext cx="6406496" cy="975119"/>
          </a:xfrm>
          <a:prstGeom prst="rect">
            <a:avLst/>
          </a:prstGeom>
          <a:noFill/>
          <a:ln/>
        </p:spPr>
        <p:txBody>
          <a:bodyPr wrap="square" lIns="0" tIns="0" rIns="0" bIns="0" rtlCol="0" anchor="t"/>
          <a:lstStyle/>
          <a:p>
            <a:pPr>
              <a:lnSpc>
                <a:spcPts val="1917"/>
              </a:lnSpc>
            </a:pPr>
            <a:r>
              <a:rPr lang="en-US" dirty="0">
                <a:solidFill>
                  <a:srgbClr val="454240"/>
                </a:solidFill>
                <a:latin typeface="DM Sans" pitchFamily="34" charset="0"/>
                <a:ea typeface="DM Sans" pitchFamily="34" charset="-122"/>
                <a:cs typeface="DM Sans" pitchFamily="34" charset="-120"/>
              </a:rPr>
              <a:t>Danegæld var en form for tributbetaling, som vesteuropæiske magter indkasserede i befolkningen og betalte til skandinaviske hære for at købe sig til fred og undgå plyndring.</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20031" y="1342033"/>
            <a:ext cx="5143500" cy="642938"/>
          </a:xfrm>
          <a:prstGeom prst="rect">
            <a:avLst/>
          </a:prstGeom>
          <a:noFill/>
          <a:ln/>
        </p:spPr>
        <p:txBody>
          <a:bodyPr wrap="none" lIns="0" tIns="0" rIns="0" bIns="0" rtlCol="0" anchor="t"/>
          <a:lstStyle/>
          <a:p>
            <a:pPr>
              <a:lnSpc>
                <a:spcPts val="5041"/>
              </a:lnSpc>
            </a:pPr>
            <a:r>
              <a:rPr lang="en-US" sz="4042" dirty="0">
                <a:solidFill>
                  <a:srgbClr val="5C4E3D"/>
                </a:solidFill>
                <a:latin typeface="Libre Baskerville" pitchFamily="34" charset="0"/>
                <a:ea typeface="Libre Baskerville" pitchFamily="34" charset="-122"/>
                <a:cs typeface="Libre Baskerville" pitchFamily="34" charset="-120"/>
              </a:rPr>
              <a:t>Andre faktorer</a:t>
            </a:r>
            <a:endParaRPr lang="en-US" sz="4042" dirty="0"/>
          </a:p>
        </p:txBody>
      </p:sp>
      <p:sp>
        <p:nvSpPr>
          <p:cNvPr id="3" name="Text 1"/>
          <p:cNvSpPr/>
          <p:nvPr/>
        </p:nvSpPr>
        <p:spPr>
          <a:xfrm>
            <a:off x="720031" y="2499221"/>
            <a:ext cx="2571750" cy="321469"/>
          </a:xfrm>
          <a:prstGeom prst="rect">
            <a:avLst/>
          </a:prstGeom>
          <a:noFill/>
          <a:ln/>
        </p:spPr>
        <p:txBody>
          <a:bodyPr wrap="none" lIns="0" tIns="0" rIns="0" bIns="0" rtlCol="0" anchor="t"/>
          <a:lstStyle/>
          <a:p>
            <a:pPr>
              <a:lnSpc>
                <a:spcPts val="2500"/>
              </a:lnSpc>
            </a:pPr>
            <a:r>
              <a:rPr lang="en-US" sz="2000" dirty="0">
                <a:solidFill>
                  <a:srgbClr val="5C4E3D"/>
                </a:solidFill>
                <a:latin typeface="Libre Baskerville" pitchFamily="34" charset="0"/>
                <a:ea typeface="Libre Baskerville" pitchFamily="34" charset="-122"/>
                <a:cs typeface="Libre Baskerville" pitchFamily="34" charset="-120"/>
              </a:rPr>
              <a:t>Personlig prestige</a:t>
            </a:r>
            <a:endParaRPr lang="en-US" sz="2000" dirty="0"/>
          </a:p>
        </p:txBody>
      </p:sp>
      <p:sp>
        <p:nvSpPr>
          <p:cNvPr id="4" name="Text 2"/>
          <p:cNvSpPr/>
          <p:nvPr/>
        </p:nvSpPr>
        <p:spPr>
          <a:xfrm>
            <a:off x="293903" y="3049687"/>
            <a:ext cx="3249018" cy="1975247"/>
          </a:xfrm>
          <a:prstGeom prst="rect">
            <a:avLst/>
          </a:prstGeom>
          <a:noFill/>
          <a:ln/>
        </p:spPr>
        <p:txBody>
          <a:bodyPr wrap="square" lIns="0" tIns="0" rIns="0" bIns="0" rtlCol="0" anchor="t"/>
          <a:lstStyle/>
          <a:p>
            <a:pPr>
              <a:lnSpc>
                <a:spcPts val="2583"/>
              </a:lnSpc>
            </a:pPr>
            <a:r>
              <a:rPr lang="en-US" sz="2000" dirty="0">
                <a:solidFill>
                  <a:srgbClr val="454240"/>
                </a:solidFill>
                <a:latin typeface="DM Sans" pitchFamily="34" charset="0"/>
                <a:ea typeface="DM Sans" pitchFamily="34" charset="-122"/>
                <a:cs typeface="DM Sans" pitchFamily="34" charset="-120"/>
              </a:rPr>
              <a:t>Deltagelse i plyndringstogterne gav den enkelte kriger personlig prestige..</a:t>
            </a:r>
            <a:endParaRPr lang="en-US" sz="2000" dirty="0"/>
          </a:p>
        </p:txBody>
      </p:sp>
      <p:sp>
        <p:nvSpPr>
          <p:cNvPr id="5" name="Text 3"/>
          <p:cNvSpPr/>
          <p:nvPr/>
        </p:nvSpPr>
        <p:spPr>
          <a:xfrm>
            <a:off x="4477246" y="2499221"/>
            <a:ext cx="2571750" cy="321469"/>
          </a:xfrm>
          <a:prstGeom prst="rect">
            <a:avLst/>
          </a:prstGeom>
          <a:noFill/>
          <a:ln/>
        </p:spPr>
        <p:txBody>
          <a:bodyPr wrap="none" lIns="0" tIns="0" rIns="0" bIns="0" rtlCol="0" anchor="t"/>
          <a:lstStyle/>
          <a:p>
            <a:pPr>
              <a:lnSpc>
                <a:spcPts val="2500"/>
              </a:lnSpc>
            </a:pPr>
            <a:r>
              <a:rPr lang="en-US" sz="2000" dirty="0">
                <a:solidFill>
                  <a:srgbClr val="5C4E3D"/>
                </a:solidFill>
                <a:latin typeface="Libre Baskerville" pitchFamily="34" charset="0"/>
                <a:ea typeface="Libre Baskerville" pitchFamily="34" charset="-122"/>
                <a:cs typeface="Libre Baskerville" pitchFamily="34" charset="-120"/>
              </a:rPr>
              <a:t>Skæbnetroen</a:t>
            </a:r>
            <a:endParaRPr lang="en-US" sz="2000" dirty="0"/>
          </a:p>
        </p:txBody>
      </p:sp>
      <p:sp>
        <p:nvSpPr>
          <p:cNvPr id="6" name="Text 4"/>
          <p:cNvSpPr/>
          <p:nvPr/>
        </p:nvSpPr>
        <p:spPr>
          <a:xfrm>
            <a:off x="4477246" y="3026370"/>
            <a:ext cx="3249018" cy="2304455"/>
          </a:xfrm>
          <a:prstGeom prst="rect">
            <a:avLst/>
          </a:prstGeom>
          <a:noFill/>
          <a:ln/>
        </p:spPr>
        <p:txBody>
          <a:bodyPr wrap="square" lIns="0" tIns="0" rIns="0" bIns="0" rtlCol="0" anchor="t"/>
          <a:lstStyle/>
          <a:p>
            <a:pPr>
              <a:lnSpc>
                <a:spcPts val="2583"/>
              </a:lnSpc>
            </a:pPr>
            <a:r>
              <a:rPr lang="en-US" sz="2000" dirty="0">
                <a:solidFill>
                  <a:srgbClr val="454240"/>
                </a:solidFill>
                <a:latin typeface="DM Sans" pitchFamily="34" charset="0"/>
                <a:ea typeface="DM Sans" pitchFamily="34" charset="-122"/>
                <a:cs typeface="DM Sans" pitchFamily="34" charset="-120"/>
              </a:rPr>
              <a:t>Skæbnetroen, tanken om at ethvert menneskes skæbne er forudbestemt af guderne, havde ligeledes stor betydning. </a:t>
            </a:r>
            <a:endParaRPr lang="en-US" sz="2000" dirty="0"/>
          </a:p>
        </p:txBody>
      </p:sp>
      <p:sp>
        <p:nvSpPr>
          <p:cNvPr id="7" name="Text 5"/>
          <p:cNvSpPr/>
          <p:nvPr/>
        </p:nvSpPr>
        <p:spPr>
          <a:xfrm>
            <a:off x="8234462" y="2499221"/>
            <a:ext cx="2609057" cy="321469"/>
          </a:xfrm>
          <a:prstGeom prst="rect">
            <a:avLst/>
          </a:prstGeom>
          <a:noFill/>
          <a:ln/>
        </p:spPr>
        <p:txBody>
          <a:bodyPr wrap="none" lIns="0" tIns="0" rIns="0" bIns="0" rtlCol="0" anchor="t"/>
          <a:lstStyle/>
          <a:p>
            <a:pPr>
              <a:lnSpc>
                <a:spcPts val="2500"/>
              </a:lnSpc>
            </a:pPr>
            <a:r>
              <a:rPr lang="en-US" sz="2000" dirty="0">
                <a:solidFill>
                  <a:srgbClr val="5C4E3D"/>
                </a:solidFill>
                <a:latin typeface="Libre Baskerville" pitchFamily="34" charset="0"/>
                <a:ea typeface="Libre Baskerville" pitchFamily="34" charset="-122"/>
                <a:cs typeface="Libre Baskerville" pitchFamily="34" charset="-120"/>
              </a:rPr>
              <a:t>Krigens attraktivitet</a:t>
            </a:r>
            <a:endParaRPr lang="en-US" sz="2000" dirty="0"/>
          </a:p>
        </p:txBody>
      </p:sp>
      <p:sp>
        <p:nvSpPr>
          <p:cNvPr id="8" name="Text 6"/>
          <p:cNvSpPr/>
          <p:nvPr/>
        </p:nvSpPr>
        <p:spPr>
          <a:xfrm>
            <a:off x="8234462" y="3026370"/>
            <a:ext cx="3249018" cy="1316832"/>
          </a:xfrm>
          <a:prstGeom prst="rect">
            <a:avLst/>
          </a:prstGeom>
          <a:noFill/>
          <a:ln/>
        </p:spPr>
        <p:txBody>
          <a:bodyPr wrap="square" lIns="0" tIns="0" rIns="0" bIns="0" rtlCol="0" anchor="t"/>
          <a:lstStyle/>
          <a:p>
            <a:pPr>
              <a:lnSpc>
                <a:spcPts val="2583"/>
              </a:lnSpc>
            </a:pPr>
            <a:r>
              <a:rPr lang="en-US" sz="2000" dirty="0">
                <a:solidFill>
                  <a:srgbClr val="454240"/>
                </a:solidFill>
                <a:latin typeface="DM Sans" pitchFamily="34" charset="0"/>
                <a:ea typeface="DM Sans" pitchFamily="34" charset="-122"/>
                <a:cs typeface="DM Sans" pitchFamily="34" charset="-120"/>
              </a:rPr>
              <a:t>Disse faktorer lagde grunden til en ideologi og moral, som gjorde krigen attraktiv og et middel til at vinde personlig prestige.</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2790DC-A8C9-4F17-8E6E-454DAB210D11}"/>
              </a:ext>
            </a:extLst>
          </p:cNvPr>
          <p:cNvSpPr>
            <a:spLocks noGrp="1"/>
          </p:cNvSpPr>
          <p:nvPr>
            <p:ph type="title"/>
          </p:nvPr>
        </p:nvSpPr>
        <p:spPr/>
        <p:txBody>
          <a:bodyPr/>
          <a:lstStyle/>
          <a:p>
            <a:r>
              <a:rPr lang="da-DK" dirty="0"/>
              <a:t>Vikings - kampscene</a:t>
            </a:r>
          </a:p>
        </p:txBody>
      </p:sp>
      <p:sp>
        <p:nvSpPr>
          <p:cNvPr id="3" name="Pladsholder til indhold 2">
            <a:extLst>
              <a:ext uri="{FF2B5EF4-FFF2-40B4-BE49-F238E27FC236}">
                <a16:creationId xmlns:a16="http://schemas.microsoft.com/office/drawing/2014/main" id="{8DFE7D45-6795-4ACF-8027-A8B9099E3089}"/>
              </a:ext>
            </a:extLst>
          </p:cNvPr>
          <p:cNvSpPr>
            <a:spLocks noGrp="1"/>
          </p:cNvSpPr>
          <p:nvPr>
            <p:ph idx="1"/>
          </p:nvPr>
        </p:nvSpPr>
        <p:spPr/>
        <p:txBody>
          <a:bodyPr>
            <a:normAutofit/>
          </a:bodyPr>
          <a:lstStyle/>
          <a:p>
            <a:r>
              <a:rPr lang="da-DK" sz="2400" b="0" i="0" dirty="0">
                <a:solidFill>
                  <a:srgbClr val="333333"/>
                </a:solidFill>
                <a:effectLst/>
                <a:latin typeface="Noto Sans" panose="020B0502040504020204" pitchFamily="34" charset="0"/>
              </a:rPr>
              <a:t>Hvorfra ved man noget om, hvordan vikingerne kæmpede, og kan klippet siges at være i overensstemmelse med oplysningerne fra lektien?</a:t>
            </a:r>
          </a:p>
          <a:p>
            <a:endParaRPr lang="da-DK" sz="2400" dirty="0">
              <a:solidFill>
                <a:srgbClr val="333333"/>
              </a:solidFill>
              <a:latin typeface="Noto Sans" panose="020B0502040504020204" pitchFamily="34" charset="0"/>
            </a:endParaRPr>
          </a:p>
          <a:p>
            <a:r>
              <a:rPr lang="en-US" sz="2400" dirty="0">
                <a:hlinkClick r:id="rId2"/>
              </a:rPr>
              <a:t>[ Vikings ] Shield Wall - Battle (HD)</a:t>
            </a:r>
            <a:endParaRPr lang="da-DK" sz="2400" dirty="0"/>
          </a:p>
        </p:txBody>
      </p:sp>
    </p:spTree>
    <p:extLst>
      <p:ext uri="{BB962C8B-B14F-4D97-AF65-F5344CB8AC3E}">
        <p14:creationId xmlns:p14="http://schemas.microsoft.com/office/powerpoint/2010/main" val="13407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ladsholder til indhold 5" descr="Et billede, der indeholder tekst, skærmbillede, Font/skrifttype, nummer/tal&#10;&#10;Automatisk genereret beskrivelse">
            <a:extLst>
              <a:ext uri="{FF2B5EF4-FFF2-40B4-BE49-F238E27FC236}">
                <a16:creationId xmlns:a16="http://schemas.microsoft.com/office/drawing/2014/main" id="{675AAE09-97CA-EB5F-A17F-CDDC96ED94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6121" y="90694"/>
            <a:ext cx="8559757" cy="6676611"/>
          </a:xfrm>
          <a:prstGeom prst="rect">
            <a:avLst/>
          </a:prstGeom>
        </p:spPr>
      </p:pic>
    </p:spTree>
    <p:extLst>
      <p:ext uri="{BB962C8B-B14F-4D97-AF65-F5344CB8AC3E}">
        <p14:creationId xmlns:p14="http://schemas.microsoft.com/office/powerpoint/2010/main" val="4092632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458C26-B111-4FFB-B545-3EDD2B1C0AC6}"/>
              </a:ext>
            </a:extLst>
          </p:cNvPr>
          <p:cNvSpPr>
            <a:spLocks noGrp="1"/>
          </p:cNvSpPr>
          <p:nvPr>
            <p:ph type="title"/>
          </p:nvPr>
        </p:nvSpPr>
        <p:spPr/>
        <p:txBody>
          <a:bodyPr/>
          <a:lstStyle/>
          <a:p>
            <a:r>
              <a:rPr lang="da-DK" dirty="0"/>
              <a:t>Minipræsentationer af berømte vikinger</a:t>
            </a:r>
          </a:p>
        </p:txBody>
      </p:sp>
      <p:sp>
        <p:nvSpPr>
          <p:cNvPr id="3" name="Pladsholder til indhold 2">
            <a:extLst>
              <a:ext uri="{FF2B5EF4-FFF2-40B4-BE49-F238E27FC236}">
                <a16:creationId xmlns:a16="http://schemas.microsoft.com/office/drawing/2014/main" id="{43C1F7CA-5097-496F-9A82-C8FEC63BEC04}"/>
              </a:ext>
            </a:extLst>
          </p:cNvPr>
          <p:cNvSpPr>
            <a:spLocks noGrp="1"/>
          </p:cNvSpPr>
          <p:nvPr>
            <p:ph idx="1"/>
          </p:nvPr>
        </p:nvSpPr>
        <p:spPr/>
        <p:txBody>
          <a:bodyPr>
            <a:normAutofit/>
          </a:bodyPr>
          <a:lstStyle/>
          <a:p>
            <a:pPr algn="l">
              <a:buFont typeface="Arial" panose="020B0604020202020204" pitchFamily="34" charset="0"/>
              <a:buChar char="•"/>
            </a:pPr>
            <a:r>
              <a:rPr lang="da-DK" sz="2400" dirty="0">
                <a:solidFill>
                  <a:srgbClr val="333333"/>
                </a:solidFill>
                <a:latin typeface="Noto Sans" panose="020B0502040504020204" pitchFamily="34" charset="0"/>
              </a:rPr>
              <a:t>I skal i grupper </a:t>
            </a:r>
            <a:r>
              <a:rPr lang="da-DK" sz="2400" b="0" i="0" dirty="0">
                <a:solidFill>
                  <a:srgbClr val="333333"/>
                </a:solidFill>
                <a:effectLst/>
                <a:latin typeface="Noto Sans" panose="020B0502040504020204" pitchFamily="34" charset="0"/>
              </a:rPr>
              <a:t>forberede en minipræsentation af en berømt viking. Denne skal præsenteres i næste lektion.</a:t>
            </a:r>
          </a:p>
          <a:p>
            <a:pPr algn="l">
              <a:buFont typeface="Arial" panose="020B0604020202020204" pitchFamily="34" charset="0"/>
              <a:buChar char="•"/>
            </a:pPr>
            <a:r>
              <a:rPr lang="da-DK" sz="2400" b="0" i="0" dirty="0">
                <a:solidFill>
                  <a:srgbClr val="333333"/>
                </a:solidFill>
                <a:effectLst/>
                <a:latin typeface="Noto Sans" panose="020B0502040504020204" pitchFamily="34" charset="0"/>
              </a:rPr>
              <a:t>Præsentationen skal indeholde et power point</a:t>
            </a:r>
          </a:p>
          <a:p>
            <a:pPr algn="l">
              <a:buFont typeface="Arial" panose="020B0604020202020204" pitchFamily="34" charset="0"/>
              <a:buChar char="•"/>
            </a:pPr>
            <a:r>
              <a:rPr lang="da-DK" sz="2400" dirty="0">
                <a:solidFill>
                  <a:srgbClr val="333333"/>
                </a:solidFill>
                <a:latin typeface="Noto Sans" panose="020B0502040504020204" pitchFamily="34" charset="0"/>
              </a:rPr>
              <a:t>3-5 minutter pr. gruppe</a:t>
            </a:r>
            <a:endParaRPr lang="da-DK" sz="2400" b="0" i="0" dirty="0">
              <a:solidFill>
                <a:srgbClr val="333333"/>
              </a:solidFill>
              <a:effectLst/>
              <a:latin typeface="Noto Sans" panose="020B0502040504020204" pitchFamily="34" charset="0"/>
            </a:endParaRPr>
          </a:p>
          <a:p>
            <a:pPr algn="l">
              <a:buFont typeface="Arial" panose="020B0604020202020204" pitchFamily="34" charset="0"/>
              <a:buChar char="•"/>
            </a:pPr>
            <a:r>
              <a:rPr lang="da-DK" sz="2400" b="0" i="0" dirty="0">
                <a:solidFill>
                  <a:srgbClr val="DB3003"/>
                </a:solidFill>
                <a:effectLst/>
                <a:latin typeface="Noto Sans" panose="020B0502040504020204" pitchFamily="34" charset="0"/>
                <a:hlinkClick r:id="rId3"/>
              </a:rPr>
              <a:t>Inspirationsliste til kendte vikinger</a:t>
            </a:r>
            <a:endParaRPr lang="da-DK" sz="2400" b="0" i="0" dirty="0">
              <a:solidFill>
                <a:srgbClr val="DB3003"/>
              </a:solidFill>
              <a:effectLst/>
              <a:latin typeface="Noto Sans" panose="020B0502040504020204" pitchFamily="34" charset="0"/>
            </a:endParaRPr>
          </a:p>
          <a:p>
            <a:pPr algn="l">
              <a:buFont typeface="Arial" panose="020B0604020202020204" pitchFamily="34" charset="0"/>
              <a:buChar char="•"/>
            </a:pPr>
            <a:endParaRPr lang="da-DK" sz="2000" dirty="0">
              <a:solidFill>
                <a:srgbClr val="DB3003"/>
              </a:solidFill>
              <a:latin typeface="Noto Sans" panose="020B0502040504020204" pitchFamily="34" charset="0"/>
            </a:endParaRPr>
          </a:p>
          <a:p>
            <a:pPr marL="0" indent="0" algn="l">
              <a:buNone/>
            </a:pPr>
            <a:r>
              <a:rPr lang="da-DK" sz="2000" b="0" i="0" u="sng" dirty="0">
                <a:effectLst/>
                <a:latin typeface="Noto Sans" panose="020B0502040504020204" pitchFamily="34" charset="0"/>
              </a:rPr>
              <a:t>Præsentationerne skal som minimum indeholde:</a:t>
            </a:r>
          </a:p>
          <a:p>
            <a:pPr marL="457200" indent="-457200" algn="l">
              <a:buAutoNum type="arabicParenR"/>
            </a:pPr>
            <a:r>
              <a:rPr lang="da-DK" sz="2000" dirty="0">
                <a:latin typeface="Noto Sans" panose="020B0502040504020204" pitchFamily="34" charset="0"/>
              </a:rPr>
              <a:t>Navn</a:t>
            </a:r>
          </a:p>
          <a:p>
            <a:pPr marL="457200" indent="-457200" algn="l">
              <a:buAutoNum type="arabicParenR"/>
            </a:pPr>
            <a:r>
              <a:rPr lang="da-DK" sz="2000" dirty="0">
                <a:latin typeface="Noto Sans" panose="020B0502040504020204" pitchFamily="34" charset="0"/>
              </a:rPr>
              <a:t>Levetid</a:t>
            </a:r>
          </a:p>
          <a:p>
            <a:pPr marL="457200" indent="-457200" algn="l">
              <a:buAutoNum type="arabicParenR"/>
            </a:pPr>
            <a:r>
              <a:rPr lang="da-DK" sz="2000" dirty="0">
                <a:latin typeface="Noto Sans" panose="020B0502040504020204" pitchFamily="34" charset="0"/>
              </a:rPr>
              <a:t>Karaktertræk mm.</a:t>
            </a:r>
          </a:p>
          <a:p>
            <a:pPr algn="l">
              <a:buFontTx/>
              <a:buChar char="-"/>
            </a:pPr>
            <a:endParaRPr lang="da-DK" sz="2400" dirty="0">
              <a:solidFill>
                <a:srgbClr val="DB3003"/>
              </a:solidFill>
              <a:latin typeface="Noto Sans" panose="020B0502040504020204" pitchFamily="34" charset="0"/>
            </a:endParaRPr>
          </a:p>
          <a:p>
            <a:pPr algn="l">
              <a:buFontTx/>
              <a:buChar char="-"/>
            </a:pPr>
            <a:endParaRPr lang="da-DK" sz="2400" b="0" i="0" dirty="0">
              <a:solidFill>
                <a:srgbClr val="333333"/>
              </a:solidFill>
              <a:effectLst/>
              <a:latin typeface="Noto Sans" panose="020B0502040504020204" pitchFamily="34" charset="0"/>
            </a:endParaRPr>
          </a:p>
          <a:p>
            <a:pPr marL="0" indent="0">
              <a:buNone/>
            </a:pPr>
            <a:endParaRPr lang="da-DK" dirty="0"/>
          </a:p>
        </p:txBody>
      </p:sp>
    </p:spTree>
    <p:extLst>
      <p:ext uri="{BB962C8B-B14F-4D97-AF65-F5344CB8AC3E}">
        <p14:creationId xmlns:p14="http://schemas.microsoft.com/office/powerpoint/2010/main" val="2508651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8A2508-5F9A-42AD-A64E-A46EF84A3E9C}"/>
              </a:ext>
            </a:extLst>
          </p:cNvPr>
          <p:cNvSpPr>
            <a:spLocks noGrp="1"/>
          </p:cNvSpPr>
          <p:nvPr>
            <p:ph type="title"/>
          </p:nvPr>
        </p:nvSpPr>
        <p:spPr/>
        <p:txBody>
          <a:bodyPr/>
          <a:lstStyle/>
          <a:p>
            <a:r>
              <a:rPr lang="da-DK" dirty="0"/>
              <a:t>Grupper</a:t>
            </a:r>
          </a:p>
        </p:txBody>
      </p:sp>
      <p:sp>
        <p:nvSpPr>
          <p:cNvPr id="5" name="Pladsholder til indhold 4">
            <a:extLst>
              <a:ext uri="{FF2B5EF4-FFF2-40B4-BE49-F238E27FC236}">
                <a16:creationId xmlns:a16="http://schemas.microsoft.com/office/drawing/2014/main" id="{4064A088-0F63-69AC-F28B-77AA3E10BB31}"/>
              </a:ext>
            </a:extLst>
          </p:cNvPr>
          <p:cNvSpPr>
            <a:spLocks noGrp="1"/>
          </p:cNvSpPr>
          <p:nvPr>
            <p:ph idx="1"/>
          </p:nvPr>
        </p:nvSpPr>
        <p:spPr/>
        <p:txBody>
          <a:bodyPr>
            <a:normAutofit/>
          </a:bodyPr>
          <a:lstStyle/>
          <a:p>
            <a:pPr>
              <a:lnSpc>
                <a:spcPct val="107000"/>
              </a:lnSpc>
              <a:spcAft>
                <a:spcPts val="800"/>
              </a:spcAft>
            </a:pPr>
            <a:r>
              <a:rPr lang="da-DK" sz="24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Makkerskabsgruppe 1: Cassandra, Abdul, Thilde, Aja</a:t>
            </a:r>
            <a:endParaRPr lang="da-DK"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400" kern="1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rPr>
              <a:t>Makkerskabsgruppe 2: Penille, Bertram, Anna, Stine, Nahla</a:t>
            </a:r>
            <a:endParaRPr lang="da-DK"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400"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Makkerskabsgruppe 3: Alexander, Emma, Zøss, Nadia</a:t>
            </a:r>
            <a:endParaRPr lang="da-DK"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400" kern="100" dirty="0">
                <a:effectLst/>
                <a:latin typeface="Calibri" panose="020F0502020204030204" pitchFamily="34" charset="0"/>
                <a:ea typeface="Calibri" panose="020F0502020204030204" pitchFamily="34" charset="0"/>
                <a:cs typeface="Times New Roman" panose="02020603050405020304" pitchFamily="18" charset="0"/>
              </a:rPr>
              <a:t>Makkerskabsgruppe 4: Laura, Cilas, Naja, Mille, Benjamin</a:t>
            </a:r>
          </a:p>
          <a:p>
            <a:r>
              <a:rPr lang="da-DK" sz="24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Makkerskabsgruppe 5: Oliver, Simone, Silje, David</a:t>
            </a:r>
            <a:endParaRPr lang="da-DK" sz="2400" dirty="0"/>
          </a:p>
        </p:txBody>
      </p:sp>
    </p:spTree>
    <p:extLst>
      <p:ext uri="{BB962C8B-B14F-4D97-AF65-F5344CB8AC3E}">
        <p14:creationId xmlns:p14="http://schemas.microsoft.com/office/powerpoint/2010/main" val="107364781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3427</TotalTime>
  <Words>714</Words>
  <Application>Microsoft Office PowerPoint</Application>
  <PresentationFormat>Widescreen</PresentationFormat>
  <Paragraphs>96</Paragraphs>
  <Slides>15</Slides>
  <Notes>9</Notes>
  <HiddenSlides>0</HiddenSlides>
  <MMClips>0</MMClips>
  <ScaleCrop>false</ScaleCrop>
  <HeadingPairs>
    <vt:vector size="6" baseType="variant">
      <vt:variant>
        <vt:lpstr>Benyttede skrifttyper</vt:lpstr>
      </vt:variant>
      <vt:variant>
        <vt:i4>9</vt:i4>
      </vt:variant>
      <vt:variant>
        <vt:lpstr>Tema</vt:lpstr>
      </vt:variant>
      <vt:variant>
        <vt:i4>2</vt:i4>
      </vt:variant>
      <vt:variant>
        <vt:lpstr>Slidetitler</vt:lpstr>
      </vt:variant>
      <vt:variant>
        <vt:i4>15</vt:i4>
      </vt:variant>
    </vt:vector>
  </HeadingPairs>
  <TitlesOfParts>
    <vt:vector size="26" baseType="lpstr">
      <vt:lpstr>Anton</vt:lpstr>
      <vt:lpstr>Arial</vt:lpstr>
      <vt:lpstr>Calibri</vt:lpstr>
      <vt:lpstr>Calibri Light</vt:lpstr>
      <vt:lpstr>DM Sans</vt:lpstr>
      <vt:lpstr>Fira Sans</vt:lpstr>
      <vt:lpstr>Instrument Sans</vt:lpstr>
      <vt:lpstr>Libre Baskerville</vt:lpstr>
      <vt:lpstr>Noto Sans</vt:lpstr>
      <vt:lpstr>Office-tema</vt:lpstr>
      <vt:lpstr>1_Office-tema</vt:lpstr>
      <vt:lpstr>PowerPoint-præsentation</vt:lpstr>
      <vt:lpstr>Modul 5: Krigere og plyndring</vt:lpstr>
      <vt:lpstr>Plan for modulet</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Vikings - kampscene</vt:lpstr>
      <vt:lpstr>PowerPoint-præsentation</vt:lpstr>
      <vt:lpstr>Minipræsentationer af berømte vikinger</vt:lpstr>
      <vt:lpstr>Grupper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Christoffer Østergaard Carstens</dc:creator>
  <cp:lastModifiedBy>Christoffer Østergaard Carstens</cp:lastModifiedBy>
  <cp:revision>1</cp:revision>
  <dcterms:created xsi:type="dcterms:W3CDTF">2021-10-26T12:32:10Z</dcterms:created>
  <dcterms:modified xsi:type="dcterms:W3CDTF">2024-09-11T20:12:22Z</dcterms:modified>
</cp:coreProperties>
</file>