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042" r:id="rId2"/>
    <p:sldId id="2041" r:id="rId3"/>
    <p:sldId id="2040" r:id="rId4"/>
    <p:sldId id="2045" r:id="rId5"/>
    <p:sldId id="2044" r:id="rId6"/>
    <p:sldId id="2048" r:id="rId7"/>
    <p:sldId id="2049" r:id="rId8"/>
    <p:sldId id="2050" r:id="rId9"/>
    <p:sldId id="2051" r:id="rId10"/>
    <p:sldId id="2052" r:id="rId11"/>
    <p:sldId id="2053" r:id="rId12"/>
    <p:sldId id="2054" r:id="rId13"/>
    <p:sldId id="2046" r:id="rId14"/>
    <p:sldId id="2043" r:id="rId15"/>
    <p:sldId id="2047" r:id="rId16"/>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B07BF2C-1BE7-4067-8247-FE1DB9DF7CE1}" v="23" dt="2024-09-17T19:19:48.446"/>
  </p1510:revLst>
</p1510:revInfo>
</file>

<file path=ppt/tableStyles.xml><?xml version="1.0" encoding="utf-8"?>
<a:tblStyleLst xmlns:a="http://schemas.openxmlformats.org/drawingml/2006/main" def="{5C22544A-7EE6-4342-B048-85BDC9FD1C3A}">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4724" autoAdjust="0"/>
  </p:normalViewPr>
  <p:slideViewPr>
    <p:cSldViewPr snapToGrid="0">
      <p:cViewPr varScale="1">
        <p:scale>
          <a:sx n="65" d="100"/>
          <a:sy n="65" d="100"/>
        </p:scale>
        <p:origin x="724" y="44"/>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ristoffer Østergaard Carstens" userId="5d542c86-40b2-4e4f-ab37-dc2fab4fc46a" providerId="ADAL" clId="{6DB64A37-C260-45BC-ADEB-51AAEC29AB67}"/>
    <pc:docChg chg="undo redo custSel addSld delSld modSld">
      <pc:chgData name="Christoffer Østergaard Carstens" userId="5d542c86-40b2-4e4f-ab37-dc2fab4fc46a" providerId="ADAL" clId="{6DB64A37-C260-45BC-ADEB-51AAEC29AB67}" dt="2024-08-15T09:09:33.496" v="1134" actId="47"/>
      <pc:docMkLst>
        <pc:docMk/>
      </pc:docMkLst>
      <pc:sldChg chg="del">
        <pc:chgData name="Christoffer Østergaard Carstens" userId="5d542c86-40b2-4e4f-ab37-dc2fab4fc46a" providerId="ADAL" clId="{6DB64A37-C260-45BC-ADEB-51AAEC29AB67}" dt="2024-08-14T11:01:58.754" v="0" actId="47"/>
        <pc:sldMkLst>
          <pc:docMk/>
          <pc:sldMk cId="87434401" sldId="280"/>
        </pc:sldMkLst>
      </pc:sldChg>
      <pc:sldChg chg="del">
        <pc:chgData name="Christoffer Østergaard Carstens" userId="5d542c86-40b2-4e4f-ab37-dc2fab4fc46a" providerId="ADAL" clId="{6DB64A37-C260-45BC-ADEB-51AAEC29AB67}" dt="2024-08-14T11:02:22.091" v="93" actId="47"/>
        <pc:sldMkLst>
          <pc:docMk/>
          <pc:sldMk cId="3837207226" sldId="281"/>
        </pc:sldMkLst>
      </pc:sldChg>
      <pc:sldChg chg="del">
        <pc:chgData name="Christoffer Østergaard Carstens" userId="5d542c86-40b2-4e4f-ab37-dc2fab4fc46a" providerId="ADAL" clId="{6DB64A37-C260-45BC-ADEB-51AAEC29AB67}" dt="2024-08-14T11:02:21.352" v="92" actId="47"/>
        <pc:sldMkLst>
          <pc:docMk/>
          <pc:sldMk cId="3977810046" sldId="282"/>
        </pc:sldMkLst>
      </pc:sldChg>
      <pc:sldChg chg="add del">
        <pc:chgData name="Christoffer Østergaard Carstens" userId="5d542c86-40b2-4e4f-ab37-dc2fab4fc46a" providerId="ADAL" clId="{6DB64A37-C260-45BC-ADEB-51AAEC29AB67}" dt="2024-08-14T11:02:33.848" v="97" actId="47"/>
        <pc:sldMkLst>
          <pc:docMk/>
          <pc:sldMk cId="3084233214" sldId="283"/>
        </pc:sldMkLst>
      </pc:sldChg>
      <pc:sldChg chg="modSp del mod">
        <pc:chgData name="Christoffer Østergaard Carstens" userId="5d542c86-40b2-4e4f-ab37-dc2fab4fc46a" providerId="ADAL" clId="{6DB64A37-C260-45BC-ADEB-51AAEC29AB67}" dt="2024-08-14T11:03:00.035" v="111" actId="47"/>
        <pc:sldMkLst>
          <pc:docMk/>
          <pc:sldMk cId="2353579703" sldId="284"/>
        </pc:sldMkLst>
        <pc:spChg chg="mod">
          <ac:chgData name="Christoffer Østergaard Carstens" userId="5d542c86-40b2-4e4f-ab37-dc2fab4fc46a" providerId="ADAL" clId="{6DB64A37-C260-45BC-ADEB-51AAEC29AB67}" dt="2024-08-14T11:02:58.449" v="110" actId="20577"/>
          <ac:spMkLst>
            <pc:docMk/>
            <pc:sldMk cId="2353579703" sldId="284"/>
            <ac:spMk id="3" creationId="{BD849879-240E-56F2-7158-82053B8D67FB}"/>
          </ac:spMkLst>
        </pc:spChg>
      </pc:sldChg>
      <pc:sldChg chg="del">
        <pc:chgData name="Christoffer Østergaard Carstens" userId="5d542c86-40b2-4e4f-ab37-dc2fab4fc46a" providerId="ADAL" clId="{6DB64A37-C260-45BC-ADEB-51AAEC29AB67}" dt="2024-08-14T11:03:03.210" v="121" actId="47"/>
        <pc:sldMkLst>
          <pc:docMk/>
          <pc:sldMk cId="492833624" sldId="1886"/>
        </pc:sldMkLst>
      </pc:sldChg>
      <pc:sldChg chg="del">
        <pc:chgData name="Christoffer Østergaard Carstens" userId="5d542c86-40b2-4e4f-ab37-dc2fab4fc46a" providerId="ADAL" clId="{6DB64A37-C260-45BC-ADEB-51AAEC29AB67}" dt="2024-08-14T11:03:01.268" v="112" actId="47"/>
        <pc:sldMkLst>
          <pc:docMk/>
          <pc:sldMk cId="1974635806" sldId="1887"/>
        </pc:sldMkLst>
      </pc:sldChg>
      <pc:sldChg chg="del">
        <pc:chgData name="Christoffer Østergaard Carstens" userId="5d542c86-40b2-4e4f-ab37-dc2fab4fc46a" providerId="ADAL" clId="{6DB64A37-C260-45BC-ADEB-51AAEC29AB67}" dt="2024-08-14T11:03:02.007" v="115" actId="47"/>
        <pc:sldMkLst>
          <pc:docMk/>
          <pc:sldMk cId="317795131" sldId="1941"/>
        </pc:sldMkLst>
      </pc:sldChg>
      <pc:sldChg chg="del">
        <pc:chgData name="Christoffer Østergaard Carstens" userId="5d542c86-40b2-4e4f-ab37-dc2fab4fc46a" providerId="ADAL" clId="{6DB64A37-C260-45BC-ADEB-51AAEC29AB67}" dt="2024-08-14T11:03:02.154" v="116" actId="47"/>
        <pc:sldMkLst>
          <pc:docMk/>
          <pc:sldMk cId="142729366" sldId="1942"/>
        </pc:sldMkLst>
      </pc:sldChg>
      <pc:sldChg chg="del">
        <pc:chgData name="Christoffer Østergaard Carstens" userId="5d542c86-40b2-4e4f-ab37-dc2fab4fc46a" providerId="ADAL" clId="{6DB64A37-C260-45BC-ADEB-51AAEC29AB67}" dt="2024-08-14T11:03:01.854" v="114" actId="47"/>
        <pc:sldMkLst>
          <pc:docMk/>
          <pc:sldMk cId="553773077" sldId="1943"/>
        </pc:sldMkLst>
      </pc:sldChg>
      <pc:sldChg chg="del">
        <pc:chgData name="Christoffer Østergaard Carstens" userId="5d542c86-40b2-4e4f-ab37-dc2fab4fc46a" providerId="ADAL" clId="{6DB64A37-C260-45BC-ADEB-51AAEC29AB67}" dt="2024-08-14T11:03:02.294" v="117" actId="47"/>
        <pc:sldMkLst>
          <pc:docMk/>
          <pc:sldMk cId="3528212237" sldId="1945"/>
        </pc:sldMkLst>
      </pc:sldChg>
      <pc:sldChg chg="del">
        <pc:chgData name="Christoffer Østergaard Carstens" userId="5d542c86-40b2-4e4f-ab37-dc2fab4fc46a" providerId="ADAL" clId="{6DB64A37-C260-45BC-ADEB-51AAEC29AB67}" dt="2024-08-14T11:03:03.372" v="122" actId="47"/>
        <pc:sldMkLst>
          <pc:docMk/>
          <pc:sldMk cId="2969306667" sldId="1947"/>
        </pc:sldMkLst>
      </pc:sldChg>
      <pc:sldChg chg="del">
        <pc:chgData name="Christoffer Østergaard Carstens" userId="5d542c86-40b2-4e4f-ab37-dc2fab4fc46a" providerId="ADAL" clId="{6DB64A37-C260-45BC-ADEB-51AAEC29AB67}" dt="2024-08-14T11:03:02.424" v="118" actId="47"/>
        <pc:sldMkLst>
          <pc:docMk/>
          <pc:sldMk cId="1078496481" sldId="1991"/>
        </pc:sldMkLst>
      </pc:sldChg>
      <pc:sldChg chg="del">
        <pc:chgData name="Christoffer Østergaard Carstens" userId="5d542c86-40b2-4e4f-ab37-dc2fab4fc46a" providerId="ADAL" clId="{6DB64A37-C260-45BC-ADEB-51AAEC29AB67}" dt="2024-08-14T11:03:03.642" v="123" actId="47"/>
        <pc:sldMkLst>
          <pc:docMk/>
          <pc:sldMk cId="2625723757" sldId="1992"/>
        </pc:sldMkLst>
      </pc:sldChg>
      <pc:sldChg chg="del">
        <pc:chgData name="Christoffer Østergaard Carstens" userId="5d542c86-40b2-4e4f-ab37-dc2fab4fc46a" providerId="ADAL" clId="{6DB64A37-C260-45BC-ADEB-51AAEC29AB67}" dt="2024-08-14T11:03:01.658" v="113" actId="47"/>
        <pc:sldMkLst>
          <pc:docMk/>
          <pc:sldMk cId="269560455" sldId="2027"/>
        </pc:sldMkLst>
      </pc:sldChg>
      <pc:sldChg chg="del">
        <pc:chgData name="Christoffer Østergaard Carstens" userId="5d542c86-40b2-4e4f-ab37-dc2fab4fc46a" providerId="ADAL" clId="{6DB64A37-C260-45BC-ADEB-51AAEC29AB67}" dt="2024-08-14T11:03:03.087" v="120" actId="47"/>
        <pc:sldMkLst>
          <pc:docMk/>
          <pc:sldMk cId="1961008323" sldId="2028"/>
        </pc:sldMkLst>
      </pc:sldChg>
      <pc:sldChg chg="del">
        <pc:chgData name="Christoffer Østergaard Carstens" userId="5d542c86-40b2-4e4f-ab37-dc2fab4fc46a" providerId="ADAL" clId="{6DB64A37-C260-45BC-ADEB-51AAEC29AB67}" dt="2024-08-14T11:03:02.925" v="119" actId="47"/>
        <pc:sldMkLst>
          <pc:docMk/>
          <pc:sldMk cId="3208075478" sldId="2029"/>
        </pc:sldMkLst>
      </pc:sldChg>
      <pc:sldChg chg="addSp delSp modSp new mod setBg addAnim">
        <pc:chgData name="Christoffer Østergaard Carstens" userId="5d542c86-40b2-4e4f-ab37-dc2fab4fc46a" providerId="ADAL" clId="{6DB64A37-C260-45BC-ADEB-51AAEC29AB67}" dt="2024-08-15T08:18:56.808" v="1077" actId="1076"/>
        <pc:sldMkLst>
          <pc:docMk/>
          <pc:sldMk cId="1698665380" sldId="2030"/>
        </pc:sldMkLst>
        <pc:spChg chg="mod">
          <ac:chgData name="Christoffer Østergaard Carstens" userId="5d542c86-40b2-4e4f-ab37-dc2fab4fc46a" providerId="ADAL" clId="{6DB64A37-C260-45BC-ADEB-51AAEC29AB67}" dt="2024-08-15T08:18:52.018" v="1076" actId="14100"/>
          <ac:spMkLst>
            <pc:docMk/>
            <pc:sldMk cId="1698665380" sldId="2030"/>
            <ac:spMk id="2" creationId="{8D7B73C6-ED70-4F46-EFB2-55E4B97780E4}"/>
          </ac:spMkLst>
        </pc:spChg>
        <pc:spChg chg="mod">
          <ac:chgData name="Christoffer Østergaard Carstens" userId="5d542c86-40b2-4e4f-ab37-dc2fab4fc46a" providerId="ADAL" clId="{6DB64A37-C260-45BC-ADEB-51AAEC29AB67}" dt="2024-08-15T08:18:56.808" v="1077" actId="1076"/>
          <ac:spMkLst>
            <pc:docMk/>
            <pc:sldMk cId="1698665380" sldId="2030"/>
            <ac:spMk id="3" creationId="{34E4EC69-0ED7-871A-23EC-E04B08DB6E82}"/>
          </ac:spMkLst>
        </pc:spChg>
        <pc:spChg chg="add del">
          <ac:chgData name="Christoffer Østergaard Carstens" userId="5d542c86-40b2-4e4f-ab37-dc2fab4fc46a" providerId="ADAL" clId="{6DB64A37-C260-45BC-ADEB-51AAEC29AB67}" dt="2024-08-15T08:18:42.029" v="1072" actId="26606"/>
          <ac:spMkLst>
            <pc:docMk/>
            <pc:sldMk cId="1698665380" sldId="2030"/>
            <ac:spMk id="8" creationId="{943CAA20-3569-4189-9E48-239A229A86CA}"/>
          </ac:spMkLst>
        </pc:spChg>
        <pc:spChg chg="add del">
          <ac:chgData name="Christoffer Østergaard Carstens" userId="5d542c86-40b2-4e4f-ab37-dc2fab4fc46a" providerId="ADAL" clId="{6DB64A37-C260-45BC-ADEB-51AAEC29AB67}" dt="2024-08-15T08:18:42.029" v="1072" actId="26606"/>
          <ac:spMkLst>
            <pc:docMk/>
            <pc:sldMk cId="1698665380" sldId="2030"/>
            <ac:spMk id="10" creationId="{DA542B6D-E775-4832-91DC-2D20F857813A}"/>
          </ac:spMkLst>
        </pc:spChg>
        <pc:spChg chg="add del">
          <ac:chgData name="Christoffer Østergaard Carstens" userId="5d542c86-40b2-4e4f-ab37-dc2fab4fc46a" providerId="ADAL" clId="{6DB64A37-C260-45BC-ADEB-51AAEC29AB67}" dt="2024-08-15T08:18:42.023" v="1071" actId="26606"/>
          <ac:spMkLst>
            <pc:docMk/>
            <pc:sldMk cId="1698665380" sldId="2030"/>
            <ac:spMk id="9223" creationId="{026A84AF-6F58-471A-BF1F-10D8C03511C4}"/>
          </ac:spMkLst>
        </pc:spChg>
        <pc:spChg chg="add">
          <ac:chgData name="Christoffer Østergaard Carstens" userId="5d542c86-40b2-4e4f-ab37-dc2fab4fc46a" providerId="ADAL" clId="{6DB64A37-C260-45BC-ADEB-51AAEC29AB67}" dt="2024-08-15T08:18:42.029" v="1072" actId="26606"/>
          <ac:spMkLst>
            <pc:docMk/>
            <pc:sldMk cId="1698665380" sldId="2030"/>
            <ac:spMk id="9225" creationId="{48B13CA8-CBEA-4805-955D-CEBE32236560}"/>
          </ac:spMkLst>
        </pc:spChg>
        <pc:spChg chg="add">
          <ac:chgData name="Christoffer Østergaard Carstens" userId="5d542c86-40b2-4e4f-ab37-dc2fab4fc46a" providerId="ADAL" clId="{6DB64A37-C260-45BC-ADEB-51AAEC29AB67}" dt="2024-08-15T08:18:42.029" v="1072" actId="26606"/>
          <ac:spMkLst>
            <pc:docMk/>
            <pc:sldMk cId="1698665380" sldId="2030"/>
            <ac:spMk id="9226" creationId="{9D768B77-8742-43A0-AF16-6AC4D378E482}"/>
          </ac:spMkLst>
        </pc:spChg>
        <pc:picChg chg="add mod">
          <ac:chgData name="Christoffer Østergaard Carstens" userId="5d542c86-40b2-4e4f-ab37-dc2fab4fc46a" providerId="ADAL" clId="{6DB64A37-C260-45BC-ADEB-51AAEC29AB67}" dt="2024-08-15T08:18:42.029" v="1072" actId="26606"/>
          <ac:picMkLst>
            <pc:docMk/>
            <pc:sldMk cId="1698665380" sldId="2030"/>
            <ac:picMk id="9218" creationId="{DED7709C-EC37-7FDE-C296-88E3BA7AF8CB}"/>
          </ac:picMkLst>
        </pc:picChg>
      </pc:sldChg>
      <pc:sldChg chg="addSp modSp new mod setBg">
        <pc:chgData name="Christoffer Østergaard Carstens" userId="5d542c86-40b2-4e4f-ab37-dc2fab4fc46a" providerId="ADAL" clId="{6DB64A37-C260-45BC-ADEB-51AAEC29AB67}" dt="2024-08-14T11:08:52.293" v="171" actId="403"/>
        <pc:sldMkLst>
          <pc:docMk/>
          <pc:sldMk cId="1989320345" sldId="2031"/>
        </pc:sldMkLst>
        <pc:spChg chg="mod">
          <ac:chgData name="Christoffer Østergaard Carstens" userId="5d542c86-40b2-4e4f-ab37-dc2fab4fc46a" providerId="ADAL" clId="{6DB64A37-C260-45BC-ADEB-51AAEC29AB67}" dt="2024-08-14T11:08:39.159" v="167" actId="26606"/>
          <ac:spMkLst>
            <pc:docMk/>
            <pc:sldMk cId="1989320345" sldId="2031"/>
            <ac:spMk id="2" creationId="{2D266AD1-471F-DCDB-F9F6-28F1E253C3B5}"/>
          </ac:spMkLst>
        </pc:spChg>
        <pc:spChg chg="mod">
          <ac:chgData name="Christoffer Østergaard Carstens" userId="5d542c86-40b2-4e4f-ab37-dc2fab4fc46a" providerId="ADAL" clId="{6DB64A37-C260-45BC-ADEB-51AAEC29AB67}" dt="2024-08-14T11:08:52.293" v="171" actId="403"/>
          <ac:spMkLst>
            <pc:docMk/>
            <pc:sldMk cId="1989320345" sldId="2031"/>
            <ac:spMk id="3" creationId="{B57BF68E-468A-7095-C2AB-3501F5DAD209}"/>
          </ac:spMkLst>
        </pc:spChg>
        <pc:spChg chg="add">
          <ac:chgData name="Christoffer Østergaard Carstens" userId="5d542c86-40b2-4e4f-ab37-dc2fab4fc46a" providerId="ADAL" clId="{6DB64A37-C260-45BC-ADEB-51AAEC29AB67}" dt="2024-08-14T11:08:39.159" v="167" actId="26606"/>
          <ac:spMkLst>
            <pc:docMk/>
            <pc:sldMk cId="1989320345" sldId="2031"/>
            <ac:spMk id="8" creationId="{777A147A-9ED8-46B4-8660-1B3C2AA880B5}"/>
          </ac:spMkLst>
        </pc:spChg>
        <pc:spChg chg="add">
          <ac:chgData name="Christoffer Østergaard Carstens" userId="5d542c86-40b2-4e4f-ab37-dc2fab4fc46a" providerId="ADAL" clId="{6DB64A37-C260-45BC-ADEB-51AAEC29AB67}" dt="2024-08-14T11:08:39.159" v="167" actId="26606"/>
          <ac:spMkLst>
            <pc:docMk/>
            <pc:sldMk cId="1989320345" sldId="2031"/>
            <ac:spMk id="10" creationId="{5D6C15A0-C087-4593-8414-2B4EC1CDC3DE}"/>
          </ac:spMkLst>
        </pc:spChg>
      </pc:sldChg>
      <pc:sldChg chg="addSp delSp modSp new mod setBg">
        <pc:chgData name="Christoffer Østergaard Carstens" userId="5d542c86-40b2-4e4f-ab37-dc2fab4fc46a" providerId="ADAL" clId="{6DB64A37-C260-45BC-ADEB-51AAEC29AB67}" dt="2024-08-14T11:10:21.583" v="390" actId="26606"/>
        <pc:sldMkLst>
          <pc:docMk/>
          <pc:sldMk cId="2569035964" sldId="2032"/>
        </pc:sldMkLst>
        <pc:spChg chg="mod">
          <ac:chgData name="Christoffer Østergaard Carstens" userId="5d542c86-40b2-4e4f-ab37-dc2fab4fc46a" providerId="ADAL" clId="{6DB64A37-C260-45BC-ADEB-51AAEC29AB67}" dt="2024-08-14T11:10:21.552" v="389" actId="26606"/>
          <ac:spMkLst>
            <pc:docMk/>
            <pc:sldMk cId="2569035964" sldId="2032"/>
            <ac:spMk id="2" creationId="{017236FE-6A5B-9A02-7885-2BC43014CCA4}"/>
          </ac:spMkLst>
        </pc:spChg>
        <pc:spChg chg="del mod">
          <ac:chgData name="Christoffer Østergaard Carstens" userId="5d542c86-40b2-4e4f-ab37-dc2fab4fc46a" providerId="ADAL" clId="{6DB64A37-C260-45BC-ADEB-51AAEC29AB67}" dt="2024-08-14T11:10:21.583" v="390" actId="26606"/>
          <ac:spMkLst>
            <pc:docMk/>
            <pc:sldMk cId="2569035964" sldId="2032"/>
            <ac:spMk id="3" creationId="{B802A564-9BFA-BD1F-D5AA-034FEC3B768C}"/>
          </ac:spMkLst>
        </pc:spChg>
        <pc:spChg chg="add del">
          <ac:chgData name="Christoffer Østergaard Carstens" userId="5d542c86-40b2-4e4f-ab37-dc2fab4fc46a" providerId="ADAL" clId="{6DB64A37-C260-45BC-ADEB-51AAEC29AB67}" dt="2024-08-14T11:10:21.552" v="389" actId="26606"/>
          <ac:spMkLst>
            <pc:docMk/>
            <pc:sldMk cId="2569035964" sldId="2032"/>
            <ac:spMk id="9" creationId="{D009D6D5-DAC2-4A8B-A17A-E206B9012D09}"/>
          </ac:spMkLst>
        </pc:spChg>
        <pc:graphicFrameChg chg="add">
          <ac:chgData name="Christoffer Østergaard Carstens" userId="5d542c86-40b2-4e4f-ab37-dc2fab4fc46a" providerId="ADAL" clId="{6DB64A37-C260-45BC-ADEB-51AAEC29AB67}" dt="2024-08-14T11:10:21.583" v="390" actId="26606"/>
          <ac:graphicFrameMkLst>
            <pc:docMk/>
            <pc:sldMk cId="2569035964" sldId="2032"/>
            <ac:graphicFrameMk id="11" creationId="{74FBE905-F316-68A4-2B47-9B3E403728A2}"/>
          </ac:graphicFrameMkLst>
        </pc:graphicFrameChg>
        <pc:picChg chg="add del">
          <ac:chgData name="Christoffer Østergaard Carstens" userId="5d542c86-40b2-4e4f-ab37-dc2fab4fc46a" providerId="ADAL" clId="{6DB64A37-C260-45BC-ADEB-51AAEC29AB67}" dt="2024-08-14T11:10:21.552" v="389" actId="26606"/>
          <ac:picMkLst>
            <pc:docMk/>
            <pc:sldMk cId="2569035964" sldId="2032"/>
            <ac:picMk id="5" creationId="{0C3E71D9-599C-4A40-6F01-26990DB4D06F}"/>
          </ac:picMkLst>
        </pc:picChg>
      </pc:sldChg>
      <pc:sldChg chg="modSp new mod modNotesTx">
        <pc:chgData name="Christoffer Østergaard Carstens" userId="5d542c86-40b2-4e4f-ab37-dc2fab4fc46a" providerId="ADAL" clId="{6DB64A37-C260-45BC-ADEB-51AAEC29AB67}" dt="2024-08-15T08:12:34.309" v="1036" actId="12"/>
        <pc:sldMkLst>
          <pc:docMk/>
          <pc:sldMk cId="16269026" sldId="2033"/>
        </pc:sldMkLst>
        <pc:spChg chg="mod">
          <ac:chgData name="Christoffer Østergaard Carstens" userId="5d542c86-40b2-4e4f-ab37-dc2fab4fc46a" providerId="ADAL" clId="{6DB64A37-C260-45BC-ADEB-51AAEC29AB67}" dt="2024-08-14T11:13:06.585" v="404" actId="20577"/>
          <ac:spMkLst>
            <pc:docMk/>
            <pc:sldMk cId="16269026" sldId="2033"/>
            <ac:spMk id="2" creationId="{7ABB2230-4324-660B-2534-EBB312AFEADC}"/>
          </ac:spMkLst>
        </pc:spChg>
        <pc:spChg chg="mod">
          <ac:chgData name="Christoffer Østergaard Carstens" userId="5d542c86-40b2-4e4f-ab37-dc2fab4fc46a" providerId="ADAL" clId="{6DB64A37-C260-45BC-ADEB-51AAEC29AB67}" dt="2024-08-15T08:12:34.309" v="1036" actId="12"/>
          <ac:spMkLst>
            <pc:docMk/>
            <pc:sldMk cId="16269026" sldId="2033"/>
            <ac:spMk id="3" creationId="{E0F32FB8-B53B-10AB-912C-19A30EA34015}"/>
          </ac:spMkLst>
        </pc:spChg>
      </pc:sldChg>
      <pc:sldChg chg="addSp modSp new mod setBg">
        <pc:chgData name="Christoffer Østergaard Carstens" userId="5d542c86-40b2-4e4f-ab37-dc2fab4fc46a" providerId="ADAL" clId="{6DB64A37-C260-45BC-ADEB-51AAEC29AB67}" dt="2024-08-14T11:17:07.952" v="568" actId="6549"/>
        <pc:sldMkLst>
          <pc:docMk/>
          <pc:sldMk cId="3662589857" sldId="2034"/>
        </pc:sldMkLst>
        <pc:spChg chg="mod">
          <ac:chgData name="Christoffer Østergaard Carstens" userId="5d542c86-40b2-4e4f-ab37-dc2fab4fc46a" providerId="ADAL" clId="{6DB64A37-C260-45BC-ADEB-51AAEC29AB67}" dt="2024-08-14T11:14:09.185" v="462" actId="26606"/>
          <ac:spMkLst>
            <pc:docMk/>
            <pc:sldMk cId="3662589857" sldId="2034"/>
            <ac:spMk id="2" creationId="{8BC0CCB3-F10C-8CE8-4206-05FF03C63E2E}"/>
          </ac:spMkLst>
        </pc:spChg>
        <pc:spChg chg="mod">
          <ac:chgData name="Christoffer Østergaard Carstens" userId="5d542c86-40b2-4e4f-ab37-dc2fab4fc46a" providerId="ADAL" clId="{6DB64A37-C260-45BC-ADEB-51AAEC29AB67}" dt="2024-08-14T11:17:07.952" v="568" actId="6549"/>
          <ac:spMkLst>
            <pc:docMk/>
            <pc:sldMk cId="3662589857" sldId="2034"/>
            <ac:spMk id="3" creationId="{FDC4BEE0-40BB-D022-86D6-CCAE9F96F31C}"/>
          </ac:spMkLst>
        </pc:spChg>
        <pc:spChg chg="add">
          <ac:chgData name="Christoffer Østergaard Carstens" userId="5d542c86-40b2-4e4f-ab37-dc2fab4fc46a" providerId="ADAL" clId="{6DB64A37-C260-45BC-ADEB-51AAEC29AB67}" dt="2024-08-14T11:14:09.185" v="462" actId="26606"/>
          <ac:spMkLst>
            <pc:docMk/>
            <pc:sldMk cId="3662589857" sldId="2034"/>
            <ac:spMk id="8" creationId="{100EDD19-6802-4EC3-95CE-CFFAB042CFD6}"/>
          </ac:spMkLst>
        </pc:spChg>
        <pc:spChg chg="add">
          <ac:chgData name="Christoffer Østergaard Carstens" userId="5d542c86-40b2-4e4f-ab37-dc2fab4fc46a" providerId="ADAL" clId="{6DB64A37-C260-45BC-ADEB-51AAEC29AB67}" dt="2024-08-14T11:14:09.185" v="462" actId="26606"/>
          <ac:spMkLst>
            <pc:docMk/>
            <pc:sldMk cId="3662589857" sldId="2034"/>
            <ac:spMk id="10" creationId="{DB17E863-922E-4C26-BD64-E8FD41D28661}"/>
          </ac:spMkLst>
        </pc:spChg>
      </pc:sldChg>
      <pc:sldChg chg="addSp new mod">
        <pc:chgData name="Christoffer Østergaard Carstens" userId="5d542c86-40b2-4e4f-ab37-dc2fab4fc46a" providerId="ADAL" clId="{6DB64A37-C260-45BC-ADEB-51AAEC29AB67}" dt="2024-08-14T11:15:14.941" v="547" actId="22"/>
        <pc:sldMkLst>
          <pc:docMk/>
          <pc:sldMk cId="1612482632" sldId="2035"/>
        </pc:sldMkLst>
        <pc:picChg chg="add">
          <ac:chgData name="Christoffer Østergaard Carstens" userId="5d542c86-40b2-4e4f-ab37-dc2fab4fc46a" providerId="ADAL" clId="{6DB64A37-C260-45BC-ADEB-51AAEC29AB67}" dt="2024-08-14T11:15:14.941" v="547" actId="22"/>
          <ac:picMkLst>
            <pc:docMk/>
            <pc:sldMk cId="1612482632" sldId="2035"/>
            <ac:picMk id="5" creationId="{CF24239A-F9B1-F17F-6145-84EC255C98AB}"/>
          </ac:picMkLst>
        </pc:picChg>
      </pc:sldChg>
      <pc:sldChg chg="addSp delSp modSp new mod setBg">
        <pc:chgData name="Christoffer Østergaard Carstens" userId="5d542c86-40b2-4e4f-ab37-dc2fab4fc46a" providerId="ADAL" clId="{6DB64A37-C260-45BC-ADEB-51AAEC29AB67}" dt="2024-08-14T11:18:51.476" v="601" actId="26606"/>
        <pc:sldMkLst>
          <pc:docMk/>
          <pc:sldMk cId="3256143000" sldId="2036"/>
        </pc:sldMkLst>
        <pc:spChg chg="mod">
          <ac:chgData name="Christoffer Østergaard Carstens" userId="5d542c86-40b2-4e4f-ab37-dc2fab4fc46a" providerId="ADAL" clId="{6DB64A37-C260-45BC-ADEB-51AAEC29AB67}" dt="2024-08-14T11:18:51.476" v="601" actId="26606"/>
          <ac:spMkLst>
            <pc:docMk/>
            <pc:sldMk cId="3256143000" sldId="2036"/>
            <ac:spMk id="2" creationId="{0A18FD7B-E51A-9B35-403A-2BCC30AE7988}"/>
          </ac:spMkLst>
        </pc:spChg>
        <pc:spChg chg="del">
          <ac:chgData name="Christoffer Østergaard Carstens" userId="5d542c86-40b2-4e4f-ab37-dc2fab4fc46a" providerId="ADAL" clId="{6DB64A37-C260-45BC-ADEB-51AAEC29AB67}" dt="2024-08-14T11:18:51.476" v="601" actId="26606"/>
          <ac:spMkLst>
            <pc:docMk/>
            <pc:sldMk cId="3256143000" sldId="2036"/>
            <ac:spMk id="3" creationId="{944ACB95-571E-3620-1856-A6169BC3B638}"/>
          </ac:spMkLst>
        </pc:spChg>
        <pc:spChg chg="add">
          <ac:chgData name="Christoffer Østergaard Carstens" userId="5d542c86-40b2-4e4f-ab37-dc2fab4fc46a" providerId="ADAL" clId="{6DB64A37-C260-45BC-ADEB-51AAEC29AB67}" dt="2024-08-14T11:18:51.476" v="601" actId="26606"/>
          <ac:spMkLst>
            <pc:docMk/>
            <pc:sldMk cId="3256143000" sldId="2036"/>
            <ac:spMk id="9" creationId="{C1DD1A8A-57D5-4A81-AD04-532B043C5611}"/>
          </ac:spMkLst>
        </pc:spChg>
        <pc:spChg chg="add">
          <ac:chgData name="Christoffer Østergaard Carstens" userId="5d542c86-40b2-4e4f-ab37-dc2fab4fc46a" providerId="ADAL" clId="{6DB64A37-C260-45BC-ADEB-51AAEC29AB67}" dt="2024-08-14T11:18:51.476" v="601" actId="26606"/>
          <ac:spMkLst>
            <pc:docMk/>
            <pc:sldMk cId="3256143000" sldId="2036"/>
            <ac:spMk id="11" creationId="{007891EC-4501-44ED-A8C8-B11B6DB767AB}"/>
          </ac:spMkLst>
        </pc:spChg>
        <pc:picChg chg="add">
          <ac:chgData name="Christoffer Østergaard Carstens" userId="5d542c86-40b2-4e4f-ab37-dc2fab4fc46a" providerId="ADAL" clId="{6DB64A37-C260-45BC-ADEB-51AAEC29AB67}" dt="2024-08-14T11:18:51.476" v="601" actId="26606"/>
          <ac:picMkLst>
            <pc:docMk/>
            <pc:sldMk cId="3256143000" sldId="2036"/>
            <ac:picMk id="5" creationId="{448AF24E-6F80-5C35-3081-8924942BA6BB}"/>
          </ac:picMkLst>
        </pc:picChg>
      </pc:sldChg>
      <pc:sldChg chg="modSp new mod">
        <pc:chgData name="Christoffer Østergaard Carstens" userId="5d542c86-40b2-4e4f-ab37-dc2fab4fc46a" providerId="ADAL" clId="{6DB64A37-C260-45BC-ADEB-51AAEC29AB67}" dt="2024-08-14T11:20:37.064" v="718" actId="14100"/>
        <pc:sldMkLst>
          <pc:docMk/>
          <pc:sldMk cId="1144869626" sldId="2037"/>
        </pc:sldMkLst>
        <pc:spChg chg="mod">
          <ac:chgData name="Christoffer Østergaard Carstens" userId="5d542c86-40b2-4e4f-ab37-dc2fab4fc46a" providerId="ADAL" clId="{6DB64A37-C260-45BC-ADEB-51AAEC29AB67}" dt="2024-08-14T11:19:43.947" v="617" actId="20577"/>
          <ac:spMkLst>
            <pc:docMk/>
            <pc:sldMk cId="1144869626" sldId="2037"/>
            <ac:spMk id="2" creationId="{FFD35321-F567-6F1A-581B-4AF5DB0819F4}"/>
          </ac:spMkLst>
        </pc:spChg>
        <pc:spChg chg="mod">
          <ac:chgData name="Christoffer Østergaard Carstens" userId="5d542c86-40b2-4e4f-ab37-dc2fab4fc46a" providerId="ADAL" clId="{6DB64A37-C260-45BC-ADEB-51AAEC29AB67}" dt="2024-08-14T11:20:37.064" v="718" actId="14100"/>
          <ac:spMkLst>
            <pc:docMk/>
            <pc:sldMk cId="1144869626" sldId="2037"/>
            <ac:spMk id="3" creationId="{C5C64547-8866-D7AA-BB3A-598A5030AD7B}"/>
          </ac:spMkLst>
        </pc:spChg>
      </pc:sldChg>
      <pc:sldChg chg="addSp delSp modSp new mod setBg">
        <pc:chgData name="Christoffer Østergaard Carstens" userId="5d542c86-40b2-4e4f-ab37-dc2fab4fc46a" providerId="ADAL" clId="{6DB64A37-C260-45BC-ADEB-51AAEC29AB67}" dt="2024-08-14T11:21:32.613" v="739" actId="26606"/>
        <pc:sldMkLst>
          <pc:docMk/>
          <pc:sldMk cId="2573034537" sldId="2038"/>
        </pc:sldMkLst>
        <pc:spChg chg="mod">
          <ac:chgData name="Christoffer Østergaard Carstens" userId="5d542c86-40b2-4e4f-ab37-dc2fab4fc46a" providerId="ADAL" clId="{6DB64A37-C260-45BC-ADEB-51AAEC29AB67}" dt="2024-08-14T11:21:32.613" v="739" actId="26606"/>
          <ac:spMkLst>
            <pc:docMk/>
            <pc:sldMk cId="2573034537" sldId="2038"/>
            <ac:spMk id="2" creationId="{7BD42973-B5FB-243F-D5A8-7557EE2F9388}"/>
          </ac:spMkLst>
        </pc:spChg>
        <pc:spChg chg="del">
          <ac:chgData name="Christoffer Østergaard Carstens" userId="5d542c86-40b2-4e4f-ab37-dc2fab4fc46a" providerId="ADAL" clId="{6DB64A37-C260-45BC-ADEB-51AAEC29AB67}" dt="2024-08-14T11:21:32.613" v="739" actId="26606"/>
          <ac:spMkLst>
            <pc:docMk/>
            <pc:sldMk cId="2573034537" sldId="2038"/>
            <ac:spMk id="3" creationId="{6E64A5C9-1D87-0E0B-6EFC-8F123554B82F}"/>
          </ac:spMkLst>
        </pc:spChg>
        <pc:spChg chg="add">
          <ac:chgData name="Christoffer Østergaard Carstens" userId="5d542c86-40b2-4e4f-ab37-dc2fab4fc46a" providerId="ADAL" clId="{6DB64A37-C260-45BC-ADEB-51AAEC29AB67}" dt="2024-08-14T11:21:32.613" v="739" actId="26606"/>
          <ac:spMkLst>
            <pc:docMk/>
            <pc:sldMk cId="2573034537" sldId="2038"/>
            <ac:spMk id="9" creationId="{C1DD1A8A-57D5-4A81-AD04-532B043C5611}"/>
          </ac:spMkLst>
        </pc:spChg>
        <pc:spChg chg="add">
          <ac:chgData name="Christoffer Østergaard Carstens" userId="5d542c86-40b2-4e4f-ab37-dc2fab4fc46a" providerId="ADAL" clId="{6DB64A37-C260-45BC-ADEB-51AAEC29AB67}" dt="2024-08-14T11:21:32.613" v="739" actId="26606"/>
          <ac:spMkLst>
            <pc:docMk/>
            <pc:sldMk cId="2573034537" sldId="2038"/>
            <ac:spMk id="11" creationId="{007891EC-4501-44ED-A8C8-B11B6DB767AB}"/>
          </ac:spMkLst>
        </pc:spChg>
        <pc:picChg chg="add">
          <ac:chgData name="Christoffer Østergaard Carstens" userId="5d542c86-40b2-4e4f-ab37-dc2fab4fc46a" providerId="ADAL" clId="{6DB64A37-C260-45BC-ADEB-51AAEC29AB67}" dt="2024-08-14T11:21:32.613" v="739" actId="26606"/>
          <ac:picMkLst>
            <pc:docMk/>
            <pc:sldMk cId="2573034537" sldId="2038"/>
            <ac:picMk id="5" creationId="{ACCBA0A3-958C-496F-FBFD-1B0C9647D351}"/>
          </ac:picMkLst>
        </pc:picChg>
      </pc:sldChg>
      <pc:sldChg chg="addSp delSp modSp new mod setBg">
        <pc:chgData name="Christoffer Østergaard Carstens" userId="5d542c86-40b2-4e4f-ab37-dc2fab4fc46a" providerId="ADAL" clId="{6DB64A37-C260-45BC-ADEB-51AAEC29AB67}" dt="2024-08-14T11:21:40.695" v="742" actId="26606"/>
        <pc:sldMkLst>
          <pc:docMk/>
          <pc:sldMk cId="3100098221" sldId="2039"/>
        </pc:sldMkLst>
        <pc:spChg chg="del">
          <ac:chgData name="Christoffer Østergaard Carstens" userId="5d542c86-40b2-4e4f-ab37-dc2fab4fc46a" providerId="ADAL" clId="{6DB64A37-C260-45BC-ADEB-51AAEC29AB67}" dt="2024-08-14T11:21:40.695" v="742" actId="26606"/>
          <ac:spMkLst>
            <pc:docMk/>
            <pc:sldMk cId="3100098221" sldId="2039"/>
            <ac:spMk id="2" creationId="{A3EEC26B-4BCA-F29E-A3F7-ED7DE72A3A1D}"/>
          </ac:spMkLst>
        </pc:spChg>
        <pc:spChg chg="del">
          <ac:chgData name="Christoffer Østergaard Carstens" userId="5d542c86-40b2-4e4f-ab37-dc2fab4fc46a" providerId="ADAL" clId="{6DB64A37-C260-45BC-ADEB-51AAEC29AB67}" dt="2024-08-14T11:21:40.695" v="742" actId="26606"/>
          <ac:spMkLst>
            <pc:docMk/>
            <pc:sldMk cId="3100098221" sldId="2039"/>
            <ac:spMk id="3" creationId="{1A466CB0-0B52-76F2-ED3E-FB05EEFB08A8}"/>
          </ac:spMkLst>
        </pc:spChg>
        <pc:spChg chg="add">
          <ac:chgData name="Christoffer Østergaard Carstens" userId="5d542c86-40b2-4e4f-ab37-dc2fab4fc46a" providerId="ADAL" clId="{6DB64A37-C260-45BC-ADEB-51AAEC29AB67}" dt="2024-08-14T11:21:40.695" v="742" actId="26606"/>
          <ac:spMkLst>
            <pc:docMk/>
            <pc:sldMk cId="3100098221" sldId="2039"/>
            <ac:spMk id="1031" creationId="{42A4FC2C-047E-45A5-965D-8E1E3BF09BC6}"/>
          </ac:spMkLst>
        </pc:spChg>
        <pc:picChg chg="add mod">
          <ac:chgData name="Christoffer Østergaard Carstens" userId="5d542c86-40b2-4e4f-ab37-dc2fab4fc46a" providerId="ADAL" clId="{6DB64A37-C260-45BC-ADEB-51AAEC29AB67}" dt="2024-08-14T11:21:40.695" v="742" actId="26606"/>
          <ac:picMkLst>
            <pc:docMk/>
            <pc:sldMk cId="3100098221" sldId="2039"/>
            <ac:picMk id="1026" creationId="{E99E856F-3D5C-1B00-C83C-5DEC76931C67}"/>
          </ac:picMkLst>
        </pc:picChg>
      </pc:sldChg>
      <pc:sldChg chg="addSp delSp modSp new mod setBg">
        <pc:chgData name="Christoffer Østergaard Carstens" userId="5d542c86-40b2-4e4f-ab37-dc2fab4fc46a" providerId="ADAL" clId="{6DB64A37-C260-45BC-ADEB-51AAEC29AB67}" dt="2024-08-14T11:21:58.468" v="745" actId="26606"/>
        <pc:sldMkLst>
          <pc:docMk/>
          <pc:sldMk cId="1485411960" sldId="2040"/>
        </pc:sldMkLst>
        <pc:spChg chg="del">
          <ac:chgData name="Christoffer Østergaard Carstens" userId="5d542c86-40b2-4e4f-ab37-dc2fab4fc46a" providerId="ADAL" clId="{6DB64A37-C260-45BC-ADEB-51AAEC29AB67}" dt="2024-08-14T11:21:58.468" v="745" actId="26606"/>
          <ac:spMkLst>
            <pc:docMk/>
            <pc:sldMk cId="1485411960" sldId="2040"/>
            <ac:spMk id="2" creationId="{80C26A5F-11AB-D6E0-6F1D-C998733094ED}"/>
          </ac:spMkLst>
        </pc:spChg>
        <pc:spChg chg="del">
          <ac:chgData name="Christoffer Østergaard Carstens" userId="5d542c86-40b2-4e4f-ab37-dc2fab4fc46a" providerId="ADAL" clId="{6DB64A37-C260-45BC-ADEB-51AAEC29AB67}" dt="2024-08-14T11:21:58.468" v="745" actId="26606"/>
          <ac:spMkLst>
            <pc:docMk/>
            <pc:sldMk cId="1485411960" sldId="2040"/>
            <ac:spMk id="3" creationId="{DC1BA42A-FCC4-7D16-A618-EACA8E4BECE9}"/>
          </ac:spMkLst>
        </pc:spChg>
        <pc:spChg chg="add">
          <ac:chgData name="Christoffer Østergaard Carstens" userId="5d542c86-40b2-4e4f-ab37-dc2fab4fc46a" providerId="ADAL" clId="{6DB64A37-C260-45BC-ADEB-51AAEC29AB67}" dt="2024-08-14T11:21:58.468" v="745" actId="26606"/>
          <ac:spMkLst>
            <pc:docMk/>
            <pc:sldMk cId="1485411960" sldId="2040"/>
            <ac:spMk id="2055" creationId="{42A4FC2C-047E-45A5-965D-8E1E3BF09BC6}"/>
          </ac:spMkLst>
        </pc:spChg>
        <pc:picChg chg="add mod">
          <ac:chgData name="Christoffer Østergaard Carstens" userId="5d542c86-40b2-4e4f-ab37-dc2fab4fc46a" providerId="ADAL" clId="{6DB64A37-C260-45BC-ADEB-51AAEC29AB67}" dt="2024-08-14T11:21:58.468" v="745" actId="26606"/>
          <ac:picMkLst>
            <pc:docMk/>
            <pc:sldMk cId="1485411960" sldId="2040"/>
            <ac:picMk id="2050" creationId="{B6EB986A-CA03-B9C5-DE93-1ED0A2FCBD4D}"/>
          </ac:picMkLst>
        </pc:picChg>
      </pc:sldChg>
      <pc:sldChg chg="addSp delSp modSp new mod setBg">
        <pc:chgData name="Christoffer Østergaard Carstens" userId="5d542c86-40b2-4e4f-ab37-dc2fab4fc46a" providerId="ADAL" clId="{6DB64A37-C260-45BC-ADEB-51AAEC29AB67}" dt="2024-08-15T08:18:20.697" v="1068" actId="26606"/>
        <pc:sldMkLst>
          <pc:docMk/>
          <pc:sldMk cId="252583886" sldId="2041"/>
        </pc:sldMkLst>
        <pc:spChg chg="add del">
          <ac:chgData name="Christoffer Østergaard Carstens" userId="5d542c86-40b2-4e4f-ab37-dc2fab4fc46a" providerId="ADAL" clId="{6DB64A37-C260-45BC-ADEB-51AAEC29AB67}" dt="2024-08-14T11:22:23.993" v="750" actId="26606"/>
          <ac:spMkLst>
            <pc:docMk/>
            <pc:sldMk cId="252583886" sldId="2041"/>
            <ac:spMk id="2" creationId="{E676DBB4-18C9-5A48-5BA6-13A7253B1313}"/>
          </ac:spMkLst>
        </pc:spChg>
        <pc:spChg chg="add del">
          <ac:chgData name="Christoffer Østergaard Carstens" userId="5d542c86-40b2-4e4f-ab37-dc2fab4fc46a" providerId="ADAL" clId="{6DB64A37-C260-45BC-ADEB-51AAEC29AB67}" dt="2024-08-14T11:22:23.993" v="750" actId="26606"/>
          <ac:spMkLst>
            <pc:docMk/>
            <pc:sldMk cId="252583886" sldId="2041"/>
            <ac:spMk id="3" creationId="{445CC0AE-5CAE-2CE4-9ACA-20119CE73986}"/>
          </ac:spMkLst>
        </pc:spChg>
        <pc:spChg chg="add del">
          <ac:chgData name="Christoffer Østergaard Carstens" userId="5d542c86-40b2-4e4f-ab37-dc2fab4fc46a" providerId="ADAL" clId="{6DB64A37-C260-45BC-ADEB-51AAEC29AB67}" dt="2024-08-14T11:22:23.971" v="749" actId="26606"/>
          <ac:spMkLst>
            <pc:docMk/>
            <pc:sldMk cId="252583886" sldId="2041"/>
            <ac:spMk id="3079" creationId="{42A4FC2C-047E-45A5-965D-8E1E3BF09BC6}"/>
          </ac:spMkLst>
        </pc:spChg>
        <pc:spChg chg="add del">
          <ac:chgData name="Christoffer Østergaard Carstens" userId="5d542c86-40b2-4e4f-ab37-dc2fab4fc46a" providerId="ADAL" clId="{6DB64A37-C260-45BC-ADEB-51AAEC29AB67}" dt="2024-08-15T08:13:40.289" v="1037" actId="26606"/>
          <ac:spMkLst>
            <pc:docMk/>
            <pc:sldMk cId="252583886" sldId="2041"/>
            <ac:spMk id="3081" creationId="{D4974D33-8DC5-464E-8C6D-BE58F0669C17}"/>
          </ac:spMkLst>
        </pc:spChg>
        <pc:spChg chg="add del">
          <ac:chgData name="Christoffer Østergaard Carstens" userId="5d542c86-40b2-4e4f-ab37-dc2fab4fc46a" providerId="ADAL" clId="{6DB64A37-C260-45BC-ADEB-51AAEC29AB67}" dt="2024-08-15T08:13:40.289" v="1037" actId="26606"/>
          <ac:spMkLst>
            <pc:docMk/>
            <pc:sldMk cId="252583886" sldId="2041"/>
            <ac:spMk id="3082" creationId="{F13C74B1-5B17-4795-BED0-7140497B445A}"/>
          </ac:spMkLst>
        </pc:spChg>
        <pc:spChg chg="add del">
          <ac:chgData name="Christoffer Østergaard Carstens" userId="5d542c86-40b2-4e4f-ab37-dc2fab4fc46a" providerId="ADAL" clId="{6DB64A37-C260-45BC-ADEB-51AAEC29AB67}" dt="2024-08-15T08:13:40.289" v="1037" actId="26606"/>
          <ac:spMkLst>
            <pc:docMk/>
            <pc:sldMk cId="252583886" sldId="2041"/>
            <ac:spMk id="3083" creationId="{E676DBB4-18C9-5A48-5BA6-13A7253B1313}"/>
          </ac:spMkLst>
        </pc:spChg>
        <pc:spChg chg="add del">
          <ac:chgData name="Christoffer Østergaard Carstens" userId="5d542c86-40b2-4e4f-ab37-dc2fab4fc46a" providerId="ADAL" clId="{6DB64A37-C260-45BC-ADEB-51AAEC29AB67}" dt="2024-08-15T08:13:40.289" v="1037" actId="26606"/>
          <ac:spMkLst>
            <pc:docMk/>
            <pc:sldMk cId="252583886" sldId="2041"/>
            <ac:spMk id="3084" creationId="{445CC0AE-5CAE-2CE4-9ACA-20119CE73986}"/>
          </ac:spMkLst>
        </pc:spChg>
        <pc:spChg chg="add del">
          <ac:chgData name="Christoffer Østergaard Carstens" userId="5d542c86-40b2-4e4f-ab37-dc2fab4fc46a" providerId="ADAL" clId="{6DB64A37-C260-45BC-ADEB-51AAEC29AB67}" dt="2024-08-15T08:13:48.002" v="1041" actId="26606"/>
          <ac:spMkLst>
            <pc:docMk/>
            <pc:sldMk cId="252583886" sldId="2041"/>
            <ac:spMk id="3089" creationId="{42A4FC2C-047E-45A5-965D-8E1E3BF09BC6}"/>
          </ac:spMkLst>
        </pc:spChg>
        <pc:spChg chg="add del">
          <ac:chgData name="Christoffer Østergaard Carstens" userId="5d542c86-40b2-4e4f-ab37-dc2fab4fc46a" providerId="ADAL" clId="{6DB64A37-C260-45BC-ADEB-51AAEC29AB67}" dt="2024-08-15T08:18:20.697" v="1068" actId="26606"/>
          <ac:spMkLst>
            <pc:docMk/>
            <pc:sldMk cId="252583886" sldId="2041"/>
            <ac:spMk id="3093" creationId="{F952E6C4-0C2D-4ED7-2CB5-389FBA064BDA}"/>
          </ac:spMkLst>
        </pc:spChg>
        <pc:spChg chg="add del">
          <ac:chgData name="Christoffer Østergaard Carstens" userId="5d542c86-40b2-4e4f-ab37-dc2fab4fc46a" providerId="ADAL" clId="{6DB64A37-C260-45BC-ADEB-51AAEC29AB67}" dt="2024-08-15T08:18:20.697" v="1068" actId="26606"/>
          <ac:spMkLst>
            <pc:docMk/>
            <pc:sldMk cId="252583886" sldId="2041"/>
            <ac:spMk id="3096" creationId="{D1D34770-47A8-402C-AF23-2B653F2D88C1}"/>
          </ac:spMkLst>
        </pc:spChg>
        <pc:spChg chg="add del">
          <ac:chgData name="Christoffer Østergaard Carstens" userId="5d542c86-40b2-4e4f-ab37-dc2fab4fc46a" providerId="ADAL" clId="{6DB64A37-C260-45BC-ADEB-51AAEC29AB67}" dt="2024-08-15T08:18:20.697" v="1067" actId="26606"/>
          <ac:spMkLst>
            <pc:docMk/>
            <pc:sldMk cId="252583886" sldId="2041"/>
            <ac:spMk id="3101" creationId="{42A4FC2C-047E-45A5-965D-8E1E3BF09BC6}"/>
          </ac:spMkLst>
        </pc:spChg>
        <pc:spChg chg="add">
          <ac:chgData name="Christoffer Østergaard Carstens" userId="5d542c86-40b2-4e4f-ab37-dc2fab4fc46a" providerId="ADAL" clId="{6DB64A37-C260-45BC-ADEB-51AAEC29AB67}" dt="2024-08-15T08:18:20.697" v="1068" actId="26606"/>
          <ac:spMkLst>
            <pc:docMk/>
            <pc:sldMk cId="252583886" sldId="2041"/>
            <ac:spMk id="3103" creationId="{E722B2DD-E14D-4972-9D98-5D6E61B1B2D2}"/>
          </ac:spMkLst>
        </pc:spChg>
        <pc:spChg chg="add">
          <ac:chgData name="Christoffer Østergaard Carstens" userId="5d542c86-40b2-4e4f-ab37-dc2fab4fc46a" providerId="ADAL" clId="{6DB64A37-C260-45BC-ADEB-51AAEC29AB67}" dt="2024-08-15T08:18:20.697" v="1068" actId="26606"/>
          <ac:spMkLst>
            <pc:docMk/>
            <pc:sldMk cId="252583886" sldId="2041"/>
            <ac:spMk id="3104" creationId="{11B2B030-4738-4359-9E46-144B7C8BFF8B}"/>
          </ac:spMkLst>
        </pc:spChg>
        <pc:picChg chg="add del mod">
          <ac:chgData name="Christoffer Østergaard Carstens" userId="5d542c86-40b2-4e4f-ab37-dc2fab4fc46a" providerId="ADAL" clId="{6DB64A37-C260-45BC-ADEB-51AAEC29AB67}" dt="2024-08-15T08:18:13.384" v="1064" actId="478"/>
          <ac:picMkLst>
            <pc:docMk/>
            <pc:sldMk cId="252583886" sldId="2041"/>
            <ac:picMk id="3074" creationId="{5FB7120F-0F76-70EF-F225-E7ED14215869}"/>
          </ac:picMkLst>
        </pc:picChg>
        <pc:picChg chg="add mod">
          <ac:chgData name="Christoffer Østergaard Carstens" userId="5d542c86-40b2-4e4f-ab37-dc2fab4fc46a" providerId="ADAL" clId="{6DB64A37-C260-45BC-ADEB-51AAEC29AB67}" dt="2024-08-15T08:18:20.697" v="1068" actId="26606"/>
          <ac:picMkLst>
            <pc:docMk/>
            <pc:sldMk cId="252583886" sldId="2041"/>
            <ac:picMk id="3076" creationId="{36A85F98-12A3-9984-8EF4-BEA6FE3E218D}"/>
          </ac:picMkLst>
        </pc:picChg>
      </pc:sldChg>
      <pc:sldChg chg="addSp delSp modSp new mod setBg">
        <pc:chgData name="Christoffer Østergaard Carstens" userId="5d542c86-40b2-4e4f-ab37-dc2fab4fc46a" providerId="ADAL" clId="{6DB64A37-C260-45BC-ADEB-51AAEC29AB67}" dt="2024-08-14T11:23:56.821" v="753" actId="26606"/>
        <pc:sldMkLst>
          <pc:docMk/>
          <pc:sldMk cId="1774919332" sldId="2042"/>
        </pc:sldMkLst>
        <pc:spChg chg="del">
          <ac:chgData name="Christoffer Østergaard Carstens" userId="5d542c86-40b2-4e4f-ab37-dc2fab4fc46a" providerId="ADAL" clId="{6DB64A37-C260-45BC-ADEB-51AAEC29AB67}" dt="2024-08-14T11:23:56.821" v="753" actId="26606"/>
          <ac:spMkLst>
            <pc:docMk/>
            <pc:sldMk cId="1774919332" sldId="2042"/>
            <ac:spMk id="2" creationId="{6AD6AC7E-A303-04DA-FB54-FAFC66804110}"/>
          </ac:spMkLst>
        </pc:spChg>
        <pc:spChg chg="del">
          <ac:chgData name="Christoffer Østergaard Carstens" userId="5d542c86-40b2-4e4f-ab37-dc2fab4fc46a" providerId="ADAL" clId="{6DB64A37-C260-45BC-ADEB-51AAEC29AB67}" dt="2024-08-14T11:23:56.821" v="753" actId="26606"/>
          <ac:spMkLst>
            <pc:docMk/>
            <pc:sldMk cId="1774919332" sldId="2042"/>
            <ac:spMk id="3" creationId="{F8FD02D0-83F8-23FB-D5CC-C0080025E159}"/>
          </ac:spMkLst>
        </pc:spChg>
        <pc:spChg chg="add">
          <ac:chgData name="Christoffer Østergaard Carstens" userId="5d542c86-40b2-4e4f-ab37-dc2fab4fc46a" providerId="ADAL" clId="{6DB64A37-C260-45BC-ADEB-51AAEC29AB67}" dt="2024-08-14T11:23:56.821" v="753" actId="26606"/>
          <ac:spMkLst>
            <pc:docMk/>
            <pc:sldMk cId="1774919332" sldId="2042"/>
            <ac:spMk id="4103" creationId="{42A4FC2C-047E-45A5-965D-8E1E3BF09BC6}"/>
          </ac:spMkLst>
        </pc:spChg>
        <pc:picChg chg="add mod">
          <ac:chgData name="Christoffer Østergaard Carstens" userId="5d542c86-40b2-4e4f-ab37-dc2fab4fc46a" providerId="ADAL" clId="{6DB64A37-C260-45BC-ADEB-51AAEC29AB67}" dt="2024-08-14T11:23:56.821" v="753" actId="26606"/>
          <ac:picMkLst>
            <pc:docMk/>
            <pc:sldMk cId="1774919332" sldId="2042"/>
            <ac:picMk id="4098" creationId="{D5687F46-E68C-ED96-108E-A597F9087DA3}"/>
          </ac:picMkLst>
        </pc:picChg>
      </pc:sldChg>
      <pc:sldChg chg="addSp delSp modSp new mod setBg">
        <pc:chgData name="Christoffer Østergaard Carstens" userId="5d542c86-40b2-4e4f-ab37-dc2fab4fc46a" providerId="ADAL" clId="{6DB64A37-C260-45BC-ADEB-51AAEC29AB67}" dt="2024-08-14T11:24:12.793" v="756" actId="26606"/>
        <pc:sldMkLst>
          <pc:docMk/>
          <pc:sldMk cId="4014779469" sldId="2043"/>
        </pc:sldMkLst>
        <pc:spChg chg="del">
          <ac:chgData name="Christoffer Østergaard Carstens" userId="5d542c86-40b2-4e4f-ab37-dc2fab4fc46a" providerId="ADAL" clId="{6DB64A37-C260-45BC-ADEB-51AAEC29AB67}" dt="2024-08-14T11:24:12.793" v="756" actId="26606"/>
          <ac:spMkLst>
            <pc:docMk/>
            <pc:sldMk cId="4014779469" sldId="2043"/>
            <ac:spMk id="2" creationId="{D0DDC7D3-A276-8F18-A4E8-4BC5E89C8908}"/>
          </ac:spMkLst>
        </pc:spChg>
        <pc:spChg chg="del">
          <ac:chgData name="Christoffer Østergaard Carstens" userId="5d542c86-40b2-4e4f-ab37-dc2fab4fc46a" providerId="ADAL" clId="{6DB64A37-C260-45BC-ADEB-51AAEC29AB67}" dt="2024-08-14T11:24:12.793" v="756" actId="26606"/>
          <ac:spMkLst>
            <pc:docMk/>
            <pc:sldMk cId="4014779469" sldId="2043"/>
            <ac:spMk id="3" creationId="{A3E62D64-F39F-D21F-5531-90B83D7C6C79}"/>
          </ac:spMkLst>
        </pc:spChg>
        <pc:spChg chg="add">
          <ac:chgData name="Christoffer Østergaard Carstens" userId="5d542c86-40b2-4e4f-ab37-dc2fab4fc46a" providerId="ADAL" clId="{6DB64A37-C260-45BC-ADEB-51AAEC29AB67}" dt="2024-08-14T11:24:12.793" v="756" actId="26606"/>
          <ac:spMkLst>
            <pc:docMk/>
            <pc:sldMk cId="4014779469" sldId="2043"/>
            <ac:spMk id="5127" creationId="{42A4FC2C-047E-45A5-965D-8E1E3BF09BC6}"/>
          </ac:spMkLst>
        </pc:spChg>
        <pc:picChg chg="add mod">
          <ac:chgData name="Christoffer Østergaard Carstens" userId="5d542c86-40b2-4e4f-ab37-dc2fab4fc46a" providerId="ADAL" clId="{6DB64A37-C260-45BC-ADEB-51AAEC29AB67}" dt="2024-08-14T11:24:12.793" v="756" actId="26606"/>
          <ac:picMkLst>
            <pc:docMk/>
            <pc:sldMk cId="4014779469" sldId="2043"/>
            <ac:picMk id="5122" creationId="{6A98966E-D24A-EEFB-A631-A0A015E13B76}"/>
          </ac:picMkLst>
        </pc:picChg>
      </pc:sldChg>
      <pc:sldChg chg="addSp delSp modSp new mod setBg">
        <pc:chgData name="Christoffer Østergaard Carstens" userId="5d542c86-40b2-4e4f-ab37-dc2fab4fc46a" providerId="ADAL" clId="{6DB64A37-C260-45BC-ADEB-51AAEC29AB67}" dt="2024-08-15T08:17:50.051" v="1063" actId="26606"/>
        <pc:sldMkLst>
          <pc:docMk/>
          <pc:sldMk cId="4061993524" sldId="2044"/>
        </pc:sldMkLst>
        <pc:spChg chg="del mod">
          <ac:chgData name="Christoffer Østergaard Carstens" userId="5d542c86-40b2-4e4f-ab37-dc2fab4fc46a" providerId="ADAL" clId="{6DB64A37-C260-45BC-ADEB-51AAEC29AB67}" dt="2024-08-15T08:17:50.051" v="1063" actId="26606"/>
          <ac:spMkLst>
            <pc:docMk/>
            <pc:sldMk cId="4061993524" sldId="2044"/>
            <ac:spMk id="2" creationId="{A30D5DE1-EE44-FCAC-4C95-1A00E6D28777}"/>
          </ac:spMkLst>
        </pc:spChg>
        <pc:spChg chg="del mod ord">
          <ac:chgData name="Christoffer Østergaard Carstens" userId="5d542c86-40b2-4e4f-ab37-dc2fab4fc46a" providerId="ADAL" clId="{6DB64A37-C260-45BC-ADEB-51AAEC29AB67}" dt="2024-08-15T08:17:50.051" v="1063" actId="26606"/>
          <ac:spMkLst>
            <pc:docMk/>
            <pc:sldMk cId="4061993524" sldId="2044"/>
            <ac:spMk id="3" creationId="{FF18F072-ED95-F015-D351-EDC3F423D8D9}"/>
          </ac:spMkLst>
        </pc:spChg>
        <pc:spChg chg="add del">
          <ac:chgData name="Christoffer Østergaard Carstens" userId="5d542c86-40b2-4e4f-ab37-dc2fab4fc46a" providerId="ADAL" clId="{6DB64A37-C260-45BC-ADEB-51AAEC29AB67}" dt="2024-08-15T08:13:55.377" v="1042" actId="26606"/>
          <ac:spMkLst>
            <pc:docMk/>
            <pc:sldMk cId="4061993524" sldId="2044"/>
            <ac:spMk id="6151" creationId="{F13C74B1-5B17-4795-BED0-7140497B445A}"/>
          </ac:spMkLst>
        </pc:spChg>
        <pc:spChg chg="add del">
          <ac:chgData name="Christoffer Østergaard Carstens" userId="5d542c86-40b2-4e4f-ab37-dc2fab4fc46a" providerId="ADAL" clId="{6DB64A37-C260-45BC-ADEB-51AAEC29AB67}" dt="2024-08-15T08:13:55.377" v="1042" actId="26606"/>
          <ac:spMkLst>
            <pc:docMk/>
            <pc:sldMk cId="4061993524" sldId="2044"/>
            <ac:spMk id="6153" creationId="{D4974D33-8DC5-464E-8C6D-BE58F0669C17}"/>
          </ac:spMkLst>
        </pc:spChg>
        <pc:spChg chg="add del">
          <ac:chgData name="Christoffer Østergaard Carstens" userId="5d542c86-40b2-4e4f-ab37-dc2fab4fc46a" providerId="ADAL" clId="{6DB64A37-C260-45BC-ADEB-51AAEC29AB67}" dt="2024-08-15T08:17:50.051" v="1063" actId="26606"/>
          <ac:spMkLst>
            <pc:docMk/>
            <pc:sldMk cId="4061993524" sldId="2044"/>
            <ac:spMk id="6158" creationId="{04812C46-200A-4DEB-A05E-3ED6C68C2387}"/>
          </ac:spMkLst>
        </pc:spChg>
        <pc:spChg chg="add">
          <ac:chgData name="Christoffer Østergaard Carstens" userId="5d542c86-40b2-4e4f-ab37-dc2fab4fc46a" providerId="ADAL" clId="{6DB64A37-C260-45BC-ADEB-51AAEC29AB67}" dt="2024-08-15T08:17:50.051" v="1063" actId="26606"/>
          <ac:spMkLst>
            <pc:docMk/>
            <pc:sldMk cId="4061993524" sldId="2044"/>
            <ac:spMk id="6163" creationId="{42A4FC2C-047E-45A5-965D-8E1E3BF09BC6}"/>
          </ac:spMkLst>
        </pc:spChg>
        <pc:picChg chg="add del mod">
          <ac:chgData name="Christoffer Østergaard Carstens" userId="5d542c86-40b2-4e4f-ab37-dc2fab4fc46a" providerId="ADAL" clId="{6DB64A37-C260-45BC-ADEB-51AAEC29AB67}" dt="2024-08-15T08:17:46.885" v="1061" actId="478"/>
          <ac:picMkLst>
            <pc:docMk/>
            <pc:sldMk cId="4061993524" sldId="2044"/>
            <ac:picMk id="6146" creationId="{7A5F0E9E-86DA-50ED-6D94-095E4EB6784B}"/>
          </ac:picMkLst>
        </pc:picChg>
        <pc:picChg chg="add mod">
          <ac:chgData name="Christoffer Østergaard Carstens" userId="5d542c86-40b2-4e4f-ab37-dc2fab4fc46a" providerId="ADAL" clId="{6DB64A37-C260-45BC-ADEB-51AAEC29AB67}" dt="2024-08-15T08:17:50.051" v="1063" actId="26606"/>
          <ac:picMkLst>
            <pc:docMk/>
            <pc:sldMk cId="4061993524" sldId="2044"/>
            <ac:picMk id="6148" creationId="{F695DB47-C2BF-8CE3-3FEC-80F3DBFB046F}"/>
          </ac:picMkLst>
        </pc:picChg>
      </pc:sldChg>
      <pc:sldChg chg="addSp delSp modSp new mod setBg">
        <pc:chgData name="Christoffer Østergaard Carstens" userId="5d542c86-40b2-4e4f-ab37-dc2fab4fc46a" providerId="ADAL" clId="{6DB64A37-C260-45BC-ADEB-51AAEC29AB67}" dt="2024-08-14T11:25:49.958" v="765" actId="26606"/>
        <pc:sldMkLst>
          <pc:docMk/>
          <pc:sldMk cId="600239302" sldId="2045"/>
        </pc:sldMkLst>
        <pc:spChg chg="add del">
          <ac:chgData name="Christoffer Østergaard Carstens" userId="5d542c86-40b2-4e4f-ab37-dc2fab4fc46a" providerId="ADAL" clId="{6DB64A37-C260-45BC-ADEB-51AAEC29AB67}" dt="2024-08-14T11:25:49.958" v="765" actId="26606"/>
          <ac:spMkLst>
            <pc:docMk/>
            <pc:sldMk cId="600239302" sldId="2045"/>
            <ac:spMk id="2" creationId="{8E132BC9-D495-E666-1809-91D888718165}"/>
          </ac:spMkLst>
        </pc:spChg>
        <pc:spChg chg="add del">
          <ac:chgData name="Christoffer Østergaard Carstens" userId="5d542c86-40b2-4e4f-ab37-dc2fab4fc46a" providerId="ADAL" clId="{6DB64A37-C260-45BC-ADEB-51AAEC29AB67}" dt="2024-08-14T11:25:49.958" v="765" actId="26606"/>
          <ac:spMkLst>
            <pc:docMk/>
            <pc:sldMk cId="600239302" sldId="2045"/>
            <ac:spMk id="3" creationId="{FA81C7EA-967B-134B-2892-EBEB2C83944F}"/>
          </ac:spMkLst>
        </pc:spChg>
        <pc:spChg chg="add ord">
          <ac:chgData name="Christoffer Østergaard Carstens" userId="5d542c86-40b2-4e4f-ab37-dc2fab4fc46a" providerId="ADAL" clId="{6DB64A37-C260-45BC-ADEB-51AAEC29AB67}" dt="2024-08-14T11:25:49.958" v="765" actId="26606"/>
          <ac:spMkLst>
            <pc:docMk/>
            <pc:sldMk cId="600239302" sldId="2045"/>
            <ac:spMk id="4" creationId="{72E5B873-51B7-AE25-3229-1E972F027533}"/>
          </ac:spMkLst>
        </pc:spChg>
        <pc:spChg chg="add del">
          <ac:chgData name="Christoffer Østergaard Carstens" userId="5d542c86-40b2-4e4f-ab37-dc2fab4fc46a" providerId="ADAL" clId="{6DB64A37-C260-45BC-ADEB-51AAEC29AB67}" dt="2024-08-14T11:25:49.958" v="764" actId="26606"/>
          <ac:spMkLst>
            <pc:docMk/>
            <pc:sldMk cId="600239302" sldId="2045"/>
            <ac:spMk id="7177" creationId="{42A4FC2C-047E-45A5-965D-8E1E3BF09BC6}"/>
          </ac:spMkLst>
        </pc:spChg>
        <pc:spChg chg="add">
          <ac:chgData name="Christoffer Østergaard Carstens" userId="5d542c86-40b2-4e4f-ab37-dc2fab4fc46a" providerId="ADAL" clId="{6DB64A37-C260-45BC-ADEB-51AAEC29AB67}" dt="2024-08-14T11:25:49.958" v="765" actId="26606"/>
          <ac:spMkLst>
            <pc:docMk/>
            <pc:sldMk cId="600239302" sldId="2045"/>
            <ac:spMk id="7179" creationId="{D1EA859B-E555-4109-94F3-6700E046E008}"/>
          </ac:spMkLst>
        </pc:spChg>
        <pc:spChg chg="add">
          <ac:chgData name="Christoffer Østergaard Carstens" userId="5d542c86-40b2-4e4f-ab37-dc2fab4fc46a" providerId="ADAL" clId="{6DB64A37-C260-45BC-ADEB-51AAEC29AB67}" dt="2024-08-14T11:25:49.958" v="765" actId="26606"/>
          <ac:spMkLst>
            <pc:docMk/>
            <pc:sldMk cId="600239302" sldId="2045"/>
            <ac:spMk id="7180" creationId="{04812C46-200A-4DEB-A05E-3ED6C68C2387}"/>
          </ac:spMkLst>
        </pc:spChg>
        <pc:spChg chg="add">
          <ac:chgData name="Christoffer Østergaard Carstens" userId="5d542c86-40b2-4e4f-ab37-dc2fab4fc46a" providerId="ADAL" clId="{6DB64A37-C260-45BC-ADEB-51AAEC29AB67}" dt="2024-08-14T11:25:49.958" v="765" actId="26606"/>
          <ac:spMkLst>
            <pc:docMk/>
            <pc:sldMk cId="600239302" sldId="2045"/>
            <ac:spMk id="7181" creationId="{8E132BC9-D495-E666-1809-91D888718165}"/>
          </ac:spMkLst>
        </pc:spChg>
        <pc:spChg chg="add">
          <ac:chgData name="Christoffer Østergaard Carstens" userId="5d542c86-40b2-4e4f-ab37-dc2fab4fc46a" providerId="ADAL" clId="{6DB64A37-C260-45BC-ADEB-51AAEC29AB67}" dt="2024-08-14T11:25:49.958" v="765" actId="26606"/>
          <ac:spMkLst>
            <pc:docMk/>
            <pc:sldMk cId="600239302" sldId="2045"/>
            <ac:spMk id="7182" creationId="{FA81C7EA-967B-134B-2892-EBEB2C83944F}"/>
          </ac:spMkLst>
        </pc:spChg>
        <pc:picChg chg="add mod">
          <ac:chgData name="Christoffer Østergaard Carstens" userId="5d542c86-40b2-4e4f-ab37-dc2fab4fc46a" providerId="ADAL" clId="{6DB64A37-C260-45BC-ADEB-51AAEC29AB67}" dt="2024-08-14T11:25:49.958" v="765" actId="26606"/>
          <ac:picMkLst>
            <pc:docMk/>
            <pc:sldMk cId="600239302" sldId="2045"/>
            <ac:picMk id="7172" creationId="{BBB2A627-CDE0-9CCF-A700-32D8A7D5CDCA}"/>
          </ac:picMkLst>
        </pc:picChg>
      </pc:sldChg>
      <pc:sldChg chg="addSp modSp new mod setBg">
        <pc:chgData name="Christoffer Østergaard Carstens" userId="5d542c86-40b2-4e4f-ab37-dc2fab4fc46a" providerId="ADAL" clId="{6DB64A37-C260-45BC-ADEB-51AAEC29AB67}" dt="2024-08-15T08:17:02.837" v="1060" actId="20577"/>
        <pc:sldMkLst>
          <pc:docMk/>
          <pc:sldMk cId="3761329006" sldId="2046"/>
        </pc:sldMkLst>
        <pc:spChg chg="mod">
          <ac:chgData name="Christoffer Østergaard Carstens" userId="5d542c86-40b2-4e4f-ab37-dc2fab4fc46a" providerId="ADAL" clId="{6DB64A37-C260-45BC-ADEB-51AAEC29AB67}" dt="2024-08-15T08:17:02.837" v="1060" actId="20577"/>
          <ac:spMkLst>
            <pc:docMk/>
            <pc:sldMk cId="3761329006" sldId="2046"/>
            <ac:spMk id="2" creationId="{8478804A-8FF4-3D05-0CC8-011F1161F0A7}"/>
          </ac:spMkLst>
        </pc:spChg>
        <pc:spChg chg="mod ord">
          <ac:chgData name="Christoffer Østergaard Carstens" userId="5d542c86-40b2-4e4f-ab37-dc2fab4fc46a" providerId="ADAL" clId="{6DB64A37-C260-45BC-ADEB-51AAEC29AB67}" dt="2024-08-15T08:16:59.069" v="1045" actId="26606"/>
          <ac:spMkLst>
            <pc:docMk/>
            <pc:sldMk cId="3761329006" sldId="2046"/>
            <ac:spMk id="3" creationId="{7338298D-8603-0AF0-0839-ED8EC72BF685}"/>
          </ac:spMkLst>
        </pc:spChg>
        <pc:spChg chg="add">
          <ac:chgData name="Christoffer Østergaard Carstens" userId="5d542c86-40b2-4e4f-ab37-dc2fab4fc46a" providerId="ADAL" clId="{6DB64A37-C260-45BC-ADEB-51AAEC29AB67}" dt="2024-08-15T08:16:59.069" v="1045" actId="26606"/>
          <ac:spMkLst>
            <pc:docMk/>
            <pc:sldMk cId="3761329006" sldId="2046"/>
            <ac:spMk id="8199" creationId="{04812C46-200A-4DEB-A05E-3ED6C68C2387}"/>
          </ac:spMkLst>
        </pc:spChg>
        <pc:picChg chg="add mod">
          <ac:chgData name="Christoffer Østergaard Carstens" userId="5d542c86-40b2-4e4f-ab37-dc2fab4fc46a" providerId="ADAL" clId="{6DB64A37-C260-45BC-ADEB-51AAEC29AB67}" dt="2024-08-15T08:16:59.069" v="1045" actId="26606"/>
          <ac:picMkLst>
            <pc:docMk/>
            <pc:sldMk cId="3761329006" sldId="2046"/>
            <ac:picMk id="8194" creationId="{41EFA74C-6671-0D92-10B7-E413F646205A}"/>
          </ac:picMkLst>
        </pc:picChg>
      </pc:sldChg>
      <pc:sldChg chg="addSp delSp modSp new mod setBg">
        <pc:chgData name="Christoffer Østergaard Carstens" userId="5d542c86-40b2-4e4f-ab37-dc2fab4fc46a" providerId="ADAL" clId="{6DB64A37-C260-45BC-ADEB-51AAEC29AB67}" dt="2024-08-15T09:09:30.916" v="1133" actId="1076"/>
        <pc:sldMkLst>
          <pc:docMk/>
          <pc:sldMk cId="2544607406" sldId="2047"/>
        </pc:sldMkLst>
        <pc:spChg chg="mod">
          <ac:chgData name="Christoffer Østergaard Carstens" userId="5d542c86-40b2-4e4f-ab37-dc2fab4fc46a" providerId="ADAL" clId="{6DB64A37-C260-45BC-ADEB-51AAEC29AB67}" dt="2024-08-15T09:08:51.086" v="1128" actId="20577"/>
          <ac:spMkLst>
            <pc:docMk/>
            <pc:sldMk cId="2544607406" sldId="2047"/>
            <ac:spMk id="2" creationId="{9A2A378A-0402-2667-FFB9-8839D9C20A7B}"/>
          </ac:spMkLst>
        </pc:spChg>
        <pc:spChg chg="del">
          <ac:chgData name="Christoffer Østergaard Carstens" userId="5d542c86-40b2-4e4f-ab37-dc2fab4fc46a" providerId="ADAL" clId="{6DB64A37-C260-45BC-ADEB-51AAEC29AB67}" dt="2024-08-15T09:08:44.632" v="1096" actId="26606"/>
          <ac:spMkLst>
            <pc:docMk/>
            <pc:sldMk cId="2544607406" sldId="2047"/>
            <ac:spMk id="3" creationId="{1CDDBA51-3704-A483-59A0-B65ADC9AD7DD}"/>
          </ac:spMkLst>
        </pc:spChg>
        <pc:spChg chg="add">
          <ac:chgData name="Christoffer Østergaard Carstens" userId="5d542c86-40b2-4e4f-ab37-dc2fab4fc46a" providerId="ADAL" clId="{6DB64A37-C260-45BC-ADEB-51AAEC29AB67}" dt="2024-08-15T09:08:44.632" v="1096" actId="26606"/>
          <ac:spMkLst>
            <pc:docMk/>
            <pc:sldMk cId="2544607406" sldId="2047"/>
            <ac:spMk id="1031" creationId="{16C5FA50-8D52-4617-AF91-5C7B1C8352F1}"/>
          </ac:spMkLst>
        </pc:spChg>
        <pc:spChg chg="add">
          <ac:chgData name="Christoffer Østergaard Carstens" userId="5d542c86-40b2-4e4f-ab37-dc2fab4fc46a" providerId="ADAL" clId="{6DB64A37-C260-45BC-ADEB-51AAEC29AB67}" dt="2024-08-15T09:08:44.632" v="1096" actId="26606"/>
          <ac:spMkLst>
            <pc:docMk/>
            <pc:sldMk cId="2544607406" sldId="2047"/>
            <ac:spMk id="1033" creationId="{E223798C-12AD-4B0C-A50C-D676347D67CF}"/>
          </ac:spMkLst>
        </pc:spChg>
        <pc:picChg chg="add mod">
          <ac:chgData name="Christoffer Østergaard Carstens" userId="5d542c86-40b2-4e4f-ab37-dc2fab4fc46a" providerId="ADAL" clId="{6DB64A37-C260-45BC-ADEB-51AAEC29AB67}" dt="2024-08-15T09:09:30.916" v="1133" actId="1076"/>
          <ac:picMkLst>
            <pc:docMk/>
            <pc:sldMk cId="2544607406" sldId="2047"/>
            <ac:picMk id="1026" creationId="{A22D6529-5C3D-9C0F-4961-CD1C9A531025}"/>
          </ac:picMkLst>
        </pc:picChg>
      </pc:sldChg>
      <pc:sldChg chg="new del">
        <pc:chgData name="Christoffer Østergaard Carstens" userId="5d542c86-40b2-4e4f-ab37-dc2fab4fc46a" providerId="ADAL" clId="{6DB64A37-C260-45BC-ADEB-51AAEC29AB67}" dt="2024-08-15T09:09:33.496" v="1134" actId="47"/>
        <pc:sldMkLst>
          <pc:docMk/>
          <pc:sldMk cId="2400707993" sldId="2048"/>
        </pc:sldMkLst>
      </pc:sldChg>
    </pc:docChg>
  </pc:docChgLst>
  <pc:docChgLst>
    <pc:chgData name="Christoffer Østergaard Carstens" userId="5d542c86-40b2-4e4f-ab37-dc2fab4fc46a" providerId="ADAL" clId="{61E6B7CE-B6C9-4909-BC02-F059E31AD1F4}"/>
    <pc:docChg chg="undo custSel addSld delSld modSld sldOrd">
      <pc:chgData name="Christoffer Østergaard Carstens" userId="5d542c86-40b2-4e4f-ab37-dc2fab4fc46a" providerId="ADAL" clId="{61E6B7CE-B6C9-4909-BC02-F059E31AD1F4}" dt="2022-08-11T10:38:54.746" v="803" actId="20577"/>
      <pc:docMkLst>
        <pc:docMk/>
      </pc:docMkLst>
      <pc:sldChg chg="del">
        <pc:chgData name="Christoffer Østergaard Carstens" userId="5d542c86-40b2-4e4f-ab37-dc2fab4fc46a" providerId="ADAL" clId="{61E6B7CE-B6C9-4909-BC02-F059E31AD1F4}" dt="2022-08-11T10:37:00.166" v="548" actId="47"/>
        <pc:sldMkLst>
          <pc:docMk/>
          <pc:sldMk cId="995137511" sldId="265"/>
        </pc:sldMkLst>
      </pc:sldChg>
      <pc:sldChg chg="addSp delSp modSp mod">
        <pc:chgData name="Christoffer Østergaard Carstens" userId="5d542c86-40b2-4e4f-ab37-dc2fab4fc46a" providerId="ADAL" clId="{61E6B7CE-B6C9-4909-BC02-F059E31AD1F4}" dt="2022-08-11T10:38:54.746" v="803" actId="20577"/>
        <pc:sldMkLst>
          <pc:docMk/>
          <pc:sldMk cId="2927974430" sldId="266"/>
        </pc:sldMkLst>
        <pc:spChg chg="mod">
          <ac:chgData name="Christoffer Østergaard Carstens" userId="5d542c86-40b2-4e4f-ab37-dc2fab4fc46a" providerId="ADAL" clId="{61E6B7CE-B6C9-4909-BC02-F059E31AD1F4}" dt="2022-08-03T08:56:35.537" v="179" actId="20577"/>
          <ac:spMkLst>
            <pc:docMk/>
            <pc:sldMk cId="2927974430" sldId="266"/>
            <ac:spMk id="2" creationId="{BCA2BC6D-2687-43D1-80FD-3E4BF1DB645A}"/>
          </ac:spMkLst>
        </pc:spChg>
        <pc:spChg chg="del">
          <ac:chgData name="Christoffer Østergaard Carstens" userId="5d542c86-40b2-4e4f-ab37-dc2fab4fc46a" providerId="ADAL" clId="{61E6B7CE-B6C9-4909-BC02-F059E31AD1F4}" dt="2022-08-03T08:54:13.319" v="6" actId="3680"/>
          <ac:spMkLst>
            <pc:docMk/>
            <pc:sldMk cId="2927974430" sldId="266"/>
            <ac:spMk id="3" creationId="{C3622BF3-EAAE-4119-8B22-59780EC10123}"/>
          </ac:spMkLst>
        </pc:spChg>
        <pc:spChg chg="add mod">
          <ac:chgData name="Christoffer Østergaard Carstens" userId="5d542c86-40b2-4e4f-ab37-dc2fab4fc46a" providerId="ADAL" clId="{61E6B7CE-B6C9-4909-BC02-F059E31AD1F4}" dt="2022-08-03T08:59:38.385" v="479" actId="20577"/>
          <ac:spMkLst>
            <pc:docMk/>
            <pc:sldMk cId="2927974430" sldId="266"/>
            <ac:spMk id="7" creationId="{BCF50435-2BAF-4FEF-8AF9-805B8897E268}"/>
          </ac:spMkLst>
        </pc:spChg>
        <pc:graphicFrameChg chg="add mod ord modGraphic">
          <ac:chgData name="Christoffer Østergaard Carstens" userId="5d542c86-40b2-4e4f-ab37-dc2fab4fc46a" providerId="ADAL" clId="{61E6B7CE-B6C9-4909-BC02-F059E31AD1F4}" dt="2022-08-11T10:38:54.746" v="803" actId="20577"/>
          <ac:graphicFrameMkLst>
            <pc:docMk/>
            <pc:sldMk cId="2927974430" sldId="266"/>
            <ac:graphicFrameMk id="4" creationId="{F5E19A15-BD62-4A19-9598-25FD9154318A}"/>
          </ac:graphicFrameMkLst>
        </pc:graphicFrameChg>
        <pc:picChg chg="add del mod">
          <ac:chgData name="Christoffer Østergaard Carstens" userId="5d542c86-40b2-4e4f-ab37-dc2fab4fc46a" providerId="ADAL" clId="{61E6B7CE-B6C9-4909-BC02-F059E31AD1F4}" dt="2022-08-03T08:57:19.503" v="222" actId="478"/>
          <ac:picMkLst>
            <pc:docMk/>
            <pc:sldMk cId="2927974430" sldId="266"/>
            <ac:picMk id="6" creationId="{56E3B558-C020-49BA-9CDD-9248CF836B0B}"/>
          </ac:picMkLst>
        </pc:picChg>
      </pc:sldChg>
      <pc:sldChg chg="modSp new mod">
        <pc:chgData name="Christoffer Østergaard Carstens" userId="5d542c86-40b2-4e4f-ab37-dc2fab4fc46a" providerId="ADAL" clId="{61E6B7CE-B6C9-4909-BC02-F059E31AD1F4}" dt="2022-08-03T09:12:59.485" v="537" actId="20577"/>
        <pc:sldMkLst>
          <pc:docMk/>
          <pc:sldMk cId="3754195660" sldId="267"/>
        </pc:sldMkLst>
        <pc:spChg chg="mod">
          <ac:chgData name="Christoffer Østergaard Carstens" userId="5d542c86-40b2-4e4f-ab37-dc2fab4fc46a" providerId="ADAL" clId="{61E6B7CE-B6C9-4909-BC02-F059E31AD1F4}" dt="2022-08-03T09:12:59.485" v="537" actId="20577"/>
          <ac:spMkLst>
            <pc:docMk/>
            <pc:sldMk cId="3754195660" sldId="267"/>
            <ac:spMk id="2" creationId="{26C22016-384B-4AC9-BC1A-C4698D5690CD}"/>
          </ac:spMkLst>
        </pc:spChg>
        <pc:spChg chg="mod">
          <ac:chgData name="Christoffer Østergaard Carstens" userId="5d542c86-40b2-4e4f-ab37-dc2fab4fc46a" providerId="ADAL" clId="{61E6B7CE-B6C9-4909-BC02-F059E31AD1F4}" dt="2022-08-03T09:12:43.313" v="512" actId="27636"/>
          <ac:spMkLst>
            <pc:docMk/>
            <pc:sldMk cId="3754195660" sldId="267"/>
            <ac:spMk id="3" creationId="{75948B1C-1EF2-44B9-B12B-FFD54500DC2E}"/>
          </ac:spMkLst>
        </pc:spChg>
      </pc:sldChg>
      <pc:sldChg chg="modSp new mod ord">
        <pc:chgData name="Christoffer Østergaard Carstens" userId="5d542c86-40b2-4e4f-ab37-dc2fab4fc46a" providerId="ADAL" clId="{61E6B7CE-B6C9-4909-BC02-F059E31AD1F4}" dt="2022-08-03T09:13:15.777" v="547"/>
        <pc:sldMkLst>
          <pc:docMk/>
          <pc:sldMk cId="412677460" sldId="268"/>
        </pc:sldMkLst>
        <pc:spChg chg="mod">
          <ac:chgData name="Christoffer Østergaard Carstens" userId="5d542c86-40b2-4e4f-ab37-dc2fab4fc46a" providerId="ADAL" clId="{61E6B7CE-B6C9-4909-BC02-F059E31AD1F4}" dt="2022-08-03T09:13:13.941" v="545" actId="20577"/>
          <ac:spMkLst>
            <pc:docMk/>
            <pc:sldMk cId="412677460" sldId="268"/>
            <ac:spMk id="2" creationId="{FE33B3BC-9C54-4C21-BC0D-91ECCD42DF72}"/>
          </ac:spMkLst>
        </pc:spChg>
        <pc:spChg chg="mod">
          <ac:chgData name="Christoffer Østergaard Carstens" userId="5d542c86-40b2-4e4f-ab37-dc2fab4fc46a" providerId="ADAL" clId="{61E6B7CE-B6C9-4909-BC02-F059E31AD1F4}" dt="2022-08-03T09:13:10.783" v="539"/>
          <ac:spMkLst>
            <pc:docMk/>
            <pc:sldMk cId="412677460" sldId="268"/>
            <ac:spMk id="3" creationId="{E1DAA256-0CCC-427B-ADD4-D9DC4AA2A75F}"/>
          </ac:spMkLst>
        </pc:spChg>
      </pc:sldChg>
      <pc:sldChg chg="modSp new mod">
        <pc:chgData name="Christoffer Østergaard Carstens" userId="5d542c86-40b2-4e4f-ab37-dc2fab4fc46a" providerId="ADAL" clId="{61E6B7CE-B6C9-4909-BC02-F059E31AD1F4}" dt="2022-08-11T10:38:17.113" v="782" actId="20577"/>
        <pc:sldMkLst>
          <pc:docMk/>
          <pc:sldMk cId="1258072497" sldId="269"/>
        </pc:sldMkLst>
        <pc:spChg chg="mod">
          <ac:chgData name="Christoffer Østergaard Carstens" userId="5d542c86-40b2-4e4f-ab37-dc2fab4fc46a" providerId="ADAL" clId="{61E6B7CE-B6C9-4909-BC02-F059E31AD1F4}" dt="2022-08-11T10:37:06.536" v="577" actId="20577"/>
          <ac:spMkLst>
            <pc:docMk/>
            <pc:sldMk cId="1258072497" sldId="269"/>
            <ac:spMk id="2" creationId="{B19CC2EE-B9C2-4485-938E-FF968029DF97}"/>
          </ac:spMkLst>
        </pc:spChg>
        <pc:spChg chg="mod">
          <ac:chgData name="Christoffer Østergaard Carstens" userId="5d542c86-40b2-4e4f-ab37-dc2fab4fc46a" providerId="ADAL" clId="{61E6B7CE-B6C9-4909-BC02-F059E31AD1F4}" dt="2022-08-11T10:38:17.113" v="782" actId="20577"/>
          <ac:spMkLst>
            <pc:docMk/>
            <pc:sldMk cId="1258072497" sldId="269"/>
            <ac:spMk id="3" creationId="{0E58B3DB-5B08-4EAF-A3A0-1BF3840CF333}"/>
          </ac:spMkLst>
        </pc:spChg>
      </pc:sldChg>
    </pc:docChg>
  </pc:docChgLst>
  <pc:docChgLst>
    <pc:chgData name="Christoffer Østergaard Carstens" userId="5d542c86-40b2-4e4f-ab37-dc2fab4fc46a" providerId="ADAL" clId="{101FA3E6-0FAB-4121-937B-54D251A41998}"/>
    <pc:docChg chg="undo redo custSel addSld delSld modSld">
      <pc:chgData name="Christoffer Østergaard Carstens" userId="5d542c86-40b2-4e4f-ab37-dc2fab4fc46a" providerId="ADAL" clId="{101FA3E6-0FAB-4121-937B-54D251A41998}" dt="2024-08-22T08:46:17.833" v="558" actId="1036"/>
      <pc:docMkLst>
        <pc:docMk/>
      </pc:docMkLst>
      <pc:sldChg chg="add">
        <pc:chgData name="Christoffer Østergaard Carstens" userId="5d542c86-40b2-4e4f-ab37-dc2fab4fc46a" providerId="ADAL" clId="{101FA3E6-0FAB-4121-937B-54D251A41998}" dt="2024-08-22T08:40:02.082" v="338"/>
        <pc:sldMkLst>
          <pc:docMk/>
          <pc:sldMk cId="403947778" sldId="303"/>
        </pc:sldMkLst>
      </pc:sldChg>
      <pc:sldChg chg="add">
        <pc:chgData name="Christoffer Østergaard Carstens" userId="5d542c86-40b2-4e4f-ab37-dc2fab4fc46a" providerId="ADAL" clId="{101FA3E6-0FAB-4121-937B-54D251A41998}" dt="2024-08-22T08:40:02.082" v="338"/>
        <pc:sldMkLst>
          <pc:docMk/>
          <pc:sldMk cId="1511835469" sldId="304"/>
        </pc:sldMkLst>
      </pc:sldChg>
      <pc:sldChg chg="add">
        <pc:chgData name="Christoffer Østergaard Carstens" userId="5d542c86-40b2-4e4f-ab37-dc2fab4fc46a" providerId="ADAL" clId="{101FA3E6-0FAB-4121-937B-54D251A41998}" dt="2024-08-22T08:40:02.082" v="338"/>
        <pc:sldMkLst>
          <pc:docMk/>
          <pc:sldMk cId="628958038" sldId="305"/>
        </pc:sldMkLst>
      </pc:sldChg>
      <pc:sldChg chg="delSp modSp add setBg delDesignElem">
        <pc:chgData name="Christoffer Østergaard Carstens" userId="5d542c86-40b2-4e4f-ab37-dc2fab4fc46a" providerId="ADAL" clId="{101FA3E6-0FAB-4121-937B-54D251A41998}" dt="2024-08-22T08:46:17.833" v="558" actId="1036"/>
        <pc:sldMkLst>
          <pc:docMk/>
          <pc:sldMk cId="1539272872" sldId="306"/>
        </pc:sldMkLst>
        <pc:spChg chg="del">
          <ac:chgData name="Christoffer Østergaard Carstens" userId="5d542c86-40b2-4e4f-ab37-dc2fab4fc46a" providerId="ADAL" clId="{101FA3E6-0FAB-4121-937B-54D251A41998}" dt="2024-08-22T08:45:22.415" v="361"/>
          <ac:spMkLst>
            <pc:docMk/>
            <pc:sldMk cId="1539272872" sldId="306"/>
            <ac:spMk id="1031" creationId="{16C5FA50-8D52-4617-AF91-5C7B1C8352F1}"/>
          </ac:spMkLst>
        </pc:spChg>
        <pc:spChg chg="del">
          <ac:chgData name="Christoffer Østergaard Carstens" userId="5d542c86-40b2-4e4f-ab37-dc2fab4fc46a" providerId="ADAL" clId="{101FA3E6-0FAB-4121-937B-54D251A41998}" dt="2024-08-22T08:45:22.415" v="361"/>
          <ac:spMkLst>
            <pc:docMk/>
            <pc:sldMk cId="1539272872" sldId="306"/>
            <ac:spMk id="1033" creationId="{E223798C-12AD-4B0C-A50C-D676347D67CF}"/>
          </ac:spMkLst>
        </pc:spChg>
        <pc:picChg chg="mod">
          <ac:chgData name="Christoffer Østergaard Carstens" userId="5d542c86-40b2-4e4f-ab37-dc2fab4fc46a" providerId="ADAL" clId="{101FA3E6-0FAB-4121-937B-54D251A41998}" dt="2024-08-22T08:46:17.833" v="558" actId="1036"/>
          <ac:picMkLst>
            <pc:docMk/>
            <pc:sldMk cId="1539272872" sldId="306"/>
            <ac:picMk id="1026" creationId="{4CB42FF2-6854-65CB-CFA9-408F890A4920}"/>
          </ac:picMkLst>
        </pc:picChg>
      </pc:sldChg>
      <pc:sldChg chg="del">
        <pc:chgData name="Christoffer Østergaard Carstens" userId="5d542c86-40b2-4e4f-ab37-dc2fab4fc46a" providerId="ADAL" clId="{101FA3E6-0FAB-4121-937B-54D251A41998}" dt="2024-08-22T08:25:32.686" v="45" actId="47"/>
        <pc:sldMkLst>
          <pc:docMk/>
          <pc:sldMk cId="2629843616" sldId="1959"/>
        </pc:sldMkLst>
      </pc:sldChg>
      <pc:sldChg chg="addSp delSp modSp mod">
        <pc:chgData name="Christoffer Østergaard Carstens" userId="5d542c86-40b2-4e4f-ab37-dc2fab4fc46a" providerId="ADAL" clId="{101FA3E6-0FAB-4121-937B-54D251A41998}" dt="2024-08-22T08:40:42.210" v="340" actId="26606"/>
        <pc:sldMkLst>
          <pc:docMk/>
          <pc:sldMk cId="1698665380" sldId="2030"/>
        </pc:sldMkLst>
        <pc:spChg chg="mod">
          <ac:chgData name="Christoffer Østergaard Carstens" userId="5d542c86-40b2-4e4f-ab37-dc2fab4fc46a" providerId="ADAL" clId="{101FA3E6-0FAB-4121-937B-54D251A41998}" dt="2024-08-22T08:40:42.210" v="340" actId="26606"/>
          <ac:spMkLst>
            <pc:docMk/>
            <pc:sldMk cId="1698665380" sldId="2030"/>
            <ac:spMk id="2" creationId="{8D7B73C6-ED70-4F46-EFB2-55E4B97780E4}"/>
          </ac:spMkLst>
        </pc:spChg>
        <pc:spChg chg="mod">
          <ac:chgData name="Christoffer Østergaard Carstens" userId="5d542c86-40b2-4e4f-ab37-dc2fab4fc46a" providerId="ADAL" clId="{101FA3E6-0FAB-4121-937B-54D251A41998}" dt="2024-08-22T08:40:42.210" v="340" actId="26606"/>
          <ac:spMkLst>
            <pc:docMk/>
            <pc:sldMk cId="1698665380" sldId="2030"/>
            <ac:spMk id="3" creationId="{34E4EC69-0ED7-871A-23EC-E04B08DB6E82}"/>
          </ac:spMkLst>
        </pc:spChg>
        <pc:spChg chg="del">
          <ac:chgData name="Christoffer Østergaard Carstens" userId="5d542c86-40b2-4e4f-ab37-dc2fab4fc46a" providerId="ADAL" clId="{101FA3E6-0FAB-4121-937B-54D251A41998}" dt="2024-08-22T08:40:42.210" v="340" actId="26606"/>
          <ac:spMkLst>
            <pc:docMk/>
            <pc:sldMk cId="1698665380" sldId="2030"/>
            <ac:spMk id="9231" creationId="{3C54F4CE-85F0-46ED-80DA-9518C9251AD1}"/>
          </ac:spMkLst>
        </pc:spChg>
        <pc:spChg chg="del">
          <ac:chgData name="Christoffer Østergaard Carstens" userId="5d542c86-40b2-4e4f-ab37-dc2fab4fc46a" providerId="ADAL" clId="{101FA3E6-0FAB-4121-937B-54D251A41998}" dt="2024-08-22T08:40:42.210" v="340" actId="26606"/>
          <ac:spMkLst>
            <pc:docMk/>
            <pc:sldMk cId="1698665380" sldId="2030"/>
            <ac:spMk id="9233" creationId="{DADD1FCA-8ACB-4958-81DD-4CDD6D3E1921}"/>
          </ac:spMkLst>
        </pc:spChg>
        <pc:spChg chg="add">
          <ac:chgData name="Christoffer Østergaard Carstens" userId="5d542c86-40b2-4e4f-ab37-dc2fab4fc46a" providerId="ADAL" clId="{101FA3E6-0FAB-4121-937B-54D251A41998}" dt="2024-08-22T08:40:42.210" v="340" actId="26606"/>
          <ac:spMkLst>
            <pc:docMk/>
            <pc:sldMk cId="1698665380" sldId="2030"/>
            <ac:spMk id="9238" creationId="{E91DC736-0EF8-4F87-9146-EBF1D2EE4D3D}"/>
          </ac:spMkLst>
        </pc:spChg>
        <pc:spChg chg="add">
          <ac:chgData name="Christoffer Østergaard Carstens" userId="5d542c86-40b2-4e4f-ab37-dc2fab4fc46a" providerId="ADAL" clId="{101FA3E6-0FAB-4121-937B-54D251A41998}" dt="2024-08-22T08:40:42.210" v="340" actId="26606"/>
          <ac:spMkLst>
            <pc:docMk/>
            <pc:sldMk cId="1698665380" sldId="2030"/>
            <ac:spMk id="9240" creationId="{097CD68E-23E3-4007-8847-CD0944C4F7BE}"/>
          </ac:spMkLst>
        </pc:spChg>
        <pc:spChg chg="add">
          <ac:chgData name="Christoffer Østergaard Carstens" userId="5d542c86-40b2-4e4f-ab37-dc2fab4fc46a" providerId="ADAL" clId="{101FA3E6-0FAB-4121-937B-54D251A41998}" dt="2024-08-22T08:40:42.210" v="340" actId="26606"/>
          <ac:spMkLst>
            <pc:docMk/>
            <pc:sldMk cId="1698665380" sldId="2030"/>
            <ac:spMk id="9242" creationId="{AF2F604E-43BE-4DC3-B983-E071523364F8}"/>
          </ac:spMkLst>
        </pc:spChg>
        <pc:spChg chg="add">
          <ac:chgData name="Christoffer Østergaard Carstens" userId="5d542c86-40b2-4e4f-ab37-dc2fab4fc46a" providerId="ADAL" clId="{101FA3E6-0FAB-4121-937B-54D251A41998}" dt="2024-08-22T08:40:42.210" v="340" actId="26606"/>
          <ac:spMkLst>
            <pc:docMk/>
            <pc:sldMk cId="1698665380" sldId="2030"/>
            <ac:spMk id="9244" creationId="{08C9B587-E65E-4B52-B37C-ABEBB6E87928}"/>
          </ac:spMkLst>
        </pc:spChg>
        <pc:picChg chg="del">
          <ac:chgData name="Christoffer Østergaard Carstens" userId="5d542c86-40b2-4e4f-ab37-dc2fab4fc46a" providerId="ADAL" clId="{101FA3E6-0FAB-4121-937B-54D251A41998}" dt="2024-08-22T08:25:41.125" v="54" actId="478"/>
          <ac:picMkLst>
            <pc:docMk/>
            <pc:sldMk cId="1698665380" sldId="2030"/>
            <ac:picMk id="1026" creationId="{4BE7F984-E761-EC7A-BEC8-6BD2A51CB077}"/>
          </ac:picMkLst>
        </pc:picChg>
        <pc:picChg chg="add mod ord">
          <ac:chgData name="Christoffer Østergaard Carstens" userId="5d542c86-40b2-4e4f-ab37-dc2fab4fc46a" providerId="ADAL" clId="{101FA3E6-0FAB-4121-937B-54D251A41998}" dt="2024-08-22T08:40:42.210" v="340" actId="26606"/>
          <ac:picMkLst>
            <pc:docMk/>
            <pc:sldMk cId="1698665380" sldId="2030"/>
            <ac:picMk id="3074" creationId="{374C3FED-49FC-AF77-BE55-D8CAFACB359B}"/>
          </ac:picMkLst>
        </pc:picChg>
      </pc:sldChg>
      <pc:sldChg chg="del">
        <pc:chgData name="Christoffer Østergaard Carstens" userId="5d542c86-40b2-4e4f-ab37-dc2fab4fc46a" providerId="ADAL" clId="{101FA3E6-0FAB-4121-937B-54D251A41998}" dt="2024-08-22T08:25:36.890" v="53" actId="47"/>
        <pc:sldMkLst>
          <pc:docMk/>
          <pc:sldMk cId="16269026" sldId="2033"/>
        </pc:sldMkLst>
      </pc:sldChg>
      <pc:sldChg chg="modSp new mod">
        <pc:chgData name="Christoffer Østergaard Carstens" userId="5d542c86-40b2-4e4f-ab37-dc2fab4fc46a" providerId="ADAL" clId="{101FA3E6-0FAB-4121-937B-54D251A41998}" dt="2024-08-22T08:40:49.709" v="359" actId="20577"/>
        <pc:sldMkLst>
          <pc:docMk/>
          <pc:sldMk cId="2418976375" sldId="2035"/>
        </pc:sldMkLst>
        <pc:spChg chg="mod">
          <ac:chgData name="Christoffer Østergaard Carstens" userId="5d542c86-40b2-4e4f-ab37-dc2fab4fc46a" providerId="ADAL" clId="{101FA3E6-0FAB-4121-937B-54D251A41998}" dt="2024-08-22T08:40:49.709" v="359" actId="20577"/>
          <ac:spMkLst>
            <pc:docMk/>
            <pc:sldMk cId="2418976375" sldId="2035"/>
            <ac:spMk id="2" creationId="{9D0FD7AB-6B62-B5B2-8C17-A0989722AF9F}"/>
          </ac:spMkLst>
        </pc:spChg>
        <pc:spChg chg="mod">
          <ac:chgData name="Christoffer Østergaard Carstens" userId="5d542c86-40b2-4e4f-ab37-dc2fab4fc46a" providerId="ADAL" clId="{101FA3E6-0FAB-4121-937B-54D251A41998}" dt="2024-08-22T08:31:51.517" v="277" actId="313"/>
          <ac:spMkLst>
            <pc:docMk/>
            <pc:sldMk cId="2418976375" sldId="2035"/>
            <ac:spMk id="3" creationId="{FBFB7C12-6666-ADEC-0E90-D2AF2DEFDE77}"/>
          </ac:spMkLst>
        </pc:spChg>
      </pc:sldChg>
      <pc:sldChg chg="addSp modSp new mod">
        <pc:chgData name="Christoffer Østergaard Carstens" userId="5d542c86-40b2-4e4f-ab37-dc2fab4fc46a" providerId="ADAL" clId="{101FA3E6-0FAB-4121-937B-54D251A41998}" dt="2024-08-22T08:32:54.063" v="290" actId="1076"/>
        <pc:sldMkLst>
          <pc:docMk/>
          <pc:sldMk cId="2112187124" sldId="2036"/>
        </pc:sldMkLst>
        <pc:spChg chg="mod">
          <ac:chgData name="Christoffer Østergaard Carstens" userId="5d542c86-40b2-4e4f-ab37-dc2fab4fc46a" providerId="ADAL" clId="{101FA3E6-0FAB-4121-937B-54D251A41998}" dt="2024-08-22T08:32:54.063" v="290" actId="1076"/>
          <ac:spMkLst>
            <pc:docMk/>
            <pc:sldMk cId="2112187124" sldId="2036"/>
            <ac:spMk id="2" creationId="{0C59BC5A-16DC-3EB0-F3E9-40B481870208}"/>
          </ac:spMkLst>
        </pc:spChg>
        <pc:picChg chg="add mod">
          <ac:chgData name="Christoffer Østergaard Carstens" userId="5d542c86-40b2-4e4f-ab37-dc2fab4fc46a" providerId="ADAL" clId="{101FA3E6-0FAB-4121-937B-54D251A41998}" dt="2024-08-22T08:32:33.372" v="283" actId="1076"/>
          <ac:picMkLst>
            <pc:docMk/>
            <pc:sldMk cId="2112187124" sldId="2036"/>
            <ac:picMk id="1026" creationId="{23A3A252-9CCE-3501-2F0E-F6ACFC4A621E}"/>
          </ac:picMkLst>
        </pc:picChg>
      </pc:sldChg>
      <pc:sldChg chg="addSp modSp new mod">
        <pc:chgData name="Christoffer Østergaard Carstens" userId="5d542c86-40b2-4e4f-ab37-dc2fab4fc46a" providerId="ADAL" clId="{101FA3E6-0FAB-4121-937B-54D251A41998}" dt="2024-08-22T08:33:43.653" v="318" actId="14100"/>
        <pc:sldMkLst>
          <pc:docMk/>
          <pc:sldMk cId="2941552119" sldId="2037"/>
        </pc:sldMkLst>
        <pc:spChg chg="mod">
          <ac:chgData name="Christoffer Østergaard Carstens" userId="5d542c86-40b2-4e4f-ab37-dc2fab4fc46a" providerId="ADAL" clId="{101FA3E6-0FAB-4121-937B-54D251A41998}" dt="2024-08-22T08:33:38.185" v="317" actId="20577"/>
          <ac:spMkLst>
            <pc:docMk/>
            <pc:sldMk cId="2941552119" sldId="2037"/>
            <ac:spMk id="2" creationId="{CEAAEF82-2124-5A79-BD12-4BA880CA28BF}"/>
          </ac:spMkLst>
        </pc:spChg>
        <pc:picChg chg="add mod">
          <ac:chgData name="Christoffer Østergaard Carstens" userId="5d542c86-40b2-4e4f-ab37-dc2fab4fc46a" providerId="ADAL" clId="{101FA3E6-0FAB-4121-937B-54D251A41998}" dt="2024-08-22T08:33:43.653" v="318" actId="14100"/>
          <ac:picMkLst>
            <pc:docMk/>
            <pc:sldMk cId="2941552119" sldId="2037"/>
            <ac:picMk id="5" creationId="{A10FFAA7-2CF3-7F03-E891-A3A840B8C672}"/>
          </ac:picMkLst>
        </pc:picChg>
      </pc:sldChg>
      <pc:sldChg chg="del">
        <pc:chgData name="Christoffer Østergaard Carstens" userId="5d542c86-40b2-4e4f-ab37-dc2fab4fc46a" providerId="ADAL" clId="{101FA3E6-0FAB-4121-937B-54D251A41998}" dt="2024-08-22T08:25:32.545" v="44" actId="47"/>
        <pc:sldMkLst>
          <pc:docMk/>
          <pc:sldMk cId="3258190670" sldId="2037"/>
        </pc:sldMkLst>
      </pc:sldChg>
      <pc:sldChg chg="del">
        <pc:chgData name="Christoffer Østergaard Carstens" userId="5d542c86-40b2-4e4f-ab37-dc2fab4fc46a" providerId="ADAL" clId="{101FA3E6-0FAB-4121-937B-54D251A41998}" dt="2024-08-22T08:25:31.931" v="41" actId="47"/>
        <pc:sldMkLst>
          <pc:docMk/>
          <pc:sldMk cId="2608731304" sldId="2038"/>
        </pc:sldMkLst>
      </pc:sldChg>
      <pc:sldChg chg="addSp modSp new mod">
        <pc:chgData name="Christoffer Østergaard Carstens" userId="5d542c86-40b2-4e4f-ab37-dc2fab4fc46a" providerId="ADAL" clId="{101FA3E6-0FAB-4121-937B-54D251A41998}" dt="2024-08-22T08:34:20.758" v="329" actId="1076"/>
        <pc:sldMkLst>
          <pc:docMk/>
          <pc:sldMk cId="3690217245" sldId="2038"/>
        </pc:sldMkLst>
        <pc:spChg chg="mod">
          <ac:chgData name="Christoffer Østergaard Carstens" userId="5d542c86-40b2-4e4f-ab37-dc2fab4fc46a" providerId="ADAL" clId="{101FA3E6-0FAB-4121-937B-54D251A41998}" dt="2024-08-22T08:34:16.833" v="328" actId="14100"/>
          <ac:spMkLst>
            <pc:docMk/>
            <pc:sldMk cId="3690217245" sldId="2038"/>
            <ac:spMk id="2" creationId="{D286EB96-B332-186D-8343-BCEDD788B005}"/>
          </ac:spMkLst>
        </pc:spChg>
        <pc:picChg chg="add mod">
          <ac:chgData name="Christoffer Østergaard Carstens" userId="5d542c86-40b2-4e4f-ab37-dc2fab4fc46a" providerId="ADAL" clId="{101FA3E6-0FAB-4121-937B-54D251A41998}" dt="2024-08-22T08:34:20.758" v="329" actId="1076"/>
          <ac:picMkLst>
            <pc:docMk/>
            <pc:sldMk cId="3690217245" sldId="2038"/>
            <ac:picMk id="2050" creationId="{063C2383-750F-E783-4E30-3959AAE2BA93}"/>
          </ac:picMkLst>
        </pc:picChg>
      </pc:sldChg>
      <pc:sldChg chg="modSp new mod">
        <pc:chgData name="Christoffer Østergaard Carstens" userId="5d542c86-40b2-4e4f-ab37-dc2fab4fc46a" providerId="ADAL" clId="{101FA3E6-0FAB-4121-937B-54D251A41998}" dt="2024-08-22T08:38:20.185" v="335" actId="20577"/>
        <pc:sldMkLst>
          <pc:docMk/>
          <pc:sldMk cId="267765739" sldId="2039"/>
        </pc:sldMkLst>
        <pc:spChg chg="mod">
          <ac:chgData name="Christoffer Østergaard Carstens" userId="5d542c86-40b2-4e4f-ab37-dc2fab4fc46a" providerId="ADAL" clId="{101FA3E6-0FAB-4121-937B-54D251A41998}" dt="2024-08-22T08:38:20.185" v="335" actId="20577"/>
          <ac:spMkLst>
            <pc:docMk/>
            <pc:sldMk cId="267765739" sldId="2039"/>
            <ac:spMk id="3" creationId="{4F876FD5-7DFC-878B-328D-33317EE70F6F}"/>
          </ac:spMkLst>
        </pc:spChg>
      </pc:sldChg>
      <pc:sldChg chg="del">
        <pc:chgData name="Christoffer Østergaard Carstens" userId="5d542c86-40b2-4e4f-ab37-dc2fab4fc46a" providerId="ADAL" clId="{101FA3E6-0FAB-4121-937B-54D251A41998}" dt="2024-08-22T08:25:32.215" v="42" actId="47"/>
        <pc:sldMkLst>
          <pc:docMk/>
          <pc:sldMk cId="271798299" sldId="2039"/>
        </pc:sldMkLst>
      </pc:sldChg>
      <pc:sldChg chg="new del">
        <pc:chgData name="Christoffer Østergaard Carstens" userId="5d542c86-40b2-4e4f-ab37-dc2fab4fc46a" providerId="ADAL" clId="{101FA3E6-0FAB-4121-937B-54D251A41998}" dt="2024-08-22T08:39:59.932" v="337" actId="47"/>
        <pc:sldMkLst>
          <pc:docMk/>
          <pc:sldMk cId="1362524247" sldId="2040"/>
        </pc:sldMkLst>
      </pc:sldChg>
      <pc:sldChg chg="modSp new mod">
        <pc:chgData name="Christoffer Østergaard Carstens" userId="5d542c86-40b2-4e4f-ab37-dc2fab4fc46a" providerId="ADAL" clId="{101FA3E6-0FAB-4121-937B-54D251A41998}" dt="2024-08-22T08:46:12.097" v="557" actId="12"/>
        <pc:sldMkLst>
          <pc:docMk/>
          <pc:sldMk cId="1928458305" sldId="2040"/>
        </pc:sldMkLst>
        <pc:spChg chg="mod">
          <ac:chgData name="Christoffer Østergaard Carstens" userId="5d542c86-40b2-4e4f-ab37-dc2fab4fc46a" providerId="ADAL" clId="{101FA3E6-0FAB-4121-937B-54D251A41998}" dt="2024-08-22T08:45:27.200" v="369" actId="20577"/>
          <ac:spMkLst>
            <pc:docMk/>
            <pc:sldMk cId="1928458305" sldId="2040"/>
            <ac:spMk id="2" creationId="{33418AB6-C850-04FF-8041-64E063016B57}"/>
          </ac:spMkLst>
        </pc:spChg>
        <pc:spChg chg="mod">
          <ac:chgData name="Christoffer Østergaard Carstens" userId="5d542c86-40b2-4e4f-ab37-dc2fab4fc46a" providerId="ADAL" clId="{101FA3E6-0FAB-4121-937B-54D251A41998}" dt="2024-08-22T08:46:12.097" v="557" actId="12"/>
          <ac:spMkLst>
            <pc:docMk/>
            <pc:sldMk cId="1928458305" sldId="2040"/>
            <ac:spMk id="3" creationId="{57325F38-C48B-6D7B-97E0-9307F29D6245}"/>
          </ac:spMkLst>
        </pc:spChg>
      </pc:sldChg>
      <pc:sldChg chg="del">
        <pc:chgData name="Christoffer Østergaard Carstens" userId="5d542c86-40b2-4e4f-ab37-dc2fab4fc46a" providerId="ADAL" clId="{101FA3E6-0FAB-4121-937B-54D251A41998}" dt="2024-08-22T08:25:32.393" v="43" actId="47"/>
        <pc:sldMkLst>
          <pc:docMk/>
          <pc:sldMk cId="3144519864" sldId="2040"/>
        </pc:sldMkLst>
      </pc:sldChg>
      <pc:sldChg chg="del">
        <pc:chgData name="Christoffer Østergaard Carstens" userId="5d542c86-40b2-4e4f-ab37-dc2fab4fc46a" providerId="ADAL" clId="{101FA3E6-0FAB-4121-937B-54D251A41998}" dt="2024-08-22T08:25:33.457" v="49" actId="47"/>
        <pc:sldMkLst>
          <pc:docMk/>
          <pc:sldMk cId="1368566970" sldId="2041"/>
        </pc:sldMkLst>
      </pc:sldChg>
      <pc:sldChg chg="del">
        <pc:chgData name="Christoffer Østergaard Carstens" userId="5d542c86-40b2-4e4f-ab37-dc2fab4fc46a" providerId="ADAL" clId="{101FA3E6-0FAB-4121-937B-54D251A41998}" dt="2024-08-22T08:25:32.938" v="46" actId="47"/>
        <pc:sldMkLst>
          <pc:docMk/>
          <pc:sldMk cId="694099973" sldId="2042"/>
        </pc:sldMkLst>
      </pc:sldChg>
      <pc:sldChg chg="del">
        <pc:chgData name="Christoffer Østergaard Carstens" userId="5d542c86-40b2-4e4f-ab37-dc2fab4fc46a" providerId="ADAL" clId="{101FA3E6-0FAB-4121-937B-54D251A41998}" dt="2024-08-22T08:25:33.079" v="47" actId="47"/>
        <pc:sldMkLst>
          <pc:docMk/>
          <pc:sldMk cId="1859536048" sldId="2043"/>
        </pc:sldMkLst>
      </pc:sldChg>
      <pc:sldChg chg="del">
        <pc:chgData name="Christoffer Østergaard Carstens" userId="5d542c86-40b2-4e4f-ab37-dc2fab4fc46a" providerId="ADAL" clId="{101FA3E6-0FAB-4121-937B-54D251A41998}" dt="2024-08-22T08:25:33.205" v="48" actId="47"/>
        <pc:sldMkLst>
          <pc:docMk/>
          <pc:sldMk cId="334816980" sldId="2044"/>
        </pc:sldMkLst>
      </pc:sldChg>
      <pc:sldChg chg="del">
        <pc:chgData name="Christoffer Østergaard Carstens" userId="5d542c86-40b2-4e4f-ab37-dc2fab4fc46a" providerId="ADAL" clId="{101FA3E6-0FAB-4121-937B-54D251A41998}" dt="2024-08-22T08:25:30.851" v="40" actId="47"/>
        <pc:sldMkLst>
          <pc:docMk/>
          <pc:sldMk cId="3440976717" sldId="2045"/>
        </pc:sldMkLst>
      </pc:sldChg>
      <pc:sldChg chg="del">
        <pc:chgData name="Christoffer Østergaard Carstens" userId="5d542c86-40b2-4e4f-ab37-dc2fab4fc46a" providerId="ADAL" clId="{101FA3E6-0FAB-4121-937B-54D251A41998}" dt="2024-08-22T08:25:33.646" v="50" actId="47"/>
        <pc:sldMkLst>
          <pc:docMk/>
          <pc:sldMk cId="3880995344" sldId="2046"/>
        </pc:sldMkLst>
      </pc:sldChg>
      <pc:sldChg chg="del">
        <pc:chgData name="Christoffer Østergaard Carstens" userId="5d542c86-40b2-4e4f-ab37-dc2fab4fc46a" providerId="ADAL" clId="{101FA3E6-0FAB-4121-937B-54D251A41998}" dt="2024-08-22T08:25:33.787" v="51" actId="47"/>
        <pc:sldMkLst>
          <pc:docMk/>
          <pc:sldMk cId="4108859225" sldId="2047"/>
        </pc:sldMkLst>
      </pc:sldChg>
      <pc:sldChg chg="del">
        <pc:chgData name="Christoffer Østergaard Carstens" userId="5d542c86-40b2-4e4f-ab37-dc2fab4fc46a" providerId="ADAL" clId="{101FA3E6-0FAB-4121-937B-54D251A41998}" dt="2024-08-22T08:25:33.944" v="52" actId="47"/>
        <pc:sldMkLst>
          <pc:docMk/>
          <pc:sldMk cId="77062617" sldId="2048"/>
        </pc:sldMkLst>
      </pc:sldChg>
    </pc:docChg>
  </pc:docChgLst>
  <pc:docChgLst>
    <pc:chgData name="Christoffer Østergaard Carstens" userId="5d542c86-40b2-4e4f-ab37-dc2fab4fc46a" providerId="ADAL" clId="{2A6BF9A9-F22B-4431-8BBB-E40663D40E1D}"/>
    <pc:docChg chg="addSld delSld modSld">
      <pc:chgData name="Christoffer Østergaard Carstens" userId="5d542c86-40b2-4e4f-ab37-dc2fab4fc46a" providerId="ADAL" clId="{2A6BF9A9-F22B-4431-8BBB-E40663D40E1D}" dt="2022-08-03T08:40:19.155" v="69" actId="680"/>
      <pc:docMkLst>
        <pc:docMk/>
      </pc:docMkLst>
      <pc:sldChg chg="addSp delSp modSp mod">
        <pc:chgData name="Christoffer Østergaard Carstens" userId="5d542c86-40b2-4e4f-ab37-dc2fab4fc46a" providerId="ADAL" clId="{2A6BF9A9-F22B-4431-8BBB-E40663D40E1D}" dt="2022-08-03T08:40:00.146" v="37" actId="1076"/>
        <pc:sldMkLst>
          <pc:docMk/>
          <pc:sldMk cId="834824033" sldId="256"/>
        </pc:sldMkLst>
        <pc:spChg chg="mod">
          <ac:chgData name="Christoffer Østergaard Carstens" userId="5d542c86-40b2-4e4f-ab37-dc2fab4fc46a" providerId="ADAL" clId="{2A6BF9A9-F22B-4431-8BBB-E40663D40E1D}" dt="2022-08-03T08:39:35.920" v="33" actId="20577"/>
          <ac:spMkLst>
            <pc:docMk/>
            <pc:sldMk cId="834824033" sldId="256"/>
            <ac:spMk id="2" creationId="{CF317B45-C707-4F78-A046-9DB5738B0282}"/>
          </ac:spMkLst>
        </pc:spChg>
        <pc:picChg chg="add mod">
          <ac:chgData name="Christoffer Østergaard Carstens" userId="5d542c86-40b2-4e4f-ab37-dc2fab4fc46a" providerId="ADAL" clId="{2A6BF9A9-F22B-4431-8BBB-E40663D40E1D}" dt="2022-08-03T08:40:00.146" v="37" actId="1076"/>
          <ac:picMkLst>
            <pc:docMk/>
            <pc:sldMk cId="834824033" sldId="256"/>
            <ac:picMk id="1026" creationId="{37A625F5-353D-4E39-B0D8-98CD4E7793D1}"/>
          </ac:picMkLst>
        </pc:picChg>
        <pc:picChg chg="del">
          <ac:chgData name="Christoffer Østergaard Carstens" userId="5d542c86-40b2-4e4f-ab37-dc2fab4fc46a" providerId="ADAL" clId="{2A6BF9A9-F22B-4431-8BBB-E40663D40E1D}" dt="2022-08-03T08:39:37.170" v="34" actId="478"/>
          <ac:picMkLst>
            <pc:docMk/>
            <pc:sldMk cId="834824033" sldId="256"/>
            <ac:picMk id="2052" creationId="{4FAAEB71-B291-4B77-B8CD-BB5CC1121E4B}"/>
          </ac:picMkLst>
        </pc:picChg>
      </pc:sldChg>
      <pc:sldChg chg="del">
        <pc:chgData name="Christoffer Østergaard Carstens" userId="5d542c86-40b2-4e4f-ab37-dc2fab4fc46a" providerId="ADAL" clId="{2A6BF9A9-F22B-4431-8BBB-E40663D40E1D}" dt="2022-08-03T08:40:14.130" v="61" actId="47"/>
        <pc:sldMkLst>
          <pc:docMk/>
          <pc:sldMk cId="1790727658" sldId="260"/>
        </pc:sldMkLst>
      </pc:sldChg>
      <pc:sldChg chg="del">
        <pc:chgData name="Christoffer Østergaard Carstens" userId="5d542c86-40b2-4e4f-ab37-dc2fab4fc46a" providerId="ADAL" clId="{2A6BF9A9-F22B-4431-8BBB-E40663D40E1D}" dt="2022-08-03T08:40:14.308" v="62" actId="47"/>
        <pc:sldMkLst>
          <pc:docMk/>
          <pc:sldMk cId="1231429534" sldId="264"/>
        </pc:sldMkLst>
      </pc:sldChg>
      <pc:sldChg chg="delSp modSp mod">
        <pc:chgData name="Christoffer Østergaard Carstens" userId="5d542c86-40b2-4e4f-ab37-dc2fab4fc46a" providerId="ADAL" clId="{2A6BF9A9-F22B-4431-8BBB-E40663D40E1D}" dt="2022-08-03T08:40:12.002" v="57" actId="478"/>
        <pc:sldMkLst>
          <pc:docMk/>
          <pc:sldMk cId="995137511" sldId="265"/>
        </pc:sldMkLst>
        <pc:spChg chg="mod">
          <ac:chgData name="Christoffer Østergaard Carstens" userId="5d542c86-40b2-4e4f-ab37-dc2fab4fc46a" providerId="ADAL" clId="{2A6BF9A9-F22B-4431-8BBB-E40663D40E1D}" dt="2022-08-03T08:40:10.406" v="56" actId="20577"/>
          <ac:spMkLst>
            <pc:docMk/>
            <pc:sldMk cId="995137511" sldId="265"/>
            <ac:spMk id="2" creationId="{FEFD82B6-2EA2-4D4E-89EF-56297D617679}"/>
          </ac:spMkLst>
        </pc:spChg>
        <pc:picChg chg="del">
          <ac:chgData name="Christoffer Østergaard Carstens" userId="5d542c86-40b2-4e4f-ab37-dc2fab4fc46a" providerId="ADAL" clId="{2A6BF9A9-F22B-4431-8BBB-E40663D40E1D}" dt="2022-08-03T08:40:12.002" v="57" actId="478"/>
          <ac:picMkLst>
            <pc:docMk/>
            <pc:sldMk cId="995137511" sldId="265"/>
            <ac:picMk id="3074" creationId="{D95F8CEB-3039-49A9-8988-20D1C9378BBB}"/>
          </ac:picMkLst>
        </pc:picChg>
      </pc:sldChg>
      <pc:sldChg chg="new">
        <pc:chgData name="Christoffer Østergaard Carstens" userId="5d542c86-40b2-4e4f-ab37-dc2fab4fc46a" providerId="ADAL" clId="{2A6BF9A9-F22B-4431-8BBB-E40663D40E1D}" dt="2022-08-03T08:40:19.155" v="69" actId="680"/>
        <pc:sldMkLst>
          <pc:docMk/>
          <pc:sldMk cId="2927974430" sldId="266"/>
        </pc:sldMkLst>
      </pc:sldChg>
      <pc:sldChg chg="del">
        <pc:chgData name="Christoffer Østergaard Carstens" userId="5d542c86-40b2-4e4f-ab37-dc2fab4fc46a" providerId="ADAL" clId="{2A6BF9A9-F22B-4431-8BBB-E40663D40E1D}" dt="2022-08-03T08:40:13.560" v="59" actId="47"/>
        <pc:sldMkLst>
          <pc:docMk/>
          <pc:sldMk cId="3878820409" sldId="266"/>
        </pc:sldMkLst>
      </pc:sldChg>
      <pc:sldChg chg="del">
        <pc:chgData name="Christoffer Østergaard Carstens" userId="5d542c86-40b2-4e4f-ab37-dc2fab4fc46a" providerId="ADAL" clId="{2A6BF9A9-F22B-4431-8BBB-E40663D40E1D}" dt="2022-08-03T08:40:13.945" v="60" actId="47"/>
        <pc:sldMkLst>
          <pc:docMk/>
          <pc:sldMk cId="1347423285" sldId="267"/>
        </pc:sldMkLst>
      </pc:sldChg>
      <pc:sldChg chg="del">
        <pc:chgData name="Christoffer Østergaard Carstens" userId="5d542c86-40b2-4e4f-ab37-dc2fab4fc46a" providerId="ADAL" clId="{2A6BF9A9-F22B-4431-8BBB-E40663D40E1D}" dt="2022-08-03T08:40:13.220" v="58" actId="47"/>
        <pc:sldMkLst>
          <pc:docMk/>
          <pc:sldMk cId="788607252" sldId="268"/>
        </pc:sldMkLst>
      </pc:sldChg>
      <pc:sldChg chg="del">
        <pc:chgData name="Christoffer Østergaard Carstens" userId="5d542c86-40b2-4e4f-ab37-dc2fab4fc46a" providerId="ADAL" clId="{2A6BF9A9-F22B-4431-8BBB-E40663D40E1D}" dt="2022-08-03T08:40:14.547" v="63" actId="47"/>
        <pc:sldMkLst>
          <pc:docMk/>
          <pc:sldMk cId="3755693002" sldId="269"/>
        </pc:sldMkLst>
      </pc:sldChg>
      <pc:sldChg chg="del">
        <pc:chgData name="Christoffer Østergaard Carstens" userId="5d542c86-40b2-4e4f-ab37-dc2fab4fc46a" providerId="ADAL" clId="{2A6BF9A9-F22B-4431-8BBB-E40663D40E1D}" dt="2022-08-03T08:40:14.763" v="64" actId="47"/>
        <pc:sldMkLst>
          <pc:docMk/>
          <pc:sldMk cId="3214485978" sldId="270"/>
        </pc:sldMkLst>
      </pc:sldChg>
      <pc:sldChg chg="del">
        <pc:chgData name="Christoffer Østergaard Carstens" userId="5d542c86-40b2-4e4f-ab37-dc2fab4fc46a" providerId="ADAL" clId="{2A6BF9A9-F22B-4431-8BBB-E40663D40E1D}" dt="2022-08-03T08:40:14.963" v="65" actId="47"/>
        <pc:sldMkLst>
          <pc:docMk/>
          <pc:sldMk cId="2522446572" sldId="271"/>
        </pc:sldMkLst>
      </pc:sldChg>
      <pc:sldChg chg="del">
        <pc:chgData name="Christoffer Østergaard Carstens" userId="5d542c86-40b2-4e4f-ab37-dc2fab4fc46a" providerId="ADAL" clId="{2A6BF9A9-F22B-4431-8BBB-E40663D40E1D}" dt="2022-08-03T08:40:15.095" v="66" actId="47"/>
        <pc:sldMkLst>
          <pc:docMk/>
          <pc:sldMk cId="2432203564" sldId="272"/>
        </pc:sldMkLst>
      </pc:sldChg>
      <pc:sldChg chg="del">
        <pc:chgData name="Christoffer Østergaard Carstens" userId="5d542c86-40b2-4e4f-ab37-dc2fab4fc46a" providerId="ADAL" clId="{2A6BF9A9-F22B-4431-8BBB-E40663D40E1D}" dt="2022-08-03T08:40:15.533" v="67" actId="47"/>
        <pc:sldMkLst>
          <pc:docMk/>
          <pc:sldMk cId="2891793371" sldId="273"/>
        </pc:sldMkLst>
      </pc:sldChg>
      <pc:sldChg chg="del">
        <pc:chgData name="Christoffer Østergaard Carstens" userId="5d542c86-40b2-4e4f-ab37-dc2fab4fc46a" providerId="ADAL" clId="{2A6BF9A9-F22B-4431-8BBB-E40663D40E1D}" dt="2022-08-03T08:40:16.635" v="68" actId="47"/>
        <pc:sldMkLst>
          <pc:docMk/>
          <pc:sldMk cId="3203876766" sldId="274"/>
        </pc:sldMkLst>
      </pc:sldChg>
    </pc:docChg>
  </pc:docChgLst>
  <pc:docChgLst>
    <pc:chgData name="Christoffer Østergaard Carstens" userId="5d542c86-40b2-4e4f-ab37-dc2fab4fc46a" providerId="ADAL" clId="{C88D0CD8-7101-4D3C-895E-ACC9D28C745D}"/>
    <pc:docChg chg="undo custSel addSld modSld sldOrd">
      <pc:chgData name="Christoffer Østergaard Carstens" userId="5d542c86-40b2-4e4f-ab37-dc2fab4fc46a" providerId="ADAL" clId="{C88D0CD8-7101-4D3C-895E-ACC9D28C745D}" dt="2022-04-28T06:58:41.407" v="176" actId="20577"/>
      <pc:docMkLst>
        <pc:docMk/>
      </pc:docMkLst>
      <pc:sldChg chg="addSp delSp modSp mod">
        <pc:chgData name="Christoffer Østergaard Carstens" userId="5d542c86-40b2-4e4f-ab37-dc2fab4fc46a" providerId="ADAL" clId="{C88D0CD8-7101-4D3C-895E-ACC9D28C745D}" dt="2022-04-27T06:31:10.730" v="64" actId="1076"/>
        <pc:sldMkLst>
          <pc:docMk/>
          <pc:sldMk cId="834824033" sldId="256"/>
        </pc:sldMkLst>
        <pc:spChg chg="mod">
          <ac:chgData name="Christoffer Østergaard Carstens" userId="5d542c86-40b2-4e4f-ab37-dc2fab4fc46a" providerId="ADAL" clId="{C88D0CD8-7101-4D3C-895E-ACC9D28C745D}" dt="2022-04-27T06:31:05.546" v="62" actId="1076"/>
          <ac:spMkLst>
            <pc:docMk/>
            <pc:sldMk cId="834824033" sldId="256"/>
            <ac:spMk id="2" creationId="{CF317B45-C707-4F78-A046-9DB5738B0282}"/>
          </ac:spMkLst>
        </pc:spChg>
        <pc:spChg chg="del mod">
          <ac:chgData name="Christoffer Østergaard Carstens" userId="5d542c86-40b2-4e4f-ab37-dc2fab4fc46a" providerId="ADAL" clId="{C88D0CD8-7101-4D3C-895E-ACC9D28C745D}" dt="2022-04-27T06:30:55.462" v="59" actId="478"/>
          <ac:spMkLst>
            <pc:docMk/>
            <pc:sldMk cId="834824033" sldId="256"/>
            <ac:spMk id="3" creationId="{A1CB1C7A-A662-4AB0-AC4F-1FEC4C9F9E14}"/>
          </ac:spMkLst>
        </pc:spChg>
        <pc:spChg chg="add mod">
          <ac:chgData name="Christoffer Østergaard Carstens" userId="5d542c86-40b2-4e4f-ab37-dc2fab4fc46a" providerId="ADAL" clId="{C88D0CD8-7101-4D3C-895E-ACC9D28C745D}" dt="2022-04-27T06:30:55.462" v="59" actId="478"/>
          <ac:spMkLst>
            <pc:docMk/>
            <pc:sldMk cId="834824033" sldId="256"/>
            <ac:spMk id="4" creationId="{D6BE36DA-1470-4DEC-998F-1FB0B21AFE03}"/>
          </ac:spMkLst>
        </pc:spChg>
        <pc:picChg chg="add del mod">
          <ac:chgData name="Christoffer Østergaard Carstens" userId="5d542c86-40b2-4e4f-ab37-dc2fab4fc46a" providerId="ADAL" clId="{C88D0CD8-7101-4D3C-895E-ACC9D28C745D}" dt="2022-04-27T06:30:55.462" v="59" actId="478"/>
          <ac:picMkLst>
            <pc:docMk/>
            <pc:sldMk cId="834824033" sldId="256"/>
            <ac:picMk id="1026" creationId="{63610DED-A859-44A5-86CF-B68FBC2C2BDD}"/>
          </ac:picMkLst>
        </pc:picChg>
        <pc:picChg chg="add mod">
          <ac:chgData name="Christoffer Østergaard Carstens" userId="5d542c86-40b2-4e4f-ab37-dc2fab4fc46a" providerId="ADAL" clId="{C88D0CD8-7101-4D3C-895E-ACC9D28C745D}" dt="2022-04-27T06:31:10.730" v="64" actId="1076"/>
          <ac:picMkLst>
            <pc:docMk/>
            <pc:sldMk cId="834824033" sldId="256"/>
            <ac:picMk id="1028" creationId="{2709C00F-2085-416F-9DA8-1EAF0367DCE3}"/>
          </ac:picMkLst>
        </pc:picChg>
      </pc:sldChg>
      <pc:sldChg chg="modSp mod">
        <pc:chgData name="Christoffer Østergaard Carstens" userId="5d542c86-40b2-4e4f-ab37-dc2fab4fc46a" providerId="ADAL" clId="{C88D0CD8-7101-4D3C-895E-ACC9D28C745D}" dt="2022-04-27T06:29:50.224" v="54" actId="12"/>
        <pc:sldMkLst>
          <pc:docMk/>
          <pc:sldMk cId="3559561001" sldId="257"/>
        </pc:sldMkLst>
        <pc:spChg chg="mod">
          <ac:chgData name="Christoffer Østergaard Carstens" userId="5d542c86-40b2-4e4f-ab37-dc2fab4fc46a" providerId="ADAL" clId="{C88D0CD8-7101-4D3C-895E-ACC9D28C745D}" dt="2022-04-27T06:29:50.224" v="54" actId="12"/>
          <ac:spMkLst>
            <pc:docMk/>
            <pc:sldMk cId="3559561001" sldId="257"/>
            <ac:spMk id="3" creationId="{54079E63-BF81-412A-9924-856A1F1225A8}"/>
          </ac:spMkLst>
        </pc:spChg>
      </pc:sldChg>
      <pc:sldChg chg="ord">
        <pc:chgData name="Christoffer Østergaard Carstens" userId="5d542c86-40b2-4e4f-ab37-dc2fab4fc46a" providerId="ADAL" clId="{C88D0CD8-7101-4D3C-895E-ACC9D28C745D}" dt="2022-04-27T06:29:56.210" v="56"/>
        <pc:sldMkLst>
          <pc:docMk/>
          <pc:sldMk cId="12688439" sldId="258"/>
        </pc:sldMkLst>
      </pc:sldChg>
      <pc:sldChg chg="modSp mod">
        <pc:chgData name="Christoffer Østergaard Carstens" userId="5d542c86-40b2-4e4f-ab37-dc2fab4fc46a" providerId="ADAL" clId="{C88D0CD8-7101-4D3C-895E-ACC9D28C745D}" dt="2022-04-27T06:32:04.294" v="69" actId="403"/>
        <pc:sldMkLst>
          <pc:docMk/>
          <pc:sldMk cId="3430617653" sldId="259"/>
        </pc:sldMkLst>
        <pc:spChg chg="mod">
          <ac:chgData name="Christoffer Østergaard Carstens" userId="5d542c86-40b2-4e4f-ab37-dc2fab4fc46a" providerId="ADAL" clId="{C88D0CD8-7101-4D3C-895E-ACC9D28C745D}" dt="2022-04-27T06:32:04.294" v="69" actId="403"/>
          <ac:spMkLst>
            <pc:docMk/>
            <pc:sldMk cId="3430617653" sldId="259"/>
            <ac:spMk id="3" creationId="{3B326602-A439-4327-A07F-E1763E16B98D}"/>
          </ac:spMkLst>
        </pc:spChg>
      </pc:sldChg>
      <pc:sldChg chg="addSp delSp modSp new mod">
        <pc:chgData name="Christoffer Østergaard Carstens" userId="5d542c86-40b2-4e4f-ab37-dc2fab4fc46a" providerId="ADAL" clId="{C88D0CD8-7101-4D3C-895E-ACC9D28C745D}" dt="2022-04-27T12:44:42.121" v="115" actId="20577"/>
        <pc:sldMkLst>
          <pc:docMk/>
          <pc:sldMk cId="1790727658" sldId="260"/>
        </pc:sldMkLst>
        <pc:spChg chg="mod">
          <ac:chgData name="Christoffer Østergaard Carstens" userId="5d542c86-40b2-4e4f-ab37-dc2fab4fc46a" providerId="ADAL" clId="{C88D0CD8-7101-4D3C-895E-ACC9D28C745D}" dt="2022-04-27T12:44:42.121" v="115" actId="20577"/>
          <ac:spMkLst>
            <pc:docMk/>
            <pc:sldMk cId="1790727658" sldId="260"/>
            <ac:spMk id="2" creationId="{C0CA3A57-3478-4142-AEEE-D03C7C447323}"/>
          </ac:spMkLst>
        </pc:spChg>
        <pc:picChg chg="add del mod">
          <ac:chgData name="Christoffer Østergaard Carstens" userId="5d542c86-40b2-4e4f-ab37-dc2fab4fc46a" providerId="ADAL" clId="{C88D0CD8-7101-4D3C-895E-ACC9D28C745D}" dt="2022-04-27T12:44:28.827" v="74" actId="478"/>
          <ac:picMkLst>
            <pc:docMk/>
            <pc:sldMk cId="1790727658" sldId="260"/>
            <ac:picMk id="2050" creationId="{44493B2C-1A0C-4F83-A207-3757D0547127}"/>
          </ac:picMkLst>
        </pc:picChg>
        <pc:picChg chg="add mod">
          <ac:chgData name="Christoffer Østergaard Carstens" userId="5d542c86-40b2-4e4f-ab37-dc2fab4fc46a" providerId="ADAL" clId="{C88D0CD8-7101-4D3C-895E-ACC9D28C745D}" dt="2022-04-27T12:44:35.813" v="78" actId="14100"/>
          <ac:picMkLst>
            <pc:docMk/>
            <pc:sldMk cId="1790727658" sldId="260"/>
            <ac:picMk id="2052" creationId="{2451BFD4-210B-4510-BF75-E129FD71A7C1}"/>
          </ac:picMkLst>
        </pc:picChg>
      </pc:sldChg>
      <pc:sldChg chg="modSp new mod">
        <pc:chgData name="Christoffer Østergaard Carstens" userId="5d542c86-40b2-4e4f-ab37-dc2fab4fc46a" providerId="ADAL" clId="{C88D0CD8-7101-4D3C-895E-ACC9D28C745D}" dt="2022-04-27T12:44:53.653" v="123" actId="20577"/>
        <pc:sldMkLst>
          <pc:docMk/>
          <pc:sldMk cId="3481910656" sldId="261"/>
        </pc:sldMkLst>
        <pc:spChg chg="mod">
          <ac:chgData name="Christoffer Østergaard Carstens" userId="5d542c86-40b2-4e4f-ab37-dc2fab4fc46a" providerId="ADAL" clId="{C88D0CD8-7101-4D3C-895E-ACC9D28C745D}" dt="2022-04-27T12:44:53.653" v="123" actId="20577"/>
          <ac:spMkLst>
            <pc:docMk/>
            <pc:sldMk cId="3481910656" sldId="261"/>
            <ac:spMk id="2" creationId="{39A76F2A-AB8C-4724-9AB0-04C9CD6FFBAC}"/>
          </ac:spMkLst>
        </pc:spChg>
      </pc:sldChg>
      <pc:sldChg chg="modSp new mod">
        <pc:chgData name="Christoffer Østergaard Carstens" userId="5d542c86-40b2-4e4f-ab37-dc2fab4fc46a" providerId="ADAL" clId="{C88D0CD8-7101-4D3C-895E-ACC9D28C745D}" dt="2022-04-27T12:45:04.553" v="131" actId="20577"/>
        <pc:sldMkLst>
          <pc:docMk/>
          <pc:sldMk cId="3348320224" sldId="262"/>
        </pc:sldMkLst>
        <pc:spChg chg="mod">
          <ac:chgData name="Christoffer Østergaard Carstens" userId="5d542c86-40b2-4e4f-ab37-dc2fab4fc46a" providerId="ADAL" clId="{C88D0CD8-7101-4D3C-895E-ACC9D28C745D}" dt="2022-04-27T12:45:04.553" v="131" actId="20577"/>
          <ac:spMkLst>
            <pc:docMk/>
            <pc:sldMk cId="3348320224" sldId="262"/>
            <ac:spMk id="2" creationId="{C690E8B8-35AD-4D11-A3A3-EED231C63592}"/>
          </ac:spMkLst>
        </pc:spChg>
      </pc:sldChg>
      <pc:sldChg chg="addSp new">
        <pc:chgData name="Christoffer Østergaard Carstens" userId="5d542c86-40b2-4e4f-ab37-dc2fab4fc46a" providerId="ADAL" clId="{C88D0CD8-7101-4D3C-895E-ACC9D28C745D}" dt="2022-04-27T12:47:22.590" v="133"/>
        <pc:sldMkLst>
          <pc:docMk/>
          <pc:sldMk cId="1989282092" sldId="263"/>
        </pc:sldMkLst>
        <pc:picChg chg="add">
          <ac:chgData name="Christoffer Østergaard Carstens" userId="5d542c86-40b2-4e4f-ab37-dc2fab4fc46a" providerId="ADAL" clId="{C88D0CD8-7101-4D3C-895E-ACC9D28C745D}" dt="2022-04-27T12:47:22.590" v="133"/>
          <ac:picMkLst>
            <pc:docMk/>
            <pc:sldMk cId="1989282092" sldId="263"/>
            <ac:picMk id="3074" creationId="{BAB692BB-B230-432A-9EFF-3D6A47288911}"/>
          </ac:picMkLst>
        </pc:picChg>
      </pc:sldChg>
      <pc:sldChg chg="addSp modSp new">
        <pc:chgData name="Christoffer Østergaard Carstens" userId="5d542c86-40b2-4e4f-ab37-dc2fab4fc46a" providerId="ADAL" clId="{C88D0CD8-7101-4D3C-895E-ACC9D28C745D}" dt="2022-04-27T12:47:39.269" v="136" actId="14100"/>
        <pc:sldMkLst>
          <pc:docMk/>
          <pc:sldMk cId="1231429534" sldId="264"/>
        </pc:sldMkLst>
        <pc:picChg chg="add mod">
          <ac:chgData name="Christoffer Østergaard Carstens" userId="5d542c86-40b2-4e4f-ab37-dc2fab4fc46a" providerId="ADAL" clId="{C88D0CD8-7101-4D3C-895E-ACC9D28C745D}" dt="2022-04-27T12:47:39.269" v="136" actId="14100"/>
          <ac:picMkLst>
            <pc:docMk/>
            <pc:sldMk cId="1231429534" sldId="264"/>
            <ac:picMk id="4098" creationId="{722CB961-2162-4128-A789-4E22BA51BD43}"/>
          </ac:picMkLst>
        </pc:picChg>
      </pc:sldChg>
      <pc:sldChg chg="modSp new mod ord">
        <pc:chgData name="Christoffer Østergaard Carstens" userId="5d542c86-40b2-4e4f-ab37-dc2fab4fc46a" providerId="ADAL" clId="{C88D0CD8-7101-4D3C-895E-ACC9D28C745D}" dt="2022-04-28T06:58:41.407" v="176" actId="20577"/>
        <pc:sldMkLst>
          <pc:docMk/>
          <pc:sldMk cId="3009232182" sldId="265"/>
        </pc:sldMkLst>
        <pc:spChg chg="mod">
          <ac:chgData name="Christoffer Østergaard Carstens" userId="5d542c86-40b2-4e4f-ab37-dc2fab4fc46a" providerId="ADAL" clId="{C88D0CD8-7101-4D3C-895E-ACC9D28C745D}" dt="2022-04-28T06:58:41.407" v="176" actId="20577"/>
          <ac:spMkLst>
            <pc:docMk/>
            <pc:sldMk cId="3009232182" sldId="265"/>
            <ac:spMk id="2" creationId="{81BBBD35-EFD2-4ED3-89B0-4496638E746F}"/>
          </ac:spMkLst>
        </pc:spChg>
        <pc:spChg chg="mod">
          <ac:chgData name="Christoffer Østergaard Carstens" userId="5d542c86-40b2-4e4f-ab37-dc2fab4fc46a" providerId="ADAL" clId="{C88D0CD8-7101-4D3C-895E-ACC9D28C745D}" dt="2022-04-27T12:48:29.102" v="148" actId="12"/>
          <ac:spMkLst>
            <pc:docMk/>
            <pc:sldMk cId="3009232182" sldId="265"/>
            <ac:spMk id="3" creationId="{1DDD4613-5888-4E78-A3DF-EA98C9826687}"/>
          </ac:spMkLst>
        </pc:spChg>
      </pc:sldChg>
    </pc:docChg>
  </pc:docChgLst>
  <pc:docChgLst>
    <pc:chgData name="Christoffer Østergaard Carstens" userId="5d542c86-40b2-4e4f-ab37-dc2fab4fc46a" providerId="ADAL" clId="{8783FBF8-ACD0-41B1-BDAB-988EBF709AEB}"/>
    <pc:docChg chg="undo custSel addSld modSld">
      <pc:chgData name="Christoffer Østergaard Carstens" userId="5d542c86-40b2-4e4f-ab37-dc2fab4fc46a" providerId="ADAL" clId="{8783FBF8-ACD0-41B1-BDAB-988EBF709AEB}" dt="2022-09-14T12:18:14.260" v="1225" actId="20577"/>
      <pc:docMkLst>
        <pc:docMk/>
      </pc:docMkLst>
      <pc:sldChg chg="modSp mod">
        <pc:chgData name="Christoffer Østergaard Carstens" userId="5d542c86-40b2-4e4f-ab37-dc2fab4fc46a" providerId="ADAL" clId="{8783FBF8-ACD0-41B1-BDAB-988EBF709AEB}" dt="2022-09-13T18:31:52.752" v="21" actId="20577"/>
        <pc:sldMkLst>
          <pc:docMk/>
          <pc:sldMk cId="834824033" sldId="256"/>
        </pc:sldMkLst>
        <pc:spChg chg="mod">
          <ac:chgData name="Christoffer Østergaard Carstens" userId="5d542c86-40b2-4e4f-ab37-dc2fab4fc46a" providerId="ADAL" clId="{8783FBF8-ACD0-41B1-BDAB-988EBF709AEB}" dt="2022-09-13T18:31:52.752" v="21" actId="20577"/>
          <ac:spMkLst>
            <pc:docMk/>
            <pc:sldMk cId="834824033" sldId="256"/>
            <ac:spMk id="2" creationId="{CF317B45-C707-4F78-A046-9DB5738B0282}"/>
          </ac:spMkLst>
        </pc:spChg>
      </pc:sldChg>
      <pc:sldChg chg="modSp mod">
        <pc:chgData name="Christoffer Østergaard Carstens" userId="5d542c86-40b2-4e4f-ab37-dc2fab4fc46a" providerId="ADAL" clId="{8783FBF8-ACD0-41B1-BDAB-988EBF709AEB}" dt="2022-09-14T12:18:14.260" v="1225" actId="20577"/>
        <pc:sldMkLst>
          <pc:docMk/>
          <pc:sldMk cId="2767075252" sldId="257"/>
        </pc:sldMkLst>
        <pc:spChg chg="mod">
          <ac:chgData name="Christoffer Østergaard Carstens" userId="5d542c86-40b2-4e4f-ab37-dc2fab4fc46a" providerId="ADAL" clId="{8783FBF8-ACD0-41B1-BDAB-988EBF709AEB}" dt="2022-09-14T12:18:14.260" v="1225" actId="20577"/>
          <ac:spMkLst>
            <pc:docMk/>
            <pc:sldMk cId="2767075252" sldId="257"/>
            <ac:spMk id="3" creationId="{0A7F5522-3280-450B-8AEF-27990FE6166D}"/>
          </ac:spMkLst>
        </pc:spChg>
      </pc:sldChg>
      <pc:sldChg chg="addSp delSp modSp mod">
        <pc:chgData name="Christoffer Østergaard Carstens" userId="5d542c86-40b2-4e4f-ab37-dc2fab4fc46a" providerId="ADAL" clId="{8783FBF8-ACD0-41B1-BDAB-988EBF709AEB}" dt="2022-09-14T09:04:39.384" v="698" actId="20577"/>
        <pc:sldMkLst>
          <pc:docMk/>
          <pc:sldMk cId="2048388202" sldId="258"/>
        </pc:sldMkLst>
        <pc:spChg chg="mod">
          <ac:chgData name="Christoffer Østergaard Carstens" userId="5d542c86-40b2-4e4f-ab37-dc2fab4fc46a" providerId="ADAL" clId="{8783FBF8-ACD0-41B1-BDAB-988EBF709AEB}" dt="2022-09-14T09:04:39.384" v="698" actId="20577"/>
          <ac:spMkLst>
            <pc:docMk/>
            <pc:sldMk cId="2048388202" sldId="258"/>
            <ac:spMk id="3" creationId="{3243BF38-3FE7-46B6-A98A-DCD4AF3B90AA}"/>
          </ac:spMkLst>
        </pc:spChg>
        <pc:picChg chg="add del">
          <ac:chgData name="Christoffer Østergaard Carstens" userId="5d542c86-40b2-4e4f-ab37-dc2fab4fc46a" providerId="ADAL" clId="{8783FBF8-ACD0-41B1-BDAB-988EBF709AEB}" dt="2022-09-13T18:37:54.510" v="59" actId="22"/>
          <ac:picMkLst>
            <pc:docMk/>
            <pc:sldMk cId="2048388202" sldId="258"/>
            <ac:picMk id="5" creationId="{D0E386AC-D42E-447E-8F90-200AC994301A}"/>
          </ac:picMkLst>
        </pc:picChg>
      </pc:sldChg>
      <pc:sldChg chg="addSp delSp modSp new mod">
        <pc:chgData name="Christoffer Østergaard Carstens" userId="5d542c86-40b2-4e4f-ab37-dc2fab4fc46a" providerId="ADAL" clId="{8783FBF8-ACD0-41B1-BDAB-988EBF709AEB}" dt="2022-09-13T18:40:27.729" v="195" actId="14100"/>
        <pc:sldMkLst>
          <pc:docMk/>
          <pc:sldMk cId="3828480908" sldId="259"/>
        </pc:sldMkLst>
        <pc:spChg chg="mod">
          <ac:chgData name="Christoffer Østergaard Carstens" userId="5d542c86-40b2-4e4f-ab37-dc2fab4fc46a" providerId="ADAL" clId="{8783FBF8-ACD0-41B1-BDAB-988EBF709AEB}" dt="2022-09-13T18:40:11.152" v="191" actId="1076"/>
          <ac:spMkLst>
            <pc:docMk/>
            <pc:sldMk cId="3828480908" sldId="259"/>
            <ac:spMk id="2" creationId="{01A97D9A-06B3-40EB-ABD4-A31B827FA475}"/>
          </ac:spMkLst>
        </pc:spChg>
        <pc:spChg chg="mod">
          <ac:chgData name="Christoffer Østergaard Carstens" userId="5d542c86-40b2-4e4f-ab37-dc2fab4fc46a" providerId="ADAL" clId="{8783FBF8-ACD0-41B1-BDAB-988EBF709AEB}" dt="2022-09-13T18:40:20.484" v="194" actId="1076"/>
          <ac:spMkLst>
            <pc:docMk/>
            <pc:sldMk cId="3828480908" sldId="259"/>
            <ac:spMk id="3" creationId="{0AC8C56B-4919-4F2C-AC3A-7C785A73E5C0}"/>
          </ac:spMkLst>
        </pc:spChg>
        <pc:picChg chg="add mod">
          <ac:chgData name="Christoffer Østergaard Carstens" userId="5d542c86-40b2-4e4f-ab37-dc2fab4fc46a" providerId="ADAL" clId="{8783FBF8-ACD0-41B1-BDAB-988EBF709AEB}" dt="2022-09-13T18:40:27.729" v="195" actId="14100"/>
          <ac:picMkLst>
            <pc:docMk/>
            <pc:sldMk cId="3828480908" sldId="259"/>
            <ac:picMk id="5" creationId="{44D3EC2E-D1C0-4656-9C06-00F257821BED}"/>
          </ac:picMkLst>
        </pc:picChg>
        <pc:picChg chg="add del mod">
          <ac:chgData name="Christoffer Østergaard Carstens" userId="5d542c86-40b2-4e4f-ab37-dc2fab4fc46a" providerId="ADAL" clId="{8783FBF8-ACD0-41B1-BDAB-988EBF709AEB}" dt="2022-09-13T18:40:04.830" v="189" actId="478"/>
          <ac:picMkLst>
            <pc:docMk/>
            <pc:sldMk cId="3828480908" sldId="259"/>
            <ac:picMk id="7" creationId="{63F049ED-DE31-484A-A903-74080BC9850E}"/>
          </ac:picMkLst>
        </pc:picChg>
      </pc:sldChg>
      <pc:sldChg chg="modSp new mod">
        <pc:chgData name="Christoffer Østergaard Carstens" userId="5d542c86-40b2-4e4f-ab37-dc2fab4fc46a" providerId="ADAL" clId="{8783FBF8-ACD0-41B1-BDAB-988EBF709AEB}" dt="2022-09-14T09:06:59.654" v="776" actId="115"/>
        <pc:sldMkLst>
          <pc:docMk/>
          <pc:sldMk cId="1734415593" sldId="260"/>
        </pc:sldMkLst>
        <pc:spChg chg="mod">
          <ac:chgData name="Christoffer Østergaard Carstens" userId="5d542c86-40b2-4e4f-ab37-dc2fab4fc46a" providerId="ADAL" clId="{8783FBF8-ACD0-41B1-BDAB-988EBF709AEB}" dt="2022-09-13T18:42:23.912" v="243" actId="313"/>
          <ac:spMkLst>
            <pc:docMk/>
            <pc:sldMk cId="1734415593" sldId="260"/>
            <ac:spMk id="2" creationId="{3C1500F3-342C-494F-84C0-9DCF63F7C2C7}"/>
          </ac:spMkLst>
        </pc:spChg>
        <pc:spChg chg="mod">
          <ac:chgData name="Christoffer Østergaard Carstens" userId="5d542c86-40b2-4e4f-ab37-dc2fab4fc46a" providerId="ADAL" clId="{8783FBF8-ACD0-41B1-BDAB-988EBF709AEB}" dt="2022-09-14T09:06:59.654" v="776" actId="115"/>
          <ac:spMkLst>
            <pc:docMk/>
            <pc:sldMk cId="1734415593" sldId="260"/>
            <ac:spMk id="3" creationId="{D722FC4C-9BC6-4DFE-A4A4-5939197AFFD4}"/>
          </ac:spMkLst>
        </pc:spChg>
      </pc:sldChg>
      <pc:sldChg chg="modSp new mod">
        <pc:chgData name="Christoffer Østergaard Carstens" userId="5d542c86-40b2-4e4f-ab37-dc2fab4fc46a" providerId="ADAL" clId="{8783FBF8-ACD0-41B1-BDAB-988EBF709AEB}" dt="2022-09-14T08:55:42.221" v="543" actId="6549"/>
        <pc:sldMkLst>
          <pc:docMk/>
          <pc:sldMk cId="2034731970" sldId="261"/>
        </pc:sldMkLst>
        <pc:spChg chg="mod">
          <ac:chgData name="Christoffer Østergaard Carstens" userId="5d542c86-40b2-4e4f-ab37-dc2fab4fc46a" providerId="ADAL" clId="{8783FBF8-ACD0-41B1-BDAB-988EBF709AEB}" dt="2022-09-14T08:22:18.977" v="314" actId="20577"/>
          <ac:spMkLst>
            <pc:docMk/>
            <pc:sldMk cId="2034731970" sldId="261"/>
            <ac:spMk id="2" creationId="{0D30F791-1546-4FFC-953F-21181CF81C5D}"/>
          </ac:spMkLst>
        </pc:spChg>
        <pc:spChg chg="mod">
          <ac:chgData name="Christoffer Østergaard Carstens" userId="5d542c86-40b2-4e4f-ab37-dc2fab4fc46a" providerId="ADAL" clId="{8783FBF8-ACD0-41B1-BDAB-988EBF709AEB}" dt="2022-09-14T08:55:42.221" v="543" actId="6549"/>
          <ac:spMkLst>
            <pc:docMk/>
            <pc:sldMk cId="2034731970" sldId="261"/>
            <ac:spMk id="3" creationId="{1A8FF7ED-09BA-42A6-A5C3-47C0041DC898}"/>
          </ac:spMkLst>
        </pc:spChg>
      </pc:sldChg>
      <pc:sldChg chg="modSp new mod">
        <pc:chgData name="Christoffer Østergaard Carstens" userId="5d542c86-40b2-4e4f-ab37-dc2fab4fc46a" providerId="ADAL" clId="{8783FBF8-ACD0-41B1-BDAB-988EBF709AEB}" dt="2022-09-14T08:58:35.940" v="676" actId="20577"/>
        <pc:sldMkLst>
          <pc:docMk/>
          <pc:sldMk cId="3092233320" sldId="262"/>
        </pc:sldMkLst>
        <pc:spChg chg="mod">
          <ac:chgData name="Christoffer Østergaard Carstens" userId="5d542c86-40b2-4e4f-ab37-dc2fab4fc46a" providerId="ADAL" clId="{8783FBF8-ACD0-41B1-BDAB-988EBF709AEB}" dt="2022-09-14T08:58:35.940" v="676" actId="20577"/>
          <ac:spMkLst>
            <pc:docMk/>
            <pc:sldMk cId="3092233320" sldId="262"/>
            <ac:spMk id="2" creationId="{E13869BE-BAC6-4076-942A-6C8840985991}"/>
          </ac:spMkLst>
        </pc:spChg>
        <pc:spChg chg="mod">
          <ac:chgData name="Christoffer Østergaard Carstens" userId="5d542c86-40b2-4e4f-ab37-dc2fab4fc46a" providerId="ADAL" clId="{8783FBF8-ACD0-41B1-BDAB-988EBF709AEB}" dt="2022-09-14T08:58:27.275" v="674" actId="20577"/>
          <ac:spMkLst>
            <pc:docMk/>
            <pc:sldMk cId="3092233320" sldId="262"/>
            <ac:spMk id="3" creationId="{DE06F511-3D4C-466D-A9B0-BE64AB65B5C0}"/>
          </ac:spMkLst>
        </pc:spChg>
      </pc:sldChg>
      <pc:sldChg chg="addSp modSp new mod">
        <pc:chgData name="Christoffer Østergaard Carstens" userId="5d542c86-40b2-4e4f-ab37-dc2fab4fc46a" providerId="ADAL" clId="{8783FBF8-ACD0-41B1-BDAB-988EBF709AEB}" dt="2022-09-14T12:16:08.367" v="1187" actId="14100"/>
        <pc:sldMkLst>
          <pc:docMk/>
          <pc:sldMk cId="2765563718" sldId="263"/>
        </pc:sldMkLst>
        <pc:spChg chg="mod">
          <ac:chgData name="Christoffer Østergaard Carstens" userId="5d542c86-40b2-4e4f-ab37-dc2fab4fc46a" providerId="ADAL" clId="{8783FBF8-ACD0-41B1-BDAB-988EBF709AEB}" dt="2022-09-14T12:13:51.308" v="938" actId="20577"/>
          <ac:spMkLst>
            <pc:docMk/>
            <pc:sldMk cId="2765563718" sldId="263"/>
            <ac:spMk id="2" creationId="{4D98A613-36EA-466D-BC58-6C93ED7720B4}"/>
          </ac:spMkLst>
        </pc:spChg>
        <pc:spChg chg="mod">
          <ac:chgData name="Christoffer Østergaard Carstens" userId="5d542c86-40b2-4e4f-ab37-dc2fab4fc46a" providerId="ADAL" clId="{8783FBF8-ACD0-41B1-BDAB-988EBF709AEB}" dt="2022-09-14T12:15:53.104" v="1185" actId="20577"/>
          <ac:spMkLst>
            <pc:docMk/>
            <pc:sldMk cId="2765563718" sldId="263"/>
            <ac:spMk id="3" creationId="{38210DE0-6D2A-4D16-A15F-00A521CBD756}"/>
          </ac:spMkLst>
        </pc:spChg>
        <pc:picChg chg="add mod">
          <ac:chgData name="Christoffer Østergaard Carstens" userId="5d542c86-40b2-4e4f-ab37-dc2fab4fc46a" providerId="ADAL" clId="{8783FBF8-ACD0-41B1-BDAB-988EBF709AEB}" dt="2022-09-14T12:16:08.367" v="1187" actId="14100"/>
          <ac:picMkLst>
            <pc:docMk/>
            <pc:sldMk cId="2765563718" sldId="263"/>
            <ac:picMk id="1026" creationId="{280DAE8E-D7C1-4B93-98BC-A25613EB42FE}"/>
          </ac:picMkLst>
        </pc:picChg>
      </pc:sldChg>
    </pc:docChg>
  </pc:docChgLst>
  <pc:docChgLst>
    <pc:chgData name="Christoffer Østergaard Carstens" userId="5d542c86-40b2-4e4f-ab37-dc2fab4fc46a" providerId="ADAL" clId="{0E5F633B-3951-4811-9AFA-56D42FBFA17A}"/>
    <pc:docChg chg="undo redo custSel addSld delSld modSld sldOrd">
      <pc:chgData name="Christoffer Østergaard Carstens" userId="5d542c86-40b2-4e4f-ab37-dc2fab4fc46a" providerId="ADAL" clId="{0E5F633B-3951-4811-9AFA-56D42FBFA17A}" dt="2024-04-03T12:18:42.486" v="846" actId="20577"/>
      <pc:docMkLst>
        <pc:docMk/>
      </pc:docMkLst>
      <pc:sldChg chg="modSp mod">
        <pc:chgData name="Christoffer Østergaard Carstens" userId="5d542c86-40b2-4e4f-ab37-dc2fab4fc46a" providerId="ADAL" clId="{0E5F633B-3951-4811-9AFA-56D42FBFA17A}" dt="2024-04-03T11:48:55.504" v="52" actId="20577"/>
        <pc:sldMkLst>
          <pc:docMk/>
          <pc:sldMk cId="834824033" sldId="256"/>
        </pc:sldMkLst>
        <pc:spChg chg="mod">
          <ac:chgData name="Christoffer Østergaard Carstens" userId="5d542c86-40b2-4e4f-ab37-dc2fab4fc46a" providerId="ADAL" clId="{0E5F633B-3951-4811-9AFA-56D42FBFA17A}" dt="2024-04-03T11:48:41.026" v="8" actId="20577"/>
          <ac:spMkLst>
            <pc:docMk/>
            <pc:sldMk cId="834824033" sldId="256"/>
            <ac:spMk id="2" creationId="{CF317B45-C707-4F78-A046-9DB5738B0282}"/>
          </ac:spMkLst>
        </pc:spChg>
        <pc:spChg chg="mod">
          <ac:chgData name="Christoffer Østergaard Carstens" userId="5d542c86-40b2-4e4f-ab37-dc2fab4fc46a" providerId="ADAL" clId="{0E5F633B-3951-4811-9AFA-56D42FBFA17A}" dt="2024-04-03T11:48:55.504" v="52" actId="20577"/>
          <ac:spMkLst>
            <pc:docMk/>
            <pc:sldMk cId="834824033" sldId="256"/>
            <ac:spMk id="4" creationId="{D6BE36DA-1470-4DEC-998F-1FB0B21AFE03}"/>
          </ac:spMkLst>
        </pc:spChg>
      </pc:sldChg>
      <pc:sldChg chg="modSp mod">
        <pc:chgData name="Christoffer Østergaard Carstens" userId="5d542c86-40b2-4e4f-ab37-dc2fab4fc46a" providerId="ADAL" clId="{0E5F633B-3951-4811-9AFA-56D42FBFA17A}" dt="2024-04-03T12:07:58.256" v="278" actId="1076"/>
        <pc:sldMkLst>
          <pc:docMk/>
          <pc:sldMk cId="1696840637" sldId="257"/>
        </pc:sldMkLst>
        <pc:picChg chg="mod">
          <ac:chgData name="Christoffer Østergaard Carstens" userId="5d542c86-40b2-4e4f-ab37-dc2fab4fc46a" providerId="ADAL" clId="{0E5F633B-3951-4811-9AFA-56D42FBFA17A}" dt="2024-04-03T12:07:58.256" v="278" actId="1076"/>
          <ac:picMkLst>
            <pc:docMk/>
            <pc:sldMk cId="1696840637" sldId="257"/>
            <ac:picMk id="5" creationId="{920F188B-DBAC-4BFC-9C09-3D3573FD5AD8}"/>
          </ac:picMkLst>
        </pc:picChg>
      </pc:sldChg>
      <pc:sldChg chg="modSp mod">
        <pc:chgData name="Christoffer Østergaard Carstens" userId="5d542c86-40b2-4e4f-ab37-dc2fab4fc46a" providerId="ADAL" clId="{0E5F633B-3951-4811-9AFA-56D42FBFA17A}" dt="2024-04-03T12:08:15.028" v="281" actId="1076"/>
        <pc:sldMkLst>
          <pc:docMk/>
          <pc:sldMk cId="1520861684" sldId="260"/>
        </pc:sldMkLst>
        <pc:picChg chg="mod">
          <ac:chgData name="Christoffer Østergaard Carstens" userId="5d542c86-40b2-4e4f-ab37-dc2fab4fc46a" providerId="ADAL" clId="{0E5F633B-3951-4811-9AFA-56D42FBFA17A}" dt="2024-04-03T12:08:15.028" v="281" actId="1076"/>
          <ac:picMkLst>
            <pc:docMk/>
            <pc:sldMk cId="1520861684" sldId="260"/>
            <ac:picMk id="5" creationId="{36A676CC-722B-B4FE-36FE-D254508902CB}"/>
          </ac:picMkLst>
        </pc:picChg>
      </pc:sldChg>
      <pc:sldChg chg="modSp mod">
        <pc:chgData name="Christoffer Østergaard Carstens" userId="5d542c86-40b2-4e4f-ab37-dc2fab4fc46a" providerId="ADAL" clId="{0E5F633B-3951-4811-9AFA-56D42FBFA17A}" dt="2024-04-03T12:08:21.438" v="283" actId="1076"/>
        <pc:sldMkLst>
          <pc:docMk/>
          <pc:sldMk cId="3620060491" sldId="261"/>
        </pc:sldMkLst>
        <pc:picChg chg="mod">
          <ac:chgData name="Christoffer Østergaard Carstens" userId="5d542c86-40b2-4e4f-ab37-dc2fab4fc46a" providerId="ADAL" clId="{0E5F633B-3951-4811-9AFA-56D42FBFA17A}" dt="2024-04-03T12:08:21.438" v="283" actId="1076"/>
          <ac:picMkLst>
            <pc:docMk/>
            <pc:sldMk cId="3620060491" sldId="261"/>
            <ac:picMk id="5" creationId="{27852EBB-59B3-2ECA-3786-09CD83C250B4}"/>
          </ac:picMkLst>
        </pc:picChg>
      </pc:sldChg>
      <pc:sldChg chg="del">
        <pc:chgData name="Christoffer Østergaard Carstens" userId="5d542c86-40b2-4e4f-ab37-dc2fab4fc46a" providerId="ADAL" clId="{0E5F633B-3951-4811-9AFA-56D42FBFA17A}" dt="2024-04-03T12:01:13.648" v="183" actId="47"/>
        <pc:sldMkLst>
          <pc:docMk/>
          <pc:sldMk cId="921458659" sldId="265"/>
        </pc:sldMkLst>
      </pc:sldChg>
      <pc:sldChg chg="addSp modSp mod setBg">
        <pc:chgData name="Christoffer Østergaard Carstens" userId="5d542c86-40b2-4e4f-ab37-dc2fab4fc46a" providerId="ADAL" clId="{0E5F633B-3951-4811-9AFA-56D42FBFA17A}" dt="2024-04-03T12:07:47.727" v="277" actId="255"/>
        <pc:sldMkLst>
          <pc:docMk/>
          <pc:sldMk cId="3295010755" sldId="266"/>
        </pc:sldMkLst>
        <pc:spChg chg="mod">
          <ac:chgData name="Christoffer Østergaard Carstens" userId="5d542c86-40b2-4e4f-ab37-dc2fab4fc46a" providerId="ADAL" clId="{0E5F633B-3951-4811-9AFA-56D42FBFA17A}" dt="2024-04-03T12:07:34.831" v="274" actId="26606"/>
          <ac:spMkLst>
            <pc:docMk/>
            <pc:sldMk cId="3295010755" sldId="266"/>
            <ac:spMk id="2" creationId="{FB8D7E02-3382-5001-D225-1A18EA5F1DE5}"/>
          </ac:spMkLst>
        </pc:spChg>
        <pc:spChg chg="mod">
          <ac:chgData name="Christoffer Østergaard Carstens" userId="5d542c86-40b2-4e4f-ab37-dc2fab4fc46a" providerId="ADAL" clId="{0E5F633B-3951-4811-9AFA-56D42FBFA17A}" dt="2024-04-03T12:07:47.727" v="277" actId="255"/>
          <ac:spMkLst>
            <pc:docMk/>
            <pc:sldMk cId="3295010755" sldId="266"/>
            <ac:spMk id="3" creationId="{8FFA57DF-4DE6-8835-2753-38E2EC36A75F}"/>
          </ac:spMkLst>
        </pc:spChg>
        <pc:spChg chg="add">
          <ac:chgData name="Christoffer Østergaard Carstens" userId="5d542c86-40b2-4e4f-ab37-dc2fab4fc46a" providerId="ADAL" clId="{0E5F633B-3951-4811-9AFA-56D42FBFA17A}" dt="2024-04-03T12:07:34.831" v="274" actId="26606"/>
          <ac:spMkLst>
            <pc:docMk/>
            <pc:sldMk cId="3295010755" sldId="266"/>
            <ac:spMk id="9" creationId="{04812C46-200A-4DEB-A05E-3ED6C68C2387}"/>
          </ac:spMkLst>
        </pc:spChg>
        <pc:spChg chg="add">
          <ac:chgData name="Christoffer Østergaard Carstens" userId="5d542c86-40b2-4e4f-ab37-dc2fab4fc46a" providerId="ADAL" clId="{0E5F633B-3951-4811-9AFA-56D42FBFA17A}" dt="2024-04-03T12:07:34.831" v="274" actId="26606"/>
          <ac:spMkLst>
            <pc:docMk/>
            <pc:sldMk cId="3295010755" sldId="266"/>
            <ac:spMk id="11" creationId="{D1EA859B-E555-4109-94F3-6700E046E008}"/>
          </ac:spMkLst>
        </pc:spChg>
        <pc:picChg chg="add">
          <ac:chgData name="Christoffer Østergaard Carstens" userId="5d542c86-40b2-4e4f-ab37-dc2fab4fc46a" providerId="ADAL" clId="{0E5F633B-3951-4811-9AFA-56D42FBFA17A}" dt="2024-04-03T12:07:34.831" v="274" actId="26606"/>
          <ac:picMkLst>
            <pc:docMk/>
            <pc:sldMk cId="3295010755" sldId="266"/>
            <ac:picMk id="5" creationId="{953C754F-7680-6E43-17A0-8DB50FDA861B}"/>
          </ac:picMkLst>
        </pc:picChg>
      </pc:sldChg>
      <pc:sldChg chg="modSp mod">
        <pc:chgData name="Christoffer Østergaard Carstens" userId="5d542c86-40b2-4e4f-ab37-dc2fab4fc46a" providerId="ADAL" clId="{0E5F633B-3951-4811-9AFA-56D42FBFA17A}" dt="2024-04-03T12:18:42.486" v="846" actId="20577"/>
        <pc:sldMkLst>
          <pc:docMk/>
          <pc:sldMk cId="2490499758" sldId="267"/>
        </pc:sldMkLst>
        <pc:spChg chg="mod">
          <ac:chgData name="Christoffer Østergaard Carstens" userId="5d542c86-40b2-4e4f-ab37-dc2fab4fc46a" providerId="ADAL" clId="{0E5F633B-3951-4811-9AFA-56D42FBFA17A}" dt="2024-04-03T12:18:42.486" v="846" actId="20577"/>
          <ac:spMkLst>
            <pc:docMk/>
            <pc:sldMk cId="2490499758" sldId="267"/>
            <ac:spMk id="3" creationId="{95306D84-3091-8559-A28F-098BBB1A4E51}"/>
          </ac:spMkLst>
        </pc:spChg>
      </pc:sldChg>
      <pc:sldChg chg="modSp mod">
        <pc:chgData name="Christoffer Østergaard Carstens" userId="5d542c86-40b2-4e4f-ab37-dc2fab4fc46a" providerId="ADAL" clId="{0E5F633B-3951-4811-9AFA-56D42FBFA17A}" dt="2024-04-03T12:18:15.527" v="835" actId="20577"/>
        <pc:sldMkLst>
          <pc:docMk/>
          <pc:sldMk cId="1064144088" sldId="268"/>
        </pc:sldMkLst>
        <pc:spChg chg="mod">
          <ac:chgData name="Christoffer Østergaard Carstens" userId="5d542c86-40b2-4e4f-ab37-dc2fab4fc46a" providerId="ADAL" clId="{0E5F633B-3951-4811-9AFA-56D42FBFA17A}" dt="2024-04-03T12:18:15.527" v="835" actId="20577"/>
          <ac:spMkLst>
            <pc:docMk/>
            <pc:sldMk cId="1064144088" sldId="268"/>
            <ac:spMk id="3" creationId="{A3E8636E-D428-64D0-52FE-B19A99CE16C4}"/>
          </ac:spMkLst>
        </pc:spChg>
      </pc:sldChg>
      <pc:sldChg chg="addSp delSp modSp new mod setBg">
        <pc:chgData name="Christoffer Østergaard Carstens" userId="5d542c86-40b2-4e4f-ab37-dc2fab4fc46a" providerId="ADAL" clId="{0E5F633B-3951-4811-9AFA-56D42FBFA17A}" dt="2024-04-03T12:05:11.208" v="273" actId="14100"/>
        <pc:sldMkLst>
          <pc:docMk/>
          <pc:sldMk cId="2796228901" sldId="269"/>
        </pc:sldMkLst>
        <pc:spChg chg="mod">
          <ac:chgData name="Christoffer Østergaard Carstens" userId="5d542c86-40b2-4e4f-ab37-dc2fab4fc46a" providerId="ADAL" clId="{0E5F633B-3951-4811-9AFA-56D42FBFA17A}" dt="2024-04-03T12:05:04.844" v="270" actId="26606"/>
          <ac:spMkLst>
            <pc:docMk/>
            <pc:sldMk cId="2796228901" sldId="269"/>
            <ac:spMk id="2" creationId="{12ADBEB9-6BC0-67B7-F1F5-BBCF21993BD8}"/>
          </ac:spMkLst>
        </pc:spChg>
        <pc:spChg chg="del mod">
          <ac:chgData name="Christoffer Østergaard Carstens" userId="5d542c86-40b2-4e4f-ab37-dc2fab4fc46a" providerId="ADAL" clId="{0E5F633B-3951-4811-9AFA-56D42FBFA17A}" dt="2024-04-03T12:05:04.844" v="270" actId="26606"/>
          <ac:spMkLst>
            <pc:docMk/>
            <pc:sldMk cId="2796228901" sldId="269"/>
            <ac:spMk id="3" creationId="{5B9CF6F4-1E16-F4D8-2BE0-4CFBFD0A5B46}"/>
          </ac:spMkLst>
        </pc:spChg>
        <pc:spChg chg="add">
          <ac:chgData name="Christoffer Østergaard Carstens" userId="5d542c86-40b2-4e4f-ab37-dc2fab4fc46a" providerId="ADAL" clId="{0E5F633B-3951-4811-9AFA-56D42FBFA17A}" dt="2024-04-03T12:05:04.844" v="270" actId="26606"/>
          <ac:spMkLst>
            <pc:docMk/>
            <pc:sldMk cId="2796228901" sldId="269"/>
            <ac:spMk id="9" creationId="{BACC6370-2D7E-4714-9D71-7542949D7D5D}"/>
          </ac:spMkLst>
        </pc:spChg>
        <pc:spChg chg="add">
          <ac:chgData name="Christoffer Østergaard Carstens" userId="5d542c86-40b2-4e4f-ab37-dc2fab4fc46a" providerId="ADAL" clId="{0E5F633B-3951-4811-9AFA-56D42FBFA17A}" dt="2024-04-03T12:05:04.844" v="270" actId="26606"/>
          <ac:spMkLst>
            <pc:docMk/>
            <pc:sldMk cId="2796228901" sldId="269"/>
            <ac:spMk id="11" creationId="{256B2C21-A230-48C0-8DF1-C46611373C44}"/>
          </ac:spMkLst>
        </pc:spChg>
        <pc:spChg chg="add">
          <ac:chgData name="Christoffer Østergaard Carstens" userId="5d542c86-40b2-4e4f-ab37-dc2fab4fc46a" providerId="ADAL" clId="{0E5F633B-3951-4811-9AFA-56D42FBFA17A}" dt="2024-04-03T12:05:04.844" v="270" actId="26606"/>
          <ac:spMkLst>
            <pc:docMk/>
            <pc:sldMk cId="2796228901" sldId="269"/>
            <ac:spMk id="13" creationId="{3847E18C-932D-4C95-AABA-FEC7C9499AD7}"/>
          </ac:spMkLst>
        </pc:spChg>
        <pc:spChg chg="add">
          <ac:chgData name="Christoffer Østergaard Carstens" userId="5d542c86-40b2-4e4f-ab37-dc2fab4fc46a" providerId="ADAL" clId="{0E5F633B-3951-4811-9AFA-56D42FBFA17A}" dt="2024-04-03T12:05:04.844" v="270" actId="26606"/>
          <ac:spMkLst>
            <pc:docMk/>
            <pc:sldMk cId="2796228901" sldId="269"/>
            <ac:spMk id="15" creationId="{3150CB11-0C61-439E-910F-5787759E72A0}"/>
          </ac:spMkLst>
        </pc:spChg>
        <pc:spChg chg="add">
          <ac:chgData name="Christoffer Østergaard Carstens" userId="5d542c86-40b2-4e4f-ab37-dc2fab4fc46a" providerId="ADAL" clId="{0E5F633B-3951-4811-9AFA-56D42FBFA17A}" dt="2024-04-03T12:05:04.844" v="270" actId="26606"/>
          <ac:spMkLst>
            <pc:docMk/>
            <pc:sldMk cId="2796228901" sldId="269"/>
            <ac:spMk id="17" creationId="{43F8A58B-5155-44CE-A5FF-7647B47D0A7A}"/>
          </ac:spMkLst>
        </pc:spChg>
        <pc:spChg chg="add">
          <ac:chgData name="Christoffer Østergaard Carstens" userId="5d542c86-40b2-4e4f-ab37-dc2fab4fc46a" providerId="ADAL" clId="{0E5F633B-3951-4811-9AFA-56D42FBFA17A}" dt="2024-04-03T12:05:04.844" v="270" actId="26606"/>
          <ac:spMkLst>
            <pc:docMk/>
            <pc:sldMk cId="2796228901" sldId="269"/>
            <ac:spMk id="19" creationId="{443F2ACA-E6D6-4028-82DD-F03C262D5DE6}"/>
          </ac:spMkLst>
        </pc:spChg>
        <pc:graphicFrameChg chg="add mod">
          <ac:chgData name="Christoffer Østergaard Carstens" userId="5d542c86-40b2-4e4f-ab37-dc2fab4fc46a" providerId="ADAL" clId="{0E5F633B-3951-4811-9AFA-56D42FBFA17A}" dt="2024-04-03T12:05:11.208" v="273" actId="14100"/>
          <ac:graphicFrameMkLst>
            <pc:docMk/>
            <pc:sldMk cId="2796228901" sldId="269"/>
            <ac:graphicFrameMk id="5" creationId="{7E09DF91-B67F-D369-ED26-D723DB8FA8A3}"/>
          </ac:graphicFrameMkLst>
        </pc:graphicFrameChg>
      </pc:sldChg>
      <pc:sldChg chg="addSp modSp new mod setBg">
        <pc:chgData name="Christoffer Østergaard Carstens" userId="5d542c86-40b2-4e4f-ab37-dc2fab4fc46a" providerId="ADAL" clId="{0E5F633B-3951-4811-9AFA-56D42FBFA17A}" dt="2024-04-03T12:04:54.362" v="269" actId="255"/>
        <pc:sldMkLst>
          <pc:docMk/>
          <pc:sldMk cId="1800414860" sldId="270"/>
        </pc:sldMkLst>
        <pc:spChg chg="mod">
          <ac:chgData name="Christoffer Østergaard Carstens" userId="5d542c86-40b2-4e4f-ab37-dc2fab4fc46a" providerId="ADAL" clId="{0E5F633B-3951-4811-9AFA-56D42FBFA17A}" dt="2024-04-03T12:03:54.593" v="255" actId="1076"/>
          <ac:spMkLst>
            <pc:docMk/>
            <pc:sldMk cId="1800414860" sldId="270"/>
            <ac:spMk id="2" creationId="{0A5B7849-14C0-4F2D-20EC-599AC9A9C586}"/>
          </ac:spMkLst>
        </pc:spChg>
        <pc:spChg chg="mod">
          <ac:chgData name="Christoffer Østergaard Carstens" userId="5d542c86-40b2-4e4f-ab37-dc2fab4fc46a" providerId="ADAL" clId="{0E5F633B-3951-4811-9AFA-56D42FBFA17A}" dt="2024-04-03T12:04:54.362" v="269" actId="255"/>
          <ac:spMkLst>
            <pc:docMk/>
            <pc:sldMk cId="1800414860" sldId="270"/>
            <ac:spMk id="3" creationId="{4B455FCB-E106-2D8A-5912-C6A307AD834E}"/>
          </ac:spMkLst>
        </pc:spChg>
        <pc:spChg chg="add">
          <ac:chgData name="Christoffer Østergaard Carstens" userId="5d542c86-40b2-4e4f-ab37-dc2fab4fc46a" providerId="ADAL" clId="{0E5F633B-3951-4811-9AFA-56D42FBFA17A}" dt="2024-04-03T12:03:00.015" v="240" actId="26606"/>
          <ac:spMkLst>
            <pc:docMk/>
            <pc:sldMk cId="1800414860" sldId="270"/>
            <ac:spMk id="9" creationId="{C0763A76-9F1C-4FC5-82B7-DD475DA461B2}"/>
          </ac:spMkLst>
        </pc:spChg>
        <pc:spChg chg="add">
          <ac:chgData name="Christoffer Østergaard Carstens" userId="5d542c86-40b2-4e4f-ab37-dc2fab4fc46a" providerId="ADAL" clId="{0E5F633B-3951-4811-9AFA-56D42FBFA17A}" dt="2024-04-03T12:03:00.015" v="240" actId="26606"/>
          <ac:spMkLst>
            <pc:docMk/>
            <pc:sldMk cId="1800414860" sldId="270"/>
            <ac:spMk id="11" creationId="{E81BF4F6-F2CF-4984-9D14-D6966D92F99F}"/>
          </ac:spMkLst>
        </pc:spChg>
        <pc:picChg chg="add">
          <ac:chgData name="Christoffer Østergaard Carstens" userId="5d542c86-40b2-4e4f-ab37-dc2fab4fc46a" providerId="ADAL" clId="{0E5F633B-3951-4811-9AFA-56D42FBFA17A}" dt="2024-04-03T12:03:00.015" v="240" actId="26606"/>
          <ac:picMkLst>
            <pc:docMk/>
            <pc:sldMk cId="1800414860" sldId="270"/>
            <ac:picMk id="5" creationId="{172E04BA-00DD-BA73-FA00-F2A4E6478CA6}"/>
          </ac:picMkLst>
        </pc:picChg>
      </pc:sldChg>
      <pc:sldChg chg="addSp modSp new mod setBg">
        <pc:chgData name="Christoffer Østergaard Carstens" userId="5d542c86-40b2-4e4f-ab37-dc2fab4fc46a" providerId="ADAL" clId="{0E5F633B-3951-4811-9AFA-56D42FBFA17A}" dt="2024-04-03T12:02:54.833" v="239" actId="255"/>
        <pc:sldMkLst>
          <pc:docMk/>
          <pc:sldMk cId="3893139942" sldId="271"/>
        </pc:sldMkLst>
        <pc:spChg chg="mod">
          <ac:chgData name="Christoffer Østergaard Carstens" userId="5d542c86-40b2-4e4f-ab37-dc2fab4fc46a" providerId="ADAL" clId="{0E5F633B-3951-4811-9AFA-56D42FBFA17A}" dt="2024-04-03T12:02:46.464" v="236" actId="26606"/>
          <ac:spMkLst>
            <pc:docMk/>
            <pc:sldMk cId="3893139942" sldId="271"/>
            <ac:spMk id="2" creationId="{B9BD2EDC-1340-8F1C-6A9C-6D9F7705DE9D}"/>
          </ac:spMkLst>
        </pc:spChg>
        <pc:spChg chg="mod">
          <ac:chgData name="Christoffer Østergaard Carstens" userId="5d542c86-40b2-4e4f-ab37-dc2fab4fc46a" providerId="ADAL" clId="{0E5F633B-3951-4811-9AFA-56D42FBFA17A}" dt="2024-04-03T12:02:54.833" v="239" actId="255"/>
          <ac:spMkLst>
            <pc:docMk/>
            <pc:sldMk cId="3893139942" sldId="271"/>
            <ac:spMk id="3" creationId="{BE88664D-F732-36B0-36D7-D7756D520993}"/>
          </ac:spMkLst>
        </pc:spChg>
        <pc:spChg chg="add">
          <ac:chgData name="Christoffer Østergaard Carstens" userId="5d542c86-40b2-4e4f-ab37-dc2fab4fc46a" providerId="ADAL" clId="{0E5F633B-3951-4811-9AFA-56D42FBFA17A}" dt="2024-04-03T12:02:46.464" v="236" actId="26606"/>
          <ac:spMkLst>
            <pc:docMk/>
            <pc:sldMk cId="3893139942" sldId="271"/>
            <ac:spMk id="10" creationId="{12609869-9E80-471B-A487-A53288E0E791}"/>
          </ac:spMkLst>
        </pc:spChg>
        <pc:spChg chg="add">
          <ac:chgData name="Christoffer Østergaard Carstens" userId="5d542c86-40b2-4e4f-ab37-dc2fab4fc46a" providerId="ADAL" clId="{0E5F633B-3951-4811-9AFA-56D42FBFA17A}" dt="2024-04-03T12:02:46.464" v="236" actId="26606"/>
          <ac:spMkLst>
            <pc:docMk/>
            <pc:sldMk cId="3893139942" sldId="271"/>
            <ac:spMk id="12" creationId="{7004738A-9D34-43E8-97D2-CA0EED4F8BE0}"/>
          </ac:spMkLst>
        </pc:spChg>
        <pc:spChg chg="add">
          <ac:chgData name="Christoffer Østergaard Carstens" userId="5d542c86-40b2-4e4f-ab37-dc2fab4fc46a" providerId="ADAL" clId="{0E5F633B-3951-4811-9AFA-56D42FBFA17A}" dt="2024-04-03T12:02:46.464" v="236" actId="26606"/>
          <ac:spMkLst>
            <pc:docMk/>
            <pc:sldMk cId="3893139942" sldId="271"/>
            <ac:spMk id="14" creationId="{B8B8D07F-F13E-443E-BA68-2D26672D76B9}"/>
          </ac:spMkLst>
        </pc:spChg>
        <pc:spChg chg="add">
          <ac:chgData name="Christoffer Østergaard Carstens" userId="5d542c86-40b2-4e4f-ab37-dc2fab4fc46a" providerId="ADAL" clId="{0E5F633B-3951-4811-9AFA-56D42FBFA17A}" dt="2024-04-03T12:02:46.464" v="236" actId="26606"/>
          <ac:spMkLst>
            <pc:docMk/>
            <pc:sldMk cId="3893139942" sldId="271"/>
            <ac:spMk id="16" creationId="{2813A4FA-24A5-41ED-A534-3807D1B2F344}"/>
          </ac:spMkLst>
        </pc:spChg>
        <pc:spChg chg="add">
          <ac:chgData name="Christoffer Østergaard Carstens" userId="5d542c86-40b2-4e4f-ab37-dc2fab4fc46a" providerId="ADAL" clId="{0E5F633B-3951-4811-9AFA-56D42FBFA17A}" dt="2024-04-03T12:02:46.464" v="236" actId="26606"/>
          <ac:spMkLst>
            <pc:docMk/>
            <pc:sldMk cId="3893139942" sldId="271"/>
            <ac:spMk id="18" creationId="{C3944F27-CA70-4E84-A51A-E6BF89558979}"/>
          </ac:spMkLst>
        </pc:spChg>
        <pc:picChg chg="add">
          <ac:chgData name="Christoffer Østergaard Carstens" userId="5d542c86-40b2-4e4f-ab37-dc2fab4fc46a" providerId="ADAL" clId="{0E5F633B-3951-4811-9AFA-56D42FBFA17A}" dt="2024-04-03T12:02:46.464" v="236" actId="26606"/>
          <ac:picMkLst>
            <pc:docMk/>
            <pc:sldMk cId="3893139942" sldId="271"/>
            <ac:picMk id="7" creationId="{7012C2F9-EE29-F4BD-F75B-A3765F0D645A}"/>
          </ac:picMkLst>
        </pc:picChg>
      </pc:sldChg>
      <pc:sldChg chg="addSp delSp modSp new mod setBg">
        <pc:chgData name="Christoffer Østergaard Carstens" userId="5d542c86-40b2-4e4f-ab37-dc2fab4fc46a" providerId="ADAL" clId="{0E5F633B-3951-4811-9AFA-56D42FBFA17A}" dt="2024-04-03T12:02:38.439" v="235" actId="14100"/>
        <pc:sldMkLst>
          <pc:docMk/>
          <pc:sldMk cId="326787925" sldId="272"/>
        </pc:sldMkLst>
        <pc:spChg chg="mod">
          <ac:chgData name="Christoffer Østergaard Carstens" userId="5d542c86-40b2-4e4f-ab37-dc2fab4fc46a" providerId="ADAL" clId="{0E5F633B-3951-4811-9AFA-56D42FBFA17A}" dt="2024-04-03T12:02:30.835" v="230" actId="26606"/>
          <ac:spMkLst>
            <pc:docMk/>
            <pc:sldMk cId="326787925" sldId="272"/>
            <ac:spMk id="2" creationId="{96606AA9-9FB0-6331-D095-98C271DFB6D0}"/>
          </ac:spMkLst>
        </pc:spChg>
        <pc:spChg chg="add del mod">
          <ac:chgData name="Christoffer Østergaard Carstens" userId="5d542c86-40b2-4e4f-ab37-dc2fab4fc46a" providerId="ADAL" clId="{0E5F633B-3951-4811-9AFA-56D42FBFA17A}" dt="2024-04-03T12:02:31.907" v="233" actId="26606"/>
          <ac:spMkLst>
            <pc:docMk/>
            <pc:sldMk cId="326787925" sldId="272"/>
            <ac:spMk id="3" creationId="{22070ADD-2F63-9432-D469-A7AE8658DFDD}"/>
          </ac:spMkLst>
        </pc:spChg>
        <pc:spChg chg="add del">
          <ac:chgData name="Christoffer Østergaard Carstens" userId="5d542c86-40b2-4e4f-ab37-dc2fab4fc46a" providerId="ADAL" clId="{0E5F633B-3951-4811-9AFA-56D42FBFA17A}" dt="2024-04-03T12:02:30.835" v="230" actId="26606"/>
          <ac:spMkLst>
            <pc:docMk/>
            <pc:sldMk cId="326787925" sldId="272"/>
            <ac:spMk id="9" creationId="{2C61293E-6EBE-43EF-A52C-9BEBFD7679D4}"/>
          </ac:spMkLst>
        </pc:spChg>
        <pc:spChg chg="add del">
          <ac:chgData name="Christoffer Østergaard Carstens" userId="5d542c86-40b2-4e4f-ab37-dc2fab4fc46a" providerId="ADAL" clId="{0E5F633B-3951-4811-9AFA-56D42FBFA17A}" dt="2024-04-03T12:02:30.835" v="230" actId="26606"/>
          <ac:spMkLst>
            <pc:docMk/>
            <pc:sldMk cId="326787925" sldId="272"/>
            <ac:spMk id="11" creationId="{21540236-BFD5-4A9D-8840-4703E7F76825}"/>
          </ac:spMkLst>
        </pc:spChg>
        <pc:graphicFrameChg chg="add del">
          <ac:chgData name="Christoffer Østergaard Carstens" userId="5d542c86-40b2-4e4f-ab37-dc2fab4fc46a" providerId="ADAL" clId="{0E5F633B-3951-4811-9AFA-56D42FBFA17A}" dt="2024-04-03T12:02:31.882" v="232" actId="26606"/>
          <ac:graphicFrameMkLst>
            <pc:docMk/>
            <pc:sldMk cId="326787925" sldId="272"/>
            <ac:graphicFrameMk id="13" creationId="{D4117F67-92D9-E2DC-42E9-714A4282489A}"/>
          </ac:graphicFrameMkLst>
        </pc:graphicFrameChg>
        <pc:graphicFrameChg chg="add mod">
          <ac:chgData name="Christoffer Østergaard Carstens" userId="5d542c86-40b2-4e4f-ab37-dc2fab4fc46a" providerId="ADAL" clId="{0E5F633B-3951-4811-9AFA-56D42FBFA17A}" dt="2024-04-03T12:02:38.439" v="235" actId="14100"/>
          <ac:graphicFrameMkLst>
            <pc:docMk/>
            <pc:sldMk cId="326787925" sldId="272"/>
            <ac:graphicFrameMk id="15" creationId="{44F3632A-7516-55C9-6B4C-DDE86701CB99}"/>
          </ac:graphicFrameMkLst>
        </pc:graphicFrameChg>
        <pc:picChg chg="add del">
          <ac:chgData name="Christoffer Østergaard Carstens" userId="5d542c86-40b2-4e4f-ab37-dc2fab4fc46a" providerId="ADAL" clId="{0E5F633B-3951-4811-9AFA-56D42FBFA17A}" dt="2024-04-03T12:02:30.835" v="230" actId="26606"/>
          <ac:picMkLst>
            <pc:docMk/>
            <pc:sldMk cId="326787925" sldId="272"/>
            <ac:picMk id="5" creationId="{B80D8413-3328-1BBD-0895-41A0DBC3118A}"/>
          </ac:picMkLst>
        </pc:picChg>
      </pc:sldChg>
      <pc:sldChg chg="addSp delSp modSp new mod setBg">
        <pc:chgData name="Christoffer Østergaard Carstens" userId="5d542c86-40b2-4e4f-ab37-dc2fab4fc46a" providerId="ADAL" clId="{0E5F633B-3951-4811-9AFA-56D42FBFA17A}" dt="2024-04-03T12:13:05.895" v="646" actId="255"/>
        <pc:sldMkLst>
          <pc:docMk/>
          <pc:sldMk cId="3296247846" sldId="273"/>
        </pc:sldMkLst>
        <pc:spChg chg="mod">
          <ac:chgData name="Christoffer Østergaard Carstens" userId="5d542c86-40b2-4e4f-ab37-dc2fab4fc46a" providerId="ADAL" clId="{0E5F633B-3951-4811-9AFA-56D42FBFA17A}" dt="2024-04-03T12:12:52.631" v="644" actId="26606"/>
          <ac:spMkLst>
            <pc:docMk/>
            <pc:sldMk cId="3296247846" sldId="273"/>
            <ac:spMk id="2" creationId="{4009A1CF-C5E0-AA4A-F7C5-011A57EDB82D}"/>
          </ac:spMkLst>
        </pc:spChg>
        <pc:spChg chg="add del mod">
          <ac:chgData name="Christoffer Østergaard Carstens" userId="5d542c86-40b2-4e4f-ab37-dc2fab4fc46a" providerId="ADAL" clId="{0E5F633B-3951-4811-9AFA-56D42FBFA17A}" dt="2024-04-03T12:12:52.631" v="644" actId="26606"/>
          <ac:spMkLst>
            <pc:docMk/>
            <pc:sldMk cId="3296247846" sldId="273"/>
            <ac:spMk id="3" creationId="{0EE153CE-A3E9-54CD-1E46-DC626D3BF730}"/>
          </ac:spMkLst>
        </pc:spChg>
        <pc:spChg chg="add del">
          <ac:chgData name="Christoffer Østergaard Carstens" userId="5d542c86-40b2-4e4f-ab37-dc2fab4fc46a" providerId="ADAL" clId="{0E5F633B-3951-4811-9AFA-56D42FBFA17A}" dt="2024-04-03T12:12:52.606" v="643" actId="26606"/>
          <ac:spMkLst>
            <pc:docMk/>
            <pc:sldMk cId="3296247846" sldId="273"/>
            <ac:spMk id="9" creationId="{35DB3719-6FDC-4E5D-891D-FF40B7300F64}"/>
          </ac:spMkLst>
        </pc:spChg>
        <pc:spChg chg="add del">
          <ac:chgData name="Christoffer Østergaard Carstens" userId="5d542c86-40b2-4e4f-ab37-dc2fab4fc46a" providerId="ADAL" clId="{0E5F633B-3951-4811-9AFA-56D42FBFA17A}" dt="2024-04-03T12:12:52.606" v="643" actId="26606"/>
          <ac:spMkLst>
            <pc:docMk/>
            <pc:sldMk cId="3296247846" sldId="273"/>
            <ac:spMk id="11" creationId="{E0CBAC23-2E3F-4A90-BA59-F8299F6A5439}"/>
          </ac:spMkLst>
        </pc:spChg>
        <pc:spChg chg="add">
          <ac:chgData name="Christoffer Østergaard Carstens" userId="5d542c86-40b2-4e4f-ab37-dc2fab4fc46a" providerId="ADAL" clId="{0E5F633B-3951-4811-9AFA-56D42FBFA17A}" dt="2024-04-03T12:12:52.631" v="644" actId="26606"/>
          <ac:spMkLst>
            <pc:docMk/>
            <pc:sldMk cId="3296247846" sldId="273"/>
            <ac:spMk id="13" creationId="{04812C46-200A-4DEB-A05E-3ED6C68C2387}"/>
          </ac:spMkLst>
        </pc:spChg>
        <pc:spChg chg="add">
          <ac:chgData name="Christoffer Østergaard Carstens" userId="5d542c86-40b2-4e4f-ab37-dc2fab4fc46a" providerId="ADAL" clId="{0E5F633B-3951-4811-9AFA-56D42FBFA17A}" dt="2024-04-03T12:12:52.631" v="644" actId="26606"/>
          <ac:spMkLst>
            <pc:docMk/>
            <pc:sldMk cId="3296247846" sldId="273"/>
            <ac:spMk id="15" creationId="{D1EA859B-E555-4109-94F3-6700E046E008}"/>
          </ac:spMkLst>
        </pc:spChg>
        <pc:spChg chg="add mod">
          <ac:chgData name="Christoffer Østergaard Carstens" userId="5d542c86-40b2-4e4f-ab37-dc2fab4fc46a" providerId="ADAL" clId="{0E5F633B-3951-4811-9AFA-56D42FBFA17A}" dt="2024-04-03T12:13:05.895" v="646" actId="255"/>
          <ac:spMkLst>
            <pc:docMk/>
            <pc:sldMk cId="3296247846" sldId="273"/>
            <ac:spMk id="16" creationId="{0EE153CE-A3E9-54CD-1E46-DC626D3BF730}"/>
          </ac:spMkLst>
        </pc:spChg>
        <pc:graphicFrameChg chg="add del">
          <ac:chgData name="Christoffer Østergaard Carstens" userId="5d542c86-40b2-4e4f-ab37-dc2fab4fc46a" providerId="ADAL" clId="{0E5F633B-3951-4811-9AFA-56D42FBFA17A}" dt="2024-04-03T12:12:52.606" v="643" actId="26606"/>
          <ac:graphicFrameMkLst>
            <pc:docMk/>
            <pc:sldMk cId="3296247846" sldId="273"/>
            <ac:graphicFrameMk id="5" creationId="{FB5E027E-E130-EBD6-34A1-8171E3DCF8AE}"/>
          </ac:graphicFrameMkLst>
        </pc:graphicFrameChg>
        <pc:picChg chg="add">
          <ac:chgData name="Christoffer Østergaard Carstens" userId="5d542c86-40b2-4e4f-ab37-dc2fab4fc46a" providerId="ADAL" clId="{0E5F633B-3951-4811-9AFA-56D42FBFA17A}" dt="2024-04-03T12:12:52.631" v="644" actId="26606"/>
          <ac:picMkLst>
            <pc:docMk/>
            <pc:sldMk cId="3296247846" sldId="273"/>
            <ac:picMk id="14" creationId="{1E57A1F7-026C-E1F8-74D9-D02A298113E5}"/>
          </ac:picMkLst>
        </pc:picChg>
      </pc:sldChg>
      <pc:sldChg chg="addSp delSp modSp new mod ord setBg">
        <pc:chgData name="Christoffer Østergaard Carstens" userId="5d542c86-40b2-4e4f-ab37-dc2fab4fc46a" providerId="ADAL" clId="{0E5F633B-3951-4811-9AFA-56D42FBFA17A}" dt="2024-04-03T12:18:33.123" v="839"/>
        <pc:sldMkLst>
          <pc:docMk/>
          <pc:sldMk cId="1143403179" sldId="274"/>
        </pc:sldMkLst>
        <pc:spChg chg="mod">
          <ac:chgData name="Christoffer Østergaard Carstens" userId="5d542c86-40b2-4e4f-ab37-dc2fab4fc46a" providerId="ADAL" clId="{0E5F633B-3951-4811-9AFA-56D42FBFA17A}" dt="2024-04-03T12:17:14.913" v="728" actId="26606"/>
          <ac:spMkLst>
            <pc:docMk/>
            <pc:sldMk cId="1143403179" sldId="274"/>
            <ac:spMk id="2" creationId="{72349304-83DF-1523-AF7C-A406D6084CE8}"/>
          </ac:spMkLst>
        </pc:spChg>
        <pc:spChg chg="del mod">
          <ac:chgData name="Christoffer Østergaard Carstens" userId="5d542c86-40b2-4e4f-ab37-dc2fab4fc46a" providerId="ADAL" clId="{0E5F633B-3951-4811-9AFA-56D42FBFA17A}" dt="2024-04-03T12:17:14.913" v="728" actId="26606"/>
          <ac:spMkLst>
            <pc:docMk/>
            <pc:sldMk cId="1143403179" sldId="274"/>
            <ac:spMk id="3" creationId="{7DB8E280-58DF-CA89-CBA8-3694D2EB1598}"/>
          </ac:spMkLst>
        </pc:spChg>
        <pc:spChg chg="add del">
          <ac:chgData name="Christoffer Østergaard Carstens" userId="5d542c86-40b2-4e4f-ab37-dc2fab4fc46a" providerId="ADAL" clId="{0E5F633B-3951-4811-9AFA-56D42FBFA17A}" dt="2024-04-03T12:17:14.891" v="727" actId="26606"/>
          <ac:spMkLst>
            <pc:docMk/>
            <pc:sldMk cId="1143403179" sldId="274"/>
            <ac:spMk id="9" creationId="{04812C46-200A-4DEB-A05E-3ED6C68C2387}"/>
          </ac:spMkLst>
        </pc:spChg>
        <pc:spChg chg="add del">
          <ac:chgData name="Christoffer Østergaard Carstens" userId="5d542c86-40b2-4e4f-ab37-dc2fab4fc46a" providerId="ADAL" clId="{0E5F633B-3951-4811-9AFA-56D42FBFA17A}" dt="2024-04-03T12:17:14.891" v="727" actId="26606"/>
          <ac:spMkLst>
            <pc:docMk/>
            <pc:sldMk cId="1143403179" sldId="274"/>
            <ac:spMk id="11" creationId="{D1EA859B-E555-4109-94F3-6700E046E008}"/>
          </ac:spMkLst>
        </pc:spChg>
        <pc:spChg chg="add">
          <ac:chgData name="Christoffer Østergaard Carstens" userId="5d542c86-40b2-4e4f-ab37-dc2fab4fc46a" providerId="ADAL" clId="{0E5F633B-3951-4811-9AFA-56D42FBFA17A}" dt="2024-04-03T12:17:14.913" v="728" actId="26606"/>
          <ac:spMkLst>
            <pc:docMk/>
            <pc:sldMk cId="1143403179" sldId="274"/>
            <ac:spMk id="13" creationId="{2E442304-DDBD-4F7B-8017-36BCC863FB40}"/>
          </ac:spMkLst>
        </pc:spChg>
        <pc:spChg chg="add">
          <ac:chgData name="Christoffer Østergaard Carstens" userId="5d542c86-40b2-4e4f-ab37-dc2fab4fc46a" providerId="ADAL" clId="{0E5F633B-3951-4811-9AFA-56D42FBFA17A}" dt="2024-04-03T12:17:14.913" v="728" actId="26606"/>
          <ac:spMkLst>
            <pc:docMk/>
            <pc:sldMk cId="1143403179" sldId="274"/>
            <ac:spMk id="14" creationId="{5E107275-3853-46FD-A241-DE4355A42675}"/>
          </ac:spMkLst>
        </pc:spChg>
        <pc:graphicFrameChg chg="add mod">
          <ac:chgData name="Christoffer Østergaard Carstens" userId="5d542c86-40b2-4e4f-ab37-dc2fab4fc46a" providerId="ADAL" clId="{0E5F633B-3951-4811-9AFA-56D42FBFA17A}" dt="2024-04-03T12:18:09.947" v="832" actId="20577"/>
          <ac:graphicFrameMkLst>
            <pc:docMk/>
            <pc:sldMk cId="1143403179" sldId="274"/>
            <ac:graphicFrameMk id="15" creationId="{7D4F1BDC-2836-506A-A887-367F4A3063C2}"/>
          </ac:graphicFrameMkLst>
        </pc:graphicFrameChg>
        <pc:picChg chg="add del">
          <ac:chgData name="Christoffer Østergaard Carstens" userId="5d542c86-40b2-4e4f-ab37-dc2fab4fc46a" providerId="ADAL" clId="{0E5F633B-3951-4811-9AFA-56D42FBFA17A}" dt="2024-04-03T12:17:14.891" v="727" actId="26606"/>
          <ac:picMkLst>
            <pc:docMk/>
            <pc:sldMk cId="1143403179" sldId="274"/>
            <ac:picMk id="5" creationId="{1FEF14C3-9045-A665-E9F4-219804360645}"/>
          </ac:picMkLst>
        </pc:picChg>
      </pc:sldChg>
    </pc:docChg>
  </pc:docChgLst>
  <pc:docChgLst>
    <pc:chgData name="Christoffer Østergaard Carstens" userId="5d542c86-40b2-4e4f-ab37-dc2fab4fc46a" providerId="ADAL" clId="{19D67515-AAED-42E0-A440-7DD2C082175E}"/>
    <pc:docChg chg="undo custSel addSld delSld modSld">
      <pc:chgData name="Christoffer Østergaard Carstens" userId="5d542c86-40b2-4e4f-ab37-dc2fab4fc46a" providerId="ADAL" clId="{19D67515-AAED-42E0-A440-7DD2C082175E}" dt="2023-09-16T19:43:18.468" v="758" actId="20577"/>
      <pc:docMkLst>
        <pc:docMk/>
      </pc:docMkLst>
      <pc:sldChg chg="modSp mod">
        <pc:chgData name="Christoffer Østergaard Carstens" userId="5d542c86-40b2-4e4f-ab37-dc2fab4fc46a" providerId="ADAL" clId="{19D67515-AAED-42E0-A440-7DD2C082175E}" dt="2023-09-16T19:37:21.287" v="108" actId="20577"/>
        <pc:sldMkLst>
          <pc:docMk/>
          <pc:sldMk cId="834824033" sldId="256"/>
        </pc:sldMkLst>
        <pc:spChg chg="mod">
          <ac:chgData name="Christoffer Østergaard Carstens" userId="5d542c86-40b2-4e4f-ab37-dc2fab4fc46a" providerId="ADAL" clId="{19D67515-AAED-42E0-A440-7DD2C082175E}" dt="2023-09-16T19:37:21.287" v="108" actId="20577"/>
          <ac:spMkLst>
            <pc:docMk/>
            <pc:sldMk cId="834824033" sldId="256"/>
            <ac:spMk id="2" creationId="{CF317B45-C707-4F78-A046-9DB5738B0282}"/>
          </ac:spMkLst>
        </pc:spChg>
        <pc:spChg chg="mod">
          <ac:chgData name="Christoffer Østergaard Carstens" userId="5d542c86-40b2-4e4f-ab37-dc2fab4fc46a" providerId="ADAL" clId="{19D67515-AAED-42E0-A440-7DD2C082175E}" dt="2023-09-14T08:52:36.554" v="98" actId="20577"/>
          <ac:spMkLst>
            <pc:docMk/>
            <pc:sldMk cId="834824033" sldId="256"/>
            <ac:spMk id="4" creationId="{D6BE36DA-1470-4DEC-998F-1FB0B21AFE03}"/>
          </ac:spMkLst>
        </pc:spChg>
      </pc:sldChg>
      <pc:sldChg chg="addSp modSp new add del mod">
        <pc:chgData name="Christoffer Østergaard Carstens" userId="5d542c86-40b2-4e4f-ab37-dc2fab4fc46a" providerId="ADAL" clId="{19D67515-AAED-42E0-A440-7DD2C082175E}" dt="2023-09-16T19:37:25.329" v="112" actId="47"/>
        <pc:sldMkLst>
          <pc:docMk/>
          <pc:sldMk cId="1696840637" sldId="257"/>
        </pc:sldMkLst>
        <pc:picChg chg="add mod">
          <ac:chgData name="Christoffer Østergaard Carstens" userId="5d542c86-40b2-4e4f-ab37-dc2fab4fc46a" providerId="ADAL" clId="{19D67515-AAED-42E0-A440-7DD2C082175E}" dt="2023-09-07T07:21:14.250" v="70" actId="1076"/>
          <ac:picMkLst>
            <pc:docMk/>
            <pc:sldMk cId="1696840637" sldId="257"/>
            <ac:picMk id="5" creationId="{920F188B-DBAC-4BFC-9C09-3D3573FD5AD8}"/>
          </ac:picMkLst>
        </pc:picChg>
      </pc:sldChg>
      <pc:sldChg chg="del">
        <pc:chgData name="Christoffer Østergaard Carstens" userId="5d542c86-40b2-4e4f-ab37-dc2fab4fc46a" providerId="ADAL" clId="{19D67515-AAED-42E0-A440-7DD2C082175E}" dt="2023-09-07T07:20:09.874" v="55" actId="47"/>
        <pc:sldMkLst>
          <pc:docMk/>
          <pc:sldMk cId="2767075252" sldId="257"/>
        </pc:sldMkLst>
      </pc:sldChg>
      <pc:sldChg chg="addSp new add del mod">
        <pc:chgData name="Christoffer Østergaard Carstens" userId="5d542c86-40b2-4e4f-ab37-dc2fab4fc46a" providerId="ADAL" clId="{19D67515-AAED-42E0-A440-7DD2C082175E}" dt="2023-09-16T19:37:25.142" v="111" actId="47"/>
        <pc:sldMkLst>
          <pc:docMk/>
          <pc:sldMk cId="2418623423" sldId="258"/>
        </pc:sldMkLst>
        <pc:picChg chg="add">
          <ac:chgData name="Christoffer Østergaard Carstens" userId="5d542c86-40b2-4e4f-ab37-dc2fab4fc46a" providerId="ADAL" clId="{19D67515-AAED-42E0-A440-7DD2C082175E}" dt="2023-09-07T07:21:41.342" v="72" actId="22"/>
          <ac:picMkLst>
            <pc:docMk/>
            <pc:sldMk cId="2418623423" sldId="258"/>
            <ac:picMk id="5" creationId="{0D7268D9-4DEF-C22C-214D-6E49AC94711A}"/>
          </ac:picMkLst>
        </pc:picChg>
      </pc:sldChg>
      <pc:sldChg chg="addSp new mod">
        <pc:chgData name="Christoffer Østergaard Carstens" userId="5d542c86-40b2-4e4f-ab37-dc2fab4fc46a" providerId="ADAL" clId="{19D67515-AAED-42E0-A440-7DD2C082175E}" dt="2023-09-07T07:22:04.114" v="74" actId="22"/>
        <pc:sldMkLst>
          <pc:docMk/>
          <pc:sldMk cId="1843128263" sldId="259"/>
        </pc:sldMkLst>
        <pc:picChg chg="add">
          <ac:chgData name="Christoffer Østergaard Carstens" userId="5d542c86-40b2-4e4f-ab37-dc2fab4fc46a" providerId="ADAL" clId="{19D67515-AAED-42E0-A440-7DD2C082175E}" dt="2023-09-07T07:22:04.114" v="74" actId="22"/>
          <ac:picMkLst>
            <pc:docMk/>
            <pc:sldMk cId="1843128263" sldId="259"/>
            <ac:picMk id="5" creationId="{7D0D9E68-16AC-F954-990D-FC85D51FA7A7}"/>
          </ac:picMkLst>
        </pc:picChg>
      </pc:sldChg>
      <pc:sldChg chg="addSp modSp new mod">
        <pc:chgData name="Christoffer Østergaard Carstens" userId="5d542c86-40b2-4e4f-ab37-dc2fab4fc46a" providerId="ADAL" clId="{19D67515-AAED-42E0-A440-7DD2C082175E}" dt="2023-09-07T07:22:27.618" v="77" actId="1076"/>
        <pc:sldMkLst>
          <pc:docMk/>
          <pc:sldMk cId="1520861684" sldId="260"/>
        </pc:sldMkLst>
        <pc:picChg chg="add mod">
          <ac:chgData name="Christoffer Østergaard Carstens" userId="5d542c86-40b2-4e4f-ab37-dc2fab4fc46a" providerId="ADAL" clId="{19D67515-AAED-42E0-A440-7DD2C082175E}" dt="2023-09-07T07:22:27.618" v="77" actId="1076"/>
          <ac:picMkLst>
            <pc:docMk/>
            <pc:sldMk cId="1520861684" sldId="260"/>
            <ac:picMk id="5" creationId="{36A676CC-722B-B4FE-36FE-D254508902CB}"/>
          </ac:picMkLst>
        </pc:picChg>
      </pc:sldChg>
      <pc:sldChg chg="del">
        <pc:chgData name="Christoffer Østergaard Carstens" userId="5d542c86-40b2-4e4f-ab37-dc2fab4fc46a" providerId="ADAL" clId="{19D67515-AAED-42E0-A440-7DD2C082175E}" dt="2023-09-07T07:20:10.375" v="58" actId="47"/>
        <pc:sldMkLst>
          <pc:docMk/>
          <pc:sldMk cId="2034731970" sldId="261"/>
        </pc:sldMkLst>
      </pc:sldChg>
      <pc:sldChg chg="addSp new mod">
        <pc:chgData name="Christoffer Østergaard Carstens" userId="5d542c86-40b2-4e4f-ab37-dc2fab4fc46a" providerId="ADAL" clId="{19D67515-AAED-42E0-A440-7DD2C082175E}" dt="2023-09-07T07:22:45.452" v="79" actId="22"/>
        <pc:sldMkLst>
          <pc:docMk/>
          <pc:sldMk cId="3620060491" sldId="261"/>
        </pc:sldMkLst>
        <pc:picChg chg="add">
          <ac:chgData name="Christoffer Østergaard Carstens" userId="5d542c86-40b2-4e4f-ab37-dc2fab4fc46a" providerId="ADAL" clId="{19D67515-AAED-42E0-A440-7DD2C082175E}" dt="2023-09-07T07:22:45.452" v="79" actId="22"/>
          <ac:picMkLst>
            <pc:docMk/>
            <pc:sldMk cId="3620060491" sldId="261"/>
            <ac:picMk id="5" creationId="{27852EBB-59B3-2ECA-3786-09CD83C250B4}"/>
          </ac:picMkLst>
        </pc:picChg>
      </pc:sldChg>
      <pc:sldChg chg="addSp modSp new mod">
        <pc:chgData name="Christoffer Østergaard Carstens" userId="5d542c86-40b2-4e4f-ab37-dc2fab4fc46a" providerId="ADAL" clId="{19D67515-AAED-42E0-A440-7DD2C082175E}" dt="2023-09-07T07:24:47.348" v="83" actId="1076"/>
        <pc:sldMkLst>
          <pc:docMk/>
          <pc:sldMk cId="41816331" sldId="262"/>
        </pc:sldMkLst>
        <pc:spChg chg="mod">
          <ac:chgData name="Christoffer Østergaard Carstens" userId="5d542c86-40b2-4e4f-ab37-dc2fab4fc46a" providerId="ADAL" clId="{19D67515-AAED-42E0-A440-7DD2C082175E}" dt="2023-09-07T07:24:44.772" v="82"/>
          <ac:spMkLst>
            <pc:docMk/>
            <pc:sldMk cId="41816331" sldId="262"/>
            <ac:spMk id="3" creationId="{59037501-CD98-A8C4-CE30-E722CAD9EE22}"/>
          </ac:spMkLst>
        </pc:spChg>
        <pc:picChg chg="add mod">
          <ac:chgData name="Christoffer Østergaard Carstens" userId="5d542c86-40b2-4e4f-ab37-dc2fab4fc46a" providerId="ADAL" clId="{19D67515-AAED-42E0-A440-7DD2C082175E}" dt="2023-09-07T07:24:47.348" v="83" actId="1076"/>
          <ac:picMkLst>
            <pc:docMk/>
            <pc:sldMk cId="41816331" sldId="262"/>
            <ac:picMk id="5" creationId="{3FABDE25-2E76-46CE-6776-A7C12D31FCEF}"/>
          </ac:picMkLst>
        </pc:picChg>
      </pc:sldChg>
      <pc:sldChg chg="del">
        <pc:chgData name="Christoffer Østergaard Carstens" userId="5d542c86-40b2-4e4f-ab37-dc2fab4fc46a" providerId="ADAL" clId="{19D67515-AAED-42E0-A440-7DD2C082175E}" dt="2023-09-07T07:20:10.128" v="57" actId="47"/>
        <pc:sldMkLst>
          <pc:docMk/>
          <pc:sldMk cId="2837418153" sldId="262"/>
        </pc:sldMkLst>
      </pc:sldChg>
      <pc:sldChg chg="del">
        <pc:chgData name="Christoffer Østergaard Carstens" userId="5d542c86-40b2-4e4f-ab37-dc2fab4fc46a" providerId="ADAL" clId="{19D67515-AAED-42E0-A440-7DD2C082175E}" dt="2023-09-07T07:20:10.006" v="56" actId="47"/>
        <pc:sldMkLst>
          <pc:docMk/>
          <pc:sldMk cId="4035412" sldId="263"/>
        </pc:sldMkLst>
      </pc:sldChg>
      <pc:sldChg chg="modSp new mod">
        <pc:chgData name="Christoffer Østergaard Carstens" userId="5d542c86-40b2-4e4f-ab37-dc2fab4fc46a" providerId="ADAL" clId="{19D67515-AAED-42E0-A440-7DD2C082175E}" dt="2023-09-16T19:37:54.700" v="136" actId="12"/>
        <pc:sldMkLst>
          <pc:docMk/>
          <pc:sldMk cId="2630005796" sldId="263"/>
        </pc:sldMkLst>
        <pc:spChg chg="mod">
          <ac:chgData name="Christoffer Østergaard Carstens" userId="5d542c86-40b2-4e4f-ab37-dc2fab4fc46a" providerId="ADAL" clId="{19D67515-AAED-42E0-A440-7DD2C082175E}" dt="2023-09-16T19:37:39.804" v="117" actId="20577"/>
          <ac:spMkLst>
            <pc:docMk/>
            <pc:sldMk cId="2630005796" sldId="263"/>
            <ac:spMk id="2" creationId="{99F249BD-42A1-8FF2-3859-54F06443CB67}"/>
          </ac:spMkLst>
        </pc:spChg>
        <pc:spChg chg="mod">
          <ac:chgData name="Christoffer Østergaard Carstens" userId="5d542c86-40b2-4e4f-ab37-dc2fab4fc46a" providerId="ADAL" clId="{19D67515-AAED-42E0-A440-7DD2C082175E}" dt="2023-09-16T19:37:54.700" v="136" actId="12"/>
          <ac:spMkLst>
            <pc:docMk/>
            <pc:sldMk cId="2630005796" sldId="263"/>
            <ac:spMk id="3" creationId="{00484DFC-B5D2-0805-B034-009236B1A2BC}"/>
          </ac:spMkLst>
        </pc:spChg>
      </pc:sldChg>
      <pc:sldChg chg="modSp new mod">
        <pc:chgData name="Christoffer Østergaard Carstens" userId="5d542c86-40b2-4e4f-ab37-dc2fab4fc46a" providerId="ADAL" clId="{19D67515-AAED-42E0-A440-7DD2C082175E}" dt="2023-09-16T19:38:23.024" v="175" actId="20577"/>
        <pc:sldMkLst>
          <pc:docMk/>
          <pc:sldMk cId="1004204933" sldId="264"/>
        </pc:sldMkLst>
        <pc:spChg chg="mod">
          <ac:chgData name="Christoffer Østergaard Carstens" userId="5d542c86-40b2-4e4f-ab37-dc2fab4fc46a" providerId="ADAL" clId="{19D67515-AAED-42E0-A440-7DD2C082175E}" dt="2023-09-16T19:38:11.591" v="140"/>
          <ac:spMkLst>
            <pc:docMk/>
            <pc:sldMk cId="1004204933" sldId="264"/>
            <ac:spMk id="2" creationId="{C848DE75-A939-B7E9-9B95-A74ECCBFCB05}"/>
          </ac:spMkLst>
        </pc:spChg>
        <pc:spChg chg="mod">
          <ac:chgData name="Christoffer Østergaard Carstens" userId="5d542c86-40b2-4e4f-ab37-dc2fab4fc46a" providerId="ADAL" clId="{19D67515-AAED-42E0-A440-7DD2C082175E}" dt="2023-09-16T19:38:23.024" v="175" actId="20577"/>
          <ac:spMkLst>
            <pc:docMk/>
            <pc:sldMk cId="1004204933" sldId="264"/>
            <ac:spMk id="3" creationId="{4A341EAE-C46E-2A0E-D1C4-B21C4A035D61}"/>
          </ac:spMkLst>
        </pc:spChg>
      </pc:sldChg>
      <pc:sldChg chg="del">
        <pc:chgData name="Christoffer Østergaard Carstens" userId="5d542c86-40b2-4e4f-ab37-dc2fab4fc46a" providerId="ADAL" clId="{19D67515-AAED-42E0-A440-7DD2C082175E}" dt="2023-09-07T07:20:11.091" v="62" actId="47"/>
        <pc:sldMkLst>
          <pc:docMk/>
          <pc:sldMk cId="2201965131" sldId="264"/>
        </pc:sldMkLst>
      </pc:sldChg>
      <pc:sldChg chg="modSp new mod">
        <pc:chgData name="Christoffer Østergaard Carstens" userId="5d542c86-40b2-4e4f-ab37-dc2fab4fc46a" providerId="ADAL" clId="{19D67515-AAED-42E0-A440-7DD2C082175E}" dt="2023-09-16T19:39:01.345" v="279" actId="20577"/>
        <pc:sldMkLst>
          <pc:docMk/>
          <pc:sldMk cId="921458659" sldId="265"/>
        </pc:sldMkLst>
        <pc:spChg chg="mod">
          <ac:chgData name="Christoffer Østergaard Carstens" userId="5d542c86-40b2-4e4f-ab37-dc2fab4fc46a" providerId="ADAL" clId="{19D67515-AAED-42E0-A440-7DD2C082175E}" dt="2023-09-16T19:38:32.617" v="201" actId="20577"/>
          <ac:spMkLst>
            <pc:docMk/>
            <pc:sldMk cId="921458659" sldId="265"/>
            <ac:spMk id="2" creationId="{23CA5FE5-E51D-53E0-197D-DAA2D106D92F}"/>
          </ac:spMkLst>
        </pc:spChg>
        <pc:spChg chg="mod">
          <ac:chgData name="Christoffer Østergaard Carstens" userId="5d542c86-40b2-4e4f-ab37-dc2fab4fc46a" providerId="ADAL" clId="{19D67515-AAED-42E0-A440-7DD2C082175E}" dt="2023-09-16T19:39:01.345" v="279" actId="20577"/>
          <ac:spMkLst>
            <pc:docMk/>
            <pc:sldMk cId="921458659" sldId="265"/>
            <ac:spMk id="3" creationId="{F3A8055C-B2D5-8640-5C38-9BE457D5196A}"/>
          </ac:spMkLst>
        </pc:spChg>
      </pc:sldChg>
      <pc:sldChg chg="del">
        <pc:chgData name="Christoffer Østergaard Carstens" userId="5d542c86-40b2-4e4f-ab37-dc2fab4fc46a" providerId="ADAL" clId="{19D67515-AAED-42E0-A440-7DD2C082175E}" dt="2023-09-07T07:20:11.576" v="64" actId="47"/>
        <pc:sldMkLst>
          <pc:docMk/>
          <pc:sldMk cId="3842848003" sldId="265"/>
        </pc:sldMkLst>
      </pc:sldChg>
      <pc:sldChg chg="del">
        <pc:chgData name="Christoffer Østergaard Carstens" userId="5d542c86-40b2-4e4f-ab37-dc2fab4fc46a" providerId="ADAL" clId="{19D67515-AAED-42E0-A440-7DD2C082175E}" dt="2023-09-07T07:20:09.711" v="54" actId="47"/>
        <pc:sldMkLst>
          <pc:docMk/>
          <pc:sldMk cId="1902977906" sldId="266"/>
        </pc:sldMkLst>
      </pc:sldChg>
      <pc:sldChg chg="modSp new mod modNotesTx">
        <pc:chgData name="Christoffer Østergaard Carstens" userId="5d542c86-40b2-4e4f-ab37-dc2fab4fc46a" providerId="ADAL" clId="{19D67515-AAED-42E0-A440-7DD2C082175E}" dt="2023-09-16T19:40:25.196" v="416" actId="20577"/>
        <pc:sldMkLst>
          <pc:docMk/>
          <pc:sldMk cId="3295010755" sldId="266"/>
        </pc:sldMkLst>
        <pc:spChg chg="mod">
          <ac:chgData name="Christoffer Østergaard Carstens" userId="5d542c86-40b2-4e4f-ab37-dc2fab4fc46a" providerId="ADAL" clId="{19D67515-AAED-42E0-A440-7DD2C082175E}" dt="2023-09-16T19:39:30.136" v="339" actId="20577"/>
          <ac:spMkLst>
            <pc:docMk/>
            <pc:sldMk cId="3295010755" sldId="266"/>
            <ac:spMk id="2" creationId="{FB8D7E02-3382-5001-D225-1A18EA5F1DE5}"/>
          </ac:spMkLst>
        </pc:spChg>
        <pc:spChg chg="mod">
          <ac:chgData name="Christoffer Østergaard Carstens" userId="5d542c86-40b2-4e4f-ab37-dc2fab4fc46a" providerId="ADAL" clId="{19D67515-AAED-42E0-A440-7DD2C082175E}" dt="2023-09-16T19:40:19.157" v="415" actId="15"/>
          <ac:spMkLst>
            <pc:docMk/>
            <pc:sldMk cId="3295010755" sldId="266"/>
            <ac:spMk id="3" creationId="{8FFA57DF-4DE6-8835-2753-38E2EC36A75F}"/>
          </ac:spMkLst>
        </pc:spChg>
      </pc:sldChg>
      <pc:sldChg chg="del">
        <pc:chgData name="Christoffer Østergaard Carstens" userId="5d542c86-40b2-4e4f-ab37-dc2fab4fc46a" providerId="ADAL" clId="{19D67515-AAED-42E0-A440-7DD2C082175E}" dt="2023-09-07T07:20:10.960" v="61" actId="47"/>
        <pc:sldMkLst>
          <pc:docMk/>
          <pc:sldMk cId="2043186984" sldId="267"/>
        </pc:sldMkLst>
      </pc:sldChg>
      <pc:sldChg chg="modSp new mod modNotesTx">
        <pc:chgData name="Christoffer Østergaard Carstens" userId="5d542c86-40b2-4e4f-ab37-dc2fab4fc46a" providerId="ADAL" clId="{19D67515-AAED-42E0-A440-7DD2C082175E}" dt="2023-09-16T19:41:32.444" v="527" actId="20577"/>
        <pc:sldMkLst>
          <pc:docMk/>
          <pc:sldMk cId="2490499758" sldId="267"/>
        </pc:sldMkLst>
        <pc:spChg chg="mod">
          <ac:chgData name="Christoffer Østergaard Carstens" userId="5d542c86-40b2-4e4f-ab37-dc2fab4fc46a" providerId="ADAL" clId="{19D67515-AAED-42E0-A440-7DD2C082175E}" dt="2023-09-16T19:40:44.553" v="453" actId="20577"/>
          <ac:spMkLst>
            <pc:docMk/>
            <pc:sldMk cId="2490499758" sldId="267"/>
            <ac:spMk id="2" creationId="{841AA330-9672-DA87-0606-E22AA0F45C75}"/>
          </ac:spMkLst>
        </pc:spChg>
        <pc:spChg chg="mod">
          <ac:chgData name="Christoffer Østergaard Carstens" userId="5d542c86-40b2-4e4f-ab37-dc2fab4fc46a" providerId="ADAL" clId="{19D67515-AAED-42E0-A440-7DD2C082175E}" dt="2023-09-16T19:41:30.279" v="526" actId="115"/>
          <ac:spMkLst>
            <pc:docMk/>
            <pc:sldMk cId="2490499758" sldId="267"/>
            <ac:spMk id="3" creationId="{95306D84-3091-8559-A28F-098BBB1A4E51}"/>
          </ac:spMkLst>
        </pc:spChg>
      </pc:sldChg>
      <pc:sldChg chg="del">
        <pc:chgData name="Christoffer Østergaard Carstens" userId="5d542c86-40b2-4e4f-ab37-dc2fab4fc46a" providerId="ADAL" clId="{19D67515-AAED-42E0-A440-7DD2C082175E}" dt="2023-09-07T07:20:10.660" v="59" actId="47"/>
        <pc:sldMkLst>
          <pc:docMk/>
          <pc:sldMk cId="138949536" sldId="268"/>
        </pc:sldMkLst>
      </pc:sldChg>
      <pc:sldChg chg="modSp new mod modNotesTx">
        <pc:chgData name="Christoffer Østergaard Carstens" userId="5d542c86-40b2-4e4f-ab37-dc2fab4fc46a" providerId="ADAL" clId="{19D67515-AAED-42E0-A440-7DD2C082175E}" dt="2023-09-16T19:43:18.468" v="758" actId="20577"/>
        <pc:sldMkLst>
          <pc:docMk/>
          <pc:sldMk cId="1064144088" sldId="268"/>
        </pc:sldMkLst>
        <pc:spChg chg="mod">
          <ac:chgData name="Christoffer Østergaard Carstens" userId="5d542c86-40b2-4e4f-ab37-dc2fab4fc46a" providerId="ADAL" clId="{19D67515-AAED-42E0-A440-7DD2C082175E}" dt="2023-09-16T19:41:51.129" v="546" actId="20577"/>
          <ac:spMkLst>
            <pc:docMk/>
            <pc:sldMk cId="1064144088" sldId="268"/>
            <ac:spMk id="2" creationId="{2452B413-F9B0-2A8C-D90D-CBFB451D81F4}"/>
          </ac:spMkLst>
        </pc:spChg>
        <pc:spChg chg="mod">
          <ac:chgData name="Christoffer Østergaard Carstens" userId="5d542c86-40b2-4e4f-ab37-dc2fab4fc46a" providerId="ADAL" clId="{19D67515-AAED-42E0-A440-7DD2C082175E}" dt="2023-09-16T19:43:13.286" v="757" actId="20577"/>
          <ac:spMkLst>
            <pc:docMk/>
            <pc:sldMk cId="1064144088" sldId="268"/>
            <ac:spMk id="3" creationId="{A3E8636E-D428-64D0-52FE-B19A99CE16C4}"/>
          </ac:spMkLst>
        </pc:spChg>
      </pc:sldChg>
      <pc:sldChg chg="del">
        <pc:chgData name="Christoffer Østergaard Carstens" userId="5d542c86-40b2-4e4f-ab37-dc2fab4fc46a" providerId="ADAL" clId="{19D67515-AAED-42E0-A440-7DD2C082175E}" dt="2023-09-07T07:20:11.423" v="63" actId="47"/>
        <pc:sldMkLst>
          <pc:docMk/>
          <pc:sldMk cId="1926362102" sldId="269"/>
        </pc:sldMkLst>
      </pc:sldChg>
      <pc:sldChg chg="del">
        <pc:chgData name="Christoffer Østergaard Carstens" userId="5d542c86-40b2-4e4f-ab37-dc2fab4fc46a" providerId="ADAL" clId="{19D67515-AAED-42E0-A440-7DD2C082175E}" dt="2023-09-07T07:20:11.730" v="65" actId="47"/>
        <pc:sldMkLst>
          <pc:docMk/>
          <pc:sldMk cId="454270990" sldId="322"/>
        </pc:sldMkLst>
      </pc:sldChg>
      <pc:sldChg chg="del">
        <pc:chgData name="Christoffer Østergaard Carstens" userId="5d542c86-40b2-4e4f-ab37-dc2fab4fc46a" providerId="ADAL" clId="{19D67515-AAED-42E0-A440-7DD2C082175E}" dt="2023-09-07T07:20:10.829" v="60" actId="47"/>
        <pc:sldMkLst>
          <pc:docMk/>
          <pc:sldMk cId="745106110" sldId="323"/>
        </pc:sldMkLst>
      </pc:sldChg>
      <pc:sldChg chg="del">
        <pc:chgData name="Christoffer Østergaard Carstens" userId="5d542c86-40b2-4e4f-ab37-dc2fab4fc46a" providerId="ADAL" clId="{19D67515-AAED-42E0-A440-7DD2C082175E}" dt="2023-09-07T07:20:12.138" v="66" actId="47"/>
        <pc:sldMkLst>
          <pc:docMk/>
          <pc:sldMk cId="2092373580" sldId="324"/>
        </pc:sldMkLst>
      </pc:sldChg>
    </pc:docChg>
  </pc:docChgLst>
  <pc:docChgLst>
    <pc:chgData name="Christoffer Østergaard Carstens" userId="5d542c86-40b2-4e4f-ab37-dc2fab4fc46a" providerId="ADAL" clId="{C5C7B4F1-154D-4A89-A05D-29876C092AA6}"/>
    <pc:docChg chg="custSel addSld delSld modSld sldOrd">
      <pc:chgData name="Christoffer Østergaard Carstens" userId="5d542c86-40b2-4e4f-ab37-dc2fab4fc46a" providerId="ADAL" clId="{C5C7B4F1-154D-4A89-A05D-29876C092AA6}" dt="2022-08-03T08:36:45.300" v="936" actId="20577"/>
      <pc:docMkLst>
        <pc:docMk/>
      </pc:docMkLst>
      <pc:sldChg chg="addSp delSp modSp mod">
        <pc:chgData name="Christoffer Østergaard Carstens" userId="5d542c86-40b2-4e4f-ab37-dc2fab4fc46a" providerId="ADAL" clId="{C5C7B4F1-154D-4A89-A05D-29876C092AA6}" dt="2022-08-03T08:09:57.620" v="215" actId="1076"/>
        <pc:sldMkLst>
          <pc:docMk/>
          <pc:sldMk cId="834824033" sldId="256"/>
        </pc:sldMkLst>
        <pc:spChg chg="mod">
          <ac:chgData name="Christoffer Østergaard Carstens" userId="5d542c86-40b2-4e4f-ab37-dc2fab4fc46a" providerId="ADAL" clId="{C5C7B4F1-154D-4A89-A05D-29876C092AA6}" dt="2022-08-03T08:07:21.865" v="102" actId="404"/>
          <ac:spMkLst>
            <pc:docMk/>
            <pc:sldMk cId="834824033" sldId="256"/>
            <ac:spMk id="2" creationId="{CF317B45-C707-4F78-A046-9DB5738B0282}"/>
          </ac:spMkLst>
        </pc:spChg>
        <pc:picChg chg="del">
          <ac:chgData name="Christoffer Østergaard Carstens" userId="5d542c86-40b2-4e4f-ab37-dc2fab4fc46a" providerId="ADAL" clId="{C5C7B4F1-154D-4A89-A05D-29876C092AA6}" dt="2022-08-03T08:08:20.494" v="203" actId="478"/>
          <ac:picMkLst>
            <pc:docMk/>
            <pc:sldMk cId="834824033" sldId="256"/>
            <ac:picMk id="1028" creationId="{2709C00F-2085-416F-9DA8-1EAF0367DCE3}"/>
          </ac:picMkLst>
        </pc:picChg>
        <pc:picChg chg="add del mod">
          <ac:chgData name="Christoffer Østergaard Carstens" userId="5d542c86-40b2-4e4f-ab37-dc2fab4fc46a" providerId="ADAL" clId="{C5C7B4F1-154D-4A89-A05D-29876C092AA6}" dt="2022-08-03T08:09:50.683" v="210" actId="478"/>
          <ac:picMkLst>
            <pc:docMk/>
            <pc:sldMk cId="834824033" sldId="256"/>
            <ac:picMk id="2050" creationId="{F06D454A-0380-4B9A-8CF9-A2DF4ACBCD7E}"/>
          </ac:picMkLst>
        </pc:picChg>
        <pc:picChg chg="add mod">
          <ac:chgData name="Christoffer Østergaard Carstens" userId="5d542c86-40b2-4e4f-ab37-dc2fab4fc46a" providerId="ADAL" clId="{C5C7B4F1-154D-4A89-A05D-29876C092AA6}" dt="2022-08-03T08:09:57.620" v="215" actId="1076"/>
          <ac:picMkLst>
            <pc:docMk/>
            <pc:sldMk cId="834824033" sldId="256"/>
            <ac:picMk id="2052" creationId="{4FAAEB71-B291-4B77-B8CD-BB5CC1121E4B}"/>
          </ac:picMkLst>
        </pc:picChg>
      </pc:sldChg>
      <pc:sldChg chg="del">
        <pc:chgData name="Christoffer Østergaard Carstens" userId="5d542c86-40b2-4e4f-ab37-dc2fab4fc46a" providerId="ADAL" clId="{C5C7B4F1-154D-4A89-A05D-29876C092AA6}" dt="2022-08-03T08:07:25.834" v="103" actId="47"/>
        <pc:sldMkLst>
          <pc:docMk/>
          <pc:sldMk cId="3559561001" sldId="257"/>
        </pc:sldMkLst>
      </pc:sldChg>
      <pc:sldChg chg="del">
        <pc:chgData name="Christoffer Østergaard Carstens" userId="5d542c86-40b2-4e4f-ab37-dc2fab4fc46a" providerId="ADAL" clId="{C5C7B4F1-154D-4A89-A05D-29876C092AA6}" dt="2022-08-03T08:07:26.451" v="104" actId="47"/>
        <pc:sldMkLst>
          <pc:docMk/>
          <pc:sldMk cId="12688439" sldId="258"/>
        </pc:sldMkLst>
      </pc:sldChg>
      <pc:sldChg chg="del">
        <pc:chgData name="Christoffer Østergaard Carstens" userId="5d542c86-40b2-4e4f-ab37-dc2fab4fc46a" providerId="ADAL" clId="{C5C7B4F1-154D-4A89-A05D-29876C092AA6}" dt="2022-08-03T08:07:29.504" v="107" actId="47"/>
        <pc:sldMkLst>
          <pc:docMk/>
          <pc:sldMk cId="3430617653" sldId="259"/>
        </pc:sldMkLst>
      </pc:sldChg>
      <pc:sldChg chg="del">
        <pc:chgData name="Christoffer Østergaard Carstens" userId="5d542c86-40b2-4e4f-ab37-dc2fab4fc46a" providerId="ADAL" clId="{C5C7B4F1-154D-4A89-A05D-29876C092AA6}" dt="2022-08-03T08:07:28.979" v="106" actId="47"/>
        <pc:sldMkLst>
          <pc:docMk/>
          <pc:sldMk cId="3481910656" sldId="261"/>
        </pc:sldMkLst>
      </pc:sldChg>
      <pc:sldChg chg="del">
        <pc:chgData name="Christoffer Østergaard Carstens" userId="5d542c86-40b2-4e4f-ab37-dc2fab4fc46a" providerId="ADAL" clId="{C5C7B4F1-154D-4A89-A05D-29876C092AA6}" dt="2022-08-03T08:07:26.936" v="105" actId="47"/>
        <pc:sldMkLst>
          <pc:docMk/>
          <pc:sldMk cId="3348320224" sldId="262"/>
        </pc:sldMkLst>
      </pc:sldChg>
      <pc:sldChg chg="del">
        <pc:chgData name="Christoffer Østergaard Carstens" userId="5d542c86-40b2-4e4f-ab37-dc2fab4fc46a" providerId="ADAL" clId="{C5C7B4F1-154D-4A89-A05D-29876C092AA6}" dt="2022-08-03T08:07:30.984" v="109" actId="47"/>
        <pc:sldMkLst>
          <pc:docMk/>
          <pc:sldMk cId="1989282092" sldId="263"/>
        </pc:sldMkLst>
      </pc:sldChg>
      <pc:sldChg chg="addSp modSp new mod">
        <pc:chgData name="Christoffer Østergaard Carstens" userId="5d542c86-40b2-4e4f-ab37-dc2fab4fc46a" providerId="ADAL" clId="{C5C7B4F1-154D-4A89-A05D-29876C092AA6}" dt="2022-08-03T08:10:37.908" v="219" actId="1076"/>
        <pc:sldMkLst>
          <pc:docMk/>
          <pc:sldMk cId="995137511" sldId="265"/>
        </pc:sldMkLst>
        <pc:spChg chg="mod">
          <ac:chgData name="Christoffer Østergaard Carstens" userId="5d542c86-40b2-4e4f-ab37-dc2fab4fc46a" providerId="ADAL" clId="{C5C7B4F1-154D-4A89-A05D-29876C092AA6}" dt="2022-08-03T08:07:46.031" v="142" actId="20577"/>
          <ac:spMkLst>
            <pc:docMk/>
            <pc:sldMk cId="995137511" sldId="265"/>
            <ac:spMk id="2" creationId="{FEFD82B6-2EA2-4D4E-89EF-56297D617679}"/>
          </ac:spMkLst>
        </pc:spChg>
        <pc:picChg chg="add mod">
          <ac:chgData name="Christoffer Østergaard Carstens" userId="5d542c86-40b2-4e4f-ab37-dc2fab4fc46a" providerId="ADAL" clId="{C5C7B4F1-154D-4A89-A05D-29876C092AA6}" dt="2022-08-03T08:10:37.908" v="219" actId="1076"/>
          <ac:picMkLst>
            <pc:docMk/>
            <pc:sldMk cId="995137511" sldId="265"/>
            <ac:picMk id="3074" creationId="{D95F8CEB-3039-49A9-8988-20D1C9378BBB}"/>
          </ac:picMkLst>
        </pc:picChg>
      </pc:sldChg>
      <pc:sldChg chg="del">
        <pc:chgData name="Christoffer Østergaard Carstens" userId="5d542c86-40b2-4e4f-ab37-dc2fab4fc46a" providerId="ADAL" clId="{C5C7B4F1-154D-4A89-A05D-29876C092AA6}" dt="2022-08-03T08:07:30.098" v="108" actId="47"/>
        <pc:sldMkLst>
          <pc:docMk/>
          <pc:sldMk cId="3009232182" sldId="265"/>
        </pc:sldMkLst>
      </pc:sldChg>
      <pc:sldChg chg="addSp delSp modSp new mod">
        <pc:chgData name="Christoffer Østergaard Carstens" userId="5d542c86-40b2-4e4f-ab37-dc2fab4fc46a" providerId="ADAL" clId="{C5C7B4F1-154D-4A89-A05D-29876C092AA6}" dt="2022-08-03T08:08:16.342" v="202" actId="1076"/>
        <pc:sldMkLst>
          <pc:docMk/>
          <pc:sldMk cId="3878820409" sldId="266"/>
        </pc:sldMkLst>
        <pc:spChg chg="mod">
          <ac:chgData name="Christoffer Østergaard Carstens" userId="5d542c86-40b2-4e4f-ab37-dc2fab4fc46a" providerId="ADAL" clId="{C5C7B4F1-154D-4A89-A05D-29876C092AA6}" dt="2022-08-03T08:08:00.034" v="200" actId="20577"/>
          <ac:spMkLst>
            <pc:docMk/>
            <pc:sldMk cId="3878820409" sldId="266"/>
            <ac:spMk id="2" creationId="{A0D6FBA7-8934-45F5-A1F3-C3607874CE6B}"/>
          </ac:spMkLst>
        </pc:spChg>
        <pc:spChg chg="del">
          <ac:chgData name="Christoffer Østergaard Carstens" userId="5d542c86-40b2-4e4f-ab37-dc2fab4fc46a" providerId="ADAL" clId="{C5C7B4F1-154D-4A89-A05D-29876C092AA6}" dt="2022-08-03T08:08:15.268" v="201"/>
          <ac:spMkLst>
            <pc:docMk/>
            <pc:sldMk cId="3878820409" sldId="266"/>
            <ac:spMk id="3" creationId="{FC45858C-AC79-4E4F-A6D1-35C2F4C64D18}"/>
          </ac:spMkLst>
        </pc:spChg>
        <pc:picChg chg="add mod">
          <ac:chgData name="Christoffer Østergaard Carstens" userId="5d542c86-40b2-4e4f-ab37-dc2fab4fc46a" providerId="ADAL" clId="{C5C7B4F1-154D-4A89-A05D-29876C092AA6}" dt="2022-08-03T08:08:16.342" v="202" actId="1076"/>
          <ac:picMkLst>
            <pc:docMk/>
            <pc:sldMk cId="3878820409" sldId="266"/>
            <ac:picMk id="1026" creationId="{93DF9639-7EE1-4A52-A274-74C6D8FDC8B9}"/>
          </ac:picMkLst>
        </pc:picChg>
      </pc:sldChg>
      <pc:sldChg chg="modSp new mod">
        <pc:chgData name="Christoffer Østergaard Carstens" userId="5d542c86-40b2-4e4f-ab37-dc2fab4fc46a" providerId="ADAL" clId="{C5C7B4F1-154D-4A89-A05D-29876C092AA6}" dt="2022-08-03T08:13:47.867" v="668" actId="20577"/>
        <pc:sldMkLst>
          <pc:docMk/>
          <pc:sldMk cId="1347423285" sldId="267"/>
        </pc:sldMkLst>
        <pc:spChg chg="mod">
          <ac:chgData name="Christoffer Østergaard Carstens" userId="5d542c86-40b2-4e4f-ab37-dc2fab4fc46a" providerId="ADAL" clId="{C5C7B4F1-154D-4A89-A05D-29876C092AA6}" dt="2022-08-03T08:13:47.867" v="668" actId="20577"/>
          <ac:spMkLst>
            <pc:docMk/>
            <pc:sldMk cId="1347423285" sldId="267"/>
            <ac:spMk id="2" creationId="{5ABC338E-B0F3-486A-8F3D-2D869E2D847C}"/>
          </ac:spMkLst>
        </pc:spChg>
      </pc:sldChg>
      <pc:sldChg chg="modSp new mod ord">
        <pc:chgData name="Christoffer Østergaard Carstens" userId="5d542c86-40b2-4e4f-ab37-dc2fab4fc46a" providerId="ADAL" clId="{C5C7B4F1-154D-4A89-A05D-29876C092AA6}" dt="2022-08-03T08:14:11.608" v="670"/>
        <pc:sldMkLst>
          <pc:docMk/>
          <pc:sldMk cId="788607252" sldId="268"/>
        </pc:sldMkLst>
        <pc:spChg chg="mod">
          <ac:chgData name="Christoffer Østergaard Carstens" userId="5d542c86-40b2-4e4f-ab37-dc2fab4fc46a" providerId="ADAL" clId="{C5C7B4F1-154D-4A89-A05D-29876C092AA6}" dt="2022-08-03T08:12:15.609" v="325" actId="20577"/>
          <ac:spMkLst>
            <pc:docMk/>
            <pc:sldMk cId="788607252" sldId="268"/>
            <ac:spMk id="2" creationId="{03ECF655-2DFB-4182-A294-29F1476BE14B}"/>
          </ac:spMkLst>
        </pc:spChg>
        <pc:spChg chg="mod">
          <ac:chgData name="Christoffer Østergaard Carstens" userId="5d542c86-40b2-4e4f-ab37-dc2fab4fc46a" providerId="ADAL" clId="{C5C7B4F1-154D-4A89-A05D-29876C092AA6}" dt="2022-08-03T08:13:24.946" v="602" actId="5793"/>
          <ac:spMkLst>
            <pc:docMk/>
            <pc:sldMk cId="788607252" sldId="268"/>
            <ac:spMk id="3" creationId="{DEACFA0E-D711-4A42-A28B-285BF6B0F3BF}"/>
          </ac:spMkLst>
        </pc:spChg>
      </pc:sldChg>
      <pc:sldChg chg="addSp delSp modSp new mod">
        <pc:chgData name="Christoffer Østergaard Carstens" userId="5d542c86-40b2-4e4f-ab37-dc2fab4fc46a" providerId="ADAL" clId="{C5C7B4F1-154D-4A89-A05D-29876C092AA6}" dt="2022-08-03T08:16:55.168" v="721" actId="478"/>
        <pc:sldMkLst>
          <pc:docMk/>
          <pc:sldMk cId="3755693002" sldId="269"/>
        </pc:sldMkLst>
        <pc:spChg chg="mod">
          <ac:chgData name="Christoffer Østergaard Carstens" userId="5d542c86-40b2-4e4f-ab37-dc2fab4fc46a" providerId="ADAL" clId="{C5C7B4F1-154D-4A89-A05D-29876C092AA6}" dt="2022-08-03T08:16:32.403" v="716" actId="1076"/>
          <ac:spMkLst>
            <pc:docMk/>
            <pc:sldMk cId="3755693002" sldId="269"/>
            <ac:spMk id="2" creationId="{DDD27D1A-5AFB-4CE9-A8DD-6D8DD5F319DD}"/>
          </ac:spMkLst>
        </pc:spChg>
        <pc:spChg chg="del">
          <ac:chgData name="Christoffer Østergaard Carstens" userId="5d542c86-40b2-4e4f-ab37-dc2fab4fc46a" providerId="ADAL" clId="{C5C7B4F1-154D-4A89-A05D-29876C092AA6}" dt="2022-08-03T08:16:55.168" v="721" actId="478"/>
          <ac:spMkLst>
            <pc:docMk/>
            <pc:sldMk cId="3755693002" sldId="269"/>
            <ac:spMk id="3" creationId="{BC579B6F-81A4-4E10-AAC0-493B9D310B55}"/>
          </ac:spMkLst>
        </pc:spChg>
        <pc:picChg chg="add mod">
          <ac:chgData name="Christoffer Østergaard Carstens" userId="5d542c86-40b2-4e4f-ab37-dc2fab4fc46a" providerId="ADAL" clId="{C5C7B4F1-154D-4A89-A05D-29876C092AA6}" dt="2022-08-03T08:16:48.852" v="720" actId="14100"/>
          <ac:picMkLst>
            <pc:docMk/>
            <pc:sldMk cId="3755693002" sldId="269"/>
            <ac:picMk id="4098" creationId="{8C6AF8CB-8B7A-417C-BC59-CE1809642967}"/>
          </ac:picMkLst>
        </pc:picChg>
      </pc:sldChg>
      <pc:sldChg chg="addSp delSp modSp new mod">
        <pc:chgData name="Christoffer Østergaard Carstens" userId="5d542c86-40b2-4e4f-ab37-dc2fab4fc46a" providerId="ADAL" clId="{C5C7B4F1-154D-4A89-A05D-29876C092AA6}" dt="2022-08-03T08:18:25.577" v="727" actId="22"/>
        <pc:sldMkLst>
          <pc:docMk/>
          <pc:sldMk cId="3214485978" sldId="270"/>
        </pc:sldMkLst>
        <pc:picChg chg="add">
          <ac:chgData name="Christoffer Østergaard Carstens" userId="5d542c86-40b2-4e4f-ab37-dc2fab4fc46a" providerId="ADAL" clId="{C5C7B4F1-154D-4A89-A05D-29876C092AA6}" dt="2022-08-03T08:18:25.577" v="727" actId="22"/>
          <ac:picMkLst>
            <pc:docMk/>
            <pc:sldMk cId="3214485978" sldId="270"/>
            <ac:picMk id="5" creationId="{9ACA57FB-A958-47F0-B30E-31804475D0E6}"/>
          </ac:picMkLst>
        </pc:picChg>
        <pc:picChg chg="add del mod">
          <ac:chgData name="Christoffer Østergaard Carstens" userId="5d542c86-40b2-4e4f-ab37-dc2fab4fc46a" providerId="ADAL" clId="{C5C7B4F1-154D-4A89-A05D-29876C092AA6}" dt="2022-08-03T08:17:54.228" v="726" actId="478"/>
          <ac:picMkLst>
            <pc:docMk/>
            <pc:sldMk cId="3214485978" sldId="270"/>
            <ac:picMk id="5122" creationId="{1BFD1517-70A9-48E3-AC6B-AF4A3837EFA1}"/>
          </ac:picMkLst>
        </pc:picChg>
      </pc:sldChg>
      <pc:sldChg chg="addSp delSp modSp new mod">
        <pc:chgData name="Christoffer Østergaard Carstens" userId="5d542c86-40b2-4e4f-ab37-dc2fab4fc46a" providerId="ADAL" clId="{C5C7B4F1-154D-4A89-A05D-29876C092AA6}" dt="2022-08-03T08:19:22.664" v="799" actId="1076"/>
        <pc:sldMkLst>
          <pc:docMk/>
          <pc:sldMk cId="2522446572" sldId="271"/>
        </pc:sldMkLst>
        <pc:spChg chg="mod">
          <ac:chgData name="Christoffer Østergaard Carstens" userId="5d542c86-40b2-4e4f-ab37-dc2fab4fc46a" providerId="ADAL" clId="{C5C7B4F1-154D-4A89-A05D-29876C092AA6}" dt="2022-08-03T08:19:15.860" v="794" actId="1076"/>
          <ac:spMkLst>
            <pc:docMk/>
            <pc:sldMk cId="2522446572" sldId="271"/>
            <ac:spMk id="2" creationId="{75785FA8-08D9-43F8-A64A-5B754AE6108A}"/>
          </ac:spMkLst>
        </pc:spChg>
        <pc:spChg chg="del">
          <ac:chgData name="Christoffer Østergaard Carstens" userId="5d542c86-40b2-4e4f-ab37-dc2fab4fc46a" providerId="ADAL" clId="{C5C7B4F1-154D-4A89-A05D-29876C092AA6}" dt="2022-08-03T08:19:17.236" v="795"/>
          <ac:spMkLst>
            <pc:docMk/>
            <pc:sldMk cId="2522446572" sldId="271"/>
            <ac:spMk id="3" creationId="{7E971BDA-B988-40C0-A1F1-04E052FAF3A7}"/>
          </ac:spMkLst>
        </pc:spChg>
        <pc:picChg chg="add mod">
          <ac:chgData name="Christoffer Østergaard Carstens" userId="5d542c86-40b2-4e4f-ab37-dc2fab4fc46a" providerId="ADAL" clId="{C5C7B4F1-154D-4A89-A05D-29876C092AA6}" dt="2022-08-03T08:19:22.664" v="799" actId="1076"/>
          <ac:picMkLst>
            <pc:docMk/>
            <pc:sldMk cId="2522446572" sldId="271"/>
            <ac:picMk id="6146" creationId="{4AFE7D01-5ACF-478E-9B71-7AF1B3C443BB}"/>
          </ac:picMkLst>
        </pc:picChg>
      </pc:sldChg>
      <pc:sldChg chg="modSp new mod">
        <pc:chgData name="Christoffer Østergaard Carstens" userId="5d542c86-40b2-4e4f-ab37-dc2fab4fc46a" providerId="ADAL" clId="{C5C7B4F1-154D-4A89-A05D-29876C092AA6}" dt="2022-08-03T08:29:06.598" v="870" actId="404"/>
        <pc:sldMkLst>
          <pc:docMk/>
          <pc:sldMk cId="2432203564" sldId="272"/>
        </pc:sldMkLst>
        <pc:spChg chg="mod">
          <ac:chgData name="Christoffer Østergaard Carstens" userId="5d542c86-40b2-4e4f-ab37-dc2fab4fc46a" providerId="ADAL" clId="{C5C7B4F1-154D-4A89-A05D-29876C092AA6}" dt="2022-08-03T08:27:56.678" v="822" actId="20577"/>
          <ac:spMkLst>
            <pc:docMk/>
            <pc:sldMk cId="2432203564" sldId="272"/>
            <ac:spMk id="2" creationId="{549D8C64-354C-4A71-8200-97A49C78D389}"/>
          </ac:spMkLst>
        </pc:spChg>
        <pc:spChg chg="mod">
          <ac:chgData name="Christoffer Østergaard Carstens" userId="5d542c86-40b2-4e4f-ab37-dc2fab4fc46a" providerId="ADAL" clId="{C5C7B4F1-154D-4A89-A05D-29876C092AA6}" dt="2022-08-03T08:29:06.598" v="870" actId="404"/>
          <ac:spMkLst>
            <pc:docMk/>
            <pc:sldMk cId="2432203564" sldId="272"/>
            <ac:spMk id="3" creationId="{E504E7FB-23FC-4AE8-86BC-D907B6A6D4D8}"/>
          </ac:spMkLst>
        </pc:spChg>
      </pc:sldChg>
      <pc:sldChg chg="addSp modSp new mod">
        <pc:chgData name="Christoffer Østergaard Carstens" userId="5d542c86-40b2-4e4f-ab37-dc2fab4fc46a" providerId="ADAL" clId="{C5C7B4F1-154D-4A89-A05D-29876C092AA6}" dt="2022-08-03T08:29:57.979" v="903" actId="1076"/>
        <pc:sldMkLst>
          <pc:docMk/>
          <pc:sldMk cId="2891793371" sldId="273"/>
        </pc:sldMkLst>
        <pc:spChg chg="mod">
          <ac:chgData name="Christoffer Østergaard Carstens" userId="5d542c86-40b2-4e4f-ab37-dc2fab4fc46a" providerId="ADAL" clId="{C5C7B4F1-154D-4A89-A05D-29876C092AA6}" dt="2022-08-03T08:29:55.732" v="902" actId="20577"/>
          <ac:spMkLst>
            <pc:docMk/>
            <pc:sldMk cId="2891793371" sldId="273"/>
            <ac:spMk id="2" creationId="{312D6F6B-E848-4402-A168-0DA0C5EC17F9}"/>
          </ac:spMkLst>
        </pc:spChg>
        <pc:picChg chg="add mod">
          <ac:chgData name="Christoffer Østergaard Carstens" userId="5d542c86-40b2-4e4f-ab37-dc2fab4fc46a" providerId="ADAL" clId="{C5C7B4F1-154D-4A89-A05D-29876C092AA6}" dt="2022-08-03T08:29:57.979" v="903" actId="1076"/>
          <ac:picMkLst>
            <pc:docMk/>
            <pc:sldMk cId="2891793371" sldId="273"/>
            <ac:picMk id="7170" creationId="{F23EFB27-C82C-4057-82D6-E837ABAD489E}"/>
          </ac:picMkLst>
        </pc:picChg>
      </pc:sldChg>
      <pc:sldChg chg="modSp new mod">
        <pc:chgData name="Christoffer Østergaard Carstens" userId="5d542c86-40b2-4e4f-ab37-dc2fab4fc46a" providerId="ADAL" clId="{C5C7B4F1-154D-4A89-A05D-29876C092AA6}" dt="2022-08-03T08:36:45.300" v="936" actId="20577"/>
        <pc:sldMkLst>
          <pc:docMk/>
          <pc:sldMk cId="3203876766" sldId="274"/>
        </pc:sldMkLst>
        <pc:spChg chg="mod">
          <ac:chgData name="Christoffer Østergaard Carstens" userId="5d542c86-40b2-4e4f-ab37-dc2fab4fc46a" providerId="ADAL" clId="{C5C7B4F1-154D-4A89-A05D-29876C092AA6}" dt="2022-08-03T08:36:45.300" v="936" actId="20577"/>
          <ac:spMkLst>
            <pc:docMk/>
            <pc:sldMk cId="3203876766" sldId="274"/>
            <ac:spMk id="2" creationId="{C7824EC4-E219-4916-BB84-5E2FCBFFA44E}"/>
          </ac:spMkLst>
        </pc:spChg>
        <pc:spChg chg="mod">
          <ac:chgData name="Christoffer Østergaard Carstens" userId="5d542c86-40b2-4e4f-ab37-dc2fab4fc46a" providerId="ADAL" clId="{C5C7B4F1-154D-4A89-A05D-29876C092AA6}" dt="2022-08-03T08:32:09.148" v="918" actId="20577"/>
          <ac:spMkLst>
            <pc:docMk/>
            <pc:sldMk cId="3203876766" sldId="274"/>
            <ac:spMk id="3" creationId="{87B45946-4CD7-4068-B71D-322A32A192DC}"/>
          </ac:spMkLst>
        </pc:spChg>
      </pc:sldChg>
    </pc:docChg>
  </pc:docChgLst>
  <pc:docChgLst>
    <pc:chgData name="Christoffer Østergaard Carstens" userId="5d542c86-40b2-4e4f-ab37-dc2fab4fc46a" providerId="ADAL" clId="{81CF5DBD-9FD2-4C9E-8DA5-75C46A77463D}"/>
    <pc:docChg chg="custSel addSld delSld modSld">
      <pc:chgData name="Christoffer Østergaard Carstens" userId="5d542c86-40b2-4e4f-ab37-dc2fab4fc46a" providerId="ADAL" clId="{81CF5DBD-9FD2-4C9E-8DA5-75C46A77463D}" dt="2022-09-13T18:30:00.401" v="191" actId="403"/>
      <pc:docMkLst>
        <pc:docMk/>
      </pc:docMkLst>
      <pc:sldChg chg="delSp modSp mod">
        <pc:chgData name="Christoffer Østergaard Carstens" userId="5d542c86-40b2-4e4f-ab37-dc2fab4fc46a" providerId="ADAL" clId="{81CF5DBD-9FD2-4C9E-8DA5-75C46A77463D}" dt="2022-09-13T18:30:00.401" v="191" actId="403"/>
        <pc:sldMkLst>
          <pc:docMk/>
          <pc:sldMk cId="834824033" sldId="256"/>
        </pc:sldMkLst>
        <pc:spChg chg="mod">
          <ac:chgData name="Christoffer Østergaard Carstens" userId="5d542c86-40b2-4e4f-ab37-dc2fab4fc46a" providerId="ADAL" clId="{81CF5DBD-9FD2-4C9E-8DA5-75C46A77463D}" dt="2022-09-13T18:29:58.198" v="189" actId="403"/>
          <ac:spMkLst>
            <pc:docMk/>
            <pc:sldMk cId="834824033" sldId="256"/>
            <ac:spMk id="2" creationId="{CF317B45-C707-4F78-A046-9DB5738B0282}"/>
          </ac:spMkLst>
        </pc:spChg>
        <pc:spChg chg="mod">
          <ac:chgData name="Christoffer Østergaard Carstens" userId="5d542c86-40b2-4e4f-ab37-dc2fab4fc46a" providerId="ADAL" clId="{81CF5DBD-9FD2-4C9E-8DA5-75C46A77463D}" dt="2022-09-13T18:30:00.401" v="191" actId="403"/>
          <ac:spMkLst>
            <pc:docMk/>
            <pc:sldMk cId="834824033" sldId="256"/>
            <ac:spMk id="4" creationId="{D6BE36DA-1470-4DEC-998F-1FB0B21AFE03}"/>
          </ac:spMkLst>
        </pc:spChg>
        <pc:picChg chg="del">
          <ac:chgData name="Christoffer Østergaard Carstens" userId="5d542c86-40b2-4e4f-ab37-dc2fab4fc46a" providerId="ADAL" clId="{81CF5DBD-9FD2-4C9E-8DA5-75C46A77463D}" dt="2022-09-13T18:28:50.779" v="12" actId="478"/>
          <ac:picMkLst>
            <pc:docMk/>
            <pc:sldMk cId="834824033" sldId="256"/>
            <ac:picMk id="1028" creationId="{AC24024C-7C9B-4A7D-8879-E7299B7BC7F9}"/>
          </ac:picMkLst>
        </pc:picChg>
      </pc:sldChg>
      <pc:sldChg chg="del">
        <pc:chgData name="Christoffer Østergaard Carstens" userId="5d542c86-40b2-4e4f-ab37-dc2fab4fc46a" providerId="ADAL" clId="{81CF5DBD-9FD2-4C9E-8DA5-75C46A77463D}" dt="2022-09-13T18:28:59.885" v="49" actId="47"/>
        <pc:sldMkLst>
          <pc:docMk/>
          <pc:sldMk cId="1186769006" sldId="257"/>
        </pc:sldMkLst>
      </pc:sldChg>
      <pc:sldChg chg="modSp new mod">
        <pc:chgData name="Christoffer Østergaard Carstens" userId="5d542c86-40b2-4e4f-ab37-dc2fab4fc46a" providerId="ADAL" clId="{81CF5DBD-9FD2-4C9E-8DA5-75C46A77463D}" dt="2022-09-13T18:29:13.343" v="109" actId="20577"/>
        <pc:sldMkLst>
          <pc:docMk/>
          <pc:sldMk cId="2767075252" sldId="257"/>
        </pc:sldMkLst>
        <pc:spChg chg="mod">
          <ac:chgData name="Christoffer Østergaard Carstens" userId="5d542c86-40b2-4e4f-ab37-dc2fab4fc46a" providerId="ADAL" clId="{81CF5DBD-9FD2-4C9E-8DA5-75C46A77463D}" dt="2022-09-13T18:29:05.623" v="71" actId="20577"/>
          <ac:spMkLst>
            <pc:docMk/>
            <pc:sldMk cId="2767075252" sldId="257"/>
            <ac:spMk id="2" creationId="{9B5D4AF3-4828-4E55-9C6F-84741ACBD8BB}"/>
          </ac:spMkLst>
        </pc:spChg>
        <pc:spChg chg="mod">
          <ac:chgData name="Christoffer Østergaard Carstens" userId="5d542c86-40b2-4e4f-ab37-dc2fab4fc46a" providerId="ADAL" clId="{81CF5DBD-9FD2-4C9E-8DA5-75C46A77463D}" dt="2022-09-13T18:29:13.343" v="109" actId="20577"/>
          <ac:spMkLst>
            <pc:docMk/>
            <pc:sldMk cId="2767075252" sldId="257"/>
            <ac:spMk id="3" creationId="{0A7F5522-3280-450B-8AEF-27990FE6166D}"/>
          </ac:spMkLst>
        </pc:spChg>
      </pc:sldChg>
      <pc:sldChg chg="del">
        <pc:chgData name="Christoffer Østergaard Carstens" userId="5d542c86-40b2-4e4f-ab37-dc2fab4fc46a" providerId="ADAL" clId="{81CF5DBD-9FD2-4C9E-8DA5-75C46A77463D}" dt="2022-09-13T18:29:00.354" v="51" actId="47"/>
        <pc:sldMkLst>
          <pc:docMk/>
          <pc:sldMk cId="869625324" sldId="258"/>
        </pc:sldMkLst>
      </pc:sldChg>
      <pc:sldChg chg="modSp new mod">
        <pc:chgData name="Christoffer Østergaard Carstens" userId="5d542c86-40b2-4e4f-ab37-dc2fab4fc46a" providerId="ADAL" clId="{81CF5DBD-9FD2-4C9E-8DA5-75C46A77463D}" dt="2022-09-13T18:29:41.962" v="186" actId="20577"/>
        <pc:sldMkLst>
          <pc:docMk/>
          <pc:sldMk cId="2048388202" sldId="258"/>
        </pc:sldMkLst>
        <pc:spChg chg="mod">
          <ac:chgData name="Christoffer Østergaard Carstens" userId="5d542c86-40b2-4e4f-ab37-dc2fab4fc46a" providerId="ADAL" clId="{81CF5DBD-9FD2-4C9E-8DA5-75C46A77463D}" dt="2022-09-13T18:29:24.214" v="122" actId="20577"/>
          <ac:spMkLst>
            <pc:docMk/>
            <pc:sldMk cId="2048388202" sldId="258"/>
            <ac:spMk id="2" creationId="{A225302E-7103-4287-B0EA-69B87720B6B1}"/>
          </ac:spMkLst>
        </pc:spChg>
        <pc:spChg chg="mod">
          <ac:chgData name="Christoffer Østergaard Carstens" userId="5d542c86-40b2-4e4f-ab37-dc2fab4fc46a" providerId="ADAL" clId="{81CF5DBD-9FD2-4C9E-8DA5-75C46A77463D}" dt="2022-09-13T18:29:41.962" v="186" actId="20577"/>
          <ac:spMkLst>
            <pc:docMk/>
            <pc:sldMk cId="2048388202" sldId="258"/>
            <ac:spMk id="3" creationId="{3243BF38-3FE7-46B6-A98A-DCD4AF3B90AA}"/>
          </ac:spMkLst>
        </pc:spChg>
      </pc:sldChg>
      <pc:sldChg chg="del">
        <pc:chgData name="Christoffer Østergaard Carstens" userId="5d542c86-40b2-4e4f-ab37-dc2fab4fc46a" providerId="ADAL" clId="{81CF5DBD-9FD2-4C9E-8DA5-75C46A77463D}" dt="2022-09-13T18:29:01.154" v="54" actId="47"/>
        <pc:sldMkLst>
          <pc:docMk/>
          <pc:sldMk cId="491757107" sldId="260"/>
        </pc:sldMkLst>
      </pc:sldChg>
      <pc:sldChg chg="del">
        <pc:chgData name="Christoffer Østergaard Carstens" userId="5d542c86-40b2-4e4f-ab37-dc2fab4fc46a" providerId="ADAL" clId="{81CF5DBD-9FD2-4C9E-8DA5-75C46A77463D}" dt="2022-09-13T18:29:00.770" v="53" actId="47"/>
        <pc:sldMkLst>
          <pc:docMk/>
          <pc:sldMk cId="2123687572" sldId="261"/>
        </pc:sldMkLst>
      </pc:sldChg>
      <pc:sldChg chg="del">
        <pc:chgData name="Christoffer Østergaard Carstens" userId="5d542c86-40b2-4e4f-ab37-dc2fab4fc46a" providerId="ADAL" clId="{81CF5DBD-9FD2-4C9E-8DA5-75C46A77463D}" dt="2022-09-13T18:29:00.585" v="52" actId="47"/>
        <pc:sldMkLst>
          <pc:docMk/>
          <pc:sldMk cId="71559953" sldId="262"/>
        </pc:sldMkLst>
      </pc:sldChg>
      <pc:sldChg chg="del">
        <pc:chgData name="Christoffer Østergaard Carstens" userId="5d542c86-40b2-4e4f-ab37-dc2fab4fc46a" providerId="ADAL" clId="{81CF5DBD-9FD2-4C9E-8DA5-75C46A77463D}" dt="2022-09-13T18:28:59.538" v="48" actId="47"/>
        <pc:sldMkLst>
          <pc:docMk/>
          <pc:sldMk cId="2674386514" sldId="263"/>
        </pc:sldMkLst>
      </pc:sldChg>
      <pc:sldChg chg="del">
        <pc:chgData name="Christoffer Østergaard Carstens" userId="5d542c86-40b2-4e4f-ab37-dc2fab4fc46a" providerId="ADAL" clId="{81CF5DBD-9FD2-4C9E-8DA5-75C46A77463D}" dt="2022-09-13T18:29:00.170" v="50" actId="47"/>
        <pc:sldMkLst>
          <pc:docMk/>
          <pc:sldMk cId="3306461529" sldId="264"/>
        </pc:sldMkLst>
      </pc:sldChg>
    </pc:docChg>
  </pc:docChgLst>
  <pc:docChgLst>
    <pc:chgData name="Christoffer Østergaard Carstens" userId="5d542c86-40b2-4e4f-ab37-dc2fab4fc46a" providerId="ADAL" clId="{B05A5F9E-0E0C-4B3B-A5A7-1C8619018A8A}"/>
    <pc:docChg chg="undo redo custSel addSld delSld modSld sldOrd">
      <pc:chgData name="Christoffer Østergaard Carstens" userId="5d542c86-40b2-4e4f-ab37-dc2fab4fc46a" providerId="ADAL" clId="{B05A5F9E-0E0C-4B3B-A5A7-1C8619018A8A}" dt="2024-08-20T11:25:01.727" v="1600" actId="478"/>
      <pc:docMkLst>
        <pc:docMk/>
      </pc:docMkLst>
      <pc:sldChg chg="modSp add del mod">
        <pc:chgData name="Christoffer Østergaard Carstens" userId="5d542c86-40b2-4e4f-ab37-dc2fab4fc46a" providerId="ADAL" clId="{B05A5F9E-0E0C-4B3B-A5A7-1C8619018A8A}" dt="2024-08-20T10:45:01.948" v="71" actId="47"/>
        <pc:sldMkLst>
          <pc:docMk/>
          <pc:sldMk cId="1917881820" sldId="1893"/>
        </pc:sldMkLst>
        <pc:picChg chg="mod">
          <ac:chgData name="Christoffer Østergaard Carstens" userId="5d542c86-40b2-4e4f-ab37-dc2fab4fc46a" providerId="ADAL" clId="{B05A5F9E-0E0C-4B3B-A5A7-1C8619018A8A}" dt="2024-08-20T10:43:38.642" v="63" actId="1036"/>
          <ac:picMkLst>
            <pc:docMk/>
            <pc:sldMk cId="1917881820" sldId="1893"/>
            <ac:picMk id="5" creationId="{D18DAD03-DFBA-205A-D1EE-A9105089B073}"/>
          </ac:picMkLst>
        </pc:picChg>
      </pc:sldChg>
      <pc:sldChg chg="add del">
        <pc:chgData name="Christoffer Østergaard Carstens" userId="5d542c86-40b2-4e4f-ab37-dc2fab4fc46a" providerId="ADAL" clId="{B05A5F9E-0E0C-4B3B-A5A7-1C8619018A8A}" dt="2024-08-20T10:45:02.920" v="72" actId="47"/>
        <pc:sldMkLst>
          <pc:docMk/>
          <pc:sldMk cId="2918176796" sldId="1894"/>
        </pc:sldMkLst>
      </pc:sldChg>
      <pc:sldChg chg="add del">
        <pc:chgData name="Christoffer Østergaard Carstens" userId="5d542c86-40b2-4e4f-ab37-dc2fab4fc46a" providerId="ADAL" clId="{B05A5F9E-0E0C-4B3B-A5A7-1C8619018A8A}" dt="2024-08-20T10:45:03.652" v="73" actId="47"/>
        <pc:sldMkLst>
          <pc:docMk/>
          <pc:sldMk cId="3002182002" sldId="1955"/>
        </pc:sldMkLst>
      </pc:sldChg>
      <pc:sldChg chg="delSp add del mod">
        <pc:chgData name="Christoffer Østergaard Carstens" userId="5d542c86-40b2-4e4f-ab37-dc2fab4fc46a" providerId="ADAL" clId="{B05A5F9E-0E0C-4B3B-A5A7-1C8619018A8A}" dt="2024-08-20T10:47:31.126" v="202" actId="47"/>
        <pc:sldMkLst>
          <pc:docMk/>
          <pc:sldMk cId="2325380687" sldId="1958"/>
        </pc:sldMkLst>
        <pc:picChg chg="del">
          <ac:chgData name="Christoffer Østergaard Carstens" userId="5d542c86-40b2-4e4f-ab37-dc2fab4fc46a" providerId="ADAL" clId="{B05A5F9E-0E0C-4B3B-A5A7-1C8619018A8A}" dt="2024-08-20T10:45:21.466" v="83" actId="478"/>
          <ac:picMkLst>
            <pc:docMk/>
            <pc:sldMk cId="2325380687" sldId="1958"/>
            <ac:picMk id="7" creationId="{BF813EFB-8AED-E7AD-8D7B-CC06CBCDEF18}"/>
          </ac:picMkLst>
        </pc:picChg>
        <pc:picChg chg="del">
          <ac:chgData name="Christoffer Østergaard Carstens" userId="5d542c86-40b2-4e4f-ab37-dc2fab4fc46a" providerId="ADAL" clId="{B05A5F9E-0E0C-4B3B-A5A7-1C8619018A8A}" dt="2024-08-20T10:45:35.545" v="87" actId="478"/>
          <ac:picMkLst>
            <pc:docMk/>
            <pc:sldMk cId="2325380687" sldId="1958"/>
            <ac:picMk id="9" creationId="{CB730DF0-BBA6-27EA-9889-E49ED384E5B4}"/>
          </ac:picMkLst>
        </pc:picChg>
      </pc:sldChg>
      <pc:sldChg chg="delSp modSp add mod">
        <pc:chgData name="Christoffer Østergaard Carstens" userId="5d542c86-40b2-4e4f-ab37-dc2fab4fc46a" providerId="ADAL" clId="{B05A5F9E-0E0C-4B3B-A5A7-1C8619018A8A}" dt="2024-08-20T11:20:43.452" v="1558" actId="14100"/>
        <pc:sldMkLst>
          <pc:docMk/>
          <pc:sldMk cId="2629843616" sldId="1959"/>
        </pc:sldMkLst>
        <pc:picChg chg="del">
          <ac:chgData name="Christoffer Østergaard Carstens" userId="5d542c86-40b2-4e4f-ab37-dc2fab4fc46a" providerId="ADAL" clId="{B05A5F9E-0E0C-4B3B-A5A7-1C8619018A8A}" dt="2024-08-20T10:44:41.115" v="64" actId="478"/>
          <ac:picMkLst>
            <pc:docMk/>
            <pc:sldMk cId="2629843616" sldId="1959"/>
            <ac:picMk id="2" creationId="{6F71C04C-F0F1-7930-47BE-69D3E2F5D98B}"/>
          </ac:picMkLst>
        </pc:picChg>
        <pc:picChg chg="mod">
          <ac:chgData name="Christoffer Østergaard Carstens" userId="5d542c86-40b2-4e4f-ab37-dc2fab4fc46a" providerId="ADAL" clId="{B05A5F9E-0E0C-4B3B-A5A7-1C8619018A8A}" dt="2024-08-20T11:20:43.452" v="1558" actId="14100"/>
          <ac:picMkLst>
            <pc:docMk/>
            <pc:sldMk cId="2629843616" sldId="1959"/>
            <ac:picMk id="6" creationId="{ECC81D6A-626F-6EBA-E1D6-2BBD6D3A1CAD}"/>
          </ac:picMkLst>
        </pc:picChg>
      </pc:sldChg>
      <pc:sldChg chg="add del">
        <pc:chgData name="Christoffer Østergaard Carstens" userId="5d542c86-40b2-4e4f-ab37-dc2fab4fc46a" providerId="ADAL" clId="{B05A5F9E-0E0C-4B3B-A5A7-1C8619018A8A}" dt="2024-08-20T10:47:27.991" v="201" actId="47"/>
        <pc:sldMkLst>
          <pc:docMk/>
          <pc:sldMk cId="2854603595" sldId="2006"/>
        </pc:sldMkLst>
      </pc:sldChg>
      <pc:sldChg chg="add del">
        <pc:chgData name="Christoffer Østergaard Carstens" userId="5d542c86-40b2-4e4f-ab37-dc2fab4fc46a" providerId="ADAL" clId="{B05A5F9E-0E0C-4B3B-A5A7-1C8619018A8A}" dt="2024-08-20T10:42:14.938" v="50" actId="47"/>
        <pc:sldMkLst>
          <pc:docMk/>
          <pc:sldMk cId="3259507829" sldId="2021"/>
        </pc:sldMkLst>
      </pc:sldChg>
      <pc:sldChg chg="addSp delSp modSp mod">
        <pc:chgData name="Christoffer Østergaard Carstens" userId="5d542c86-40b2-4e4f-ab37-dc2fab4fc46a" providerId="ADAL" clId="{B05A5F9E-0E0C-4B3B-A5A7-1C8619018A8A}" dt="2024-08-20T10:42:48.687" v="52" actId="26606"/>
        <pc:sldMkLst>
          <pc:docMk/>
          <pc:sldMk cId="1698665380" sldId="2030"/>
        </pc:sldMkLst>
        <pc:spChg chg="mod">
          <ac:chgData name="Christoffer Østergaard Carstens" userId="5d542c86-40b2-4e4f-ab37-dc2fab4fc46a" providerId="ADAL" clId="{B05A5F9E-0E0C-4B3B-A5A7-1C8619018A8A}" dt="2024-08-20T10:42:48.687" v="52" actId="26606"/>
          <ac:spMkLst>
            <pc:docMk/>
            <pc:sldMk cId="1698665380" sldId="2030"/>
            <ac:spMk id="2" creationId="{8D7B73C6-ED70-4F46-EFB2-55E4B97780E4}"/>
          </ac:spMkLst>
        </pc:spChg>
        <pc:spChg chg="mod">
          <ac:chgData name="Christoffer Østergaard Carstens" userId="5d542c86-40b2-4e4f-ab37-dc2fab4fc46a" providerId="ADAL" clId="{B05A5F9E-0E0C-4B3B-A5A7-1C8619018A8A}" dt="2024-08-20T10:42:48.687" v="52" actId="26606"/>
          <ac:spMkLst>
            <pc:docMk/>
            <pc:sldMk cId="1698665380" sldId="2030"/>
            <ac:spMk id="3" creationId="{34E4EC69-0ED7-871A-23EC-E04B08DB6E82}"/>
          </ac:spMkLst>
        </pc:spChg>
        <pc:spChg chg="del">
          <ac:chgData name="Christoffer Østergaard Carstens" userId="5d542c86-40b2-4e4f-ab37-dc2fab4fc46a" providerId="ADAL" clId="{B05A5F9E-0E0C-4B3B-A5A7-1C8619018A8A}" dt="2024-08-20T10:42:48.687" v="52" actId="26606"/>
          <ac:spMkLst>
            <pc:docMk/>
            <pc:sldMk cId="1698665380" sldId="2030"/>
            <ac:spMk id="9225" creationId="{48B13CA8-CBEA-4805-955D-CEBE32236560}"/>
          </ac:spMkLst>
        </pc:spChg>
        <pc:spChg chg="del">
          <ac:chgData name="Christoffer Østergaard Carstens" userId="5d542c86-40b2-4e4f-ab37-dc2fab4fc46a" providerId="ADAL" clId="{B05A5F9E-0E0C-4B3B-A5A7-1C8619018A8A}" dt="2024-08-20T10:42:48.687" v="52" actId="26606"/>
          <ac:spMkLst>
            <pc:docMk/>
            <pc:sldMk cId="1698665380" sldId="2030"/>
            <ac:spMk id="9226" creationId="{9D768B77-8742-43A0-AF16-6AC4D378E482}"/>
          </ac:spMkLst>
        </pc:spChg>
        <pc:spChg chg="add">
          <ac:chgData name="Christoffer Østergaard Carstens" userId="5d542c86-40b2-4e4f-ab37-dc2fab4fc46a" providerId="ADAL" clId="{B05A5F9E-0E0C-4B3B-A5A7-1C8619018A8A}" dt="2024-08-20T10:42:48.687" v="52" actId="26606"/>
          <ac:spMkLst>
            <pc:docMk/>
            <pc:sldMk cId="1698665380" sldId="2030"/>
            <ac:spMk id="9231" creationId="{3C54F4CE-85F0-46ED-80DA-9518C9251AD1}"/>
          </ac:spMkLst>
        </pc:spChg>
        <pc:spChg chg="add">
          <ac:chgData name="Christoffer Østergaard Carstens" userId="5d542c86-40b2-4e4f-ab37-dc2fab4fc46a" providerId="ADAL" clId="{B05A5F9E-0E0C-4B3B-A5A7-1C8619018A8A}" dt="2024-08-20T10:42:48.687" v="52" actId="26606"/>
          <ac:spMkLst>
            <pc:docMk/>
            <pc:sldMk cId="1698665380" sldId="2030"/>
            <ac:spMk id="9233" creationId="{DADD1FCA-8ACB-4958-81DD-4CDD6D3E1921}"/>
          </ac:spMkLst>
        </pc:spChg>
        <pc:picChg chg="add mod">
          <ac:chgData name="Christoffer Østergaard Carstens" userId="5d542c86-40b2-4e4f-ab37-dc2fab4fc46a" providerId="ADAL" clId="{B05A5F9E-0E0C-4B3B-A5A7-1C8619018A8A}" dt="2024-08-20T10:42:48.687" v="52" actId="26606"/>
          <ac:picMkLst>
            <pc:docMk/>
            <pc:sldMk cId="1698665380" sldId="2030"/>
            <ac:picMk id="1026" creationId="{4BE7F984-E761-EC7A-BEC8-6BD2A51CB077}"/>
          </ac:picMkLst>
        </pc:picChg>
        <pc:picChg chg="del">
          <ac:chgData name="Christoffer Østergaard Carstens" userId="5d542c86-40b2-4e4f-ab37-dc2fab4fc46a" providerId="ADAL" clId="{B05A5F9E-0E0C-4B3B-A5A7-1C8619018A8A}" dt="2024-08-20T10:37:00.555" v="22" actId="478"/>
          <ac:picMkLst>
            <pc:docMk/>
            <pc:sldMk cId="1698665380" sldId="2030"/>
            <ac:picMk id="9218" creationId="{DED7709C-EC37-7FDE-C296-88E3BA7AF8CB}"/>
          </ac:picMkLst>
        </pc:picChg>
      </pc:sldChg>
      <pc:sldChg chg="del">
        <pc:chgData name="Christoffer Østergaard Carstens" userId="5d542c86-40b2-4e4f-ab37-dc2fab4fc46a" providerId="ADAL" clId="{B05A5F9E-0E0C-4B3B-A5A7-1C8619018A8A}" dt="2024-08-20T10:41:52.013" v="24" actId="47"/>
        <pc:sldMkLst>
          <pc:docMk/>
          <pc:sldMk cId="1989320345" sldId="2031"/>
        </pc:sldMkLst>
      </pc:sldChg>
      <pc:sldChg chg="del">
        <pc:chgData name="Christoffer Østergaard Carstens" userId="5d542c86-40b2-4e4f-ab37-dc2fab4fc46a" providerId="ADAL" clId="{B05A5F9E-0E0C-4B3B-A5A7-1C8619018A8A}" dt="2024-08-20T10:41:52.198" v="25" actId="47"/>
        <pc:sldMkLst>
          <pc:docMk/>
          <pc:sldMk cId="2569035964" sldId="2032"/>
        </pc:sldMkLst>
      </pc:sldChg>
      <pc:sldChg chg="modSp add del mod ord">
        <pc:chgData name="Christoffer Østergaard Carstens" userId="5d542c86-40b2-4e4f-ab37-dc2fab4fc46a" providerId="ADAL" clId="{B05A5F9E-0E0C-4B3B-A5A7-1C8619018A8A}" dt="2024-08-20T11:20:53.805" v="1561"/>
        <pc:sldMkLst>
          <pc:docMk/>
          <pc:sldMk cId="16269026" sldId="2033"/>
        </pc:sldMkLst>
        <pc:spChg chg="mod">
          <ac:chgData name="Christoffer Østergaard Carstens" userId="5d542c86-40b2-4e4f-ab37-dc2fab4fc46a" providerId="ADAL" clId="{B05A5F9E-0E0C-4B3B-A5A7-1C8619018A8A}" dt="2024-08-20T11:19:19.598" v="1555" actId="20577"/>
          <ac:spMkLst>
            <pc:docMk/>
            <pc:sldMk cId="16269026" sldId="2033"/>
            <ac:spMk id="3" creationId="{E0F32FB8-B53B-10AB-912C-19A30EA34015}"/>
          </ac:spMkLst>
        </pc:spChg>
      </pc:sldChg>
      <pc:sldChg chg="new del">
        <pc:chgData name="Christoffer Østergaard Carstens" userId="5d542c86-40b2-4e4f-ab37-dc2fab4fc46a" providerId="ADAL" clId="{B05A5F9E-0E0C-4B3B-A5A7-1C8619018A8A}" dt="2024-08-20T10:42:12.192" v="48" actId="47"/>
        <pc:sldMkLst>
          <pc:docMk/>
          <pc:sldMk cId="763399815" sldId="2034"/>
        </pc:sldMkLst>
      </pc:sldChg>
      <pc:sldChg chg="addSp modSp new add del mod">
        <pc:chgData name="Christoffer Østergaard Carstens" userId="5d542c86-40b2-4e4f-ab37-dc2fab4fc46a" providerId="ADAL" clId="{B05A5F9E-0E0C-4B3B-A5A7-1C8619018A8A}" dt="2024-08-20T10:43:26.916" v="62" actId="22"/>
        <pc:sldMkLst>
          <pc:docMk/>
          <pc:sldMk cId="1092449978" sldId="2034"/>
        </pc:sldMkLst>
        <pc:spChg chg="add mod">
          <ac:chgData name="Christoffer Østergaard Carstens" userId="5d542c86-40b2-4e4f-ab37-dc2fab4fc46a" providerId="ADAL" clId="{B05A5F9E-0E0C-4B3B-A5A7-1C8619018A8A}" dt="2024-08-20T10:43:11.502" v="58" actId="20577"/>
          <ac:spMkLst>
            <pc:docMk/>
            <pc:sldMk cId="1092449978" sldId="2034"/>
            <ac:spMk id="4" creationId="{F424D85A-50FF-9E04-FC72-C211A4BC35AF}"/>
          </ac:spMkLst>
        </pc:spChg>
        <pc:spChg chg="add">
          <ac:chgData name="Christoffer Østergaard Carstens" userId="5d542c86-40b2-4e4f-ab37-dc2fab4fc46a" providerId="ADAL" clId="{B05A5F9E-0E0C-4B3B-A5A7-1C8619018A8A}" dt="2024-08-20T10:43:01.152" v="54"/>
          <ac:spMkLst>
            <pc:docMk/>
            <pc:sldMk cId="1092449978" sldId="2034"/>
            <ac:spMk id="5" creationId="{08365CD9-122D-CCEE-286B-4182CF5B3D83}"/>
          </ac:spMkLst>
        </pc:spChg>
        <pc:spChg chg="add mod">
          <ac:chgData name="Christoffer Østergaard Carstens" userId="5d542c86-40b2-4e4f-ab37-dc2fab4fc46a" providerId="ADAL" clId="{B05A5F9E-0E0C-4B3B-A5A7-1C8619018A8A}" dt="2024-08-20T10:43:11.370" v="57"/>
          <ac:spMkLst>
            <pc:docMk/>
            <pc:sldMk cId="1092449978" sldId="2034"/>
            <ac:spMk id="6" creationId="{A4E78E78-1C9B-2E1C-77C2-151FE5D744FD}"/>
          </ac:spMkLst>
        </pc:spChg>
        <pc:spChg chg="add mod">
          <ac:chgData name="Christoffer Østergaard Carstens" userId="5d542c86-40b2-4e4f-ab37-dc2fab4fc46a" providerId="ADAL" clId="{B05A5F9E-0E0C-4B3B-A5A7-1C8619018A8A}" dt="2024-08-20T10:43:11.370" v="57"/>
          <ac:spMkLst>
            <pc:docMk/>
            <pc:sldMk cId="1092449978" sldId="2034"/>
            <ac:spMk id="7" creationId="{B815EAF1-B230-89C6-BBAF-7C62DA442ABF}"/>
          </ac:spMkLst>
        </pc:spChg>
        <pc:spChg chg="add">
          <ac:chgData name="Christoffer Østergaard Carstens" userId="5d542c86-40b2-4e4f-ab37-dc2fab4fc46a" providerId="ADAL" clId="{B05A5F9E-0E0C-4B3B-A5A7-1C8619018A8A}" dt="2024-08-20T10:43:13.290" v="59"/>
          <ac:spMkLst>
            <pc:docMk/>
            <pc:sldMk cId="1092449978" sldId="2034"/>
            <ac:spMk id="8" creationId="{007CCD31-FBD8-96D9-6246-FEC694953FC5}"/>
          </ac:spMkLst>
        </pc:spChg>
        <pc:spChg chg="add">
          <ac:chgData name="Christoffer Østergaard Carstens" userId="5d542c86-40b2-4e4f-ab37-dc2fab4fc46a" providerId="ADAL" clId="{B05A5F9E-0E0C-4B3B-A5A7-1C8619018A8A}" dt="2024-08-20T10:43:13.290" v="59"/>
          <ac:spMkLst>
            <pc:docMk/>
            <pc:sldMk cId="1092449978" sldId="2034"/>
            <ac:spMk id="9" creationId="{79E376C3-7F92-FEAC-2992-22838C7D8A6F}"/>
          </ac:spMkLst>
        </pc:spChg>
        <pc:picChg chg="add">
          <ac:chgData name="Christoffer Østergaard Carstens" userId="5d542c86-40b2-4e4f-ab37-dc2fab4fc46a" providerId="ADAL" clId="{B05A5F9E-0E0C-4B3B-A5A7-1C8619018A8A}" dt="2024-08-20T10:43:26.916" v="62" actId="22"/>
          <ac:picMkLst>
            <pc:docMk/>
            <pc:sldMk cId="1092449978" sldId="2034"/>
            <ac:picMk id="11" creationId="{07763A8E-6E44-4DB9-B5B0-D81DFA6675BE}"/>
          </ac:picMkLst>
        </pc:picChg>
        <pc:picChg chg="add">
          <ac:chgData name="Christoffer Østergaard Carstens" userId="5d542c86-40b2-4e4f-ab37-dc2fab4fc46a" providerId="ADAL" clId="{B05A5F9E-0E0C-4B3B-A5A7-1C8619018A8A}" dt="2024-08-20T10:43:01.152" v="54"/>
          <ac:picMkLst>
            <pc:docMk/>
            <pc:sldMk cId="1092449978" sldId="2034"/>
            <ac:picMk id="2051" creationId="{AA10DD5C-81EC-2026-3077-88CE85BC9CD0}"/>
          </ac:picMkLst>
        </pc:picChg>
        <pc:picChg chg="add mod">
          <ac:chgData name="Christoffer Østergaard Carstens" userId="5d542c86-40b2-4e4f-ab37-dc2fab4fc46a" providerId="ADAL" clId="{B05A5F9E-0E0C-4B3B-A5A7-1C8619018A8A}" dt="2024-08-20T10:43:11.370" v="57"/>
          <ac:picMkLst>
            <pc:docMk/>
            <pc:sldMk cId="1092449978" sldId="2034"/>
            <ac:picMk id="2054" creationId="{B39453B2-F197-16D1-CB03-19AAC9813C65}"/>
          </ac:picMkLst>
        </pc:picChg>
        <pc:picChg chg="add">
          <ac:chgData name="Christoffer Østergaard Carstens" userId="5d542c86-40b2-4e4f-ab37-dc2fab4fc46a" providerId="ADAL" clId="{B05A5F9E-0E0C-4B3B-A5A7-1C8619018A8A}" dt="2024-08-20T10:43:13.290" v="59"/>
          <ac:picMkLst>
            <pc:docMk/>
            <pc:sldMk cId="1092449978" sldId="2034"/>
            <ac:picMk id="2057" creationId="{C8387F21-182D-02FC-79C8-83B08D2E27FD}"/>
          </ac:picMkLst>
        </pc:picChg>
      </pc:sldChg>
      <pc:sldChg chg="add del">
        <pc:chgData name="Christoffer Østergaard Carstens" userId="5d542c86-40b2-4e4f-ab37-dc2fab4fc46a" providerId="ADAL" clId="{B05A5F9E-0E0C-4B3B-A5A7-1C8619018A8A}" dt="2024-08-20T10:42:09.809" v="46" actId="47"/>
        <pc:sldMkLst>
          <pc:docMk/>
          <pc:sldMk cId="3662589857" sldId="2034"/>
        </pc:sldMkLst>
      </pc:sldChg>
      <pc:sldChg chg="add del">
        <pc:chgData name="Christoffer Østergaard Carstens" userId="5d542c86-40b2-4e4f-ab37-dc2fab4fc46a" providerId="ADAL" clId="{B05A5F9E-0E0C-4B3B-A5A7-1C8619018A8A}" dt="2024-08-20T10:42:08.240" v="45" actId="47"/>
        <pc:sldMkLst>
          <pc:docMk/>
          <pc:sldMk cId="1612482632" sldId="2035"/>
        </pc:sldMkLst>
      </pc:sldChg>
      <pc:sldChg chg="addSp delSp modSp new del mod setBg">
        <pc:chgData name="Christoffer Østergaard Carstens" userId="5d542c86-40b2-4e4f-ab37-dc2fab4fc46a" providerId="ADAL" clId="{B05A5F9E-0E0C-4B3B-A5A7-1C8619018A8A}" dt="2024-08-20T10:52:19.677" v="451" actId="47"/>
        <pc:sldMkLst>
          <pc:docMk/>
          <pc:sldMk cId="4054239325" sldId="2035"/>
        </pc:sldMkLst>
        <pc:spChg chg="add del">
          <ac:chgData name="Christoffer Østergaard Carstens" userId="5d542c86-40b2-4e4f-ab37-dc2fab4fc46a" providerId="ADAL" clId="{B05A5F9E-0E0C-4B3B-A5A7-1C8619018A8A}" dt="2024-08-20T10:45:14.400" v="81" actId="26606"/>
          <ac:spMkLst>
            <pc:docMk/>
            <pc:sldMk cId="4054239325" sldId="2035"/>
            <ac:spMk id="2" creationId="{26F73CC0-5D1F-F2BB-6F74-46830F25D6E4}"/>
          </ac:spMkLst>
        </pc:spChg>
        <pc:spChg chg="add del">
          <ac:chgData name="Christoffer Østergaard Carstens" userId="5d542c86-40b2-4e4f-ab37-dc2fab4fc46a" providerId="ADAL" clId="{B05A5F9E-0E0C-4B3B-A5A7-1C8619018A8A}" dt="2024-08-20T10:45:14.400" v="81" actId="26606"/>
          <ac:spMkLst>
            <pc:docMk/>
            <pc:sldMk cId="4054239325" sldId="2035"/>
            <ac:spMk id="3" creationId="{26CB7D09-1BE0-BB69-A48D-53D5524C3898}"/>
          </ac:spMkLst>
        </pc:spChg>
        <pc:spChg chg="add del">
          <ac:chgData name="Christoffer Østergaard Carstens" userId="5d542c86-40b2-4e4f-ab37-dc2fab4fc46a" providerId="ADAL" clId="{B05A5F9E-0E0C-4B3B-A5A7-1C8619018A8A}" dt="2024-08-20T10:45:14.400" v="80" actId="26606"/>
          <ac:spMkLst>
            <pc:docMk/>
            <pc:sldMk cId="4054239325" sldId="2035"/>
            <ac:spMk id="6" creationId="{26F73CC0-5D1F-F2BB-6F74-46830F25D6E4}"/>
          </ac:spMkLst>
        </pc:spChg>
        <pc:spChg chg="add del">
          <ac:chgData name="Christoffer Østergaard Carstens" userId="5d542c86-40b2-4e4f-ab37-dc2fab4fc46a" providerId="ADAL" clId="{B05A5F9E-0E0C-4B3B-A5A7-1C8619018A8A}" dt="2024-08-20T10:45:14.400" v="80" actId="26606"/>
          <ac:spMkLst>
            <pc:docMk/>
            <pc:sldMk cId="4054239325" sldId="2035"/>
            <ac:spMk id="7" creationId="{26CB7D09-1BE0-BB69-A48D-53D5524C3898}"/>
          </ac:spMkLst>
        </pc:spChg>
        <pc:spChg chg="add del">
          <ac:chgData name="Christoffer Østergaard Carstens" userId="5d542c86-40b2-4e4f-ab37-dc2fab4fc46a" providerId="ADAL" clId="{B05A5F9E-0E0C-4B3B-A5A7-1C8619018A8A}" dt="2024-08-20T10:45:14.400" v="80" actId="26606"/>
          <ac:spMkLst>
            <pc:docMk/>
            <pc:sldMk cId="4054239325" sldId="2035"/>
            <ac:spMk id="9" creationId="{131BAD53-4E89-4F62-BBB7-26359763ED39}"/>
          </ac:spMkLst>
        </pc:spChg>
        <pc:spChg chg="add del">
          <ac:chgData name="Christoffer Østergaard Carstens" userId="5d542c86-40b2-4e4f-ab37-dc2fab4fc46a" providerId="ADAL" clId="{B05A5F9E-0E0C-4B3B-A5A7-1C8619018A8A}" dt="2024-08-20T10:45:14.400" v="80" actId="26606"/>
          <ac:spMkLst>
            <pc:docMk/>
            <pc:sldMk cId="4054239325" sldId="2035"/>
            <ac:spMk id="11" creationId="{62756DA2-40EB-4C6F-B962-5822FFB54FB6}"/>
          </ac:spMkLst>
        </pc:spChg>
        <pc:picChg chg="add mod">
          <ac:chgData name="Christoffer Østergaard Carstens" userId="5d542c86-40b2-4e4f-ab37-dc2fab4fc46a" providerId="ADAL" clId="{B05A5F9E-0E0C-4B3B-A5A7-1C8619018A8A}" dt="2024-08-20T10:51:09.642" v="391" actId="1076"/>
          <ac:picMkLst>
            <pc:docMk/>
            <pc:sldMk cId="4054239325" sldId="2035"/>
            <ac:picMk id="4" creationId="{12BF7572-C082-5AF0-880B-CC96C52CD150}"/>
          </ac:picMkLst>
        </pc:picChg>
      </pc:sldChg>
      <pc:sldChg chg="addSp delSp modSp new del mod setBg">
        <pc:chgData name="Christoffer Østergaard Carstens" userId="5d542c86-40b2-4e4f-ab37-dc2fab4fc46a" providerId="ADAL" clId="{B05A5F9E-0E0C-4B3B-A5A7-1C8619018A8A}" dt="2024-08-20T10:53:05.896" v="478" actId="47"/>
        <pc:sldMkLst>
          <pc:docMk/>
          <pc:sldMk cId="1953941500" sldId="2036"/>
        </pc:sldMkLst>
        <pc:spChg chg="del">
          <ac:chgData name="Christoffer Østergaard Carstens" userId="5d542c86-40b2-4e4f-ab37-dc2fab4fc46a" providerId="ADAL" clId="{B05A5F9E-0E0C-4B3B-A5A7-1C8619018A8A}" dt="2024-08-20T10:45:31.455" v="86" actId="26606"/>
          <ac:spMkLst>
            <pc:docMk/>
            <pc:sldMk cId="1953941500" sldId="2036"/>
            <ac:spMk id="2" creationId="{202426BC-0D08-1069-7799-1CA7D110FEB7}"/>
          </ac:spMkLst>
        </pc:spChg>
        <pc:spChg chg="del">
          <ac:chgData name="Christoffer Østergaard Carstens" userId="5d542c86-40b2-4e4f-ab37-dc2fab4fc46a" providerId="ADAL" clId="{B05A5F9E-0E0C-4B3B-A5A7-1C8619018A8A}" dt="2024-08-20T10:45:31.455" v="86" actId="26606"/>
          <ac:spMkLst>
            <pc:docMk/>
            <pc:sldMk cId="1953941500" sldId="2036"/>
            <ac:spMk id="3" creationId="{39ABC5AE-F469-5BAE-091F-97BD074F25F9}"/>
          </ac:spMkLst>
        </pc:spChg>
        <pc:spChg chg="add">
          <ac:chgData name="Christoffer Østergaard Carstens" userId="5d542c86-40b2-4e4f-ab37-dc2fab4fc46a" providerId="ADAL" clId="{B05A5F9E-0E0C-4B3B-A5A7-1C8619018A8A}" dt="2024-08-20T10:45:31.455" v="86" actId="26606"/>
          <ac:spMkLst>
            <pc:docMk/>
            <pc:sldMk cId="1953941500" sldId="2036"/>
            <ac:spMk id="9" creationId="{42A4FC2C-047E-45A5-965D-8E1E3BF09BC6}"/>
          </ac:spMkLst>
        </pc:spChg>
        <pc:picChg chg="add mod">
          <ac:chgData name="Christoffer Østergaard Carstens" userId="5d542c86-40b2-4e4f-ab37-dc2fab4fc46a" providerId="ADAL" clId="{B05A5F9E-0E0C-4B3B-A5A7-1C8619018A8A}" dt="2024-08-20T10:45:31.455" v="86" actId="26606"/>
          <ac:picMkLst>
            <pc:docMk/>
            <pc:sldMk cId="1953941500" sldId="2036"/>
            <ac:picMk id="4" creationId="{554EBEC9-2C6E-2088-0480-04A330453993}"/>
          </ac:picMkLst>
        </pc:picChg>
      </pc:sldChg>
      <pc:sldChg chg="add del">
        <pc:chgData name="Christoffer Østergaard Carstens" userId="5d542c86-40b2-4e4f-ab37-dc2fab4fc46a" providerId="ADAL" clId="{B05A5F9E-0E0C-4B3B-A5A7-1C8619018A8A}" dt="2024-08-20T10:42:08.086" v="44" actId="47"/>
        <pc:sldMkLst>
          <pc:docMk/>
          <pc:sldMk cId="3256143000" sldId="2036"/>
        </pc:sldMkLst>
      </pc:sldChg>
      <pc:sldChg chg="del">
        <pc:chgData name="Christoffer Østergaard Carstens" userId="5d542c86-40b2-4e4f-ab37-dc2fab4fc46a" providerId="ADAL" clId="{B05A5F9E-0E0C-4B3B-A5A7-1C8619018A8A}" dt="2024-08-20T10:42:07.487" v="43" actId="47"/>
        <pc:sldMkLst>
          <pc:docMk/>
          <pc:sldMk cId="1144869626" sldId="2037"/>
        </pc:sldMkLst>
      </pc:sldChg>
      <pc:sldChg chg="addSp modSp new mod setBg">
        <pc:chgData name="Christoffer Østergaard Carstens" userId="5d542c86-40b2-4e4f-ab37-dc2fab4fc46a" providerId="ADAL" clId="{B05A5F9E-0E0C-4B3B-A5A7-1C8619018A8A}" dt="2024-08-20T10:53:08.903" v="479" actId="26606"/>
        <pc:sldMkLst>
          <pc:docMk/>
          <pc:sldMk cId="3258190670" sldId="2037"/>
        </pc:sldMkLst>
        <pc:spChg chg="mod">
          <ac:chgData name="Christoffer Østergaard Carstens" userId="5d542c86-40b2-4e4f-ab37-dc2fab4fc46a" providerId="ADAL" clId="{B05A5F9E-0E0C-4B3B-A5A7-1C8619018A8A}" dt="2024-08-20T10:53:08.903" v="479" actId="26606"/>
          <ac:spMkLst>
            <pc:docMk/>
            <pc:sldMk cId="3258190670" sldId="2037"/>
            <ac:spMk id="2" creationId="{ED802F8D-2FA7-A0FE-D78B-96D604B9B882}"/>
          </ac:spMkLst>
        </pc:spChg>
        <pc:spChg chg="mod ord">
          <ac:chgData name="Christoffer Østergaard Carstens" userId="5d542c86-40b2-4e4f-ab37-dc2fab4fc46a" providerId="ADAL" clId="{B05A5F9E-0E0C-4B3B-A5A7-1C8619018A8A}" dt="2024-08-20T10:53:08.903" v="479" actId="26606"/>
          <ac:spMkLst>
            <pc:docMk/>
            <pc:sldMk cId="3258190670" sldId="2037"/>
            <ac:spMk id="3" creationId="{1C2590D5-AC22-8C03-46D2-7173899685F1}"/>
          </ac:spMkLst>
        </pc:spChg>
        <pc:spChg chg="add">
          <ac:chgData name="Christoffer Østergaard Carstens" userId="5d542c86-40b2-4e4f-ab37-dc2fab4fc46a" providerId="ADAL" clId="{B05A5F9E-0E0C-4B3B-A5A7-1C8619018A8A}" dt="2024-08-20T10:53:08.903" v="479" actId="26606"/>
          <ac:spMkLst>
            <pc:docMk/>
            <pc:sldMk cId="3258190670" sldId="2037"/>
            <ac:spMk id="9" creationId="{2C61293E-6EBE-43EF-A52C-9BEBFD7679D4}"/>
          </ac:spMkLst>
        </pc:spChg>
        <pc:spChg chg="add">
          <ac:chgData name="Christoffer Østergaard Carstens" userId="5d542c86-40b2-4e4f-ab37-dc2fab4fc46a" providerId="ADAL" clId="{B05A5F9E-0E0C-4B3B-A5A7-1C8619018A8A}" dt="2024-08-20T10:53:08.903" v="479" actId="26606"/>
          <ac:spMkLst>
            <pc:docMk/>
            <pc:sldMk cId="3258190670" sldId="2037"/>
            <ac:spMk id="11" creationId="{21540236-BFD5-4A9D-8840-4703E7F76825}"/>
          </ac:spMkLst>
        </pc:spChg>
        <pc:picChg chg="add mod">
          <ac:chgData name="Christoffer Østergaard Carstens" userId="5d542c86-40b2-4e4f-ab37-dc2fab4fc46a" providerId="ADAL" clId="{B05A5F9E-0E0C-4B3B-A5A7-1C8619018A8A}" dt="2024-08-20T10:53:08.903" v="479" actId="26606"/>
          <ac:picMkLst>
            <pc:docMk/>
            <pc:sldMk cId="3258190670" sldId="2037"/>
            <ac:picMk id="4" creationId="{00B8F044-7504-4367-A7EB-31CBC5ADEE32}"/>
          </ac:picMkLst>
        </pc:picChg>
      </pc:sldChg>
      <pc:sldChg chg="del">
        <pc:chgData name="Christoffer Østergaard Carstens" userId="5d542c86-40b2-4e4f-ab37-dc2fab4fc46a" providerId="ADAL" clId="{B05A5F9E-0E0C-4B3B-A5A7-1C8619018A8A}" dt="2024-08-20T10:42:06.871" v="41" actId="47"/>
        <pc:sldMkLst>
          <pc:docMk/>
          <pc:sldMk cId="2573034537" sldId="2038"/>
        </pc:sldMkLst>
      </pc:sldChg>
      <pc:sldChg chg="modSp new mod">
        <pc:chgData name="Christoffer Østergaard Carstens" userId="5d542c86-40b2-4e4f-ab37-dc2fab4fc46a" providerId="ADAL" clId="{B05A5F9E-0E0C-4B3B-A5A7-1C8619018A8A}" dt="2024-08-20T10:51:02.861" v="388"/>
        <pc:sldMkLst>
          <pc:docMk/>
          <pc:sldMk cId="2608731304" sldId="2038"/>
        </pc:sldMkLst>
        <pc:spChg chg="mod">
          <ac:chgData name="Christoffer Østergaard Carstens" userId="5d542c86-40b2-4e4f-ab37-dc2fab4fc46a" providerId="ADAL" clId="{B05A5F9E-0E0C-4B3B-A5A7-1C8619018A8A}" dt="2024-08-20T10:50:12.939" v="228" actId="20577"/>
          <ac:spMkLst>
            <pc:docMk/>
            <pc:sldMk cId="2608731304" sldId="2038"/>
            <ac:spMk id="2" creationId="{1A3A9902-048F-516C-DDD2-288CDCB7178F}"/>
          </ac:spMkLst>
        </pc:spChg>
        <pc:spChg chg="mod">
          <ac:chgData name="Christoffer Østergaard Carstens" userId="5d542c86-40b2-4e4f-ab37-dc2fab4fc46a" providerId="ADAL" clId="{B05A5F9E-0E0C-4B3B-A5A7-1C8619018A8A}" dt="2024-08-20T10:51:02.861" v="388"/>
          <ac:spMkLst>
            <pc:docMk/>
            <pc:sldMk cId="2608731304" sldId="2038"/>
            <ac:spMk id="3" creationId="{1B37E5DC-DEE0-6A53-3B83-D079DD75BA01}"/>
          </ac:spMkLst>
        </pc:spChg>
      </pc:sldChg>
      <pc:sldChg chg="addSp modSp new mod setBg">
        <pc:chgData name="Christoffer Østergaard Carstens" userId="5d542c86-40b2-4e4f-ab37-dc2fab4fc46a" providerId="ADAL" clId="{B05A5F9E-0E0C-4B3B-A5A7-1C8619018A8A}" dt="2024-08-20T10:52:14.046" v="450" actId="20577"/>
        <pc:sldMkLst>
          <pc:docMk/>
          <pc:sldMk cId="271798299" sldId="2039"/>
        </pc:sldMkLst>
        <pc:spChg chg="mod">
          <ac:chgData name="Christoffer Østergaard Carstens" userId="5d542c86-40b2-4e4f-ab37-dc2fab4fc46a" providerId="ADAL" clId="{B05A5F9E-0E0C-4B3B-A5A7-1C8619018A8A}" dt="2024-08-20T10:51:49.632" v="433" actId="26606"/>
          <ac:spMkLst>
            <pc:docMk/>
            <pc:sldMk cId="271798299" sldId="2039"/>
            <ac:spMk id="2" creationId="{FC91723D-4BD3-06FC-F513-E41D2EC4242F}"/>
          </ac:spMkLst>
        </pc:spChg>
        <pc:spChg chg="mod">
          <ac:chgData name="Christoffer Østergaard Carstens" userId="5d542c86-40b2-4e4f-ab37-dc2fab4fc46a" providerId="ADAL" clId="{B05A5F9E-0E0C-4B3B-A5A7-1C8619018A8A}" dt="2024-08-20T10:52:14.046" v="450" actId="20577"/>
          <ac:spMkLst>
            <pc:docMk/>
            <pc:sldMk cId="271798299" sldId="2039"/>
            <ac:spMk id="3" creationId="{BBE0316D-7E0C-000A-BF2B-0014389C556B}"/>
          </ac:spMkLst>
        </pc:spChg>
        <pc:spChg chg="add">
          <ac:chgData name="Christoffer Østergaard Carstens" userId="5d542c86-40b2-4e4f-ab37-dc2fab4fc46a" providerId="ADAL" clId="{B05A5F9E-0E0C-4B3B-A5A7-1C8619018A8A}" dt="2024-08-20T10:51:49.632" v="433" actId="26606"/>
          <ac:spMkLst>
            <pc:docMk/>
            <pc:sldMk cId="271798299" sldId="2039"/>
            <ac:spMk id="9" creationId="{2B97F24A-32CE-4C1C-A50D-3016B394DCFB}"/>
          </ac:spMkLst>
        </pc:spChg>
        <pc:spChg chg="add">
          <ac:chgData name="Christoffer Østergaard Carstens" userId="5d542c86-40b2-4e4f-ab37-dc2fab4fc46a" providerId="ADAL" clId="{B05A5F9E-0E0C-4B3B-A5A7-1C8619018A8A}" dt="2024-08-20T10:51:49.632" v="433" actId="26606"/>
          <ac:spMkLst>
            <pc:docMk/>
            <pc:sldMk cId="271798299" sldId="2039"/>
            <ac:spMk id="11" creationId="{CD8B4F24-440B-49E9-B85D-733523DC064B}"/>
          </ac:spMkLst>
        </pc:spChg>
        <pc:picChg chg="add mod">
          <ac:chgData name="Christoffer Østergaard Carstens" userId="5d542c86-40b2-4e4f-ab37-dc2fab4fc46a" providerId="ADAL" clId="{B05A5F9E-0E0C-4B3B-A5A7-1C8619018A8A}" dt="2024-08-20T10:51:49.632" v="433" actId="26606"/>
          <ac:picMkLst>
            <pc:docMk/>
            <pc:sldMk cId="271798299" sldId="2039"/>
            <ac:picMk id="4" creationId="{777010B5-C815-C740-837F-4ED4781C93E2}"/>
          </ac:picMkLst>
        </pc:picChg>
      </pc:sldChg>
      <pc:sldChg chg="del">
        <pc:chgData name="Christoffer Østergaard Carstens" userId="5d542c86-40b2-4e4f-ab37-dc2fab4fc46a" providerId="ADAL" clId="{B05A5F9E-0E0C-4B3B-A5A7-1C8619018A8A}" dt="2024-08-20T10:42:06.724" v="40" actId="47"/>
        <pc:sldMkLst>
          <pc:docMk/>
          <pc:sldMk cId="3100098221" sldId="2039"/>
        </pc:sldMkLst>
      </pc:sldChg>
      <pc:sldChg chg="del">
        <pc:chgData name="Christoffer Østergaard Carstens" userId="5d542c86-40b2-4e4f-ab37-dc2fab4fc46a" providerId="ADAL" clId="{B05A5F9E-0E0C-4B3B-A5A7-1C8619018A8A}" dt="2024-08-20T10:42:06.602" v="39" actId="47"/>
        <pc:sldMkLst>
          <pc:docMk/>
          <pc:sldMk cId="1485411960" sldId="2040"/>
        </pc:sldMkLst>
      </pc:sldChg>
      <pc:sldChg chg="addSp modSp new mod setBg">
        <pc:chgData name="Christoffer Østergaard Carstens" userId="5d542c86-40b2-4e4f-ab37-dc2fab4fc46a" providerId="ADAL" clId="{B05A5F9E-0E0C-4B3B-A5A7-1C8619018A8A}" dt="2024-08-20T10:53:01.537" v="477" actId="26606"/>
        <pc:sldMkLst>
          <pc:docMk/>
          <pc:sldMk cId="3144519864" sldId="2040"/>
        </pc:sldMkLst>
        <pc:spChg chg="mod">
          <ac:chgData name="Christoffer Østergaard Carstens" userId="5d542c86-40b2-4e4f-ab37-dc2fab4fc46a" providerId="ADAL" clId="{B05A5F9E-0E0C-4B3B-A5A7-1C8619018A8A}" dt="2024-08-20T10:53:01.537" v="477" actId="26606"/>
          <ac:spMkLst>
            <pc:docMk/>
            <pc:sldMk cId="3144519864" sldId="2040"/>
            <ac:spMk id="2" creationId="{C5B31DC3-B7E3-0FBA-DB7A-7A3A7E6B0B33}"/>
          </ac:spMkLst>
        </pc:spChg>
        <pc:spChg chg="mod">
          <ac:chgData name="Christoffer Østergaard Carstens" userId="5d542c86-40b2-4e4f-ab37-dc2fab4fc46a" providerId="ADAL" clId="{B05A5F9E-0E0C-4B3B-A5A7-1C8619018A8A}" dt="2024-08-20T10:53:01.537" v="477" actId="26606"/>
          <ac:spMkLst>
            <pc:docMk/>
            <pc:sldMk cId="3144519864" sldId="2040"/>
            <ac:spMk id="3" creationId="{6BCAB69C-F9C5-67D1-8967-2C5BA2349347}"/>
          </ac:spMkLst>
        </pc:spChg>
        <pc:spChg chg="add">
          <ac:chgData name="Christoffer Østergaard Carstens" userId="5d542c86-40b2-4e4f-ab37-dc2fab4fc46a" providerId="ADAL" clId="{B05A5F9E-0E0C-4B3B-A5A7-1C8619018A8A}" dt="2024-08-20T10:53:01.537" v="477" actId="26606"/>
          <ac:spMkLst>
            <pc:docMk/>
            <pc:sldMk cId="3144519864" sldId="2040"/>
            <ac:spMk id="9" creationId="{2B97F24A-32CE-4C1C-A50D-3016B394DCFB}"/>
          </ac:spMkLst>
        </pc:spChg>
        <pc:spChg chg="add">
          <ac:chgData name="Christoffer Østergaard Carstens" userId="5d542c86-40b2-4e4f-ab37-dc2fab4fc46a" providerId="ADAL" clId="{B05A5F9E-0E0C-4B3B-A5A7-1C8619018A8A}" dt="2024-08-20T10:53:01.537" v="477" actId="26606"/>
          <ac:spMkLst>
            <pc:docMk/>
            <pc:sldMk cId="3144519864" sldId="2040"/>
            <ac:spMk id="11" creationId="{6357EC4F-235E-4222-A36F-C7878ACE37F2}"/>
          </ac:spMkLst>
        </pc:spChg>
        <pc:picChg chg="add mod">
          <ac:chgData name="Christoffer Østergaard Carstens" userId="5d542c86-40b2-4e4f-ab37-dc2fab4fc46a" providerId="ADAL" clId="{B05A5F9E-0E0C-4B3B-A5A7-1C8619018A8A}" dt="2024-08-20T10:53:01.537" v="477" actId="26606"/>
          <ac:picMkLst>
            <pc:docMk/>
            <pc:sldMk cId="3144519864" sldId="2040"/>
            <ac:picMk id="4" creationId="{ACFCAFB8-B1A6-27C1-A7DE-47AABEDDB504}"/>
          </ac:picMkLst>
        </pc:picChg>
      </pc:sldChg>
      <pc:sldChg chg="del">
        <pc:chgData name="Christoffer Østergaard Carstens" userId="5d542c86-40b2-4e4f-ab37-dc2fab4fc46a" providerId="ADAL" clId="{B05A5F9E-0E0C-4B3B-A5A7-1C8619018A8A}" dt="2024-08-20T10:42:06.470" v="38" actId="47"/>
        <pc:sldMkLst>
          <pc:docMk/>
          <pc:sldMk cId="252583886" sldId="2041"/>
        </pc:sldMkLst>
      </pc:sldChg>
      <pc:sldChg chg="addSp delSp modSp new mod">
        <pc:chgData name="Christoffer Østergaard Carstens" userId="5d542c86-40b2-4e4f-ab37-dc2fab4fc46a" providerId="ADAL" clId="{B05A5F9E-0E0C-4B3B-A5A7-1C8619018A8A}" dt="2024-08-20T11:20:59.544" v="1563" actId="20577"/>
        <pc:sldMkLst>
          <pc:docMk/>
          <pc:sldMk cId="1368566970" sldId="2041"/>
        </pc:sldMkLst>
        <pc:spChg chg="add del mod">
          <ac:chgData name="Christoffer Østergaard Carstens" userId="5d542c86-40b2-4e4f-ab37-dc2fab4fc46a" providerId="ADAL" clId="{B05A5F9E-0E0C-4B3B-A5A7-1C8619018A8A}" dt="2024-08-20T10:56:23.675" v="545" actId="20577"/>
          <ac:spMkLst>
            <pc:docMk/>
            <pc:sldMk cId="1368566970" sldId="2041"/>
            <ac:spMk id="2" creationId="{E43BAC05-BC63-77F1-710E-B9D893A8C578}"/>
          </ac:spMkLst>
        </pc:spChg>
        <pc:spChg chg="mod">
          <ac:chgData name="Christoffer Østergaard Carstens" userId="5d542c86-40b2-4e4f-ab37-dc2fab4fc46a" providerId="ADAL" clId="{B05A5F9E-0E0C-4B3B-A5A7-1C8619018A8A}" dt="2024-08-20T11:20:59.544" v="1563" actId="20577"/>
          <ac:spMkLst>
            <pc:docMk/>
            <pc:sldMk cId="1368566970" sldId="2041"/>
            <ac:spMk id="3" creationId="{A34ABF8D-9E89-A493-A359-0B824C0C8FDD}"/>
          </ac:spMkLst>
        </pc:spChg>
        <pc:spChg chg="add mod">
          <ac:chgData name="Christoffer Østergaard Carstens" userId="5d542c86-40b2-4e4f-ab37-dc2fab4fc46a" providerId="ADAL" clId="{B05A5F9E-0E0C-4B3B-A5A7-1C8619018A8A}" dt="2024-08-20T10:55:18.785" v="489"/>
          <ac:spMkLst>
            <pc:docMk/>
            <pc:sldMk cId="1368566970" sldId="2041"/>
            <ac:spMk id="4" creationId="{F82D6D10-EBDE-98A9-A049-419B60B507DD}"/>
          </ac:spMkLst>
        </pc:spChg>
      </pc:sldChg>
      <pc:sldChg chg="modSp new mod">
        <pc:chgData name="Christoffer Østergaard Carstens" userId="5d542c86-40b2-4e4f-ab37-dc2fab4fc46a" providerId="ADAL" clId="{B05A5F9E-0E0C-4B3B-A5A7-1C8619018A8A}" dt="2024-08-20T11:20:47.943" v="1559" actId="20577"/>
        <pc:sldMkLst>
          <pc:docMk/>
          <pc:sldMk cId="694099973" sldId="2042"/>
        </pc:sldMkLst>
        <pc:spChg chg="mod">
          <ac:chgData name="Christoffer Østergaard Carstens" userId="5d542c86-40b2-4e4f-ab37-dc2fab4fc46a" providerId="ADAL" clId="{B05A5F9E-0E0C-4B3B-A5A7-1C8619018A8A}" dt="2024-08-20T11:03:39.616" v="659" actId="20577"/>
          <ac:spMkLst>
            <pc:docMk/>
            <pc:sldMk cId="694099973" sldId="2042"/>
            <ac:spMk id="2" creationId="{EBC87963-2D9A-5A17-13FD-9DBBF1CC72BC}"/>
          </ac:spMkLst>
        </pc:spChg>
        <pc:spChg chg="mod">
          <ac:chgData name="Christoffer Østergaard Carstens" userId="5d542c86-40b2-4e4f-ab37-dc2fab4fc46a" providerId="ADAL" clId="{B05A5F9E-0E0C-4B3B-A5A7-1C8619018A8A}" dt="2024-08-20T11:20:47.943" v="1559" actId="20577"/>
          <ac:spMkLst>
            <pc:docMk/>
            <pc:sldMk cId="694099973" sldId="2042"/>
            <ac:spMk id="3" creationId="{8D9E6B87-CAB1-236E-FFE9-298382E7D0AF}"/>
          </ac:spMkLst>
        </pc:spChg>
      </pc:sldChg>
      <pc:sldChg chg="del">
        <pc:chgData name="Christoffer Østergaard Carstens" userId="5d542c86-40b2-4e4f-ab37-dc2fab4fc46a" providerId="ADAL" clId="{B05A5F9E-0E0C-4B3B-A5A7-1C8619018A8A}" dt="2024-08-20T10:42:06.339" v="37" actId="47"/>
        <pc:sldMkLst>
          <pc:docMk/>
          <pc:sldMk cId="1774919332" sldId="2042"/>
        </pc:sldMkLst>
      </pc:sldChg>
      <pc:sldChg chg="modSp new mod">
        <pc:chgData name="Christoffer Østergaard Carstens" userId="5d542c86-40b2-4e4f-ab37-dc2fab4fc46a" providerId="ADAL" clId="{B05A5F9E-0E0C-4B3B-A5A7-1C8619018A8A}" dt="2024-08-20T11:06:16.390" v="1071" actId="20577"/>
        <pc:sldMkLst>
          <pc:docMk/>
          <pc:sldMk cId="1859536048" sldId="2043"/>
        </pc:sldMkLst>
        <pc:spChg chg="mod">
          <ac:chgData name="Christoffer Østergaard Carstens" userId="5d542c86-40b2-4e4f-ab37-dc2fab4fc46a" providerId="ADAL" clId="{B05A5F9E-0E0C-4B3B-A5A7-1C8619018A8A}" dt="2024-08-20T11:04:20.770" v="854" actId="20577"/>
          <ac:spMkLst>
            <pc:docMk/>
            <pc:sldMk cId="1859536048" sldId="2043"/>
            <ac:spMk id="2" creationId="{74643533-AE7A-2403-3032-804311FB6631}"/>
          </ac:spMkLst>
        </pc:spChg>
        <pc:spChg chg="mod">
          <ac:chgData name="Christoffer Østergaard Carstens" userId="5d542c86-40b2-4e4f-ab37-dc2fab4fc46a" providerId="ADAL" clId="{B05A5F9E-0E0C-4B3B-A5A7-1C8619018A8A}" dt="2024-08-20T11:06:16.390" v="1071" actId="20577"/>
          <ac:spMkLst>
            <pc:docMk/>
            <pc:sldMk cId="1859536048" sldId="2043"/>
            <ac:spMk id="3" creationId="{A59F2570-CF02-6113-A7D4-1E2FA9B2D288}"/>
          </ac:spMkLst>
        </pc:spChg>
      </pc:sldChg>
      <pc:sldChg chg="del">
        <pc:chgData name="Christoffer Østergaard Carstens" userId="5d542c86-40b2-4e4f-ab37-dc2fab4fc46a" providerId="ADAL" clId="{B05A5F9E-0E0C-4B3B-A5A7-1C8619018A8A}" dt="2024-08-20T10:42:06.185" v="36" actId="47"/>
        <pc:sldMkLst>
          <pc:docMk/>
          <pc:sldMk cId="4014779469" sldId="2043"/>
        </pc:sldMkLst>
      </pc:sldChg>
      <pc:sldChg chg="modSp new mod">
        <pc:chgData name="Christoffer Østergaard Carstens" userId="5d542c86-40b2-4e4f-ab37-dc2fab4fc46a" providerId="ADAL" clId="{B05A5F9E-0E0C-4B3B-A5A7-1C8619018A8A}" dt="2024-08-20T11:08:07.376" v="1104" actId="20577"/>
        <pc:sldMkLst>
          <pc:docMk/>
          <pc:sldMk cId="334816980" sldId="2044"/>
        </pc:sldMkLst>
        <pc:spChg chg="mod">
          <ac:chgData name="Christoffer Østergaard Carstens" userId="5d542c86-40b2-4e4f-ab37-dc2fab4fc46a" providerId="ADAL" clId="{B05A5F9E-0E0C-4B3B-A5A7-1C8619018A8A}" dt="2024-08-20T11:06:46.965" v="1092" actId="20577"/>
          <ac:spMkLst>
            <pc:docMk/>
            <pc:sldMk cId="334816980" sldId="2044"/>
            <ac:spMk id="2" creationId="{D54941B4-F999-F5CB-D784-F9D18568C3F7}"/>
          </ac:spMkLst>
        </pc:spChg>
        <pc:spChg chg="mod">
          <ac:chgData name="Christoffer Østergaard Carstens" userId="5d542c86-40b2-4e4f-ab37-dc2fab4fc46a" providerId="ADAL" clId="{B05A5F9E-0E0C-4B3B-A5A7-1C8619018A8A}" dt="2024-08-20T11:08:07.376" v="1104" actId="20577"/>
          <ac:spMkLst>
            <pc:docMk/>
            <pc:sldMk cId="334816980" sldId="2044"/>
            <ac:spMk id="3" creationId="{49B1C3EE-1C00-294F-A779-4EFF30BE1167}"/>
          </ac:spMkLst>
        </pc:spChg>
      </pc:sldChg>
      <pc:sldChg chg="del">
        <pc:chgData name="Christoffer Østergaard Carstens" userId="5d542c86-40b2-4e4f-ab37-dc2fab4fc46a" providerId="ADAL" clId="{B05A5F9E-0E0C-4B3B-A5A7-1C8619018A8A}" dt="2024-08-20T10:42:06.038" v="35" actId="47"/>
        <pc:sldMkLst>
          <pc:docMk/>
          <pc:sldMk cId="4061993524" sldId="2044"/>
        </pc:sldMkLst>
      </pc:sldChg>
      <pc:sldChg chg="del">
        <pc:chgData name="Christoffer Østergaard Carstens" userId="5d542c86-40b2-4e4f-ab37-dc2fab4fc46a" providerId="ADAL" clId="{B05A5F9E-0E0C-4B3B-A5A7-1C8619018A8A}" dt="2024-08-20T10:42:05.884" v="34" actId="47"/>
        <pc:sldMkLst>
          <pc:docMk/>
          <pc:sldMk cId="600239302" sldId="2045"/>
        </pc:sldMkLst>
      </pc:sldChg>
      <pc:sldChg chg="modSp new mod">
        <pc:chgData name="Christoffer Østergaard Carstens" userId="5d542c86-40b2-4e4f-ab37-dc2fab4fc46a" providerId="ADAL" clId="{B05A5F9E-0E0C-4B3B-A5A7-1C8619018A8A}" dt="2024-08-20T11:08:16.186" v="1112" actId="20577"/>
        <pc:sldMkLst>
          <pc:docMk/>
          <pc:sldMk cId="3440976717" sldId="2045"/>
        </pc:sldMkLst>
        <pc:spChg chg="mod">
          <ac:chgData name="Christoffer Østergaard Carstens" userId="5d542c86-40b2-4e4f-ab37-dc2fab4fc46a" providerId="ADAL" clId="{B05A5F9E-0E0C-4B3B-A5A7-1C8619018A8A}" dt="2024-08-20T11:08:16.186" v="1112" actId="20577"/>
          <ac:spMkLst>
            <pc:docMk/>
            <pc:sldMk cId="3440976717" sldId="2045"/>
            <ac:spMk id="2" creationId="{581E3F4B-75B8-EA51-1085-9466A5158016}"/>
          </ac:spMkLst>
        </pc:spChg>
      </pc:sldChg>
      <pc:sldChg chg="modSp add del mod">
        <pc:chgData name="Christoffer Østergaard Carstens" userId="5d542c86-40b2-4e4f-ab37-dc2fab4fc46a" providerId="ADAL" clId="{B05A5F9E-0E0C-4B3B-A5A7-1C8619018A8A}" dt="2024-08-20T11:15:30.160" v="1277" actId="47"/>
        <pc:sldMkLst>
          <pc:docMk/>
          <pc:sldMk cId="1337705855" sldId="2046"/>
        </pc:sldMkLst>
        <pc:spChg chg="mod">
          <ac:chgData name="Christoffer Østergaard Carstens" userId="5d542c86-40b2-4e4f-ab37-dc2fab4fc46a" providerId="ADAL" clId="{B05A5F9E-0E0C-4B3B-A5A7-1C8619018A8A}" dt="2024-08-20T11:13:18.623" v="1155" actId="20577"/>
          <ac:spMkLst>
            <pc:docMk/>
            <pc:sldMk cId="1337705855" sldId="2046"/>
            <ac:spMk id="2" creationId="{7ABB2230-4324-660B-2534-EBB312AFEADC}"/>
          </ac:spMkLst>
        </pc:spChg>
        <pc:spChg chg="mod">
          <ac:chgData name="Christoffer Østergaard Carstens" userId="5d542c86-40b2-4e4f-ab37-dc2fab4fc46a" providerId="ADAL" clId="{B05A5F9E-0E0C-4B3B-A5A7-1C8619018A8A}" dt="2024-08-20T11:15:08.290" v="1275" actId="20577"/>
          <ac:spMkLst>
            <pc:docMk/>
            <pc:sldMk cId="1337705855" sldId="2046"/>
            <ac:spMk id="3" creationId="{E0F32FB8-B53B-10AB-912C-19A30EA34015}"/>
          </ac:spMkLst>
        </pc:spChg>
      </pc:sldChg>
      <pc:sldChg chg="del">
        <pc:chgData name="Christoffer Østergaard Carstens" userId="5d542c86-40b2-4e4f-ab37-dc2fab4fc46a" providerId="ADAL" clId="{B05A5F9E-0E0C-4B3B-A5A7-1C8619018A8A}" dt="2024-08-20T10:42:07.340" v="42" actId="47"/>
        <pc:sldMkLst>
          <pc:docMk/>
          <pc:sldMk cId="3761329006" sldId="2046"/>
        </pc:sldMkLst>
      </pc:sldChg>
      <pc:sldChg chg="modSp new mod">
        <pc:chgData name="Christoffer Østergaard Carstens" userId="5d542c86-40b2-4e4f-ab37-dc2fab4fc46a" providerId="ADAL" clId="{B05A5F9E-0E0C-4B3B-A5A7-1C8619018A8A}" dt="2024-08-20T11:22:41.366" v="1586" actId="20577"/>
        <pc:sldMkLst>
          <pc:docMk/>
          <pc:sldMk cId="3880995344" sldId="2046"/>
        </pc:sldMkLst>
        <pc:spChg chg="mod">
          <ac:chgData name="Christoffer Østergaard Carstens" userId="5d542c86-40b2-4e4f-ab37-dc2fab4fc46a" providerId="ADAL" clId="{B05A5F9E-0E0C-4B3B-A5A7-1C8619018A8A}" dt="2024-08-20T11:22:28.846" v="1584" actId="20577"/>
          <ac:spMkLst>
            <pc:docMk/>
            <pc:sldMk cId="3880995344" sldId="2046"/>
            <ac:spMk id="2" creationId="{78F8D6BC-3BCF-FED3-E011-69F7F53E0924}"/>
          </ac:spMkLst>
        </pc:spChg>
        <pc:spChg chg="mod">
          <ac:chgData name="Christoffer Østergaard Carstens" userId="5d542c86-40b2-4e4f-ab37-dc2fab4fc46a" providerId="ADAL" clId="{B05A5F9E-0E0C-4B3B-A5A7-1C8619018A8A}" dt="2024-08-20T11:22:41.366" v="1586" actId="20577"/>
          <ac:spMkLst>
            <pc:docMk/>
            <pc:sldMk cId="3880995344" sldId="2046"/>
            <ac:spMk id="3" creationId="{0AFD1F61-C705-1706-CFAC-56942AEA941E}"/>
          </ac:spMkLst>
        </pc:spChg>
      </pc:sldChg>
      <pc:sldChg chg="del">
        <pc:chgData name="Christoffer Østergaard Carstens" userId="5d542c86-40b2-4e4f-ab37-dc2fab4fc46a" providerId="ADAL" clId="{B05A5F9E-0E0C-4B3B-A5A7-1C8619018A8A}" dt="2024-08-20T10:41:51.411" v="23" actId="47"/>
        <pc:sldMkLst>
          <pc:docMk/>
          <pc:sldMk cId="2544607406" sldId="2047"/>
        </pc:sldMkLst>
      </pc:sldChg>
      <pc:sldChg chg="addSp modSp new mod">
        <pc:chgData name="Christoffer Østergaard Carstens" userId="5d542c86-40b2-4e4f-ab37-dc2fab4fc46a" providerId="ADAL" clId="{B05A5F9E-0E0C-4B3B-A5A7-1C8619018A8A}" dt="2024-08-20T11:24:28.434" v="1594" actId="1076"/>
        <pc:sldMkLst>
          <pc:docMk/>
          <pc:sldMk cId="4108859225" sldId="2047"/>
        </pc:sldMkLst>
        <pc:picChg chg="add mod">
          <ac:chgData name="Christoffer Østergaard Carstens" userId="5d542c86-40b2-4e4f-ab37-dc2fab4fc46a" providerId="ADAL" clId="{B05A5F9E-0E0C-4B3B-A5A7-1C8619018A8A}" dt="2024-08-20T11:24:28.434" v="1594" actId="1076"/>
          <ac:picMkLst>
            <pc:docMk/>
            <pc:sldMk cId="4108859225" sldId="2047"/>
            <ac:picMk id="5" creationId="{B3EF1F62-9DC8-098D-CFEA-C7A213E217AF}"/>
          </ac:picMkLst>
        </pc:picChg>
      </pc:sldChg>
      <pc:sldChg chg="addSp delSp modSp new mod">
        <pc:chgData name="Christoffer Østergaard Carstens" userId="5d542c86-40b2-4e4f-ab37-dc2fab4fc46a" providerId="ADAL" clId="{B05A5F9E-0E0C-4B3B-A5A7-1C8619018A8A}" dt="2024-08-20T11:25:01.727" v="1600" actId="478"/>
        <pc:sldMkLst>
          <pc:docMk/>
          <pc:sldMk cId="77062617" sldId="2048"/>
        </pc:sldMkLst>
        <pc:spChg chg="del">
          <ac:chgData name="Christoffer Østergaard Carstens" userId="5d542c86-40b2-4e4f-ab37-dc2fab4fc46a" providerId="ADAL" clId="{B05A5F9E-0E0C-4B3B-A5A7-1C8619018A8A}" dt="2024-08-20T11:25:01.727" v="1600" actId="478"/>
          <ac:spMkLst>
            <pc:docMk/>
            <pc:sldMk cId="77062617" sldId="2048"/>
            <ac:spMk id="2" creationId="{2BCF3736-4F96-9E0C-2CA4-8F0713209049}"/>
          </ac:spMkLst>
        </pc:spChg>
        <pc:picChg chg="add mod">
          <ac:chgData name="Christoffer Østergaard Carstens" userId="5d542c86-40b2-4e4f-ab37-dc2fab4fc46a" providerId="ADAL" clId="{B05A5F9E-0E0C-4B3B-A5A7-1C8619018A8A}" dt="2024-08-20T11:25:00.096" v="1599" actId="1076"/>
          <ac:picMkLst>
            <pc:docMk/>
            <pc:sldMk cId="77062617" sldId="2048"/>
            <ac:picMk id="5" creationId="{1E38C171-BB0C-FD77-77A8-BB4011E8CA8A}"/>
          </ac:picMkLst>
        </pc:picChg>
      </pc:sldChg>
    </pc:docChg>
  </pc:docChgLst>
  <pc:docChgLst>
    <pc:chgData name="Christoffer Østergaard Carstens" userId="5d542c86-40b2-4e4f-ab37-dc2fab4fc46a" providerId="ADAL" clId="{BB07BF2C-1BE7-4067-8247-FE1DB9DF7CE1}"/>
    <pc:docChg chg="undo redo custSel addSld delSld modSld sldOrd">
      <pc:chgData name="Christoffer Østergaard Carstens" userId="5d542c86-40b2-4e4f-ab37-dc2fab4fc46a" providerId="ADAL" clId="{BB07BF2C-1BE7-4067-8247-FE1DB9DF7CE1}" dt="2024-09-17T19:20:21.873" v="1042" actId="20577"/>
      <pc:docMkLst>
        <pc:docMk/>
      </pc:docMkLst>
      <pc:sldChg chg="del">
        <pc:chgData name="Christoffer Østergaard Carstens" userId="5d542c86-40b2-4e4f-ab37-dc2fab4fc46a" providerId="ADAL" clId="{BB07BF2C-1BE7-4067-8247-FE1DB9DF7CE1}" dt="2024-09-17T18:56:37.085" v="162" actId="47"/>
        <pc:sldMkLst>
          <pc:docMk/>
          <pc:sldMk cId="403947778" sldId="303"/>
        </pc:sldMkLst>
      </pc:sldChg>
      <pc:sldChg chg="del">
        <pc:chgData name="Christoffer Østergaard Carstens" userId="5d542c86-40b2-4e4f-ab37-dc2fab4fc46a" providerId="ADAL" clId="{BB07BF2C-1BE7-4067-8247-FE1DB9DF7CE1}" dt="2024-09-17T18:56:37.600" v="163" actId="47"/>
        <pc:sldMkLst>
          <pc:docMk/>
          <pc:sldMk cId="1511835469" sldId="304"/>
        </pc:sldMkLst>
      </pc:sldChg>
      <pc:sldChg chg="del">
        <pc:chgData name="Christoffer Østergaard Carstens" userId="5d542c86-40b2-4e4f-ab37-dc2fab4fc46a" providerId="ADAL" clId="{BB07BF2C-1BE7-4067-8247-FE1DB9DF7CE1}" dt="2024-09-17T18:56:36.500" v="161" actId="47"/>
        <pc:sldMkLst>
          <pc:docMk/>
          <pc:sldMk cId="628958038" sldId="305"/>
        </pc:sldMkLst>
      </pc:sldChg>
      <pc:sldChg chg="del">
        <pc:chgData name="Christoffer Østergaard Carstens" userId="5d542c86-40b2-4e4f-ab37-dc2fab4fc46a" providerId="ADAL" clId="{BB07BF2C-1BE7-4067-8247-FE1DB9DF7CE1}" dt="2024-09-17T18:56:39.769" v="168" actId="47"/>
        <pc:sldMkLst>
          <pc:docMk/>
          <pc:sldMk cId="1539272872" sldId="306"/>
        </pc:sldMkLst>
      </pc:sldChg>
      <pc:sldChg chg="del">
        <pc:chgData name="Christoffer Østergaard Carstens" userId="5d542c86-40b2-4e4f-ab37-dc2fab4fc46a" providerId="ADAL" clId="{BB07BF2C-1BE7-4067-8247-FE1DB9DF7CE1}" dt="2024-09-17T18:56:30.363" v="158" actId="47"/>
        <pc:sldMkLst>
          <pc:docMk/>
          <pc:sldMk cId="1698665380" sldId="2030"/>
        </pc:sldMkLst>
      </pc:sldChg>
      <pc:sldChg chg="del">
        <pc:chgData name="Christoffer Østergaard Carstens" userId="5d542c86-40b2-4e4f-ab37-dc2fab4fc46a" providerId="ADAL" clId="{BB07BF2C-1BE7-4067-8247-FE1DB9DF7CE1}" dt="2024-09-17T18:56:28.788" v="157" actId="47"/>
        <pc:sldMkLst>
          <pc:docMk/>
          <pc:sldMk cId="1092449978" sldId="2034"/>
        </pc:sldMkLst>
      </pc:sldChg>
      <pc:sldChg chg="del">
        <pc:chgData name="Christoffer Østergaard Carstens" userId="5d542c86-40b2-4e4f-ab37-dc2fab4fc46a" providerId="ADAL" clId="{BB07BF2C-1BE7-4067-8247-FE1DB9DF7CE1}" dt="2024-09-17T18:56:38.809" v="167" actId="47"/>
        <pc:sldMkLst>
          <pc:docMk/>
          <pc:sldMk cId="2418976375" sldId="2035"/>
        </pc:sldMkLst>
      </pc:sldChg>
      <pc:sldChg chg="del">
        <pc:chgData name="Christoffer Østergaard Carstens" userId="5d542c86-40b2-4e4f-ab37-dc2fab4fc46a" providerId="ADAL" clId="{BB07BF2C-1BE7-4067-8247-FE1DB9DF7CE1}" dt="2024-09-17T18:56:38.510" v="166" actId="47"/>
        <pc:sldMkLst>
          <pc:docMk/>
          <pc:sldMk cId="2112187124" sldId="2036"/>
        </pc:sldMkLst>
      </pc:sldChg>
      <pc:sldChg chg="del">
        <pc:chgData name="Christoffer Østergaard Carstens" userId="5d542c86-40b2-4e4f-ab37-dc2fab4fc46a" providerId="ADAL" clId="{BB07BF2C-1BE7-4067-8247-FE1DB9DF7CE1}" dt="2024-09-17T18:56:38.181" v="165" actId="47"/>
        <pc:sldMkLst>
          <pc:docMk/>
          <pc:sldMk cId="2941552119" sldId="2037"/>
        </pc:sldMkLst>
      </pc:sldChg>
      <pc:sldChg chg="del">
        <pc:chgData name="Christoffer Østergaard Carstens" userId="5d542c86-40b2-4e4f-ab37-dc2fab4fc46a" providerId="ADAL" clId="{BB07BF2C-1BE7-4067-8247-FE1DB9DF7CE1}" dt="2024-09-17T18:56:37.788" v="164" actId="47"/>
        <pc:sldMkLst>
          <pc:docMk/>
          <pc:sldMk cId="3690217245" sldId="2038"/>
        </pc:sldMkLst>
      </pc:sldChg>
      <pc:sldChg chg="del">
        <pc:chgData name="Christoffer Østergaard Carstens" userId="5d542c86-40b2-4e4f-ab37-dc2fab4fc46a" providerId="ADAL" clId="{BB07BF2C-1BE7-4067-8247-FE1DB9DF7CE1}" dt="2024-09-17T18:56:36.075" v="160" actId="47"/>
        <pc:sldMkLst>
          <pc:docMk/>
          <pc:sldMk cId="267765739" sldId="2039"/>
        </pc:sldMkLst>
      </pc:sldChg>
      <pc:sldChg chg="modSp mod">
        <pc:chgData name="Christoffer Østergaard Carstens" userId="5d542c86-40b2-4e4f-ab37-dc2fab4fc46a" providerId="ADAL" clId="{BB07BF2C-1BE7-4067-8247-FE1DB9DF7CE1}" dt="2024-09-17T19:20:21.873" v="1042" actId="20577"/>
        <pc:sldMkLst>
          <pc:docMk/>
          <pc:sldMk cId="1928458305" sldId="2040"/>
        </pc:sldMkLst>
        <pc:spChg chg="mod">
          <ac:chgData name="Christoffer Østergaard Carstens" userId="5d542c86-40b2-4e4f-ab37-dc2fab4fc46a" providerId="ADAL" clId="{BB07BF2C-1BE7-4067-8247-FE1DB9DF7CE1}" dt="2024-09-17T19:20:21.873" v="1042" actId="20577"/>
          <ac:spMkLst>
            <pc:docMk/>
            <pc:sldMk cId="1928458305" sldId="2040"/>
            <ac:spMk id="3" creationId="{57325F38-C48B-6D7B-97E0-9307F29D6245}"/>
          </ac:spMkLst>
        </pc:spChg>
      </pc:sldChg>
      <pc:sldChg chg="modSp new mod ord">
        <pc:chgData name="Christoffer Østergaard Carstens" userId="5d542c86-40b2-4e4f-ab37-dc2fab4fc46a" providerId="ADAL" clId="{BB07BF2C-1BE7-4067-8247-FE1DB9DF7CE1}" dt="2024-09-17T19:20:13.461" v="1037"/>
        <pc:sldMkLst>
          <pc:docMk/>
          <pc:sldMk cId="1186978091" sldId="2041"/>
        </pc:sldMkLst>
        <pc:spChg chg="mod">
          <ac:chgData name="Christoffer Østergaard Carstens" userId="5d542c86-40b2-4e4f-ab37-dc2fab4fc46a" providerId="ADAL" clId="{BB07BF2C-1BE7-4067-8247-FE1DB9DF7CE1}" dt="2024-09-12T11:18:28.954" v="17" actId="20577"/>
          <ac:spMkLst>
            <pc:docMk/>
            <pc:sldMk cId="1186978091" sldId="2041"/>
            <ac:spMk id="2" creationId="{332D65D3-5D41-52B1-1F2A-D72F04E04520}"/>
          </ac:spMkLst>
        </pc:spChg>
        <pc:spChg chg="mod">
          <ac:chgData name="Christoffer Østergaard Carstens" userId="5d542c86-40b2-4e4f-ab37-dc2fab4fc46a" providerId="ADAL" clId="{BB07BF2C-1BE7-4067-8247-FE1DB9DF7CE1}" dt="2024-09-17T18:54:33.255" v="142"/>
          <ac:spMkLst>
            <pc:docMk/>
            <pc:sldMk cId="1186978091" sldId="2041"/>
            <ac:spMk id="3" creationId="{13691990-6383-63CE-C9BC-90F45583BF5D}"/>
          </ac:spMkLst>
        </pc:spChg>
      </pc:sldChg>
      <pc:sldChg chg="addSp delSp modSp new mod setBg addAnim delAnim">
        <pc:chgData name="Christoffer Østergaard Carstens" userId="5d542c86-40b2-4e4f-ab37-dc2fab4fc46a" providerId="ADAL" clId="{BB07BF2C-1BE7-4067-8247-FE1DB9DF7CE1}" dt="2024-09-17T18:56:15.388" v="154"/>
        <pc:sldMkLst>
          <pc:docMk/>
          <pc:sldMk cId="818781033" sldId="2042"/>
        </pc:sldMkLst>
        <pc:spChg chg="mod">
          <ac:chgData name="Christoffer Østergaard Carstens" userId="5d542c86-40b2-4e4f-ab37-dc2fab4fc46a" providerId="ADAL" clId="{BB07BF2C-1BE7-4067-8247-FE1DB9DF7CE1}" dt="2024-09-17T18:56:15.388" v="152" actId="26606"/>
          <ac:spMkLst>
            <pc:docMk/>
            <pc:sldMk cId="818781033" sldId="2042"/>
            <ac:spMk id="2" creationId="{2789E0E0-C125-473F-5F61-A4E503C8CF09}"/>
          </ac:spMkLst>
        </pc:spChg>
        <pc:spChg chg="mod">
          <ac:chgData name="Christoffer Østergaard Carstens" userId="5d542c86-40b2-4e4f-ab37-dc2fab4fc46a" providerId="ADAL" clId="{BB07BF2C-1BE7-4067-8247-FE1DB9DF7CE1}" dt="2024-09-17T18:56:15.388" v="152" actId="26606"/>
          <ac:spMkLst>
            <pc:docMk/>
            <pc:sldMk cId="818781033" sldId="2042"/>
            <ac:spMk id="3" creationId="{FB7964F5-7BB1-6AD7-DCCC-B92C0A5B41E1}"/>
          </ac:spMkLst>
        </pc:spChg>
        <pc:spChg chg="add del">
          <ac:chgData name="Christoffer Østergaard Carstens" userId="5d542c86-40b2-4e4f-ab37-dc2fab4fc46a" providerId="ADAL" clId="{BB07BF2C-1BE7-4067-8247-FE1DB9DF7CE1}" dt="2024-09-17T18:56:15.372" v="151" actId="26606"/>
          <ac:spMkLst>
            <pc:docMk/>
            <pc:sldMk cId="818781033" sldId="2042"/>
            <ac:spMk id="1039" creationId="{928F64C6-FE22-4FC1-A763-DFCC514811BD}"/>
          </ac:spMkLst>
        </pc:spChg>
        <pc:spChg chg="add">
          <ac:chgData name="Christoffer Østergaard Carstens" userId="5d542c86-40b2-4e4f-ab37-dc2fab4fc46a" providerId="ADAL" clId="{BB07BF2C-1BE7-4067-8247-FE1DB9DF7CE1}" dt="2024-09-17T18:56:15.388" v="152" actId="26606"/>
          <ac:spMkLst>
            <pc:docMk/>
            <pc:sldMk cId="818781033" sldId="2042"/>
            <ac:spMk id="1043" creationId="{AAD8F19F-4A55-467B-BED0-8837659A90A4}"/>
          </ac:spMkLst>
        </pc:spChg>
        <pc:picChg chg="add mod ord">
          <ac:chgData name="Christoffer Østergaard Carstens" userId="5d542c86-40b2-4e4f-ab37-dc2fab4fc46a" providerId="ADAL" clId="{BB07BF2C-1BE7-4067-8247-FE1DB9DF7CE1}" dt="2024-09-17T18:56:15.388" v="152" actId="26606"/>
          <ac:picMkLst>
            <pc:docMk/>
            <pc:sldMk cId="818781033" sldId="2042"/>
            <ac:picMk id="1026" creationId="{8B2BD4DB-BAC9-E16C-C34C-A3977B1DE655}"/>
          </ac:picMkLst>
        </pc:picChg>
        <pc:picChg chg="add mod ord">
          <ac:chgData name="Christoffer Østergaard Carstens" userId="5d542c86-40b2-4e4f-ab37-dc2fab4fc46a" providerId="ADAL" clId="{BB07BF2C-1BE7-4067-8247-FE1DB9DF7CE1}" dt="2024-09-17T18:56:15.388" v="152" actId="26606"/>
          <ac:picMkLst>
            <pc:docMk/>
            <pc:sldMk cId="818781033" sldId="2042"/>
            <ac:picMk id="1028" creationId="{CB9DFE2B-E035-DCED-AB57-4F5FA8A98520}"/>
          </ac:picMkLst>
        </pc:picChg>
        <pc:picChg chg="add mod ord">
          <ac:chgData name="Christoffer Østergaard Carstens" userId="5d542c86-40b2-4e4f-ab37-dc2fab4fc46a" providerId="ADAL" clId="{BB07BF2C-1BE7-4067-8247-FE1DB9DF7CE1}" dt="2024-09-17T18:56:15.388" v="152" actId="26606"/>
          <ac:picMkLst>
            <pc:docMk/>
            <pc:sldMk cId="818781033" sldId="2042"/>
            <ac:picMk id="1030" creationId="{DCC00CFF-3648-149C-A0E6-581C57068093}"/>
          </ac:picMkLst>
        </pc:picChg>
        <pc:picChg chg="add mod ord">
          <ac:chgData name="Christoffer Østergaard Carstens" userId="5d542c86-40b2-4e4f-ab37-dc2fab4fc46a" providerId="ADAL" clId="{BB07BF2C-1BE7-4067-8247-FE1DB9DF7CE1}" dt="2024-09-17T18:56:15.388" v="152" actId="26606"/>
          <ac:picMkLst>
            <pc:docMk/>
            <pc:sldMk cId="818781033" sldId="2042"/>
            <ac:picMk id="1032" creationId="{6EFF583C-2EC3-4410-D1B4-F2E099F44EE3}"/>
          </ac:picMkLst>
        </pc:picChg>
        <pc:picChg chg="add mod ord">
          <ac:chgData name="Christoffer Østergaard Carstens" userId="5d542c86-40b2-4e4f-ab37-dc2fab4fc46a" providerId="ADAL" clId="{BB07BF2C-1BE7-4067-8247-FE1DB9DF7CE1}" dt="2024-09-17T18:56:15.388" v="152" actId="26606"/>
          <ac:picMkLst>
            <pc:docMk/>
            <pc:sldMk cId="818781033" sldId="2042"/>
            <ac:picMk id="1034" creationId="{B8412C68-FD77-BD99-5725-AA435419401C}"/>
          </ac:picMkLst>
        </pc:picChg>
        <pc:cxnChg chg="add del">
          <ac:chgData name="Christoffer Østergaard Carstens" userId="5d542c86-40b2-4e4f-ab37-dc2fab4fc46a" providerId="ADAL" clId="{BB07BF2C-1BE7-4067-8247-FE1DB9DF7CE1}" dt="2024-09-17T18:56:15.372" v="151" actId="26606"/>
          <ac:cxnSpMkLst>
            <pc:docMk/>
            <pc:sldMk cId="818781033" sldId="2042"/>
            <ac:cxnSpMk id="1041" creationId="{5C34627B-48E6-4F4D-B843-97717A86B490}"/>
          </ac:cxnSpMkLst>
        </pc:cxnChg>
      </pc:sldChg>
      <pc:sldChg chg="addSp delSp modSp new mod ord setBg">
        <pc:chgData name="Christoffer Østergaard Carstens" userId="5d542c86-40b2-4e4f-ab37-dc2fab4fc46a" providerId="ADAL" clId="{BB07BF2C-1BE7-4067-8247-FE1DB9DF7CE1}" dt="2024-09-17T19:05:57.632" v="618"/>
        <pc:sldMkLst>
          <pc:docMk/>
          <pc:sldMk cId="3241079580" sldId="2043"/>
        </pc:sldMkLst>
        <pc:spChg chg="add del mod">
          <ac:chgData name="Christoffer Østergaard Carstens" userId="5d542c86-40b2-4e4f-ab37-dc2fab4fc46a" providerId="ADAL" clId="{BB07BF2C-1BE7-4067-8247-FE1DB9DF7CE1}" dt="2024-09-17T18:58:32.230" v="211" actId="113"/>
          <ac:spMkLst>
            <pc:docMk/>
            <pc:sldMk cId="3241079580" sldId="2043"/>
            <ac:spMk id="2" creationId="{B97DBB52-A5B8-78A9-9477-2DCE99EA194D}"/>
          </ac:spMkLst>
        </pc:spChg>
        <pc:spChg chg="add del">
          <ac:chgData name="Christoffer Østergaard Carstens" userId="5d542c86-40b2-4e4f-ab37-dc2fab4fc46a" providerId="ADAL" clId="{BB07BF2C-1BE7-4067-8247-FE1DB9DF7CE1}" dt="2024-09-17T18:58:20.628" v="207" actId="26606"/>
          <ac:spMkLst>
            <pc:docMk/>
            <pc:sldMk cId="3241079580" sldId="2043"/>
            <ac:spMk id="3" creationId="{D5D23C6C-0F47-FA0D-B313-3DDBF61635EA}"/>
          </ac:spMkLst>
        </pc:spChg>
        <pc:spChg chg="add mod">
          <ac:chgData name="Christoffer Østergaard Carstens" userId="5d542c86-40b2-4e4f-ab37-dc2fab4fc46a" providerId="ADAL" clId="{BB07BF2C-1BE7-4067-8247-FE1DB9DF7CE1}" dt="2024-09-17T18:58:04.743" v="198"/>
          <ac:spMkLst>
            <pc:docMk/>
            <pc:sldMk cId="3241079580" sldId="2043"/>
            <ac:spMk id="4" creationId="{CDF24F69-DF34-7653-7C97-9472C6278003}"/>
          </ac:spMkLst>
        </pc:spChg>
        <pc:spChg chg="add">
          <ac:chgData name="Christoffer Østergaard Carstens" userId="5d542c86-40b2-4e4f-ab37-dc2fab4fc46a" providerId="ADAL" clId="{BB07BF2C-1BE7-4067-8247-FE1DB9DF7CE1}" dt="2024-09-17T18:58:20.628" v="207" actId="26606"/>
          <ac:spMkLst>
            <pc:docMk/>
            <pc:sldMk cId="3241079580" sldId="2043"/>
            <ac:spMk id="2057" creationId="{AC477752-ACCA-41C1-9B1D-D0CED1F9CBDD}"/>
          </ac:spMkLst>
        </pc:spChg>
        <pc:picChg chg="add del mod">
          <ac:chgData name="Christoffer Østergaard Carstens" userId="5d542c86-40b2-4e4f-ab37-dc2fab4fc46a" providerId="ADAL" clId="{BB07BF2C-1BE7-4067-8247-FE1DB9DF7CE1}" dt="2024-09-17T18:58:07.755" v="201" actId="26606"/>
          <ac:picMkLst>
            <pc:docMk/>
            <pc:sldMk cId="3241079580" sldId="2043"/>
            <ac:picMk id="2050" creationId="{F8CCCE80-3346-D228-8316-99A0BCF8B565}"/>
          </ac:picMkLst>
        </pc:picChg>
        <pc:picChg chg="add mod">
          <ac:chgData name="Christoffer Østergaard Carstens" userId="5d542c86-40b2-4e4f-ab37-dc2fab4fc46a" providerId="ADAL" clId="{BB07BF2C-1BE7-4067-8247-FE1DB9DF7CE1}" dt="2024-09-17T18:58:39.733" v="214" actId="14100"/>
          <ac:picMkLst>
            <pc:docMk/>
            <pc:sldMk cId="3241079580" sldId="2043"/>
            <ac:picMk id="2052" creationId="{1089D0C3-0D99-1E6A-CEF9-6BB11A7881FF}"/>
          </ac:picMkLst>
        </pc:picChg>
      </pc:sldChg>
      <pc:sldChg chg="modSp new mod">
        <pc:chgData name="Christoffer Østergaard Carstens" userId="5d542c86-40b2-4e4f-ab37-dc2fab4fc46a" providerId="ADAL" clId="{BB07BF2C-1BE7-4067-8247-FE1DB9DF7CE1}" dt="2024-09-17T19:04:53.056" v="614" actId="20577"/>
        <pc:sldMkLst>
          <pc:docMk/>
          <pc:sldMk cId="643413459" sldId="2044"/>
        </pc:sldMkLst>
        <pc:spChg chg="mod">
          <ac:chgData name="Christoffer Østergaard Carstens" userId="5d542c86-40b2-4e4f-ab37-dc2fab4fc46a" providerId="ADAL" clId="{BB07BF2C-1BE7-4067-8247-FE1DB9DF7CE1}" dt="2024-09-17T19:02:39.126" v="318" actId="114"/>
          <ac:spMkLst>
            <pc:docMk/>
            <pc:sldMk cId="643413459" sldId="2044"/>
            <ac:spMk id="2" creationId="{1742A7F3-FA66-113D-3F54-D01DAD0EB181}"/>
          </ac:spMkLst>
        </pc:spChg>
        <pc:spChg chg="mod">
          <ac:chgData name="Christoffer Østergaard Carstens" userId="5d542c86-40b2-4e4f-ab37-dc2fab4fc46a" providerId="ADAL" clId="{BB07BF2C-1BE7-4067-8247-FE1DB9DF7CE1}" dt="2024-09-17T19:04:53.056" v="614" actId="20577"/>
          <ac:spMkLst>
            <pc:docMk/>
            <pc:sldMk cId="643413459" sldId="2044"/>
            <ac:spMk id="3" creationId="{2BD812AF-20CA-9BB7-19A2-68C391EF108B}"/>
          </ac:spMkLst>
        </pc:spChg>
      </pc:sldChg>
      <pc:sldChg chg="modSp new mod">
        <pc:chgData name="Christoffer Østergaard Carstens" userId="5d542c86-40b2-4e4f-ab37-dc2fab4fc46a" providerId="ADAL" clId="{BB07BF2C-1BE7-4067-8247-FE1DB9DF7CE1}" dt="2024-09-17T19:04:24.190" v="606" actId="20577"/>
        <pc:sldMkLst>
          <pc:docMk/>
          <pc:sldMk cId="1367984794" sldId="2045"/>
        </pc:sldMkLst>
        <pc:spChg chg="mod">
          <ac:chgData name="Christoffer Østergaard Carstens" userId="5d542c86-40b2-4e4f-ab37-dc2fab4fc46a" providerId="ADAL" clId="{BB07BF2C-1BE7-4067-8247-FE1DB9DF7CE1}" dt="2024-09-17T19:04:05.558" v="498" actId="20577"/>
          <ac:spMkLst>
            <pc:docMk/>
            <pc:sldMk cId="1367984794" sldId="2045"/>
            <ac:spMk id="2" creationId="{F42A4CAF-A501-5C3E-4EB9-8F423EA2D42B}"/>
          </ac:spMkLst>
        </pc:spChg>
        <pc:spChg chg="mod">
          <ac:chgData name="Christoffer Østergaard Carstens" userId="5d542c86-40b2-4e4f-ab37-dc2fab4fc46a" providerId="ADAL" clId="{BB07BF2C-1BE7-4067-8247-FE1DB9DF7CE1}" dt="2024-09-17T19:04:24.190" v="606" actId="20577"/>
          <ac:spMkLst>
            <pc:docMk/>
            <pc:sldMk cId="1367984794" sldId="2045"/>
            <ac:spMk id="3" creationId="{59A4EBE9-BB2E-161F-74BC-1A04C95416DA}"/>
          </ac:spMkLst>
        </pc:spChg>
      </pc:sldChg>
      <pc:sldChg chg="modSp new mod">
        <pc:chgData name="Christoffer Østergaard Carstens" userId="5d542c86-40b2-4e4f-ab37-dc2fab4fc46a" providerId="ADAL" clId="{BB07BF2C-1BE7-4067-8247-FE1DB9DF7CE1}" dt="2024-09-17T19:05:45.472" v="616"/>
        <pc:sldMkLst>
          <pc:docMk/>
          <pc:sldMk cId="2369463774" sldId="2046"/>
        </pc:sldMkLst>
        <pc:spChg chg="mod">
          <ac:chgData name="Christoffer Østergaard Carstens" userId="5d542c86-40b2-4e4f-ab37-dc2fab4fc46a" providerId="ADAL" clId="{BB07BF2C-1BE7-4067-8247-FE1DB9DF7CE1}" dt="2024-09-17T19:05:45.472" v="616"/>
          <ac:spMkLst>
            <pc:docMk/>
            <pc:sldMk cId="2369463774" sldId="2046"/>
            <ac:spMk id="2" creationId="{F38CDC75-6120-13C1-1312-7D61E2F5E027}"/>
          </ac:spMkLst>
        </pc:spChg>
      </pc:sldChg>
      <pc:sldChg chg="modSp new mod">
        <pc:chgData name="Christoffer Østergaard Carstens" userId="5d542c86-40b2-4e4f-ab37-dc2fab4fc46a" providerId="ADAL" clId="{BB07BF2C-1BE7-4067-8247-FE1DB9DF7CE1}" dt="2024-09-17T19:06:21.365" v="640" actId="20577"/>
        <pc:sldMkLst>
          <pc:docMk/>
          <pc:sldMk cId="2520380933" sldId="2047"/>
        </pc:sldMkLst>
        <pc:spChg chg="mod">
          <ac:chgData name="Christoffer Østergaard Carstens" userId="5d542c86-40b2-4e4f-ab37-dc2fab4fc46a" providerId="ADAL" clId="{BB07BF2C-1BE7-4067-8247-FE1DB9DF7CE1}" dt="2024-09-17T19:06:15.709" v="636" actId="20577"/>
          <ac:spMkLst>
            <pc:docMk/>
            <pc:sldMk cId="2520380933" sldId="2047"/>
            <ac:spMk id="2" creationId="{14103404-F84F-42D0-5C89-CEBF1D75E551}"/>
          </ac:spMkLst>
        </pc:spChg>
        <pc:spChg chg="mod">
          <ac:chgData name="Christoffer Østergaard Carstens" userId="5d542c86-40b2-4e4f-ab37-dc2fab4fc46a" providerId="ADAL" clId="{BB07BF2C-1BE7-4067-8247-FE1DB9DF7CE1}" dt="2024-09-17T19:06:21.365" v="640" actId="20577"/>
          <ac:spMkLst>
            <pc:docMk/>
            <pc:sldMk cId="2520380933" sldId="2047"/>
            <ac:spMk id="3" creationId="{C4E6A03D-E862-0672-A7BA-3B3DC4E2D492}"/>
          </ac:spMkLst>
        </pc:spChg>
      </pc:sldChg>
      <pc:sldChg chg="addSp modSp new mod setBg">
        <pc:chgData name="Christoffer Østergaard Carstens" userId="5d542c86-40b2-4e4f-ab37-dc2fab4fc46a" providerId="ADAL" clId="{BB07BF2C-1BE7-4067-8247-FE1DB9DF7CE1}" dt="2024-09-17T19:12:34.860" v="841" actId="20577"/>
        <pc:sldMkLst>
          <pc:docMk/>
          <pc:sldMk cId="1338230870" sldId="2048"/>
        </pc:sldMkLst>
        <pc:spChg chg="mod">
          <ac:chgData name="Christoffer Østergaard Carstens" userId="5d542c86-40b2-4e4f-ab37-dc2fab4fc46a" providerId="ADAL" clId="{BB07BF2C-1BE7-4067-8247-FE1DB9DF7CE1}" dt="2024-09-17T19:12:06.908" v="773" actId="26606"/>
          <ac:spMkLst>
            <pc:docMk/>
            <pc:sldMk cId="1338230870" sldId="2048"/>
            <ac:spMk id="2" creationId="{4D1E2B58-9948-1623-B7D8-36CA44B923FF}"/>
          </ac:spMkLst>
        </pc:spChg>
        <pc:spChg chg="mod">
          <ac:chgData name="Christoffer Østergaard Carstens" userId="5d542c86-40b2-4e4f-ab37-dc2fab4fc46a" providerId="ADAL" clId="{BB07BF2C-1BE7-4067-8247-FE1DB9DF7CE1}" dt="2024-09-17T19:12:34.860" v="841" actId="20577"/>
          <ac:spMkLst>
            <pc:docMk/>
            <pc:sldMk cId="1338230870" sldId="2048"/>
            <ac:spMk id="3" creationId="{127BFFFD-CACE-9A74-3F9E-F64346635D9D}"/>
          </ac:spMkLst>
        </pc:spChg>
        <pc:spChg chg="add">
          <ac:chgData name="Christoffer Østergaard Carstens" userId="5d542c86-40b2-4e4f-ab37-dc2fab4fc46a" providerId="ADAL" clId="{BB07BF2C-1BE7-4067-8247-FE1DB9DF7CE1}" dt="2024-09-17T19:12:06.908" v="773" actId="26606"/>
          <ac:spMkLst>
            <pc:docMk/>
            <pc:sldMk cId="1338230870" sldId="2048"/>
            <ac:spMk id="8" creationId="{100EDD19-6802-4EC3-95CE-CFFAB042CFD6}"/>
          </ac:spMkLst>
        </pc:spChg>
        <pc:spChg chg="add">
          <ac:chgData name="Christoffer Østergaard Carstens" userId="5d542c86-40b2-4e4f-ab37-dc2fab4fc46a" providerId="ADAL" clId="{BB07BF2C-1BE7-4067-8247-FE1DB9DF7CE1}" dt="2024-09-17T19:12:06.908" v="773" actId="26606"/>
          <ac:spMkLst>
            <pc:docMk/>
            <pc:sldMk cId="1338230870" sldId="2048"/>
            <ac:spMk id="10" creationId="{DB17E863-922E-4C26-BD64-E8FD41D28661}"/>
          </ac:spMkLst>
        </pc:spChg>
      </pc:sldChg>
      <pc:sldChg chg="addSp delSp modSp new mod setBg">
        <pc:chgData name="Christoffer Østergaard Carstens" userId="5d542c86-40b2-4e4f-ab37-dc2fab4fc46a" providerId="ADAL" clId="{BB07BF2C-1BE7-4067-8247-FE1DB9DF7CE1}" dt="2024-09-17T19:12:56.224" v="846" actId="14100"/>
        <pc:sldMkLst>
          <pc:docMk/>
          <pc:sldMk cId="188559824" sldId="2049"/>
        </pc:sldMkLst>
        <pc:spChg chg="del">
          <ac:chgData name="Christoffer Østergaard Carstens" userId="5d542c86-40b2-4e4f-ab37-dc2fab4fc46a" providerId="ADAL" clId="{BB07BF2C-1BE7-4067-8247-FE1DB9DF7CE1}" dt="2024-09-17T19:12:50.531" v="844" actId="26606"/>
          <ac:spMkLst>
            <pc:docMk/>
            <pc:sldMk cId="188559824" sldId="2049"/>
            <ac:spMk id="2" creationId="{BEE7A14B-2C38-13E5-7DA0-27A6A812EBC6}"/>
          </ac:spMkLst>
        </pc:spChg>
        <pc:spChg chg="del">
          <ac:chgData name="Christoffer Østergaard Carstens" userId="5d542c86-40b2-4e4f-ab37-dc2fab4fc46a" providerId="ADAL" clId="{BB07BF2C-1BE7-4067-8247-FE1DB9DF7CE1}" dt="2024-09-17T19:12:50.531" v="844" actId="26606"/>
          <ac:spMkLst>
            <pc:docMk/>
            <pc:sldMk cId="188559824" sldId="2049"/>
            <ac:spMk id="3" creationId="{BC3A100F-AF14-A9E7-53FF-DA0C88D6F9AB}"/>
          </ac:spMkLst>
        </pc:spChg>
        <pc:picChg chg="add mod">
          <ac:chgData name="Christoffer Østergaard Carstens" userId="5d542c86-40b2-4e4f-ab37-dc2fab4fc46a" providerId="ADAL" clId="{BB07BF2C-1BE7-4067-8247-FE1DB9DF7CE1}" dt="2024-09-17T19:12:56.224" v="846" actId="14100"/>
          <ac:picMkLst>
            <pc:docMk/>
            <pc:sldMk cId="188559824" sldId="2049"/>
            <ac:picMk id="3074" creationId="{C3260A1C-D4A6-4E13-4475-3AEACE6B144A}"/>
          </ac:picMkLst>
        </pc:picChg>
      </pc:sldChg>
      <pc:sldChg chg="addSp delSp modSp new mod setBg">
        <pc:chgData name="Christoffer Østergaard Carstens" userId="5d542c86-40b2-4e4f-ab37-dc2fab4fc46a" providerId="ADAL" clId="{BB07BF2C-1BE7-4067-8247-FE1DB9DF7CE1}" dt="2024-09-17T19:14:39.243" v="869" actId="14100"/>
        <pc:sldMkLst>
          <pc:docMk/>
          <pc:sldMk cId="4256421588" sldId="2050"/>
        </pc:sldMkLst>
        <pc:spChg chg="mod">
          <ac:chgData name="Christoffer Østergaard Carstens" userId="5d542c86-40b2-4e4f-ab37-dc2fab4fc46a" providerId="ADAL" clId="{BB07BF2C-1BE7-4067-8247-FE1DB9DF7CE1}" dt="2024-09-17T19:14:35.216" v="868" actId="26606"/>
          <ac:spMkLst>
            <pc:docMk/>
            <pc:sldMk cId="4256421588" sldId="2050"/>
            <ac:spMk id="2" creationId="{857DA6A3-C2FA-C14E-10A9-9BC445C7841C}"/>
          </ac:spMkLst>
        </pc:spChg>
        <pc:spChg chg="del">
          <ac:chgData name="Christoffer Østergaard Carstens" userId="5d542c86-40b2-4e4f-ab37-dc2fab4fc46a" providerId="ADAL" clId="{BB07BF2C-1BE7-4067-8247-FE1DB9DF7CE1}" dt="2024-09-17T19:14:35.216" v="868" actId="26606"/>
          <ac:spMkLst>
            <pc:docMk/>
            <pc:sldMk cId="4256421588" sldId="2050"/>
            <ac:spMk id="3" creationId="{C174D2DE-E04C-E4CA-98A7-471D423FAA8E}"/>
          </ac:spMkLst>
        </pc:spChg>
        <pc:spChg chg="add">
          <ac:chgData name="Christoffer Østergaard Carstens" userId="5d542c86-40b2-4e4f-ab37-dc2fab4fc46a" providerId="ADAL" clId="{BB07BF2C-1BE7-4067-8247-FE1DB9DF7CE1}" dt="2024-09-17T19:14:35.216" v="868" actId="26606"/>
          <ac:spMkLst>
            <pc:docMk/>
            <pc:sldMk cId="4256421588" sldId="2050"/>
            <ac:spMk id="4103" creationId="{A4AC5506-6312-4701-8D3C-40187889A947}"/>
          </ac:spMkLst>
        </pc:spChg>
        <pc:picChg chg="add mod">
          <ac:chgData name="Christoffer Østergaard Carstens" userId="5d542c86-40b2-4e4f-ab37-dc2fab4fc46a" providerId="ADAL" clId="{BB07BF2C-1BE7-4067-8247-FE1DB9DF7CE1}" dt="2024-09-17T19:14:39.243" v="869" actId="14100"/>
          <ac:picMkLst>
            <pc:docMk/>
            <pc:sldMk cId="4256421588" sldId="2050"/>
            <ac:picMk id="4098" creationId="{39AA8374-0899-4960-FFC1-7D89EFA7D7BD}"/>
          </ac:picMkLst>
        </pc:picChg>
      </pc:sldChg>
      <pc:sldChg chg="addSp delSp modSp new mod setBg">
        <pc:chgData name="Christoffer Østergaard Carstens" userId="5d542c86-40b2-4e4f-ab37-dc2fab4fc46a" providerId="ADAL" clId="{BB07BF2C-1BE7-4067-8247-FE1DB9DF7CE1}" dt="2024-09-17T19:16:20.414" v="943" actId="1076"/>
        <pc:sldMkLst>
          <pc:docMk/>
          <pc:sldMk cId="2721315202" sldId="2051"/>
        </pc:sldMkLst>
        <pc:spChg chg="mod">
          <ac:chgData name="Christoffer Østergaard Carstens" userId="5d542c86-40b2-4e4f-ab37-dc2fab4fc46a" providerId="ADAL" clId="{BB07BF2C-1BE7-4067-8247-FE1DB9DF7CE1}" dt="2024-09-17T19:16:11.539" v="938" actId="26606"/>
          <ac:spMkLst>
            <pc:docMk/>
            <pc:sldMk cId="2721315202" sldId="2051"/>
            <ac:spMk id="2" creationId="{17E7E797-1230-1011-5BA8-35486F03BD67}"/>
          </ac:spMkLst>
        </pc:spChg>
        <pc:spChg chg="del">
          <ac:chgData name="Christoffer Østergaard Carstens" userId="5d542c86-40b2-4e4f-ab37-dc2fab4fc46a" providerId="ADAL" clId="{BB07BF2C-1BE7-4067-8247-FE1DB9DF7CE1}" dt="2024-09-17T19:16:11.539" v="938" actId="26606"/>
          <ac:spMkLst>
            <pc:docMk/>
            <pc:sldMk cId="2721315202" sldId="2051"/>
            <ac:spMk id="3" creationId="{998BA193-E549-7423-5893-CDDD79D27887}"/>
          </ac:spMkLst>
        </pc:spChg>
        <pc:spChg chg="add">
          <ac:chgData name="Christoffer Østergaard Carstens" userId="5d542c86-40b2-4e4f-ab37-dc2fab4fc46a" providerId="ADAL" clId="{BB07BF2C-1BE7-4067-8247-FE1DB9DF7CE1}" dt="2024-09-17T19:16:11.539" v="938" actId="26606"/>
          <ac:spMkLst>
            <pc:docMk/>
            <pc:sldMk cId="2721315202" sldId="2051"/>
            <ac:spMk id="10" creationId="{A4AC5506-6312-4701-8D3C-40187889A947}"/>
          </ac:spMkLst>
        </pc:spChg>
        <pc:picChg chg="add mod">
          <ac:chgData name="Christoffer Østergaard Carstens" userId="5d542c86-40b2-4e4f-ab37-dc2fab4fc46a" providerId="ADAL" clId="{BB07BF2C-1BE7-4067-8247-FE1DB9DF7CE1}" dt="2024-09-17T19:16:20.414" v="943" actId="1076"/>
          <ac:picMkLst>
            <pc:docMk/>
            <pc:sldMk cId="2721315202" sldId="2051"/>
            <ac:picMk id="5" creationId="{4912E02C-32AE-12DC-12BD-2EE834680F4A}"/>
          </ac:picMkLst>
        </pc:picChg>
      </pc:sldChg>
      <pc:sldChg chg="modSp new mod">
        <pc:chgData name="Christoffer Østergaard Carstens" userId="5d542c86-40b2-4e4f-ab37-dc2fab4fc46a" providerId="ADAL" clId="{BB07BF2C-1BE7-4067-8247-FE1DB9DF7CE1}" dt="2024-09-17T19:18:11.292" v="996" actId="15"/>
        <pc:sldMkLst>
          <pc:docMk/>
          <pc:sldMk cId="3616010823" sldId="2052"/>
        </pc:sldMkLst>
        <pc:spChg chg="mod">
          <ac:chgData name="Christoffer Østergaard Carstens" userId="5d542c86-40b2-4e4f-ab37-dc2fab4fc46a" providerId="ADAL" clId="{BB07BF2C-1BE7-4067-8247-FE1DB9DF7CE1}" dt="2024-09-17T19:17:43.609" v="986" actId="20577"/>
          <ac:spMkLst>
            <pc:docMk/>
            <pc:sldMk cId="3616010823" sldId="2052"/>
            <ac:spMk id="2" creationId="{12A88544-5A3B-A309-3F5F-D9B372110369}"/>
          </ac:spMkLst>
        </pc:spChg>
        <pc:spChg chg="mod">
          <ac:chgData name="Christoffer Østergaard Carstens" userId="5d542c86-40b2-4e4f-ab37-dc2fab4fc46a" providerId="ADAL" clId="{BB07BF2C-1BE7-4067-8247-FE1DB9DF7CE1}" dt="2024-09-17T19:18:11.292" v="996" actId="15"/>
          <ac:spMkLst>
            <pc:docMk/>
            <pc:sldMk cId="3616010823" sldId="2052"/>
            <ac:spMk id="3" creationId="{B8C32BA1-034E-E82B-61A2-CC28EBBA0B04}"/>
          </ac:spMkLst>
        </pc:spChg>
      </pc:sldChg>
      <pc:sldChg chg="addSp modSp new mod setBg">
        <pc:chgData name="Christoffer Østergaard Carstens" userId="5d542c86-40b2-4e4f-ab37-dc2fab4fc46a" providerId="ADAL" clId="{BB07BF2C-1BE7-4067-8247-FE1DB9DF7CE1}" dt="2024-09-17T19:19:34.317" v="1003" actId="27614"/>
        <pc:sldMkLst>
          <pc:docMk/>
          <pc:sldMk cId="828476784" sldId="2053"/>
        </pc:sldMkLst>
        <pc:spChg chg="mod">
          <ac:chgData name="Christoffer Østergaard Carstens" userId="5d542c86-40b2-4e4f-ab37-dc2fab4fc46a" providerId="ADAL" clId="{BB07BF2C-1BE7-4067-8247-FE1DB9DF7CE1}" dt="2024-09-17T19:19:22.780" v="1002" actId="26606"/>
          <ac:spMkLst>
            <pc:docMk/>
            <pc:sldMk cId="828476784" sldId="2053"/>
            <ac:spMk id="2" creationId="{0AA92523-C461-F7C8-E246-17355B1C2E5D}"/>
          </ac:spMkLst>
        </pc:spChg>
        <pc:spChg chg="mod">
          <ac:chgData name="Christoffer Østergaard Carstens" userId="5d542c86-40b2-4e4f-ab37-dc2fab4fc46a" providerId="ADAL" clId="{BB07BF2C-1BE7-4067-8247-FE1DB9DF7CE1}" dt="2024-09-17T19:19:22.780" v="1002" actId="26606"/>
          <ac:spMkLst>
            <pc:docMk/>
            <pc:sldMk cId="828476784" sldId="2053"/>
            <ac:spMk id="3" creationId="{2E1A2D56-5783-4817-659F-AB0F05F55104}"/>
          </ac:spMkLst>
        </pc:spChg>
        <pc:spChg chg="add">
          <ac:chgData name="Christoffer Østergaard Carstens" userId="5d542c86-40b2-4e4f-ab37-dc2fab4fc46a" providerId="ADAL" clId="{BB07BF2C-1BE7-4067-8247-FE1DB9DF7CE1}" dt="2024-09-17T19:19:22.780" v="1002" actId="26606"/>
          <ac:spMkLst>
            <pc:docMk/>
            <pc:sldMk cId="828476784" sldId="2053"/>
            <ac:spMk id="5127" creationId="{1A95671B-3CC6-4792-9114-B74FAEA224E6}"/>
          </ac:spMkLst>
        </pc:spChg>
        <pc:picChg chg="add mod">
          <ac:chgData name="Christoffer Østergaard Carstens" userId="5d542c86-40b2-4e4f-ab37-dc2fab4fc46a" providerId="ADAL" clId="{BB07BF2C-1BE7-4067-8247-FE1DB9DF7CE1}" dt="2024-09-17T19:19:34.317" v="1003" actId="27614"/>
          <ac:picMkLst>
            <pc:docMk/>
            <pc:sldMk cId="828476784" sldId="2053"/>
            <ac:picMk id="5122" creationId="{83AF2604-ADAC-B6B7-FBC4-2FC34D85AE2D}"/>
          </ac:picMkLst>
        </pc:picChg>
      </pc:sldChg>
      <pc:sldChg chg="addSp delSp modSp new mod setBg">
        <pc:chgData name="Christoffer Østergaard Carstens" userId="5d542c86-40b2-4e4f-ab37-dc2fab4fc46a" providerId="ADAL" clId="{BB07BF2C-1BE7-4067-8247-FE1DB9DF7CE1}" dt="2024-09-17T19:19:48.446" v="1035" actId="14100"/>
        <pc:sldMkLst>
          <pc:docMk/>
          <pc:sldMk cId="4027403645" sldId="2054"/>
        </pc:sldMkLst>
        <pc:spChg chg="mod">
          <ac:chgData name="Christoffer Østergaard Carstens" userId="5d542c86-40b2-4e4f-ab37-dc2fab4fc46a" providerId="ADAL" clId="{BB07BF2C-1BE7-4067-8247-FE1DB9DF7CE1}" dt="2024-09-17T19:19:46.003" v="1034" actId="26606"/>
          <ac:spMkLst>
            <pc:docMk/>
            <pc:sldMk cId="4027403645" sldId="2054"/>
            <ac:spMk id="2" creationId="{07B8FAFC-6812-2032-A456-B7C83E1E0851}"/>
          </ac:spMkLst>
        </pc:spChg>
        <pc:spChg chg="del mod">
          <ac:chgData name="Christoffer Østergaard Carstens" userId="5d542c86-40b2-4e4f-ab37-dc2fab4fc46a" providerId="ADAL" clId="{BB07BF2C-1BE7-4067-8247-FE1DB9DF7CE1}" dt="2024-09-17T19:19:46.003" v="1034" actId="26606"/>
          <ac:spMkLst>
            <pc:docMk/>
            <pc:sldMk cId="4027403645" sldId="2054"/>
            <ac:spMk id="3" creationId="{E9F98652-6BBB-648D-1F85-EC47A8044659}"/>
          </ac:spMkLst>
        </pc:spChg>
        <pc:spChg chg="add del">
          <ac:chgData name="Christoffer Østergaard Carstens" userId="5d542c86-40b2-4e4f-ab37-dc2fab4fc46a" providerId="ADAL" clId="{BB07BF2C-1BE7-4067-8247-FE1DB9DF7CE1}" dt="2024-09-17T19:19:46.003" v="1033" actId="26606"/>
          <ac:spMkLst>
            <pc:docMk/>
            <pc:sldMk cId="4027403645" sldId="2054"/>
            <ac:spMk id="6151" creationId="{1A95671B-3CC6-4792-9114-B74FAEA224E6}"/>
          </ac:spMkLst>
        </pc:spChg>
        <pc:spChg chg="add">
          <ac:chgData name="Christoffer Østergaard Carstens" userId="5d542c86-40b2-4e4f-ab37-dc2fab4fc46a" providerId="ADAL" clId="{BB07BF2C-1BE7-4067-8247-FE1DB9DF7CE1}" dt="2024-09-17T19:19:46.003" v="1034" actId="26606"/>
          <ac:spMkLst>
            <pc:docMk/>
            <pc:sldMk cId="4027403645" sldId="2054"/>
            <ac:spMk id="6153" creationId="{D4771268-CB57-404A-9271-370EB28F6090}"/>
          </ac:spMkLst>
        </pc:spChg>
        <pc:picChg chg="add mod">
          <ac:chgData name="Christoffer Østergaard Carstens" userId="5d542c86-40b2-4e4f-ab37-dc2fab4fc46a" providerId="ADAL" clId="{BB07BF2C-1BE7-4067-8247-FE1DB9DF7CE1}" dt="2024-09-17T19:19:48.446" v="1035" actId="14100"/>
          <ac:picMkLst>
            <pc:docMk/>
            <pc:sldMk cId="4027403645" sldId="2054"/>
            <ac:picMk id="6146" creationId="{0C7D4D11-4FC2-FA6E-A190-A806A4E056A1}"/>
          </ac:picMkLst>
        </pc:picChg>
      </pc:sldChg>
    </pc:docChg>
  </pc:docChgLst>
  <pc:docChgLst>
    <pc:chgData name="Christoffer Østergaard Carstens" userId="5d542c86-40b2-4e4f-ab37-dc2fab4fc46a" providerId="ADAL" clId="{59A5D565-C809-40FC-90D9-39D1A862041F}"/>
    <pc:docChg chg="custSel addSld delSld modSld">
      <pc:chgData name="Christoffer Østergaard Carstens" userId="5d542c86-40b2-4e4f-ab37-dc2fab4fc46a" providerId="ADAL" clId="{59A5D565-C809-40FC-90D9-39D1A862041F}" dt="2022-09-08T10:40:46.674" v="1781" actId="47"/>
      <pc:docMkLst>
        <pc:docMk/>
      </pc:docMkLst>
      <pc:sldChg chg="addSp delSp modSp mod">
        <pc:chgData name="Christoffer Østergaard Carstens" userId="5d542c86-40b2-4e4f-ab37-dc2fab4fc46a" providerId="ADAL" clId="{59A5D565-C809-40FC-90D9-39D1A862041F}" dt="2022-09-08T07:19:49.109" v="1029" actId="1076"/>
        <pc:sldMkLst>
          <pc:docMk/>
          <pc:sldMk cId="834824033" sldId="256"/>
        </pc:sldMkLst>
        <pc:spChg chg="mod">
          <ac:chgData name="Christoffer Østergaard Carstens" userId="5d542c86-40b2-4e4f-ab37-dc2fab4fc46a" providerId="ADAL" clId="{59A5D565-C809-40FC-90D9-39D1A862041F}" dt="2022-09-08T06:54:42.201" v="28" actId="20577"/>
          <ac:spMkLst>
            <pc:docMk/>
            <pc:sldMk cId="834824033" sldId="256"/>
            <ac:spMk id="2" creationId="{CF317B45-C707-4F78-A046-9DB5738B0282}"/>
          </ac:spMkLst>
        </pc:spChg>
        <pc:spChg chg="add">
          <ac:chgData name="Christoffer Østergaard Carstens" userId="5d542c86-40b2-4e4f-ab37-dc2fab4fc46a" providerId="ADAL" clId="{59A5D565-C809-40FC-90D9-39D1A862041F}" dt="2022-09-08T07:19:40.084" v="1026"/>
          <ac:spMkLst>
            <pc:docMk/>
            <pc:sldMk cId="834824033" sldId="256"/>
            <ac:spMk id="3" creationId="{2BD1ADD5-3195-477A-8ECD-87E36024A17E}"/>
          </ac:spMkLst>
        </pc:spChg>
        <pc:spChg chg="mod">
          <ac:chgData name="Christoffer Østergaard Carstens" userId="5d542c86-40b2-4e4f-ab37-dc2fab4fc46a" providerId="ADAL" clId="{59A5D565-C809-40FC-90D9-39D1A862041F}" dt="2022-09-08T07:19:23.034" v="1025" actId="20577"/>
          <ac:spMkLst>
            <pc:docMk/>
            <pc:sldMk cId="834824033" sldId="256"/>
            <ac:spMk id="4" creationId="{D6BE36DA-1470-4DEC-998F-1FB0B21AFE03}"/>
          </ac:spMkLst>
        </pc:spChg>
        <pc:picChg chg="del">
          <ac:chgData name="Christoffer Østergaard Carstens" userId="5d542c86-40b2-4e4f-ab37-dc2fab4fc46a" providerId="ADAL" clId="{59A5D565-C809-40FC-90D9-39D1A862041F}" dt="2022-09-08T06:54:37.401" v="8" actId="478"/>
          <ac:picMkLst>
            <pc:docMk/>
            <pc:sldMk cId="834824033" sldId="256"/>
            <ac:picMk id="1026" creationId="{F1F88887-D756-47F8-82A1-B210D27F813C}"/>
          </ac:picMkLst>
        </pc:picChg>
        <pc:picChg chg="add mod">
          <ac:chgData name="Christoffer Østergaard Carstens" userId="5d542c86-40b2-4e4f-ab37-dc2fab4fc46a" providerId="ADAL" clId="{59A5D565-C809-40FC-90D9-39D1A862041F}" dt="2022-09-08T07:19:49.109" v="1029" actId="1076"/>
          <ac:picMkLst>
            <pc:docMk/>
            <pc:sldMk cId="834824033" sldId="256"/>
            <ac:picMk id="1028" creationId="{AC24024C-7C9B-4A7D-8879-E7299B7BC7F9}"/>
          </ac:picMkLst>
        </pc:picChg>
      </pc:sldChg>
      <pc:sldChg chg="modSp new mod">
        <pc:chgData name="Christoffer Østergaard Carstens" userId="5d542c86-40b2-4e4f-ab37-dc2fab4fc46a" providerId="ADAL" clId="{59A5D565-C809-40FC-90D9-39D1A862041F}" dt="2022-09-08T10:32:14.810" v="1446" actId="20577"/>
        <pc:sldMkLst>
          <pc:docMk/>
          <pc:sldMk cId="1186769006" sldId="257"/>
        </pc:sldMkLst>
        <pc:spChg chg="mod">
          <ac:chgData name="Christoffer Østergaard Carstens" userId="5d542c86-40b2-4e4f-ab37-dc2fab4fc46a" providerId="ADAL" clId="{59A5D565-C809-40FC-90D9-39D1A862041F}" dt="2022-09-08T06:56:51.793" v="76" actId="20577"/>
          <ac:spMkLst>
            <pc:docMk/>
            <pc:sldMk cId="1186769006" sldId="257"/>
            <ac:spMk id="2" creationId="{5FE6C2A5-F092-46C8-BA4C-D66706B73BDB}"/>
          </ac:spMkLst>
        </pc:spChg>
        <pc:spChg chg="mod">
          <ac:chgData name="Christoffer Østergaard Carstens" userId="5d542c86-40b2-4e4f-ab37-dc2fab4fc46a" providerId="ADAL" clId="{59A5D565-C809-40FC-90D9-39D1A862041F}" dt="2022-09-08T10:32:14.810" v="1446" actId="20577"/>
          <ac:spMkLst>
            <pc:docMk/>
            <pc:sldMk cId="1186769006" sldId="257"/>
            <ac:spMk id="3" creationId="{5E491D51-3D49-42C8-B741-17547D174B49}"/>
          </ac:spMkLst>
        </pc:spChg>
      </pc:sldChg>
      <pc:sldChg chg="del">
        <pc:chgData name="Christoffer Østergaard Carstens" userId="5d542c86-40b2-4e4f-ab37-dc2fab4fc46a" providerId="ADAL" clId="{59A5D565-C809-40FC-90D9-39D1A862041F}" dt="2022-09-08T06:54:33.377" v="0" actId="47"/>
        <pc:sldMkLst>
          <pc:docMk/>
          <pc:sldMk cId="1266078965" sldId="257"/>
        </pc:sldMkLst>
      </pc:sldChg>
      <pc:sldChg chg="modSp new mod modNotesTx">
        <pc:chgData name="Christoffer Østergaard Carstens" userId="5d542c86-40b2-4e4f-ab37-dc2fab4fc46a" providerId="ADAL" clId="{59A5D565-C809-40FC-90D9-39D1A862041F}" dt="2022-09-08T07:19:15.554" v="1024" actId="20577"/>
        <pc:sldMkLst>
          <pc:docMk/>
          <pc:sldMk cId="869625324" sldId="258"/>
        </pc:sldMkLst>
        <pc:spChg chg="mod">
          <ac:chgData name="Christoffer Østergaard Carstens" userId="5d542c86-40b2-4e4f-ab37-dc2fab4fc46a" providerId="ADAL" clId="{59A5D565-C809-40FC-90D9-39D1A862041F}" dt="2022-09-08T07:00:17.280" v="429" actId="20577"/>
          <ac:spMkLst>
            <pc:docMk/>
            <pc:sldMk cId="869625324" sldId="258"/>
            <ac:spMk id="2" creationId="{0143E861-4EF2-49EF-B3E7-BE456BC435E8}"/>
          </ac:spMkLst>
        </pc:spChg>
        <pc:spChg chg="mod">
          <ac:chgData name="Christoffer Østergaard Carstens" userId="5d542c86-40b2-4e4f-ab37-dc2fab4fc46a" providerId="ADAL" clId="{59A5D565-C809-40FC-90D9-39D1A862041F}" dt="2022-09-08T07:02:58.568" v="950" actId="404"/>
          <ac:spMkLst>
            <pc:docMk/>
            <pc:sldMk cId="869625324" sldId="258"/>
            <ac:spMk id="3" creationId="{587EB1CC-776E-42DB-A38D-68F653530B5F}"/>
          </ac:spMkLst>
        </pc:spChg>
      </pc:sldChg>
      <pc:sldChg chg="del">
        <pc:chgData name="Christoffer Østergaard Carstens" userId="5d542c86-40b2-4e4f-ab37-dc2fab4fc46a" providerId="ADAL" clId="{59A5D565-C809-40FC-90D9-39D1A862041F}" dt="2022-09-08T06:54:34.295" v="1" actId="47"/>
        <pc:sldMkLst>
          <pc:docMk/>
          <pc:sldMk cId="1043164692" sldId="258"/>
        </pc:sldMkLst>
      </pc:sldChg>
      <pc:sldChg chg="del">
        <pc:chgData name="Christoffer Østergaard Carstens" userId="5d542c86-40b2-4e4f-ab37-dc2fab4fc46a" providerId="ADAL" clId="{59A5D565-C809-40FC-90D9-39D1A862041F}" dt="2022-09-08T06:54:34.511" v="2" actId="47"/>
        <pc:sldMkLst>
          <pc:docMk/>
          <pc:sldMk cId="292985340" sldId="259"/>
        </pc:sldMkLst>
      </pc:sldChg>
      <pc:sldChg chg="modSp new del mod">
        <pc:chgData name="Christoffer Østergaard Carstens" userId="5d542c86-40b2-4e4f-ab37-dc2fab4fc46a" providerId="ADAL" clId="{59A5D565-C809-40FC-90D9-39D1A862041F}" dt="2022-09-08T10:40:46.674" v="1781" actId="47"/>
        <pc:sldMkLst>
          <pc:docMk/>
          <pc:sldMk cId="660775069" sldId="259"/>
        </pc:sldMkLst>
        <pc:spChg chg="mod">
          <ac:chgData name="Christoffer Østergaard Carstens" userId="5d542c86-40b2-4e4f-ab37-dc2fab4fc46a" providerId="ADAL" clId="{59A5D565-C809-40FC-90D9-39D1A862041F}" dt="2022-09-08T07:10:30.101" v="974" actId="20577"/>
          <ac:spMkLst>
            <pc:docMk/>
            <pc:sldMk cId="660775069" sldId="259"/>
            <ac:spMk id="2" creationId="{C7449B74-D9E6-4668-AE0D-880EB1AF77C2}"/>
          </ac:spMkLst>
        </pc:spChg>
      </pc:sldChg>
      <pc:sldChg chg="modSp new mod">
        <pc:chgData name="Christoffer Østergaard Carstens" userId="5d542c86-40b2-4e4f-ab37-dc2fab4fc46a" providerId="ADAL" clId="{59A5D565-C809-40FC-90D9-39D1A862041F}" dt="2022-09-08T07:24:28.805" v="1320" actId="20577"/>
        <pc:sldMkLst>
          <pc:docMk/>
          <pc:sldMk cId="491757107" sldId="260"/>
        </pc:sldMkLst>
        <pc:spChg chg="mod">
          <ac:chgData name="Christoffer Østergaard Carstens" userId="5d542c86-40b2-4e4f-ab37-dc2fab4fc46a" providerId="ADAL" clId="{59A5D565-C809-40FC-90D9-39D1A862041F}" dt="2022-09-08T07:24:14.573" v="1223" actId="20577"/>
          <ac:spMkLst>
            <pc:docMk/>
            <pc:sldMk cId="491757107" sldId="260"/>
            <ac:spMk id="2" creationId="{6721699C-521F-486D-9E6D-5EE260698C69}"/>
          </ac:spMkLst>
        </pc:spChg>
        <pc:spChg chg="mod">
          <ac:chgData name="Christoffer Østergaard Carstens" userId="5d542c86-40b2-4e4f-ab37-dc2fab4fc46a" providerId="ADAL" clId="{59A5D565-C809-40FC-90D9-39D1A862041F}" dt="2022-09-08T07:24:28.805" v="1320" actId="20577"/>
          <ac:spMkLst>
            <pc:docMk/>
            <pc:sldMk cId="491757107" sldId="260"/>
            <ac:spMk id="3" creationId="{8E2E230E-01EB-4250-9C7C-7301AD3A9FCA}"/>
          </ac:spMkLst>
        </pc:spChg>
      </pc:sldChg>
      <pc:sldChg chg="del">
        <pc:chgData name="Christoffer Østergaard Carstens" userId="5d542c86-40b2-4e4f-ab37-dc2fab4fc46a" providerId="ADAL" clId="{59A5D565-C809-40FC-90D9-39D1A862041F}" dt="2022-09-08T06:54:34.670" v="3" actId="47"/>
        <pc:sldMkLst>
          <pc:docMk/>
          <pc:sldMk cId="3180844943" sldId="260"/>
        </pc:sldMkLst>
      </pc:sldChg>
      <pc:sldChg chg="addSp delSp modSp new mod">
        <pc:chgData name="Christoffer Østergaard Carstens" userId="5d542c86-40b2-4e4f-ab37-dc2fab4fc46a" providerId="ADAL" clId="{59A5D565-C809-40FC-90D9-39D1A862041F}" dt="2022-09-08T10:40:41.065" v="1780" actId="2164"/>
        <pc:sldMkLst>
          <pc:docMk/>
          <pc:sldMk cId="2123687572" sldId="261"/>
        </pc:sldMkLst>
        <pc:spChg chg="mod">
          <ac:chgData name="Christoffer Østergaard Carstens" userId="5d542c86-40b2-4e4f-ab37-dc2fab4fc46a" providerId="ADAL" clId="{59A5D565-C809-40FC-90D9-39D1A862041F}" dt="2022-09-08T07:26:30.797" v="1387" actId="20577"/>
          <ac:spMkLst>
            <pc:docMk/>
            <pc:sldMk cId="2123687572" sldId="261"/>
            <ac:spMk id="2" creationId="{F53A60E2-8247-4193-9A97-D2B25881B59C}"/>
          </ac:spMkLst>
        </pc:spChg>
        <pc:spChg chg="del mod">
          <ac:chgData name="Christoffer Østergaard Carstens" userId="5d542c86-40b2-4e4f-ab37-dc2fab4fc46a" providerId="ADAL" clId="{59A5D565-C809-40FC-90D9-39D1A862041F}" dt="2022-09-08T07:26:37.042" v="1389" actId="3680"/>
          <ac:spMkLst>
            <pc:docMk/>
            <pc:sldMk cId="2123687572" sldId="261"/>
            <ac:spMk id="3" creationId="{CCD5C453-E003-459F-85D6-7EF30D342A9A}"/>
          </ac:spMkLst>
        </pc:spChg>
        <pc:graphicFrameChg chg="add mod ord modGraphic">
          <ac:chgData name="Christoffer Østergaard Carstens" userId="5d542c86-40b2-4e4f-ab37-dc2fab4fc46a" providerId="ADAL" clId="{59A5D565-C809-40FC-90D9-39D1A862041F}" dt="2022-09-08T10:40:41.065" v="1780" actId="2164"/>
          <ac:graphicFrameMkLst>
            <pc:docMk/>
            <pc:sldMk cId="2123687572" sldId="261"/>
            <ac:graphicFrameMk id="4" creationId="{D960BD7B-08B0-4F1D-8CCB-74ABD1CD10AF}"/>
          </ac:graphicFrameMkLst>
        </pc:graphicFrameChg>
      </pc:sldChg>
      <pc:sldChg chg="del">
        <pc:chgData name="Christoffer Østergaard Carstens" userId="5d542c86-40b2-4e4f-ab37-dc2fab4fc46a" providerId="ADAL" clId="{59A5D565-C809-40FC-90D9-39D1A862041F}" dt="2022-09-08T06:54:34.834" v="4" actId="47"/>
        <pc:sldMkLst>
          <pc:docMk/>
          <pc:sldMk cId="2521800498" sldId="261"/>
        </pc:sldMkLst>
      </pc:sldChg>
      <pc:sldChg chg="modSp new mod">
        <pc:chgData name="Christoffer Østergaard Carstens" userId="5d542c86-40b2-4e4f-ab37-dc2fab4fc46a" providerId="ADAL" clId="{59A5D565-C809-40FC-90D9-39D1A862041F}" dt="2022-09-08T07:23:37.651" v="1199" actId="20577"/>
        <pc:sldMkLst>
          <pc:docMk/>
          <pc:sldMk cId="71559953" sldId="262"/>
        </pc:sldMkLst>
        <pc:spChg chg="mod">
          <ac:chgData name="Christoffer Østergaard Carstens" userId="5d542c86-40b2-4e4f-ab37-dc2fab4fc46a" providerId="ADAL" clId="{59A5D565-C809-40FC-90D9-39D1A862041F}" dt="2022-09-08T07:23:26.836" v="1191" actId="20577"/>
          <ac:spMkLst>
            <pc:docMk/>
            <pc:sldMk cId="71559953" sldId="262"/>
            <ac:spMk id="2" creationId="{CFED7811-1968-4723-9E54-485B0F7F4A35}"/>
          </ac:spMkLst>
        </pc:spChg>
        <pc:spChg chg="mod">
          <ac:chgData name="Christoffer Østergaard Carstens" userId="5d542c86-40b2-4e4f-ab37-dc2fab4fc46a" providerId="ADAL" clId="{59A5D565-C809-40FC-90D9-39D1A862041F}" dt="2022-09-08T07:23:37.651" v="1199" actId="20577"/>
          <ac:spMkLst>
            <pc:docMk/>
            <pc:sldMk cId="71559953" sldId="262"/>
            <ac:spMk id="3" creationId="{20E6454E-14CD-481F-8ECD-3089FD5D5526}"/>
          </ac:spMkLst>
        </pc:spChg>
      </pc:sldChg>
      <pc:sldChg chg="del">
        <pc:chgData name="Christoffer Østergaard Carstens" userId="5d542c86-40b2-4e4f-ab37-dc2fab4fc46a" providerId="ADAL" clId="{59A5D565-C809-40FC-90D9-39D1A862041F}" dt="2022-09-08T06:54:34.981" v="5" actId="47"/>
        <pc:sldMkLst>
          <pc:docMk/>
          <pc:sldMk cId="2701390319" sldId="262"/>
        </pc:sldMkLst>
      </pc:sldChg>
      <pc:sldChg chg="del">
        <pc:chgData name="Christoffer Østergaard Carstens" userId="5d542c86-40b2-4e4f-ab37-dc2fab4fc46a" providerId="ADAL" clId="{59A5D565-C809-40FC-90D9-39D1A862041F}" dt="2022-09-08T06:54:35.151" v="6" actId="47"/>
        <pc:sldMkLst>
          <pc:docMk/>
          <pc:sldMk cId="558395239" sldId="263"/>
        </pc:sldMkLst>
      </pc:sldChg>
      <pc:sldChg chg="modSp new mod">
        <pc:chgData name="Christoffer Østergaard Carstens" userId="5d542c86-40b2-4e4f-ab37-dc2fab4fc46a" providerId="ADAL" clId="{59A5D565-C809-40FC-90D9-39D1A862041F}" dt="2022-09-08T07:27:11.911" v="1444" actId="20577"/>
        <pc:sldMkLst>
          <pc:docMk/>
          <pc:sldMk cId="2674386514" sldId="263"/>
        </pc:sldMkLst>
        <pc:spChg chg="mod">
          <ac:chgData name="Christoffer Østergaard Carstens" userId="5d542c86-40b2-4e4f-ab37-dc2fab4fc46a" providerId="ADAL" clId="{59A5D565-C809-40FC-90D9-39D1A862041F}" dt="2022-09-08T07:27:11.911" v="1444" actId="20577"/>
          <ac:spMkLst>
            <pc:docMk/>
            <pc:sldMk cId="2674386514" sldId="263"/>
            <ac:spMk id="2" creationId="{FDAD7AAC-4C7E-4BC2-AB74-E9DAC75AF8C2}"/>
          </ac:spMkLst>
        </pc:spChg>
      </pc:sldChg>
      <pc:sldChg chg="del">
        <pc:chgData name="Christoffer Østergaard Carstens" userId="5d542c86-40b2-4e4f-ab37-dc2fab4fc46a" providerId="ADAL" clId="{59A5D565-C809-40FC-90D9-39D1A862041F}" dt="2022-09-08T06:54:35.757" v="7" actId="47"/>
        <pc:sldMkLst>
          <pc:docMk/>
          <pc:sldMk cId="753736288" sldId="264"/>
        </pc:sldMkLst>
      </pc:sldChg>
      <pc:sldChg chg="addSp modSp new">
        <pc:chgData name="Christoffer Østergaard Carstens" userId="5d542c86-40b2-4e4f-ab37-dc2fab4fc46a" providerId="ADAL" clId="{59A5D565-C809-40FC-90D9-39D1A862041F}" dt="2022-09-08T10:40:25.631" v="1779" actId="1076"/>
        <pc:sldMkLst>
          <pc:docMk/>
          <pc:sldMk cId="3306461529" sldId="264"/>
        </pc:sldMkLst>
        <pc:picChg chg="add mod">
          <ac:chgData name="Christoffer Østergaard Carstens" userId="5d542c86-40b2-4e4f-ab37-dc2fab4fc46a" providerId="ADAL" clId="{59A5D565-C809-40FC-90D9-39D1A862041F}" dt="2022-09-08T10:40:25.631" v="1779" actId="1076"/>
          <ac:picMkLst>
            <pc:docMk/>
            <pc:sldMk cId="3306461529" sldId="264"/>
            <ac:picMk id="2050" creationId="{D38E18BF-7588-4E91-A8BE-AEB14093C693}"/>
          </ac:picMkLst>
        </pc:picChg>
      </pc:sldChg>
    </pc:docChg>
  </pc:docChgLst>
  <pc:docChgLst>
    <pc:chgData name="Christoffer Østergaard Carstens" userId="5d542c86-40b2-4e4f-ab37-dc2fab4fc46a" providerId="ADAL" clId="{2229DCCF-F8F7-4152-9CAB-C5DA5C4C0833}"/>
    <pc:docChg chg="undo custSel addSld modSld">
      <pc:chgData name="Christoffer Østergaard Carstens" userId="5d542c86-40b2-4e4f-ab37-dc2fab4fc46a" providerId="ADAL" clId="{2229DCCF-F8F7-4152-9CAB-C5DA5C4C0833}" dt="2024-04-05T08:43:57.722" v="471" actId="20577"/>
      <pc:docMkLst>
        <pc:docMk/>
      </pc:docMkLst>
      <pc:sldChg chg="addSp modSp mod setBg">
        <pc:chgData name="Christoffer Østergaard Carstens" userId="5d542c86-40b2-4e4f-ab37-dc2fab4fc46a" providerId="ADAL" clId="{2229DCCF-F8F7-4152-9CAB-C5DA5C4C0833}" dt="2024-04-05T07:18:32.723" v="1" actId="26606"/>
        <pc:sldMkLst>
          <pc:docMk/>
          <pc:sldMk cId="834824033" sldId="256"/>
        </pc:sldMkLst>
        <pc:spChg chg="mod">
          <ac:chgData name="Christoffer Østergaard Carstens" userId="5d542c86-40b2-4e4f-ab37-dc2fab4fc46a" providerId="ADAL" clId="{2229DCCF-F8F7-4152-9CAB-C5DA5C4C0833}" dt="2024-04-05T07:18:32.723" v="1" actId="26606"/>
          <ac:spMkLst>
            <pc:docMk/>
            <pc:sldMk cId="834824033" sldId="256"/>
            <ac:spMk id="2" creationId="{CF317B45-C707-4F78-A046-9DB5738B0282}"/>
          </ac:spMkLst>
        </pc:spChg>
        <pc:spChg chg="ord">
          <ac:chgData name="Christoffer Østergaard Carstens" userId="5d542c86-40b2-4e4f-ab37-dc2fab4fc46a" providerId="ADAL" clId="{2229DCCF-F8F7-4152-9CAB-C5DA5C4C0833}" dt="2024-04-05T07:18:32.723" v="1" actId="26606"/>
          <ac:spMkLst>
            <pc:docMk/>
            <pc:sldMk cId="834824033" sldId="256"/>
            <ac:spMk id="3" creationId="{2BD1ADD5-3195-477A-8ECD-87E36024A17E}"/>
          </ac:spMkLst>
        </pc:spChg>
        <pc:spChg chg="mod">
          <ac:chgData name="Christoffer Østergaard Carstens" userId="5d542c86-40b2-4e4f-ab37-dc2fab4fc46a" providerId="ADAL" clId="{2229DCCF-F8F7-4152-9CAB-C5DA5C4C0833}" dt="2024-04-05T07:18:32.723" v="1" actId="26606"/>
          <ac:spMkLst>
            <pc:docMk/>
            <pc:sldMk cId="834824033" sldId="256"/>
            <ac:spMk id="4" creationId="{D6BE36DA-1470-4DEC-998F-1FB0B21AFE03}"/>
          </ac:spMkLst>
        </pc:spChg>
        <pc:spChg chg="add">
          <ac:chgData name="Christoffer Østergaard Carstens" userId="5d542c86-40b2-4e4f-ab37-dc2fab4fc46a" providerId="ADAL" clId="{2229DCCF-F8F7-4152-9CAB-C5DA5C4C0833}" dt="2024-04-05T07:18:32.723" v="1" actId="26606"/>
          <ac:spMkLst>
            <pc:docMk/>
            <pc:sldMk cId="834824033" sldId="256"/>
            <ac:spMk id="1031" creationId="{DF05ACD0-FF4A-4F8F-B5C5-6A4EBD0D1B38}"/>
          </ac:spMkLst>
        </pc:spChg>
        <pc:spChg chg="add">
          <ac:chgData name="Christoffer Østergaard Carstens" userId="5d542c86-40b2-4e4f-ab37-dc2fab4fc46a" providerId="ADAL" clId="{2229DCCF-F8F7-4152-9CAB-C5DA5C4C0833}" dt="2024-04-05T07:18:32.723" v="1" actId="26606"/>
          <ac:spMkLst>
            <pc:docMk/>
            <pc:sldMk cId="834824033" sldId="256"/>
            <ac:spMk id="1033" creationId="{4C9AFA28-B5ED-4346-9AF7-68A157F16C7E}"/>
          </ac:spMkLst>
        </pc:spChg>
        <pc:picChg chg="add mod">
          <ac:chgData name="Christoffer Østergaard Carstens" userId="5d542c86-40b2-4e4f-ab37-dc2fab4fc46a" providerId="ADAL" clId="{2229DCCF-F8F7-4152-9CAB-C5DA5C4C0833}" dt="2024-04-05T07:18:32.723" v="1" actId="26606"/>
          <ac:picMkLst>
            <pc:docMk/>
            <pc:sldMk cId="834824033" sldId="256"/>
            <ac:picMk id="1026" creationId="{9C75A23E-77DA-551C-7EA2-3E79760F653E}"/>
          </ac:picMkLst>
        </pc:picChg>
      </pc:sldChg>
      <pc:sldChg chg="modSp mod">
        <pc:chgData name="Christoffer Østergaard Carstens" userId="5d542c86-40b2-4e4f-ab37-dc2fab4fc46a" providerId="ADAL" clId="{2229DCCF-F8F7-4152-9CAB-C5DA5C4C0833}" dt="2024-04-05T08:43:57.722" v="471" actId="20577"/>
        <pc:sldMkLst>
          <pc:docMk/>
          <pc:sldMk cId="1064144088" sldId="268"/>
        </pc:sldMkLst>
        <pc:spChg chg="mod">
          <ac:chgData name="Christoffer Østergaard Carstens" userId="5d542c86-40b2-4e4f-ab37-dc2fab4fc46a" providerId="ADAL" clId="{2229DCCF-F8F7-4152-9CAB-C5DA5C4C0833}" dt="2024-04-05T08:43:57.722" v="471" actId="20577"/>
          <ac:spMkLst>
            <pc:docMk/>
            <pc:sldMk cId="1064144088" sldId="268"/>
            <ac:spMk id="3" creationId="{A3E8636E-D428-64D0-52FE-B19A99CE16C4}"/>
          </ac:spMkLst>
        </pc:spChg>
      </pc:sldChg>
      <pc:sldChg chg="addSp modSp new mod setBg">
        <pc:chgData name="Christoffer Østergaard Carstens" userId="5d542c86-40b2-4e4f-ab37-dc2fab4fc46a" providerId="ADAL" clId="{2229DCCF-F8F7-4152-9CAB-C5DA5C4C0833}" dt="2024-04-05T07:19:59.604" v="38" actId="26606"/>
        <pc:sldMkLst>
          <pc:docMk/>
          <pc:sldMk cId="811772887" sldId="275"/>
        </pc:sldMkLst>
        <pc:spChg chg="mod">
          <ac:chgData name="Christoffer Østergaard Carstens" userId="5d542c86-40b2-4e4f-ab37-dc2fab4fc46a" providerId="ADAL" clId="{2229DCCF-F8F7-4152-9CAB-C5DA5C4C0833}" dt="2024-04-05T07:19:59.604" v="38" actId="26606"/>
          <ac:spMkLst>
            <pc:docMk/>
            <pc:sldMk cId="811772887" sldId="275"/>
            <ac:spMk id="2" creationId="{3E0BD4D9-9BAF-05E2-EAB4-8243D9C63E9E}"/>
          </ac:spMkLst>
        </pc:spChg>
        <pc:spChg chg="mod">
          <ac:chgData name="Christoffer Østergaard Carstens" userId="5d542c86-40b2-4e4f-ab37-dc2fab4fc46a" providerId="ADAL" clId="{2229DCCF-F8F7-4152-9CAB-C5DA5C4C0833}" dt="2024-04-05T07:19:59.604" v="38" actId="26606"/>
          <ac:spMkLst>
            <pc:docMk/>
            <pc:sldMk cId="811772887" sldId="275"/>
            <ac:spMk id="3" creationId="{F44994BC-A077-8CB0-F492-0F237E3563AF}"/>
          </ac:spMkLst>
        </pc:spChg>
        <pc:spChg chg="add">
          <ac:chgData name="Christoffer Østergaard Carstens" userId="5d542c86-40b2-4e4f-ab37-dc2fab4fc46a" providerId="ADAL" clId="{2229DCCF-F8F7-4152-9CAB-C5DA5C4C0833}" dt="2024-04-05T07:19:59.604" v="38" actId="26606"/>
          <ac:spMkLst>
            <pc:docMk/>
            <pc:sldMk cId="811772887" sldId="275"/>
            <ac:spMk id="2055" creationId="{23D09407-53BC-485E-B4CE-BC5E4FC4B25B}"/>
          </ac:spMkLst>
        </pc:spChg>
        <pc:spChg chg="add">
          <ac:chgData name="Christoffer Østergaard Carstens" userId="5d542c86-40b2-4e4f-ab37-dc2fab4fc46a" providerId="ADAL" clId="{2229DCCF-F8F7-4152-9CAB-C5DA5C4C0833}" dt="2024-04-05T07:19:59.604" v="38" actId="26606"/>
          <ac:spMkLst>
            <pc:docMk/>
            <pc:sldMk cId="811772887" sldId="275"/>
            <ac:spMk id="2057" creationId="{921DB988-49FC-4608-B0A2-E2F3A4019041}"/>
          </ac:spMkLst>
        </pc:spChg>
        <pc:grpChg chg="add">
          <ac:chgData name="Christoffer Østergaard Carstens" userId="5d542c86-40b2-4e4f-ab37-dc2fab4fc46a" providerId="ADAL" clId="{2229DCCF-F8F7-4152-9CAB-C5DA5C4C0833}" dt="2024-04-05T07:19:59.604" v="38" actId="26606"/>
          <ac:grpSpMkLst>
            <pc:docMk/>
            <pc:sldMk cId="811772887" sldId="275"/>
            <ac:grpSpMk id="2059" creationId="{E9B930FD-8671-4C4C-ADCF-73AC1D0CD417}"/>
          </ac:grpSpMkLst>
        </pc:grpChg>
        <pc:grpChg chg="add">
          <ac:chgData name="Christoffer Østergaard Carstens" userId="5d542c86-40b2-4e4f-ab37-dc2fab4fc46a" providerId="ADAL" clId="{2229DCCF-F8F7-4152-9CAB-C5DA5C4C0833}" dt="2024-04-05T07:19:59.604" v="38" actId="26606"/>
          <ac:grpSpMkLst>
            <pc:docMk/>
            <pc:sldMk cId="811772887" sldId="275"/>
            <ac:grpSpMk id="2065" creationId="{383C2651-AE0C-4AE4-8725-E2F9414FE219}"/>
          </ac:grpSpMkLst>
        </pc:grpChg>
        <pc:picChg chg="add mod">
          <ac:chgData name="Christoffer Østergaard Carstens" userId="5d542c86-40b2-4e4f-ab37-dc2fab4fc46a" providerId="ADAL" clId="{2229DCCF-F8F7-4152-9CAB-C5DA5C4C0833}" dt="2024-04-05T07:19:59.604" v="38" actId="26606"/>
          <ac:picMkLst>
            <pc:docMk/>
            <pc:sldMk cId="811772887" sldId="275"/>
            <ac:picMk id="2050" creationId="{51C5627E-A63D-D426-D593-0B7810AF4815}"/>
          </ac:picMkLst>
        </pc:picChg>
      </pc:sldChg>
      <pc:sldChg chg="modSp new mod">
        <pc:chgData name="Christoffer Østergaard Carstens" userId="5d542c86-40b2-4e4f-ab37-dc2fab4fc46a" providerId="ADAL" clId="{2229DCCF-F8F7-4152-9CAB-C5DA5C4C0833}" dt="2024-04-05T08:43:14.755" v="470" actId="20577"/>
        <pc:sldMkLst>
          <pc:docMk/>
          <pc:sldMk cId="2570099461" sldId="276"/>
        </pc:sldMkLst>
        <pc:spChg chg="mod">
          <ac:chgData name="Christoffer Østergaard Carstens" userId="5d542c86-40b2-4e4f-ab37-dc2fab4fc46a" providerId="ADAL" clId="{2229DCCF-F8F7-4152-9CAB-C5DA5C4C0833}" dt="2024-04-05T07:20:04.719" v="49" actId="20577"/>
          <ac:spMkLst>
            <pc:docMk/>
            <pc:sldMk cId="2570099461" sldId="276"/>
            <ac:spMk id="2" creationId="{2A8AC1BF-4F5B-D7EC-10EA-AE1FD6B9439E}"/>
          </ac:spMkLst>
        </pc:spChg>
        <pc:spChg chg="mod">
          <ac:chgData name="Christoffer Østergaard Carstens" userId="5d542c86-40b2-4e4f-ab37-dc2fab4fc46a" providerId="ADAL" clId="{2229DCCF-F8F7-4152-9CAB-C5DA5C4C0833}" dt="2024-04-05T08:43:14.755" v="470" actId="20577"/>
          <ac:spMkLst>
            <pc:docMk/>
            <pc:sldMk cId="2570099461" sldId="276"/>
            <ac:spMk id="3" creationId="{410BEDC4-B01F-762F-7BDA-D781F39F175B}"/>
          </ac:spMkLst>
        </pc:spChg>
      </pc:sldChg>
      <pc:sldChg chg="modSp new mod">
        <pc:chgData name="Christoffer Østergaard Carstens" userId="5d542c86-40b2-4e4f-ab37-dc2fab4fc46a" providerId="ADAL" clId="{2229DCCF-F8F7-4152-9CAB-C5DA5C4C0833}" dt="2024-04-05T07:21:40.906" v="324" actId="20577"/>
        <pc:sldMkLst>
          <pc:docMk/>
          <pc:sldMk cId="3919145358" sldId="277"/>
        </pc:sldMkLst>
        <pc:spChg chg="mod">
          <ac:chgData name="Christoffer Østergaard Carstens" userId="5d542c86-40b2-4e4f-ab37-dc2fab4fc46a" providerId="ADAL" clId="{2229DCCF-F8F7-4152-9CAB-C5DA5C4C0833}" dt="2024-04-05T07:21:40.906" v="324" actId="20577"/>
          <ac:spMkLst>
            <pc:docMk/>
            <pc:sldMk cId="3919145358" sldId="277"/>
            <ac:spMk id="2" creationId="{36F541A9-D891-BCE6-E27E-8754CA2CBABA}"/>
          </ac:spMkLst>
        </pc:spChg>
        <pc:spChg chg="mod">
          <ac:chgData name="Christoffer Østergaard Carstens" userId="5d542c86-40b2-4e4f-ab37-dc2fab4fc46a" providerId="ADAL" clId="{2229DCCF-F8F7-4152-9CAB-C5DA5C4C0833}" dt="2024-04-05T07:21:32.189" v="287" actId="27636"/>
          <ac:spMkLst>
            <pc:docMk/>
            <pc:sldMk cId="3919145358" sldId="277"/>
            <ac:spMk id="3" creationId="{E7B132B9-71D4-DAFC-F810-514281ACF2FC}"/>
          </ac:spMkLst>
        </pc:spChg>
      </pc:sldChg>
      <pc:sldChg chg="addSp delSp modSp new mod setBg">
        <pc:chgData name="Christoffer Østergaard Carstens" userId="5d542c86-40b2-4e4f-ab37-dc2fab4fc46a" providerId="ADAL" clId="{2229DCCF-F8F7-4152-9CAB-C5DA5C4C0833}" dt="2024-04-05T07:24:38.649" v="417" actId="26606"/>
        <pc:sldMkLst>
          <pc:docMk/>
          <pc:sldMk cId="1072421207" sldId="278"/>
        </pc:sldMkLst>
        <pc:spChg chg="mod">
          <ac:chgData name="Christoffer Østergaard Carstens" userId="5d542c86-40b2-4e4f-ab37-dc2fab4fc46a" providerId="ADAL" clId="{2229DCCF-F8F7-4152-9CAB-C5DA5C4C0833}" dt="2024-04-05T07:24:38.649" v="417" actId="26606"/>
          <ac:spMkLst>
            <pc:docMk/>
            <pc:sldMk cId="1072421207" sldId="278"/>
            <ac:spMk id="2" creationId="{27D64322-0193-52FD-F6EF-B68D85B06BE1}"/>
          </ac:spMkLst>
        </pc:spChg>
        <pc:spChg chg="mod">
          <ac:chgData name="Christoffer Østergaard Carstens" userId="5d542c86-40b2-4e4f-ab37-dc2fab4fc46a" providerId="ADAL" clId="{2229DCCF-F8F7-4152-9CAB-C5DA5C4C0833}" dt="2024-04-05T07:24:38.649" v="417" actId="26606"/>
          <ac:spMkLst>
            <pc:docMk/>
            <pc:sldMk cId="1072421207" sldId="278"/>
            <ac:spMk id="3" creationId="{56CD325B-CD62-06B5-65D7-8E6AF17FFC26}"/>
          </ac:spMkLst>
        </pc:spChg>
        <pc:spChg chg="add del">
          <ac:chgData name="Christoffer Østergaard Carstens" userId="5d542c86-40b2-4e4f-ab37-dc2fab4fc46a" providerId="ADAL" clId="{2229DCCF-F8F7-4152-9CAB-C5DA5C4C0833}" dt="2024-04-05T07:24:38.649" v="417" actId="26606"/>
          <ac:spMkLst>
            <pc:docMk/>
            <pc:sldMk cId="1072421207" sldId="278"/>
            <ac:spMk id="10" creationId="{EDDBB197-D710-4A4F-A9CA-FD2177498BE8}"/>
          </ac:spMkLst>
        </pc:spChg>
        <pc:spChg chg="add del">
          <ac:chgData name="Christoffer Østergaard Carstens" userId="5d542c86-40b2-4e4f-ab37-dc2fab4fc46a" providerId="ADAL" clId="{2229DCCF-F8F7-4152-9CAB-C5DA5C4C0833}" dt="2024-04-05T07:24:38.649" v="417" actId="26606"/>
          <ac:spMkLst>
            <pc:docMk/>
            <pc:sldMk cId="1072421207" sldId="278"/>
            <ac:spMk id="12" creationId="{975D1CFA-2CDB-4B64-BD9F-85744E8DA12F}"/>
          </ac:spMkLst>
        </pc:spChg>
        <pc:grpChg chg="add del">
          <ac:chgData name="Christoffer Østergaard Carstens" userId="5d542c86-40b2-4e4f-ab37-dc2fab4fc46a" providerId="ADAL" clId="{2229DCCF-F8F7-4152-9CAB-C5DA5C4C0833}" dt="2024-04-05T07:24:38.649" v="417" actId="26606"/>
          <ac:grpSpMkLst>
            <pc:docMk/>
            <pc:sldMk cId="1072421207" sldId="278"/>
            <ac:grpSpMk id="14" creationId="{25EE5136-01F1-466C-962D-BA9B4C6757AA}"/>
          </ac:grpSpMkLst>
        </pc:grpChg>
        <pc:picChg chg="add del">
          <ac:chgData name="Christoffer Østergaard Carstens" userId="5d542c86-40b2-4e4f-ab37-dc2fab4fc46a" providerId="ADAL" clId="{2229DCCF-F8F7-4152-9CAB-C5DA5C4C0833}" dt="2024-04-05T07:24:38.649" v="417" actId="26606"/>
          <ac:picMkLst>
            <pc:docMk/>
            <pc:sldMk cId="1072421207" sldId="278"/>
            <ac:picMk id="7" creationId="{872EC5C5-98FF-4039-5621-7D640658643D}"/>
          </ac:picMkLst>
        </pc:picChg>
      </pc:sldChg>
      <pc:sldChg chg="modSp new mod">
        <pc:chgData name="Christoffer Østergaard Carstens" userId="5d542c86-40b2-4e4f-ab37-dc2fab4fc46a" providerId="ADAL" clId="{2229DCCF-F8F7-4152-9CAB-C5DA5C4C0833}" dt="2024-04-05T07:26:27.983" v="460" actId="27636"/>
        <pc:sldMkLst>
          <pc:docMk/>
          <pc:sldMk cId="2418246606" sldId="279"/>
        </pc:sldMkLst>
        <pc:spChg chg="mod">
          <ac:chgData name="Christoffer Østergaard Carstens" userId="5d542c86-40b2-4e4f-ab37-dc2fab4fc46a" providerId="ADAL" clId="{2229DCCF-F8F7-4152-9CAB-C5DA5C4C0833}" dt="2024-04-05T07:26:10.608" v="451" actId="20577"/>
          <ac:spMkLst>
            <pc:docMk/>
            <pc:sldMk cId="2418246606" sldId="279"/>
            <ac:spMk id="2" creationId="{65394383-B83F-064C-CC44-DF1CBD055F77}"/>
          </ac:spMkLst>
        </pc:spChg>
        <pc:spChg chg="mod">
          <ac:chgData name="Christoffer Østergaard Carstens" userId="5d542c86-40b2-4e4f-ab37-dc2fab4fc46a" providerId="ADAL" clId="{2229DCCF-F8F7-4152-9CAB-C5DA5C4C0833}" dt="2024-04-05T07:26:27.983" v="460" actId="27636"/>
          <ac:spMkLst>
            <pc:docMk/>
            <pc:sldMk cId="2418246606" sldId="279"/>
            <ac:spMk id="3" creationId="{0AFCE62A-0B74-C3A2-3764-826484BB527D}"/>
          </ac:spMkLst>
        </pc:spChg>
      </pc:sldChg>
    </pc:docChg>
  </pc:docChgLst>
  <pc:docChgLst>
    <pc:chgData name="Christoffer Østergaard Carstens" userId="5d542c86-40b2-4e4f-ab37-dc2fab4fc46a" providerId="ADAL" clId="{0898219D-07E3-4313-818D-7915AD12780C}"/>
    <pc:docChg chg="undo custSel addSld delSld modSld sldOrd">
      <pc:chgData name="Christoffer Østergaard Carstens" userId="5d542c86-40b2-4e4f-ab37-dc2fab4fc46a" providerId="ADAL" clId="{0898219D-07E3-4313-818D-7915AD12780C}" dt="2022-10-26T12:45:40.731" v="2747" actId="20577"/>
      <pc:docMkLst>
        <pc:docMk/>
      </pc:docMkLst>
      <pc:sldChg chg="modSp mod">
        <pc:chgData name="Christoffer Østergaard Carstens" userId="5d542c86-40b2-4e4f-ab37-dc2fab4fc46a" providerId="ADAL" clId="{0898219D-07E3-4313-818D-7915AD12780C}" dt="2022-10-24T10:12:41.563" v="25" actId="20577"/>
        <pc:sldMkLst>
          <pc:docMk/>
          <pc:sldMk cId="834824033" sldId="256"/>
        </pc:sldMkLst>
        <pc:spChg chg="mod">
          <ac:chgData name="Christoffer Østergaard Carstens" userId="5d542c86-40b2-4e4f-ab37-dc2fab4fc46a" providerId="ADAL" clId="{0898219D-07E3-4313-818D-7915AD12780C}" dt="2022-10-24T10:12:41.563" v="25" actId="20577"/>
          <ac:spMkLst>
            <pc:docMk/>
            <pc:sldMk cId="834824033" sldId="256"/>
            <ac:spMk id="2" creationId="{CF317B45-C707-4F78-A046-9DB5738B0282}"/>
          </ac:spMkLst>
        </pc:spChg>
      </pc:sldChg>
      <pc:sldChg chg="modSp mod">
        <pc:chgData name="Christoffer Østergaard Carstens" userId="5d542c86-40b2-4e4f-ab37-dc2fab4fc46a" providerId="ADAL" clId="{0898219D-07E3-4313-818D-7915AD12780C}" dt="2022-10-26T12:40:54.500" v="2716" actId="20577"/>
        <pc:sldMkLst>
          <pc:docMk/>
          <pc:sldMk cId="2767075252" sldId="257"/>
        </pc:sldMkLst>
        <pc:spChg chg="mod">
          <ac:chgData name="Christoffer Østergaard Carstens" userId="5d542c86-40b2-4e4f-ab37-dc2fab4fc46a" providerId="ADAL" clId="{0898219D-07E3-4313-818D-7915AD12780C}" dt="2022-10-26T12:40:54.500" v="2716" actId="20577"/>
          <ac:spMkLst>
            <pc:docMk/>
            <pc:sldMk cId="2767075252" sldId="257"/>
            <ac:spMk id="3" creationId="{0A7F5522-3280-450B-8AEF-27990FE6166D}"/>
          </ac:spMkLst>
        </pc:spChg>
      </pc:sldChg>
      <pc:sldChg chg="del">
        <pc:chgData name="Christoffer Østergaard Carstens" userId="5d542c86-40b2-4e4f-ab37-dc2fab4fc46a" providerId="ADAL" clId="{0898219D-07E3-4313-818D-7915AD12780C}" dt="2022-10-24T10:12:48.284" v="27" actId="47"/>
        <pc:sldMkLst>
          <pc:docMk/>
          <pc:sldMk cId="2048388202" sldId="258"/>
        </pc:sldMkLst>
      </pc:sldChg>
      <pc:sldChg chg="del">
        <pc:chgData name="Christoffer Østergaard Carstens" userId="5d542c86-40b2-4e4f-ab37-dc2fab4fc46a" providerId="ADAL" clId="{0898219D-07E3-4313-818D-7915AD12780C}" dt="2022-10-24T10:12:51.566" v="31" actId="47"/>
        <pc:sldMkLst>
          <pc:docMk/>
          <pc:sldMk cId="3828480908" sldId="259"/>
        </pc:sldMkLst>
      </pc:sldChg>
      <pc:sldChg chg="del">
        <pc:chgData name="Christoffer Østergaard Carstens" userId="5d542c86-40b2-4e4f-ab37-dc2fab4fc46a" providerId="ADAL" clId="{0898219D-07E3-4313-818D-7915AD12780C}" dt="2022-10-24T10:12:52.016" v="33" actId="47"/>
        <pc:sldMkLst>
          <pc:docMk/>
          <pc:sldMk cId="1734415593" sldId="260"/>
        </pc:sldMkLst>
      </pc:sldChg>
      <pc:sldChg chg="addSp delSp modSp add del mod ord">
        <pc:chgData name="Christoffer Østergaard Carstens" userId="5d542c86-40b2-4e4f-ab37-dc2fab4fc46a" providerId="ADAL" clId="{0898219D-07E3-4313-818D-7915AD12780C}" dt="2022-10-25T07:29:26.570" v="2231" actId="1076"/>
        <pc:sldMkLst>
          <pc:docMk/>
          <pc:sldMk cId="2034731970" sldId="261"/>
        </pc:sldMkLst>
        <pc:spChg chg="mod">
          <ac:chgData name="Christoffer Østergaard Carstens" userId="5d542c86-40b2-4e4f-ab37-dc2fab4fc46a" providerId="ADAL" clId="{0898219D-07E3-4313-818D-7915AD12780C}" dt="2022-10-24T10:41:40.083" v="701" actId="5793"/>
          <ac:spMkLst>
            <pc:docMk/>
            <pc:sldMk cId="2034731970" sldId="261"/>
            <ac:spMk id="3" creationId="{1A8FF7ED-09BA-42A6-A5C3-47C0041DC898}"/>
          </ac:spMkLst>
        </pc:spChg>
        <pc:spChg chg="add del">
          <ac:chgData name="Christoffer Østergaard Carstens" userId="5d542c86-40b2-4e4f-ab37-dc2fab4fc46a" providerId="ADAL" clId="{0898219D-07E3-4313-818D-7915AD12780C}" dt="2022-10-25T07:29:18.190" v="2228" actId="478"/>
          <ac:spMkLst>
            <pc:docMk/>
            <pc:sldMk cId="2034731970" sldId="261"/>
            <ac:spMk id="4" creationId="{A3D069F8-380A-44C9-A3F4-4ED56F9067D7}"/>
          </ac:spMkLst>
        </pc:spChg>
        <pc:picChg chg="add mod">
          <ac:chgData name="Christoffer Østergaard Carstens" userId="5d542c86-40b2-4e4f-ab37-dc2fab4fc46a" providerId="ADAL" clId="{0898219D-07E3-4313-818D-7915AD12780C}" dt="2022-10-25T07:29:26.570" v="2231" actId="1076"/>
          <ac:picMkLst>
            <pc:docMk/>
            <pc:sldMk cId="2034731970" sldId="261"/>
            <ac:picMk id="5" creationId="{FA5F9F37-DB7E-40C5-89EF-15E18113B549}"/>
          </ac:picMkLst>
        </pc:picChg>
      </pc:sldChg>
      <pc:sldChg chg="modSp new mod">
        <pc:chgData name="Christoffer Østergaard Carstens" userId="5d542c86-40b2-4e4f-ab37-dc2fab4fc46a" providerId="ADAL" clId="{0898219D-07E3-4313-818D-7915AD12780C}" dt="2022-10-26T10:56:05.173" v="2581" actId="20577"/>
        <pc:sldMkLst>
          <pc:docMk/>
          <pc:sldMk cId="2837418153" sldId="262"/>
        </pc:sldMkLst>
        <pc:spChg chg="mod">
          <ac:chgData name="Christoffer Østergaard Carstens" userId="5d542c86-40b2-4e4f-ab37-dc2fab4fc46a" providerId="ADAL" clId="{0898219D-07E3-4313-818D-7915AD12780C}" dt="2022-10-26T10:56:05.173" v="2581" actId="20577"/>
          <ac:spMkLst>
            <pc:docMk/>
            <pc:sldMk cId="2837418153" sldId="262"/>
            <ac:spMk id="2" creationId="{4DC3F25B-7E39-40AC-A7FB-6BFE8E24CA23}"/>
          </ac:spMkLst>
        </pc:spChg>
        <pc:spChg chg="mod">
          <ac:chgData name="Christoffer Østergaard Carstens" userId="5d542c86-40b2-4e4f-ab37-dc2fab4fc46a" providerId="ADAL" clId="{0898219D-07E3-4313-818D-7915AD12780C}" dt="2022-10-24T10:23:26.177" v="698" actId="20577"/>
          <ac:spMkLst>
            <pc:docMk/>
            <pc:sldMk cId="2837418153" sldId="262"/>
            <ac:spMk id="3" creationId="{D323034D-33C3-4DD8-865E-1066FEC6C949}"/>
          </ac:spMkLst>
        </pc:spChg>
      </pc:sldChg>
      <pc:sldChg chg="del">
        <pc:chgData name="Christoffer Østergaard Carstens" userId="5d542c86-40b2-4e4f-ab37-dc2fab4fc46a" providerId="ADAL" clId="{0898219D-07E3-4313-818D-7915AD12780C}" dt="2022-10-24T10:12:48.662" v="28" actId="47"/>
        <pc:sldMkLst>
          <pc:docMk/>
          <pc:sldMk cId="3092233320" sldId="262"/>
        </pc:sldMkLst>
      </pc:sldChg>
      <pc:sldChg chg="modSp new mod modNotesTx">
        <pc:chgData name="Christoffer Østergaard Carstens" userId="5d542c86-40b2-4e4f-ab37-dc2fab4fc46a" providerId="ADAL" clId="{0898219D-07E3-4313-818D-7915AD12780C}" dt="2022-10-26T12:09:19.486" v="2684" actId="20577"/>
        <pc:sldMkLst>
          <pc:docMk/>
          <pc:sldMk cId="4035412" sldId="263"/>
        </pc:sldMkLst>
        <pc:spChg chg="mod">
          <ac:chgData name="Christoffer Østergaard Carstens" userId="5d542c86-40b2-4e4f-ab37-dc2fab4fc46a" providerId="ADAL" clId="{0898219D-07E3-4313-818D-7915AD12780C}" dt="2022-10-24T10:21:43.899" v="454" actId="20577"/>
          <ac:spMkLst>
            <pc:docMk/>
            <pc:sldMk cId="4035412" sldId="263"/>
            <ac:spMk id="2" creationId="{711BB492-C1D3-4BFB-A478-78FAA45A3C5E}"/>
          </ac:spMkLst>
        </pc:spChg>
        <pc:spChg chg="mod">
          <ac:chgData name="Christoffer Østergaard Carstens" userId="5d542c86-40b2-4e4f-ab37-dc2fab4fc46a" providerId="ADAL" clId="{0898219D-07E3-4313-818D-7915AD12780C}" dt="2022-10-26T12:09:19.486" v="2684" actId="20577"/>
          <ac:spMkLst>
            <pc:docMk/>
            <pc:sldMk cId="4035412" sldId="263"/>
            <ac:spMk id="3" creationId="{1311A598-2DF2-4479-ACF8-5B3BC3F804DE}"/>
          </ac:spMkLst>
        </pc:spChg>
      </pc:sldChg>
      <pc:sldChg chg="del">
        <pc:chgData name="Christoffer Østergaard Carstens" userId="5d542c86-40b2-4e4f-ab37-dc2fab4fc46a" providerId="ADAL" clId="{0898219D-07E3-4313-818D-7915AD12780C}" dt="2022-10-24T10:12:51.753" v="32" actId="47"/>
        <pc:sldMkLst>
          <pc:docMk/>
          <pc:sldMk cId="2765563718" sldId="263"/>
        </pc:sldMkLst>
      </pc:sldChg>
      <pc:sldChg chg="modSp new mod">
        <pc:chgData name="Christoffer Østergaard Carstens" userId="5d542c86-40b2-4e4f-ab37-dc2fab4fc46a" providerId="ADAL" clId="{0898219D-07E3-4313-818D-7915AD12780C}" dt="2022-10-24T10:48:13.144" v="1053" actId="20577"/>
        <pc:sldMkLst>
          <pc:docMk/>
          <pc:sldMk cId="2201965131" sldId="264"/>
        </pc:sldMkLst>
        <pc:spChg chg="mod">
          <ac:chgData name="Christoffer Østergaard Carstens" userId="5d542c86-40b2-4e4f-ab37-dc2fab4fc46a" providerId="ADAL" clId="{0898219D-07E3-4313-818D-7915AD12780C}" dt="2022-10-24T10:19:34.090" v="115" actId="20577"/>
          <ac:spMkLst>
            <pc:docMk/>
            <pc:sldMk cId="2201965131" sldId="264"/>
            <ac:spMk id="2" creationId="{7E75A972-557A-4E0E-AD39-917529B78B31}"/>
          </ac:spMkLst>
        </pc:spChg>
        <pc:spChg chg="mod">
          <ac:chgData name="Christoffer Østergaard Carstens" userId="5d542c86-40b2-4e4f-ab37-dc2fab4fc46a" providerId="ADAL" clId="{0898219D-07E3-4313-818D-7915AD12780C}" dt="2022-10-24T10:48:13.144" v="1053" actId="20577"/>
          <ac:spMkLst>
            <pc:docMk/>
            <pc:sldMk cId="2201965131" sldId="264"/>
            <ac:spMk id="3" creationId="{43CA6E6C-66F5-4FCC-9405-4E537199D636}"/>
          </ac:spMkLst>
        </pc:spChg>
      </pc:sldChg>
      <pc:sldChg chg="modSp new mod modNotesTx">
        <pc:chgData name="Christoffer Østergaard Carstens" userId="5d542c86-40b2-4e4f-ab37-dc2fab4fc46a" providerId="ADAL" clId="{0898219D-07E3-4313-818D-7915AD12780C}" dt="2022-10-26T12:45:40.731" v="2747" actId="20577"/>
        <pc:sldMkLst>
          <pc:docMk/>
          <pc:sldMk cId="3842848003" sldId="265"/>
        </pc:sldMkLst>
        <pc:spChg chg="mod">
          <ac:chgData name="Christoffer Østergaard Carstens" userId="5d542c86-40b2-4e4f-ab37-dc2fab4fc46a" providerId="ADAL" clId="{0898219D-07E3-4313-818D-7915AD12780C}" dt="2022-10-24T10:19:51.207" v="150" actId="20577"/>
          <ac:spMkLst>
            <pc:docMk/>
            <pc:sldMk cId="3842848003" sldId="265"/>
            <ac:spMk id="2" creationId="{74F812DA-2CAE-4F30-8751-544F814F8BEC}"/>
          </ac:spMkLst>
        </pc:spChg>
        <pc:spChg chg="mod">
          <ac:chgData name="Christoffer Østergaard Carstens" userId="5d542c86-40b2-4e4f-ab37-dc2fab4fc46a" providerId="ADAL" clId="{0898219D-07E3-4313-818D-7915AD12780C}" dt="2022-10-26T12:45:40.731" v="2747" actId="20577"/>
          <ac:spMkLst>
            <pc:docMk/>
            <pc:sldMk cId="3842848003" sldId="265"/>
            <ac:spMk id="3" creationId="{E8811258-8EC9-4C86-91C8-232E5BD655F2}"/>
          </ac:spMkLst>
        </pc:spChg>
      </pc:sldChg>
      <pc:sldChg chg="modSp new mod">
        <pc:chgData name="Christoffer Østergaard Carstens" userId="5d542c86-40b2-4e4f-ab37-dc2fab4fc46a" providerId="ADAL" clId="{0898219D-07E3-4313-818D-7915AD12780C}" dt="2022-10-24T10:21:17.634" v="424" actId="113"/>
        <pc:sldMkLst>
          <pc:docMk/>
          <pc:sldMk cId="1902977906" sldId="266"/>
        </pc:sldMkLst>
        <pc:spChg chg="mod">
          <ac:chgData name="Christoffer Østergaard Carstens" userId="5d542c86-40b2-4e4f-ab37-dc2fab4fc46a" providerId="ADAL" clId="{0898219D-07E3-4313-818D-7915AD12780C}" dt="2022-10-24T10:20:03.606" v="190" actId="20577"/>
          <ac:spMkLst>
            <pc:docMk/>
            <pc:sldMk cId="1902977906" sldId="266"/>
            <ac:spMk id="2" creationId="{2C0FBFD4-DB37-467E-87B9-ED7808B9B8F5}"/>
          </ac:spMkLst>
        </pc:spChg>
        <pc:spChg chg="mod">
          <ac:chgData name="Christoffer Østergaard Carstens" userId="5d542c86-40b2-4e4f-ab37-dc2fab4fc46a" providerId="ADAL" clId="{0898219D-07E3-4313-818D-7915AD12780C}" dt="2022-10-24T10:21:17.634" v="424" actId="113"/>
          <ac:spMkLst>
            <pc:docMk/>
            <pc:sldMk cId="1902977906" sldId="266"/>
            <ac:spMk id="3" creationId="{C63B378D-EF94-4DAF-BB51-A75A3155A3BD}"/>
          </ac:spMkLst>
        </pc:spChg>
      </pc:sldChg>
      <pc:sldChg chg="addSp modSp new mod ord modNotesTx">
        <pc:chgData name="Christoffer Østergaard Carstens" userId="5d542c86-40b2-4e4f-ab37-dc2fab4fc46a" providerId="ADAL" clId="{0898219D-07E3-4313-818D-7915AD12780C}" dt="2022-10-25T06:58:50.866" v="2226"/>
        <pc:sldMkLst>
          <pc:docMk/>
          <pc:sldMk cId="2043186984" sldId="267"/>
        </pc:sldMkLst>
        <pc:spChg chg="mod">
          <ac:chgData name="Christoffer Østergaard Carstens" userId="5d542c86-40b2-4e4f-ab37-dc2fab4fc46a" providerId="ADAL" clId="{0898219D-07E3-4313-818D-7915AD12780C}" dt="2022-10-25T06:47:27" v="1899" actId="20577"/>
          <ac:spMkLst>
            <pc:docMk/>
            <pc:sldMk cId="2043186984" sldId="267"/>
            <ac:spMk id="3" creationId="{71C8B8F1-428F-4DC4-B168-05101ABF87F8}"/>
          </ac:spMkLst>
        </pc:spChg>
        <pc:picChg chg="add mod">
          <ac:chgData name="Christoffer Østergaard Carstens" userId="5d542c86-40b2-4e4f-ab37-dc2fab4fc46a" providerId="ADAL" clId="{0898219D-07E3-4313-818D-7915AD12780C}" dt="2022-10-25T06:45:30.015" v="1637" actId="1076"/>
          <ac:picMkLst>
            <pc:docMk/>
            <pc:sldMk cId="2043186984" sldId="267"/>
            <ac:picMk id="5" creationId="{BB74D729-29D2-4624-B734-A85AEA083E8F}"/>
          </ac:picMkLst>
        </pc:picChg>
      </pc:sldChg>
      <pc:sldChg chg="addSp modSp new mod">
        <pc:chgData name="Christoffer Østergaard Carstens" userId="5d542c86-40b2-4e4f-ab37-dc2fab4fc46a" providerId="ADAL" clId="{0898219D-07E3-4313-818D-7915AD12780C}" dt="2022-10-25T06:45:23.956" v="1636" actId="20577"/>
        <pc:sldMkLst>
          <pc:docMk/>
          <pc:sldMk cId="138949536" sldId="268"/>
        </pc:sldMkLst>
        <pc:spChg chg="mod">
          <ac:chgData name="Christoffer Østergaard Carstens" userId="5d542c86-40b2-4e4f-ab37-dc2fab4fc46a" providerId="ADAL" clId="{0898219D-07E3-4313-818D-7915AD12780C}" dt="2022-10-25T06:45:23.956" v="1636" actId="20577"/>
          <ac:spMkLst>
            <pc:docMk/>
            <pc:sldMk cId="138949536" sldId="268"/>
            <ac:spMk id="2" creationId="{58BBDACF-D85A-4A4B-BCBE-38A5354B79EC}"/>
          </ac:spMkLst>
        </pc:spChg>
        <pc:spChg chg="mod">
          <ac:chgData name="Christoffer Østergaard Carstens" userId="5d542c86-40b2-4e4f-ab37-dc2fab4fc46a" providerId="ADAL" clId="{0898219D-07E3-4313-818D-7915AD12780C}" dt="2022-10-25T06:44:55.093" v="1624" actId="11"/>
          <ac:spMkLst>
            <pc:docMk/>
            <pc:sldMk cId="138949536" sldId="268"/>
            <ac:spMk id="3" creationId="{625CC2F9-3CD0-4B5F-B1C2-6C7CABD5F8FF}"/>
          </ac:spMkLst>
        </pc:spChg>
        <pc:picChg chg="add mod">
          <ac:chgData name="Christoffer Østergaard Carstens" userId="5d542c86-40b2-4e4f-ab37-dc2fab4fc46a" providerId="ADAL" clId="{0898219D-07E3-4313-818D-7915AD12780C}" dt="2022-10-25T06:44:58.255" v="1625" actId="1076"/>
          <ac:picMkLst>
            <pc:docMk/>
            <pc:sldMk cId="138949536" sldId="268"/>
            <ac:picMk id="1026" creationId="{A2A2156A-93ED-411F-B168-D697BCCC77BC}"/>
          </ac:picMkLst>
        </pc:picChg>
      </pc:sldChg>
      <pc:sldChg chg="modSp new mod">
        <pc:chgData name="Christoffer Østergaard Carstens" userId="5d542c86-40b2-4e4f-ab37-dc2fab4fc46a" providerId="ADAL" clId="{0898219D-07E3-4313-818D-7915AD12780C}" dt="2022-10-25T06:48:24.508" v="1922" actId="20577"/>
        <pc:sldMkLst>
          <pc:docMk/>
          <pc:sldMk cId="1926362102" sldId="269"/>
        </pc:sldMkLst>
        <pc:spChg chg="mod">
          <ac:chgData name="Christoffer Østergaard Carstens" userId="5d542c86-40b2-4e4f-ab37-dc2fab4fc46a" providerId="ADAL" clId="{0898219D-07E3-4313-818D-7915AD12780C}" dt="2022-10-25T06:48:24.508" v="1922" actId="20577"/>
          <ac:spMkLst>
            <pc:docMk/>
            <pc:sldMk cId="1926362102" sldId="269"/>
            <ac:spMk id="2" creationId="{67AC1D38-1461-462E-B525-F5D98391B48B}"/>
          </ac:spMkLst>
        </pc:spChg>
      </pc:sldChg>
      <pc:sldChg chg="modSp new del mod">
        <pc:chgData name="Christoffer Østergaard Carstens" userId="5d542c86-40b2-4e4f-ab37-dc2fab4fc46a" providerId="ADAL" clId="{0898219D-07E3-4313-818D-7915AD12780C}" dt="2022-10-25T06:49:33.262" v="1958" actId="47"/>
        <pc:sldMkLst>
          <pc:docMk/>
          <pc:sldMk cId="3864994689" sldId="270"/>
        </pc:sldMkLst>
        <pc:spChg chg="mod">
          <ac:chgData name="Christoffer Østergaard Carstens" userId="5d542c86-40b2-4e4f-ab37-dc2fab4fc46a" providerId="ADAL" clId="{0898219D-07E3-4313-818D-7915AD12780C}" dt="2022-10-25T06:49:17.377" v="1956" actId="20577"/>
          <ac:spMkLst>
            <pc:docMk/>
            <pc:sldMk cId="3864994689" sldId="270"/>
            <ac:spMk id="2" creationId="{006A23FC-4B96-4B32-8BA4-31260E19CC4D}"/>
          </ac:spMkLst>
        </pc:spChg>
      </pc:sldChg>
      <pc:sldChg chg="modSp add del mod">
        <pc:chgData name="Christoffer Østergaard Carstens" userId="5d542c86-40b2-4e4f-ab37-dc2fab4fc46a" providerId="ADAL" clId="{0898219D-07E3-4313-818D-7915AD12780C}" dt="2022-10-26T12:41:57.727" v="2739" actId="113"/>
        <pc:sldMkLst>
          <pc:docMk/>
          <pc:sldMk cId="454270990" sldId="322"/>
        </pc:sldMkLst>
        <pc:spChg chg="mod">
          <ac:chgData name="Christoffer Østergaard Carstens" userId="5d542c86-40b2-4e4f-ab37-dc2fab4fc46a" providerId="ADAL" clId="{0898219D-07E3-4313-818D-7915AD12780C}" dt="2022-10-25T07:30:08.010" v="2256" actId="20577"/>
          <ac:spMkLst>
            <pc:docMk/>
            <pc:sldMk cId="454270990" sldId="322"/>
            <ac:spMk id="2" creationId="{F4BFA0BC-46CC-4611-97BB-E6C95326DAE0}"/>
          </ac:spMkLst>
        </pc:spChg>
        <pc:graphicFrameChg chg="mod modGraphic">
          <ac:chgData name="Christoffer Østergaard Carstens" userId="5d542c86-40b2-4e4f-ab37-dc2fab4fc46a" providerId="ADAL" clId="{0898219D-07E3-4313-818D-7915AD12780C}" dt="2022-10-26T12:41:57.727" v="2739" actId="113"/>
          <ac:graphicFrameMkLst>
            <pc:docMk/>
            <pc:sldMk cId="454270990" sldId="322"/>
            <ac:graphicFrameMk id="4" creationId="{E8CE9983-7B0D-4973-9ADF-C84A39B23C7C}"/>
          </ac:graphicFrameMkLst>
        </pc:graphicFrameChg>
      </pc:sldChg>
      <pc:sldChg chg="addSp modSp new mod">
        <pc:chgData name="Christoffer Østergaard Carstens" userId="5d542c86-40b2-4e4f-ab37-dc2fab4fc46a" providerId="ADAL" clId="{0898219D-07E3-4313-818D-7915AD12780C}" dt="2022-10-25T06:58:39.890" v="2224" actId="404"/>
        <pc:sldMkLst>
          <pc:docMk/>
          <pc:sldMk cId="745106110" sldId="323"/>
        </pc:sldMkLst>
        <pc:spChg chg="mod">
          <ac:chgData name="Christoffer Østergaard Carstens" userId="5d542c86-40b2-4e4f-ab37-dc2fab4fc46a" providerId="ADAL" clId="{0898219D-07E3-4313-818D-7915AD12780C}" dt="2022-10-25T06:58:13.520" v="2195" actId="27636"/>
          <ac:spMkLst>
            <pc:docMk/>
            <pc:sldMk cId="745106110" sldId="323"/>
            <ac:spMk id="2" creationId="{59C6EE59-A425-411F-BD48-12094B1F3B25}"/>
          </ac:spMkLst>
        </pc:spChg>
        <pc:spChg chg="mod">
          <ac:chgData name="Christoffer Østergaard Carstens" userId="5d542c86-40b2-4e4f-ab37-dc2fab4fc46a" providerId="ADAL" clId="{0898219D-07E3-4313-818D-7915AD12780C}" dt="2022-10-25T06:58:39.890" v="2224" actId="404"/>
          <ac:spMkLst>
            <pc:docMk/>
            <pc:sldMk cId="745106110" sldId="323"/>
            <ac:spMk id="3" creationId="{F805B409-D5FD-4595-8171-3549EA78912B}"/>
          </ac:spMkLst>
        </pc:spChg>
        <pc:picChg chg="add mod">
          <ac:chgData name="Christoffer Østergaard Carstens" userId="5d542c86-40b2-4e4f-ab37-dc2fab4fc46a" providerId="ADAL" clId="{0898219D-07E3-4313-818D-7915AD12780C}" dt="2022-10-25T06:58:19.075" v="2196" actId="1076"/>
          <ac:picMkLst>
            <pc:docMk/>
            <pc:sldMk cId="745106110" sldId="323"/>
            <ac:picMk id="2050" creationId="{FD315FF0-5DDF-4151-9018-49659673E804}"/>
          </ac:picMkLst>
        </pc:picChg>
      </pc:sldChg>
      <pc:sldChg chg="modSp new mod">
        <pc:chgData name="Christoffer Østergaard Carstens" userId="5d542c86-40b2-4e4f-ab37-dc2fab4fc46a" providerId="ADAL" clId="{0898219D-07E3-4313-818D-7915AD12780C}" dt="2022-10-25T07:35:05.176" v="2431" actId="20577"/>
        <pc:sldMkLst>
          <pc:docMk/>
          <pc:sldMk cId="2092373580" sldId="324"/>
        </pc:sldMkLst>
        <pc:spChg chg="mod">
          <ac:chgData name="Christoffer Østergaard Carstens" userId="5d542c86-40b2-4e4f-ab37-dc2fab4fc46a" providerId="ADAL" clId="{0898219D-07E3-4313-818D-7915AD12780C}" dt="2022-10-25T07:35:05.176" v="2431" actId="20577"/>
          <ac:spMkLst>
            <pc:docMk/>
            <pc:sldMk cId="2092373580" sldId="324"/>
            <ac:spMk id="2" creationId="{18AC54A1-FCEF-4671-85FD-008D01FAB099}"/>
          </ac:spMkLst>
        </pc:spChg>
      </pc:sldChg>
    </pc:docChg>
  </pc:docChgLst>
  <pc:docChgLst>
    <pc:chgData name="Christoffer Østergaard Carstens" userId="5d542c86-40b2-4e4f-ab37-dc2fab4fc46a" providerId="ADAL" clId="{2CDBB5EB-B0EF-4D85-B68C-05A4B209470B}"/>
    <pc:docChg chg="undo custSel addSld delSld modSld">
      <pc:chgData name="Christoffer Østergaard Carstens" userId="5d542c86-40b2-4e4f-ab37-dc2fab4fc46a" providerId="ADAL" clId="{2CDBB5EB-B0EF-4D85-B68C-05A4B209470B}" dt="2022-08-28T19:04:59.782" v="1705" actId="6549"/>
      <pc:docMkLst>
        <pc:docMk/>
      </pc:docMkLst>
      <pc:sldChg chg="addSp delSp modSp mod">
        <pc:chgData name="Christoffer Østergaard Carstens" userId="5d542c86-40b2-4e4f-ab37-dc2fab4fc46a" providerId="ADAL" clId="{2CDBB5EB-B0EF-4D85-B68C-05A4B209470B}" dt="2022-08-28T18:56:05.495" v="1058" actId="1076"/>
        <pc:sldMkLst>
          <pc:docMk/>
          <pc:sldMk cId="834824033" sldId="256"/>
        </pc:sldMkLst>
        <pc:spChg chg="mod">
          <ac:chgData name="Christoffer Østergaard Carstens" userId="5d542c86-40b2-4e4f-ab37-dc2fab4fc46a" providerId="ADAL" clId="{2CDBB5EB-B0EF-4D85-B68C-05A4B209470B}" dt="2022-08-28T18:44:52.066" v="42" actId="20577"/>
          <ac:spMkLst>
            <pc:docMk/>
            <pc:sldMk cId="834824033" sldId="256"/>
            <ac:spMk id="2" creationId="{CF317B45-C707-4F78-A046-9DB5738B0282}"/>
          </ac:spMkLst>
        </pc:spChg>
        <pc:picChg chg="del">
          <ac:chgData name="Christoffer Østergaard Carstens" userId="5d542c86-40b2-4e4f-ab37-dc2fab4fc46a" providerId="ADAL" clId="{2CDBB5EB-B0EF-4D85-B68C-05A4B209470B}" dt="2022-08-28T18:44:54.206" v="43" actId="478"/>
          <ac:picMkLst>
            <pc:docMk/>
            <pc:sldMk cId="834824033" sldId="256"/>
            <ac:picMk id="3" creationId="{1DDC2C20-254B-42AF-8C63-2DB8E07C55E9}"/>
          </ac:picMkLst>
        </pc:picChg>
        <pc:picChg chg="add mod">
          <ac:chgData name="Christoffer Østergaard Carstens" userId="5d542c86-40b2-4e4f-ab37-dc2fab4fc46a" providerId="ADAL" clId="{2CDBB5EB-B0EF-4D85-B68C-05A4B209470B}" dt="2022-08-28T18:56:05.495" v="1058" actId="1076"/>
          <ac:picMkLst>
            <pc:docMk/>
            <pc:sldMk cId="834824033" sldId="256"/>
            <ac:picMk id="1026" creationId="{F1F88887-D756-47F8-82A1-B210D27F813C}"/>
          </ac:picMkLst>
        </pc:picChg>
      </pc:sldChg>
      <pc:sldChg chg="modSp new mod">
        <pc:chgData name="Christoffer Østergaard Carstens" userId="5d542c86-40b2-4e4f-ab37-dc2fab4fc46a" providerId="ADAL" clId="{2CDBB5EB-B0EF-4D85-B68C-05A4B209470B}" dt="2022-08-28T18:47:09.112" v="178" actId="20577"/>
        <pc:sldMkLst>
          <pc:docMk/>
          <pc:sldMk cId="1266078965" sldId="257"/>
        </pc:sldMkLst>
        <pc:spChg chg="mod">
          <ac:chgData name="Christoffer Østergaard Carstens" userId="5d542c86-40b2-4e4f-ab37-dc2fab4fc46a" providerId="ADAL" clId="{2CDBB5EB-B0EF-4D85-B68C-05A4B209470B}" dt="2022-08-28T18:47:09.112" v="178" actId="20577"/>
          <ac:spMkLst>
            <pc:docMk/>
            <pc:sldMk cId="1266078965" sldId="257"/>
            <ac:spMk id="2" creationId="{C9EF36A4-1766-4578-BBD8-A51853CF565E}"/>
          </ac:spMkLst>
        </pc:spChg>
        <pc:spChg chg="mod">
          <ac:chgData name="Christoffer Østergaard Carstens" userId="5d542c86-40b2-4e4f-ab37-dc2fab4fc46a" providerId="ADAL" clId="{2CDBB5EB-B0EF-4D85-B68C-05A4B209470B}" dt="2022-08-28T18:47:01.699" v="154" actId="20577"/>
          <ac:spMkLst>
            <pc:docMk/>
            <pc:sldMk cId="1266078965" sldId="257"/>
            <ac:spMk id="3" creationId="{00089D7C-64A7-47EF-BF12-213A85D44F21}"/>
          </ac:spMkLst>
        </pc:spChg>
      </pc:sldChg>
      <pc:sldChg chg="modSp new mod">
        <pc:chgData name="Christoffer Østergaard Carstens" userId="5d542c86-40b2-4e4f-ab37-dc2fab4fc46a" providerId="ADAL" clId="{2CDBB5EB-B0EF-4D85-B68C-05A4B209470B}" dt="2022-08-28T18:48:03.691" v="318" actId="313"/>
        <pc:sldMkLst>
          <pc:docMk/>
          <pc:sldMk cId="1043164692" sldId="258"/>
        </pc:sldMkLst>
        <pc:spChg chg="mod">
          <ac:chgData name="Christoffer Østergaard Carstens" userId="5d542c86-40b2-4e4f-ab37-dc2fab4fc46a" providerId="ADAL" clId="{2CDBB5EB-B0EF-4D85-B68C-05A4B209470B}" dt="2022-08-28T18:47:17.745" v="195" actId="20577"/>
          <ac:spMkLst>
            <pc:docMk/>
            <pc:sldMk cId="1043164692" sldId="258"/>
            <ac:spMk id="2" creationId="{7CA60D63-FC45-4951-9445-DE96E82DA87A}"/>
          </ac:spMkLst>
        </pc:spChg>
        <pc:spChg chg="mod">
          <ac:chgData name="Christoffer Østergaard Carstens" userId="5d542c86-40b2-4e4f-ab37-dc2fab4fc46a" providerId="ADAL" clId="{2CDBB5EB-B0EF-4D85-B68C-05A4B209470B}" dt="2022-08-28T18:48:03.691" v="318" actId="313"/>
          <ac:spMkLst>
            <pc:docMk/>
            <pc:sldMk cId="1043164692" sldId="258"/>
            <ac:spMk id="3" creationId="{4A72BCEB-9F27-4377-B094-5F631010CFD2}"/>
          </ac:spMkLst>
        </pc:spChg>
      </pc:sldChg>
      <pc:sldChg chg="modSp new mod">
        <pc:chgData name="Christoffer Østergaard Carstens" userId="5d542c86-40b2-4e4f-ab37-dc2fab4fc46a" providerId="ADAL" clId="{2CDBB5EB-B0EF-4D85-B68C-05A4B209470B}" dt="2022-08-28T19:04:59.782" v="1705" actId="6549"/>
        <pc:sldMkLst>
          <pc:docMk/>
          <pc:sldMk cId="292985340" sldId="259"/>
        </pc:sldMkLst>
        <pc:spChg chg="mod">
          <ac:chgData name="Christoffer Østergaard Carstens" userId="5d542c86-40b2-4e4f-ab37-dc2fab4fc46a" providerId="ADAL" clId="{2CDBB5EB-B0EF-4D85-B68C-05A4B209470B}" dt="2022-08-28T19:04:18.660" v="1637" actId="20577"/>
          <ac:spMkLst>
            <pc:docMk/>
            <pc:sldMk cId="292985340" sldId="259"/>
            <ac:spMk id="2" creationId="{83F9AC7D-6770-4F50-BE73-561176B4E2C0}"/>
          </ac:spMkLst>
        </pc:spChg>
        <pc:spChg chg="mod">
          <ac:chgData name="Christoffer Østergaard Carstens" userId="5d542c86-40b2-4e4f-ab37-dc2fab4fc46a" providerId="ADAL" clId="{2CDBB5EB-B0EF-4D85-B68C-05A4B209470B}" dt="2022-08-28T19:04:59.782" v="1705" actId="6549"/>
          <ac:spMkLst>
            <pc:docMk/>
            <pc:sldMk cId="292985340" sldId="259"/>
            <ac:spMk id="3" creationId="{5AD28411-ECDC-4FBB-8CCD-7E77410854FB}"/>
          </ac:spMkLst>
        </pc:spChg>
      </pc:sldChg>
      <pc:sldChg chg="addSp delSp modSp new mod">
        <pc:chgData name="Christoffer Østergaard Carstens" userId="5d542c86-40b2-4e4f-ab37-dc2fab4fc46a" providerId="ADAL" clId="{2CDBB5EB-B0EF-4D85-B68C-05A4B209470B}" dt="2022-08-28T18:52:56.384" v="1007" actId="20577"/>
        <pc:sldMkLst>
          <pc:docMk/>
          <pc:sldMk cId="3180844943" sldId="260"/>
        </pc:sldMkLst>
        <pc:spChg chg="mod">
          <ac:chgData name="Christoffer Østergaard Carstens" userId="5d542c86-40b2-4e4f-ab37-dc2fab4fc46a" providerId="ADAL" clId="{2CDBB5EB-B0EF-4D85-B68C-05A4B209470B}" dt="2022-08-28T18:52:25.082" v="978" actId="20577"/>
          <ac:spMkLst>
            <pc:docMk/>
            <pc:sldMk cId="3180844943" sldId="260"/>
            <ac:spMk id="2" creationId="{91DB493E-E9C6-4AB2-A447-34F45146B31D}"/>
          </ac:spMkLst>
        </pc:spChg>
        <pc:spChg chg="add del mod">
          <ac:chgData name="Christoffer Østergaard Carstens" userId="5d542c86-40b2-4e4f-ab37-dc2fab4fc46a" providerId="ADAL" clId="{2CDBB5EB-B0EF-4D85-B68C-05A4B209470B}" dt="2022-08-28T18:52:56.384" v="1007" actId="20577"/>
          <ac:spMkLst>
            <pc:docMk/>
            <pc:sldMk cId="3180844943" sldId="260"/>
            <ac:spMk id="3" creationId="{D8308CB7-83C3-450A-92DA-B0B27C5DD5ED}"/>
          </ac:spMkLst>
        </pc:spChg>
        <pc:picChg chg="add del mod">
          <ac:chgData name="Christoffer Østergaard Carstens" userId="5d542c86-40b2-4e4f-ab37-dc2fab4fc46a" providerId="ADAL" clId="{2CDBB5EB-B0EF-4D85-B68C-05A4B209470B}" dt="2022-08-28T18:50:47.717" v="894"/>
          <ac:picMkLst>
            <pc:docMk/>
            <pc:sldMk cId="3180844943" sldId="260"/>
            <ac:picMk id="2050" creationId="{8A154857-9B01-4F0E-8095-4CE0988AF8AB}"/>
          </ac:picMkLst>
        </pc:picChg>
      </pc:sldChg>
      <pc:sldChg chg="modSp new mod">
        <pc:chgData name="Christoffer Østergaard Carstens" userId="5d542c86-40b2-4e4f-ab37-dc2fab4fc46a" providerId="ADAL" clId="{2CDBB5EB-B0EF-4D85-B68C-05A4B209470B}" dt="2022-08-28T18:52:22.219" v="973" actId="20577"/>
        <pc:sldMkLst>
          <pc:docMk/>
          <pc:sldMk cId="2521800498" sldId="261"/>
        </pc:sldMkLst>
        <pc:spChg chg="mod">
          <ac:chgData name="Christoffer Østergaard Carstens" userId="5d542c86-40b2-4e4f-ab37-dc2fab4fc46a" providerId="ADAL" clId="{2CDBB5EB-B0EF-4D85-B68C-05A4B209470B}" dt="2022-08-28T18:52:22.219" v="973" actId="20577"/>
          <ac:spMkLst>
            <pc:docMk/>
            <pc:sldMk cId="2521800498" sldId="261"/>
            <ac:spMk id="2" creationId="{3E835CAA-6D18-4E53-8AE3-53250DDDC6EC}"/>
          </ac:spMkLst>
        </pc:spChg>
        <pc:spChg chg="mod">
          <ac:chgData name="Christoffer Østergaard Carstens" userId="5d542c86-40b2-4e4f-ab37-dc2fab4fc46a" providerId="ADAL" clId="{2CDBB5EB-B0EF-4D85-B68C-05A4B209470B}" dt="2022-08-28T18:51:57.840" v="946" actId="20577"/>
          <ac:spMkLst>
            <pc:docMk/>
            <pc:sldMk cId="2521800498" sldId="261"/>
            <ac:spMk id="3" creationId="{4E8C9E03-51A8-4012-BFDF-BE0F6E3CBC2D}"/>
          </ac:spMkLst>
        </pc:spChg>
      </pc:sldChg>
      <pc:sldChg chg="modSp new mod">
        <pc:chgData name="Christoffer Østergaard Carstens" userId="5d542c86-40b2-4e4f-ab37-dc2fab4fc46a" providerId="ADAL" clId="{2CDBB5EB-B0EF-4D85-B68C-05A4B209470B}" dt="2022-08-28T18:52:38.441" v="982" actId="20577"/>
        <pc:sldMkLst>
          <pc:docMk/>
          <pc:sldMk cId="2701390319" sldId="262"/>
        </pc:sldMkLst>
        <pc:spChg chg="mod">
          <ac:chgData name="Christoffer Østergaard Carstens" userId="5d542c86-40b2-4e4f-ab37-dc2fab4fc46a" providerId="ADAL" clId="{2CDBB5EB-B0EF-4D85-B68C-05A4B209470B}" dt="2022-08-28T18:52:18.189" v="968" actId="20577"/>
          <ac:spMkLst>
            <pc:docMk/>
            <pc:sldMk cId="2701390319" sldId="262"/>
            <ac:spMk id="2" creationId="{5F512C9A-6C4A-475D-9E3B-470569524A4C}"/>
          </ac:spMkLst>
        </pc:spChg>
        <pc:spChg chg="mod">
          <ac:chgData name="Christoffer Østergaard Carstens" userId="5d542c86-40b2-4e4f-ab37-dc2fab4fc46a" providerId="ADAL" clId="{2CDBB5EB-B0EF-4D85-B68C-05A4B209470B}" dt="2022-08-28T18:52:38.441" v="982" actId="20577"/>
          <ac:spMkLst>
            <pc:docMk/>
            <pc:sldMk cId="2701390319" sldId="262"/>
            <ac:spMk id="3" creationId="{16346C7E-7F2F-4FA5-90A3-BAAB7983FCFA}"/>
          </ac:spMkLst>
        </pc:spChg>
      </pc:sldChg>
      <pc:sldChg chg="modSp new mod">
        <pc:chgData name="Christoffer Østergaard Carstens" userId="5d542c86-40b2-4e4f-ab37-dc2fab4fc46a" providerId="ADAL" clId="{2CDBB5EB-B0EF-4D85-B68C-05A4B209470B}" dt="2022-08-28T18:55:35.672" v="1057" actId="12"/>
        <pc:sldMkLst>
          <pc:docMk/>
          <pc:sldMk cId="558395239" sldId="263"/>
        </pc:sldMkLst>
        <pc:spChg chg="mod">
          <ac:chgData name="Christoffer Østergaard Carstens" userId="5d542c86-40b2-4e4f-ab37-dc2fab4fc46a" providerId="ADAL" clId="{2CDBB5EB-B0EF-4D85-B68C-05A4B209470B}" dt="2022-08-28T18:53:12.209" v="1053" actId="20577"/>
          <ac:spMkLst>
            <pc:docMk/>
            <pc:sldMk cId="558395239" sldId="263"/>
            <ac:spMk id="2" creationId="{93593F8B-BE4D-4C8E-9FF6-E96A685E71F1}"/>
          </ac:spMkLst>
        </pc:spChg>
        <pc:spChg chg="mod">
          <ac:chgData name="Christoffer Østergaard Carstens" userId="5d542c86-40b2-4e4f-ab37-dc2fab4fc46a" providerId="ADAL" clId="{2CDBB5EB-B0EF-4D85-B68C-05A4B209470B}" dt="2022-08-28T18:55:35.672" v="1057" actId="12"/>
          <ac:spMkLst>
            <pc:docMk/>
            <pc:sldMk cId="558395239" sldId="263"/>
            <ac:spMk id="3" creationId="{85F51976-CF8D-4F09-AEC5-A7068A032C6C}"/>
          </ac:spMkLst>
        </pc:spChg>
      </pc:sldChg>
      <pc:sldChg chg="addSp delSp modSp new mod">
        <pc:chgData name="Christoffer Østergaard Carstens" userId="5d542c86-40b2-4e4f-ab37-dc2fab4fc46a" providerId="ADAL" clId="{2CDBB5EB-B0EF-4D85-B68C-05A4B209470B}" dt="2022-08-28T19:03:09.939" v="1616" actId="20577"/>
        <pc:sldMkLst>
          <pc:docMk/>
          <pc:sldMk cId="753736288" sldId="264"/>
        </pc:sldMkLst>
        <pc:spChg chg="mod">
          <ac:chgData name="Christoffer Østergaard Carstens" userId="5d542c86-40b2-4e4f-ab37-dc2fab4fc46a" providerId="ADAL" clId="{2CDBB5EB-B0EF-4D85-B68C-05A4B209470B}" dt="2022-08-28T18:57:14.637" v="1272" actId="20577"/>
          <ac:spMkLst>
            <pc:docMk/>
            <pc:sldMk cId="753736288" sldId="264"/>
            <ac:spMk id="2" creationId="{91E0DD7D-2158-486E-9223-6CC04C178174}"/>
          </ac:spMkLst>
        </pc:spChg>
        <pc:spChg chg="del mod">
          <ac:chgData name="Christoffer Østergaard Carstens" userId="5d542c86-40b2-4e4f-ab37-dc2fab4fc46a" providerId="ADAL" clId="{2CDBB5EB-B0EF-4D85-B68C-05A4B209470B}" dt="2022-08-28T18:57:42.271" v="1274" actId="3680"/>
          <ac:spMkLst>
            <pc:docMk/>
            <pc:sldMk cId="753736288" sldId="264"/>
            <ac:spMk id="3" creationId="{39F3DCF6-4607-43DA-B33A-3EFD308B9B94}"/>
          </ac:spMkLst>
        </pc:spChg>
        <pc:graphicFrameChg chg="add mod ord modGraphic">
          <ac:chgData name="Christoffer Østergaard Carstens" userId="5d542c86-40b2-4e4f-ab37-dc2fab4fc46a" providerId="ADAL" clId="{2CDBB5EB-B0EF-4D85-B68C-05A4B209470B}" dt="2022-08-28T19:03:09.939" v="1616" actId="20577"/>
          <ac:graphicFrameMkLst>
            <pc:docMk/>
            <pc:sldMk cId="753736288" sldId="264"/>
            <ac:graphicFrameMk id="4" creationId="{8DF4C1C8-30F3-4DD3-BCBE-7EC3F185DF0F}"/>
          </ac:graphicFrameMkLst>
        </pc:graphicFrameChg>
      </pc:sldChg>
      <pc:sldChg chg="del">
        <pc:chgData name="Christoffer Østergaard Carstens" userId="5d542c86-40b2-4e4f-ab37-dc2fab4fc46a" providerId="ADAL" clId="{2CDBB5EB-B0EF-4D85-B68C-05A4B209470B}" dt="2022-08-28T18:46:32.108" v="47" actId="47"/>
        <pc:sldMkLst>
          <pc:docMk/>
          <pc:sldMk cId="1258072497" sldId="269"/>
        </pc:sldMkLst>
      </pc:sldChg>
      <pc:sldChg chg="del">
        <pc:chgData name="Christoffer Østergaard Carstens" userId="5d542c86-40b2-4e4f-ab37-dc2fab4fc46a" providerId="ADAL" clId="{2CDBB5EB-B0EF-4D85-B68C-05A4B209470B}" dt="2022-08-28T18:46:34.125" v="52" actId="47"/>
        <pc:sldMkLst>
          <pc:docMk/>
          <pc:sldMk cId="2704304503" sldId="270"/>
        </pc:sldMkLst>
      </pc:sldChg>
      <pc:sldChg chg="del">
        <pc:chgData name="Christoffer Østergaard Carstens" userId="5d542c86-40b2-4e4f-ab37-dc2fab4fc46a" providerId="ADAL" clId="{2CDBB5EB-B0EF-4D85-B68C-05A4B209470B}" dt="2022-08-28T18:46:33.361" v="48" actId="47"/>
        <pc:sldMkLst>
          <pc:docMk/>
          <pc:sldMk cId="4229218957" sldId="271"/>
        </pc:sldMkLst>
      </pc:sldChg>
      <pc:sldChg chg="del">
        <pc:chgData name="Christoffer Østergaard Carstens" userId="5d542c86-40b2-4e4f-ab37-dc2fab4fc46a" providerId="ADAL" clId="{2CDBB5EB-B0EF-4D85-B68C-05A4B209470B}" dt="2022-08-28T18:46:33.531" v="49" actId="47"/>
        <pc:sldMkLst>
          <pc:docMk/>
          <pc:sldMk cId="1913284281" sldId="272"/>
        </pc:sldMkLst>
      </pc:sldChg>
      <pc:sldChg chg="del">
        <pc:chgData name="Christoffer Østergaard Carstens" userId="5d542c86-40b2-4e4f-ab37-dc2fab4fc46a" providerId="ADAL" clId="{2CDBB5EB-B0EF-4D85-B68C-05A4B209470B}" dt="2022-08-28T18:46:34.577" v="54" actId="47"/>
        <pc:sldMkLst>
          <pc:docMk/>
          <pc:sldMk cId="4228587267" sldId="273"/>
        </pc:sldMkLst>
      </pc:sldChg>
      <pc:sldChg chg="del">
        <pc:chgData name="Christoffer Østergaard Carstens" userId="5d542c86-40b2-4e4f-ab37-dc2fab4fc46a" providerId="ADAL" clId="{2CDBB5EB-B0EF-4D85-B68C-05A4B209470B}" dt="2022-08-28T18:46:34.322" v="53" actId="47"/>
        <pc:sldMkLst>
          <pc:docMk/>
          <pc:sldMk cId="2689796239" sldId="274"/>
        </pc:sldMkLst>
      </pc:sldChg>
      <pc:sldChg chg="del">
        <pc:chgData name="Christoffer Østergaard Carstens" userId="5d542c86-40b2-4e4f-ab37-dc2fab4fc46a" providerId="ADAL" clId="{2CDBB5EB-B0EF-4D85-B68C-05A4B209470B}" dt="2022-08-28T18:46:35.164" v="55" actId="47"/>
        <pc:sldMkLst>
          <pc:docMk/>
          <pc:sldMk cId="2690569492" sldId="275"/>
        </pc:sldMkLst>
      </pc:sldChg>
      <pc:sldChg chg="del">
        <pc:chgData name="Christoffer Østergaard Carstens" userId="5d542c86-40b2-4e4f-ab37-dc2fab4fc46a" providerId="ADAL" clId="{2CDBB5EB-B0EF-4D85-B68C-05A4B209470B}" dt="2022-08-28T18:46:33.742" v="50" actId="47"/>
        <pc:sldMkLst>
          <pc:docMk/>
          <pc:sldMk cId="3863267929" sldId="276"/>
        </pc:sldMkLst>
      </pc:sldChg>
      <pc:sldChg chg="del">
        <pc:chgData name="Christoffer Østergaard Carstens" userId="5d542c86-40b2-4e4f-ab37-dc2fab4fc46a" providerId="ADAL" clId="{2CDBB5EB-B0EF-4D85-B68C-05A4B209470B}" dt="2022-08-28T18:46:33.885" v="51" actId="47"/>
        <pc:sldMkLst>
          <pc:docMk/>
          <pc:sldMk cId="108151239" sldId="277"/>
        </pc:sldMkLst>
      </pc:sldChg>
    </pc:docChg>
  </pc:docChgLst>
  <pc:docChgLst>
    <pc:chgData name="Christoffer Østergaard Carstens" userId="5d542c86-40b2-4e4f-ab37-dc2fab4fc46a" providerId="ADAL" clId="{C2C896BF-B91D-4F15-B8AD-1303C3AFF843}"/>
    <pc:docChg chg="undo redo custSel addSld delSld modSld sldOrd">
      <pc:chgData name="Christoffer Østergaard Carstens" userId="5d542c86-40b2-4e4f-ab37-dc2fab4fc46a" providerId="ADAL" clId="{C2C896BF-B91D-4F15-B8AD-1303C3AFF843}" dt="2024-08-12T19:34:59.723" v="1112" actId="20577"/>
      <pc:docMkLst>
        <pc:docMk/>
      </pc:docMkLst>
      <pc:sldChg chg="del">
        <pc:chgData name="Christoffer Østergaard Carstens" userId="5d542c86-40b2-4e4f-ab37-dc2fab4fc46a" providerId="ADAL" clId="{C2C896BF-B91D-4F15-B8AD-1303C3AFF843}" dt="2024-08-09T07:04:38.635" v="6" actId="47"/>
        <pc:sldMkLst>
          <pc:docMk/>
          <pc:sldMk cId="834824033" sldId="256"/>
        </pc:sldMkLst>
      </pc:sldChg>
      <pc:sldChg chg="del">
        <pc:chgData name="Christoffer Østergaard Carstens" userId="5d542c86-40b2-4e4f-ab37-dc2fab4fc46a" providerId="ADAL" clId="{C2C896BF-B91D-4F15-B8AD-1303C3AFF843}" dt="2024-08-09T07:17:01.588" v="15" actId="47"/>
        <pc:sldMkLst>
          <pc:docMk/>
          <pc:sldMk cId="1696840637" sldId="257"/>
        </pc:sldMkLst>
      </pc:sldChg>
      <pc:sldChg chg="del">
        <pc:chgData name="Christoffer Østergaard Carstens" userId="5d542c86-40b2-4e4f-ab37-dc2fab4fc46a" providerId="ADAL" clId="{C2C896BF-B91D-4F15-B8AD-1303C3AFF843}" dt="2024-08-09T07:17:01.989" v="16" actId="47"/>
        <pc:sldMkLst>
          <pc:docMk/>
          <pc:sldMk cId="2418623423" sldId="258"/>
        </pc:sldMkLst>
      </pc:sldChg>
      <pc:sldChg chg="del">
        <pc:chgData name="Christoffer Østergaard Carstens" userId="5d542c86-40b2-4e4f-ab37-dc2fab4fc46a" providerId="ADAL" clId="{C2C896BF-B91D-4F15-B8AD-1303C3AFF843}" dt="2024-08-09T07:17:02.158" v="17" actId="47"/>
        <pc:sldMkLst>
          <pc:docMk/>
          <pc:sldMk cId="1843128263" sldId="259"/>
        </pc:sldMkLst>
      </pc:sldChg>
      <pc:sldChg chg="del">
        <pc:chgData name="Christoffer Østergaard Carstens" userId="5d542c86-40b2-4e4f-ab37-dc2fab4fc46a" providerId="ADAL" clId="{C2C896BF-B91D-4F15-B8AD-1303C3AFF843}" dt="2024-08-09T07:17:02.312" v="18" actId="47"/>
        <pc:sldMkLst>
          <pc:docMk/>
          <pc:sldMk cId="1520861684" sldId="260"/>
        </pc:sldMkLst>
      </pc:sldChg>
      <pc:sldChg chg="del">
        <pc:chgData name="Christoffer Østergaard Carstens" userId="5d542c86-40b2-4e4f-ab37-dc2fab4fc46a" providerId="ADAL" clId="{C2C896BF-B91D-4F15-B8AD-1303C3AFF843}" dt="2024-08-09T07:17:02.459" v="19" actId="47"/>
        <pc:sldMkLst>
          <pc:docMk/>
          <pc:sldMk cId="3620060491" sldId="261"/>
        </pc:sldMkLst>
      </pc:sldChg>
      <pc:sldChg chg="del">
        <pc:chgData name="Christoffer Østergaard Carstens" userId="5d542c86-40b2-4e4f-ab37-dc2fab4fc46a" providerId="ADAL" clId="{C2C896BF-B91D-4F15-B8AD-1303C3AFF843}" dt="2024-08-09T07:17:02.615" v="20" actId="47"/>
        <pc:sldMkLst>
          <pc:docMk/>
          <pc:sldMk cId="41816331" sldId="262"/>
        </pc:sldMkLst>
      </pc:sldChg>
      <pc:sldChg chg="del">
        <pc:chgData name="Christoffer Østergaard Carstens" userId="5d542c86-40b2-4e4f-ab37-dc2fab4fc46a" providerId="ADAL" clId="{C2C896BF-B91D-4F15-B8AD-1303C3AFF843}" dt="2024-08-09T07:04:38.936" v="7" actId="47"/>
        <pc:sldMkLst>
          <pc:docMk/>
          <pc:sldMk cId="2630005796" sldId="263"/>
        </pc:sldMkLst>
      </pc:sldChg>
      <pc:sldChg chg="del">
        <pc:chgData name="Christoffer Østergaard Carstens" userId="5d542c86-40b2-4e4f-ab37-dc2fab4fc46a" providerId="ADAL" clId="{C2C896BF-B91D-4F15-B8AD-1303C3AFF843}" dt="2024-08-09T07:04:39.114" v="8" actId="47"/>
        <pc:sldMkLst>
          <pc:docMk/>
          <pc:sldMk cId="1004204933" sldId="264"/>
        </pc:sldMkLst>
      </pc:sldChg>
      <pc:sldChg chg="del">
        <pc:chgData name="Christoffer Østergaard Carstens" userId="5d542c86-40b2-4e4f-ab37-dc2fab4fc46a" providerId="ADAL" clId="{C2C896BF-B91D-4F15-B8AD-1303C3AFF843}" dt="2024-08-09T07:17:01.294" v="13" actId="47"/>
        <pc:sldMkLst>
          <pc:docMk/>
          <pc:sldMk cId="3295010755" sldId="266"/>
        </pc:sldMkLst>
      </pc:sldChg>
      <pc:sldChg chg="del">
        <pc:chgData name="Christoffer Østergaard Carstens" userId="5d542c86-40b2-4e4f-ab37-dc2fab4fc46a" providerId="ADAL" clId="{C2C896BF-B91D-4F15-B8AD-1303C3AFF843}" dt="2024-08-09T07:17:02.775" v="21" actId="47"/>
        <pc:sldMkLst>
          <pc:docMk/>
          <pc:sldMk cId="2490499758" sldId="267"/>
        </pc:sldMkLst>
      </pc:sldChg>
      <pc:sldChg chg="del">
        <pc:chgData name="Christoffer Østergaard Carstens" userId="5d542c86-40b2-4e4f-ab37-dc2fab4fc46a" providerId="ADAL" clId="{C2C896BF-B91D-4F15-B8AD-1303C3AFF843}" dt="2024-08-09T07:17:03.800" v="23" actId="47"/>
        <pc:sldMkLst>
          <pc:docMk/>
          <pc:sldMk cId="1064144088" sldId="268"/>
        </pc:sldMkLst>
      </pc:sldChg>
      <pc:sldChg chg="del">
        <pc:chgData name="Christoffer Østergaard Carstens" userId="5d542c86-40b2-4e4f-ab37-dc2fab4fc46a" providerId="ADAL" clId="{C2C896BF-B91D-4F15-B8AD-1303C3AFF843}" dt="2024-08-09T07:17:00.308" v="9" actId="47"/>
        <pc:sldMkLst>
          <pc:docMk/>
          <pc:sldMk cId="2796228901" sldId="269"/>
        </pc:sldMkLst>
      </pc:sldChg>
      <pc:sldChg chg="del">
        <pc:chgData name="Christoffer Østergaard Carstens" userId="5d542c86-40b2-4e4f-ab37-dc2fab4fc46a" providerId="ADAL" clId="{C2C896BF-B91D-4F15-B8AD-1303C3AFF843}" dt="2024-08-09T07:17:00.586" v="10" actId="47"/>
        <pc:sldMkLst>
          <pc:docMk/>
          <pc:sldMk cId="1800414860" sldId="270"/>
        </pc:sldMkLst>
      </pc:sldChg>
      <pc:sldChg chg="del">
        <pc:chgData name="Christoffer Østergaard Carstens" userId="5d542c86-40b2-4e4f-ab37-dc2fab4fc46a" providerId="ADAL" clId="{C2C896BF-B91D-4F15-B8AD-1303C3AFF843}" dt="2024-08-09T07:17:00.793" v="11" actId="47"/>
        <pc:sldMkLst>
          <pc:docMk/>
          <pc:sldMk cId="3893139942" sldId="271"/>
        </pc:sldMkLst>
      </pc:sldChg>
      <pc:sldChg chg="del">
        <pc:chgData name="Christoffer Østergaard Carstens" userId="5d542c86-40b2-4e4f-ab37-dc2fab4fc46a" providerId="ADAL" clId="{C2C896BF-B91D-4F15-B8AD-1303C3AFF843}" dt="2024-08-09T07:17:01.087" v="12" actId="47"/>
        <pc:sldMkLst>
          <pc:docMk/>
          <pc:sldMk cId="326787925" sldId="272"/>
        </pc:sldMkLst>
      </pc:sldChg>
      <pc:sldChg chg="del">
        <pc:chgData name="Christoffer Østergaard Carstens" userId="5d542c86-40b2-4e4f-ab37-dc2fab4fc46a" providerId="ADAL" clId="{C2C896BF-B91D-4F15-B8AD-1303C3AFF843}" dt="2024-08-09T07:17:01.472" v="14" actId="47"/>
        <pc:sldMkLst>
          <pc:docMk/>
          <pc:sldMk cId="3296247846" sldId="273"/>
        </pc:sldMkLst>
      </pc:sldChg>
      <pc:sldChg chg="del">
        <pc:chgData name="Christoffer Østergaard Carstens" userId="5d542c86-40b2-4e4f-ab37-dc2fab4fc46a" providerId="ADAL" clId="{C2C896BF-B91D-4F15-B8AD-1303C3AFF843}" dt="2024-08-09T07:17:03.431" v="22" actId="47"/>
        <pc:sldMkLst>
          <pc:docMk/>
          <pc:sldMk cId="1143403179" sldId="274"/>
        </pc:sldMkLst>
      </pc:sldChg>
      <pc:sldChg chg="del">
        <pc:chgData name="Christoffer Østergaard Carstens" userId="5d542c86-40b2-4e4f-ab37-dc2fab4fc46a" providerId="ADAL" clId="{C2C896BF-B91D-4F15-B8AD-1303C3AFF843}" dt="2024-08-09T07:04:33.637" v="0" actId="47"/>
        <pc:sldMkLst>
          <pc:docMk/>
          <pc:sldMk cId="811772887" sldId="275"/>
        </pc:sldMkLst>
      </pc:sldChg>
      <pc:sldChg chg="del">
        <pc:chgData name="Christoffer Østergaard Carstens" userId="5d542c86-40b2-4e4f-ab37-dc2fab4fc46a" providerId="ADAL" clId="{C2C896BF-B91D-4F15-B8AD-1303C3AFF843}" dt="2024-08-09T07:04:36.908" v="2" actId="47"/>
        <pc:sldMkLst>
          <pc:docMk/>
          <pc:sldMk cId="2570099461" sldId="276"/>
        </pc:sldMkLst>
      </pc:sldChg>
      <pc:sldChg chg="del">
        <pc:chgData name="Christoffer Østergaard Carstens" userId="5d542c86-40b2-4e4f-ab37-dc2fab4fc46a" providerId="ADAL" clId="{C2C896BF-B91D-4F15-B8AD-1303C3AFF843}" dt="2024-08-09T07:04:37.764" v="3" actId="47"/>
        <pc:sldMkLst>
          <pc:docMk/>
          <pc:sldMk cId="3919145358" sldId="277"/>
        </pc:sldMkLst>
      </pc:sldChg>
      <pc:sldChg chg="del">
        <pc:chgData name="Christoffer Østergaard Carstens" userId="5d542c86-40b2-4e4f-ab37-dc2fab4fc46a" providerId="ADAL" clId="{C2C896BF-B91D-4F15-B8AD-1303C3AFF843}" dt="2024-08-09T07:04:38.134" v="4" actId="47"/>
        <pc:sldMkLst>
          <pc:docMk/>
          <pc:sldMk cId="1072421207" sldId="278"/>
        </pc:sldMkLst>
      </pc:sldChg>
      <pc:sldChg chg="del">
        <pc:chgData name="Christoffer Østergaard Carstens" userId="5d542c86-40b2-4e4f-ab37-dc2fab4fc46a" providerId="ADAL" clId="{C2C896BF-B91D-4F15-B8AD-1303C3AFF843}" dt="2024-08-09T07:04:38.412" v="5" actId="47"/>
        <pc:sldMkLst>
          <pc:docMk/>
          <pc:sldMk cId="2418246606" sldId="279"/>
        </pc:sldMkLst>
      </pc:sldChg>
      <pc:sldChg chg="addSp delSp modSp new mod setBg addAnim delAnim">
        <pc:chgData name="Christoffer Østergaard Carstens" userId="5d542c86-40b2-4e4f-ab37-dc2fab4fc46a" providerId="ADAL" clId="{C2C896BF-B91D-4F15-B8AD-1303C3AFF843}" dt="2024-08-09T07:58:41.489" v="1033" actId="26606"/>
        <pc:sldMkLst>
          <pc:docMk/>
          <pc:sldMk cId="87434401" sldId="280"/>
        </pc:sldMkLst>
        <pc:spChg chg="mod">
          <ac:chgData name="Christoffer Østergaard Carstens" userId="5d542c86-40b2-4e4f-ab37-dc2fab4fc46a" providerId="ADAL" clId="{C2C896BF-B91D-4F15-B8AD-1303C3AFF843}" dt="2024-08-09T07:58:41.489" v="1033" actId="26606"/>
          <ac:spMkLst>
            <pc:docMk/>
            <pc:sldMk cId="87434401" sldId="280"/>
            <ac:spMk id="2" creationId="{07F20D3E-2B6A-5ACB-D5AC-3AC38D519436}"/>
          </ac:spMkLst>
        </pc:spChg>
        <pc:spChg chg="mod">
          <ac:chgData name="Christoffer Østergaard Carstens" userId="5d542c86-40b2-4e4f-ab37-dc2fab4fc46a" providerId="ADAL" clId="{C2C896BF-B91D-4F15-B8AD-1303C3AFF843}" dt="2024-08-09T07:58:41.489" v="1033" actId="26606"/>
          <ac:spMkLst>
            <pc:docMk/>
            <pc:sldMk cId="87434401" sldId="280"/>
            <ac:spMk id="3" creationId="{12E4E7D7-A644-040E-ABC5-CA72DBE9BB8D}"/>
          </ac:spMkLst>
        </pc:spChg>
        <pc:spChg chg="add ord">
          <ac:chgData name="Christoffer Østergaard Carstens" userId="5d542c86-40b2-4e4f-ab37-dc2fab4fc46a" providerId="ADAL" clId="{C2C896BF-B91D-4F15-B8AD-1303C3AFF843}" dt="2024-08-09T07:58:41.489" v="1033" actId="26606"/>
          <ac:spMkLst>
            <pc:docMk/>
            <pc:sldMk cId="87434401" sldId="280"/>
            <ac:spMk id="4" creationId="{85108720-1E26-2DC3-CAE7-AD6CCE110046}"/>
          </ac:spMkLst>
        </pc:spChg>
        <pc:spChg chg="add mod">
          <ac:chgData name="Christoffer Østergaard Carstens" userId="5d542c86-40b2-4e4f-ab37-dc2fab4fc46a" providerId="ADAL" clId="{C2C896BF-B91D-4F15-B8AD-1303C3AFF843}" dt="2024-08-09T07:58:34.756" v="1027"/>
          <ac:spMkLst>
            <pc:docMk/>
            <pc:sldMk cId="87434401" sldId="280"/>
            <ac:spMk id="5" creationId="{72515133-D295-DA2A-17AD-83079A2C2130}"/>
          </ac:spMkLst>
        </pc:spChg>
        <pc:spChg chg="add del">
          <ac:chgData name="Christoffer Østergaard Carstens" userId="5d542c86-40b2-4e4f-ab37-dc2fab4fc46a" providerId="ADAL" clId="{C2C896BF-B91D-4F15-B8AD-1303C3AFF843}" dt="2024-08-09T07:58:41.475" v="1032" actId="26606"/>
          <ac:spMkLst>
            <pc:docMk/>
            <pc:sldMk cId="87434401" sldId="280"/>
            <ac:spMk id="11" creationId="{E91DC736-0EF8-4F87-9146-EBF1D2EE4D3D}"/>
          </ac:spMkLst>
        </pc:spChg>
        <pc:spChg chg="add del">
          <ac:chgData name="Christoffer Østergaard Carstens" userId="5d542c86-40b2-4e4f-ab37-dc2fab4fc46a" providerId="ADAL" clId="{C2C896BF-B91D-4F15-B8AD-1303C3AFF843}" dt="2024-08-09T07:58:41.475" v="1032" actId="26606"/>
          <ac:spMkLst>
            <pc:docMk/>
            <pc:sldMk cId="87434401" sldId="280"/>
            <ac:spMk id="13" creationId="{097CD68E-23E3-4007-8847-CD0944C4F7BE}"/>
          </ac:spMkLst>
        </pc:spChg>
        <pc:spChg chg="add del">
          <ac:chgData name="Christoffer Østergaard Carstens" userId="5d542c86-40b2-4e4f-ab37-dc2fab4fc46a" providerId="ADAL" clId="{C2C896BF-B91D-4F15-B8AD-1303C3AFF843}" dt="2024-08-09T07:58:41.475" v="1032" actId="26606"/>
          <ac:spMkLst>
            <pc:docMk/>
            <pc:sldMk cId="87434401" sldId="280"/>
            <ac:spMk id="15" creationId="{AF2F604E-43BE-4DC3-B983-E071523364F8}"/>
          </ac:spMkLst>
        </pc:spChg>
        <pc:spChg chg="add del">
          <ac:chgData name="Christoffer Østergaard Carstens" userId="5d542c86-40b2-4e4f-ab37-dc2fab4fc46a" providerId="ADAL" clId="{C2C896BF-B91D-4F15-B8AD-1303C3AFF843}" dt="2024-08-09T07:58:41.475" v="1032" actId="26606"/>
          <ac:spMkLst>
            <pc:docMk/>
            <pc:sldMk cId="87434401" sldId="280"/>
            <ac:spMk id="17" creationId="{08C9B587-E65E-4B52-B37C-ABEBB6E87928}"/>
          </ac:spMkLst>
        </pc:spChg>
        <pc:spChg chg="add">
          <ac:chgData name="Christoffer Østergaard Carstens" userId="5d542c86-40b2-4e4f-ab37-dc2fab4fc46a" providerId="ADAL" clId="{C2C896BF-B91D-4F15-B8AD-1303C3AFF843}" dt="2024-08-09T07:58:41.489" v="1033" actId="26606"/>
          <ac:spMkLst>
            <pc:docMk/>
            <pc:sldMk cId="87434401" sldId="280"/>
            <ac:spMk id="19" creationId="{08C9B587-E65E-4B52-B37C-ABEBB6E87928}"/>
          </ac:spMkLst>
        </pc:spChg>
        <pc:spChg chg="add">
          <ac:chgData name="Christoffer Østergaard Carstens" userId="5d542c86-40b2-4e4f-ab37-dc2fab4fc46a" providerId="ADAL" clId="{C2C896BF-B91D-4F15-B8AD-1303C3AFF843}" dt="2024-08-09T07:58:41.489" v="1033" actId="26606"/>
          <ac:spMkLst>
            <pc:docMk/>
            <pc:sldMk cId="87434401" sldId="280"/>
            <ac:spMk id="20" creationId="{5DCB5928-DC7D-4612-9922-441966E15627}"/>
          </ac:spMkLst>
        </pc:spChg>
        <pc:spChg chg="add">
          <ac:chgData name="Christoffer Østergaard Carstens" userId="5d542c86-40b2-4e4f-ab37-dc2fab4fc46a" providerId="ADAL" clId="{C2C896BF-B91D-4F15-B8AD-1303C3AFF843}" dt="2024-08-09T07:58:41.489" v="1033" actId="26606"/>
          <ac:spMkLst>
            <pc:docMk/>
            <pc:sldMk cId="87434401" sldId="280"/>
            <ac:spMk id="21" creationId="{682C1161-1736-45EC-99B7-33F3CAE9D517}"/>
          </ac:spMkLst>
        </pc:spChg>
        <pc:spChg chg="add">
          <ac:chgData name="Christoffer Østergaard Carstens" userId="5d542c86-40b2-4e4f-ab37-dc2fab4fc46a" providerId="ADAL" clId="{C2C896BF-B91D-4F15-B8AD-1303C3AFF843}" dt="2024-08-09T07:58:41.489" v="1033" actId="26606"/>
          <ac:spMkLst>
            <pc:docMk/>
            <pc:sldMk cId="87434401" sldId="280"/>
            <ac:spMk id="22" creationId="{84D4DDB8-B68F-45B0-9F62-C4279996F672}"/>
          </ac:spMkLst>
        </pc:spChg>
        <pc:spChg chg="add">
          <ac:chgData name="Christoffer Østergaard Carstens" userId="5d542c86-40b2-4e4f-ab37-dc2fab4fc46a" providerId="ADAL" clId="{C2C896BF-B91D-4F15-B8AD-1303C3AFF843}" dt="2024-08-09T07:58:41.489" v="1033" actId="26606"/>
          <ac:spMkLst>
            <pc:docMk/>
            <pc:sldMk cId="87434401" sldId="280"/>
            <ac:spMk id="23" creationId="{AF2F604E-43BE-4DC3-B983-E071523364F8}"/>
          </ac:spMkLst>
        </pc:spChg>
        <pc:picChg chg="add mod ord">
          <ac:chgData name="Christoffer Østergaard Carstens" userId="5d542c86-40b2-4e4f-ab37-dc2fab4fc46a" providerId="ADAL" clId="{C2C896BF-B91D-4F15-B8AD-1303C3AFF843}" dt="2024-08-09T07:58:41.489" v="1033" actId="26606"/>
          <ac:picMkLst>
            <pc:docMk/>
            <pc:sldMk cId="87434401" sldId="280"/>
            <ac:picMk id="6" creationId="{84DC460D-3F91-88C8-1758-5FDE3273811E}"/>
          </ac:picMkLst>
        </pc:picChg>
      </pc:sldChg>
      <pc:sldChg chg="modSp new mod">
        <pc:chgData name="Christoffer Østergaard Carstens" userId="5d542c86-40b2-4e4f-ab37-dc2fab4fc46a" providerId="ADAL" clId="{C2C896BF-B91D-4F15-B8AD-1303C3AFF843}" dt="2024-08-09T07:58:53.002" v="1058" actId="20577"/>
        <pc:sldMkLst>
          <pc:docMk/>
          <pc:sldMk cId="3837207226" sldId="281"/>
        </pc:sldMkLst>
        <pc:spChg chg="mod">
          <ac:chgData name="Christoffer Østergaard Carstens" userId="5d542c86-40b2-4e4f-ab37-dc2fab4fc46a" providerId="ADAL" clId="{C2C896BF-B91D-4F15-B8AD-1303C3AFF843}" dt="2024-08-09T07:17:17.545" v="51" actId="20577"/>
          <ac:spMkLst>
            <pc:docMk/>
            <pc:sldMk cId="3837207226" sldId="281"/>
            <ac:spMk id="2" creationId="{A986C155-5C32-7BFF-53C9-D3D4A9C5843E}"/>
          </ac:spMkLst>
        </pc:spChg>
        <pc:spChg chg="mod">
          <ac:chgData name="Christoffer Østergaard Carstens" userId="5d542c86-40b2-4e4f-ab37-dc2fab4fc46a" providerId="ADAL" clId="{C2C896BF-B91D-4F15-B8AD-1303C3AFF843}" dt="2024-08-09T07:58:53.002" v="1058" actId="20577"/>
          <ac:spMkLst>
            <pc:docMk/>
            <pc:sldMk cId="3837207226" sldId="281"/>
            <ac:spMk id="3" creationId="{32555B48-8F44-58CA-89AB-509E17BDF104}"/>
          </ac:spMkLst>
        </pc:spChg>
      </pc:sldChg>
      <pc:sldChg chg="addSp modSp new mod setBg">
        <pc:chgData name="Christoffer Østergaard Carstens" userId="5d542c86-40b2-4e4f-ab37-dc2fab4fc46a" providerId="ADAL" clId="{C2C896BF-B91D-4F15-B8AD-1303C3AFF843}" dt="2024-08-09T07:44:20.938" v="661" actId="20577"/>
        <pc:sldMkLst>
          <pc:docMk/>
          <pc:sldMk cId="3977810046" sldId="282"/>
        </pc:sldMkLst>
        <pc:spChg chg="mod">
          <ac:chgData name="Christoffer Østergaard Carstens" userId="5d542c86-40b2-4e4f-ab37-dc2fab4fc46a" providerId="ADAL" clId="{C2C896BF-B91D-4F15-B8AD-1303C3AFF843}" dt="2024-08-09T07:44:03.810" v="590" actId="26606"/>
          <ac:spMkLst>
            <pc:docMk/>
            <pc:sldMk cId="3977810046" sldId="282"/>
            <ac:spMk id="2" creationId="{BFA0F580-2A43-C720-0389-C3F0014BA935}"/>
          </ac:spMkLst>
        </pc:spChg>
        <pc:spChg chg="mod">
          <ac:chgData name="Christoffer Østergaard Carstens" userId="5d542c86-40b2-4e4f-ab37-dc2fab4fc46a" providerId="ADAL" clId="{C2C896BF-B91D-4F15-B8AD-1303C3AFF843}" dt="2024-08-09T07:44:20.938" v="661" actId="20577"/>
          <ac:spMkLst>
            <pc:docMk/>
            <pc:sldMk cId="3977810046" sldId="282"/>
            <ac:spMk id="3" creationId="{7833566F-E25D-0CF0-5EF2-DFA21FD07955}"/>
          </ac:spMkLst>
        </pc:spChg>
        <pc:spChg chg="add">
          <ac:chgData name="Christoffer Østergaard Carstens" userId="5d542c86-40b2-4e4f-ab37-dc2fab4fc46a" providerId="ADAL" clId="{C2C896BF-B91D-4F15-B8AD-1303C3AFF843}" dt="2024-08-09T07:44:03.810" v="590" actId="26606"/>
          <ac:spMkLst>
            <pc:docMk/>
            <pc:sldMk cId="3977810046" sldId="282"/>
            <ac:spMk id="9" creationId="{C0763A76-9F1C-4FC5-82B7-DD475DA461B2}"/>
          </ac:spMkLst>
        </pc:spChg>
        <pc:spChg chg="add">
          <ac:chgData name="Christoffer Østergaard Carstens" userId="5d542c86-40b2-4e4f-ab37-dc2fab4fc46a" providerId="ADAL" clId="{C2C896BF-B91D-4F15-B8AD-1303C3AFF843}" dt="2024-08-09T07:44:03.810" v="590" actId="26606"/>
          <ac:spMkLst>
            <pc:docMk/>
            <pc:sldMk cId="3977810046" sldId="282"/>
            <ac:spMk id="11" creationId="{E81BF4F6-F2CF-4984-9D14-D6966D92F99F}"/>
          </ac:spMkLst>
        </pc:spChg>
        <pc:picChg chg="add">
          <ac:chgData name="Christoffer Østergaard Carstens" userId="5d542c86-40b2-4e4f-ab37-dc2fab4fc46a" providerId="ADAL" clId="{C2C896BF-B91D-4F15-B8AD-1303C3AFF843}" dt="2024-08-09T07:44:03.810" v="590" actId="26606"/>
          <ac:picMkLst>
            <pc:docMk/>
            <pc:sldMk cId="3977810046" sldId="282"/>
            <ac:picMk id="5" creationId="{0D8C7ED6-5DCA-09C1-16ED-9A3EFA3458E1}"/>
          </ac:picMkLst>
        </pc:picChg>
      </pc:sldChg>
      <pc:sldChg chg="addSp delSp modSp new mod setBg">
        <pc:chgData name="Christoffer Østergaard Carstens" userId="5d542c86-40b2-4e4f-ab37-dc2fab4fc46a" providerId="ADAL" clId="{C2C896BF-B91D-4F15-B8AD-1303C3AFF843}" dt="2024-08-09T07:48:19.803" v="667" actId="26606"/>
        <pc:sldMkLst>
          <pc:docMk/>
          <pc:sldMk cId="3084233214" sldId="283"/>
        </pc:sldMkLst>
        <pc:spChg chg="mod">
          <ac:chgData name="Christoffer Østergaard Carstens" userId="5d542c86-40b2-4e4f-ab37-dc2fab4fc46a" providerId="ADAL" clId="{C2C896BF-B91D-4F15-B8AD-1303C3AFF843}" dt="2024-08-09T07:48:19.803" v="667" actId="26606"/>
          <ac:spMkLst>
            <pc:docMk/>
            <pc:sldMk cId="3084233214" sldId="283"/>
            <ac:spMk id="2" creationId="{4925EAAA-7A55-D8D8-17D4-A0A35B1CE497}"/>
          </ac:spMkLst>
        </pc:spChg>
        <pc:spChg chg="mod">
          <ac:chgData name="Christoffer Østergaard Carstens" userId="5d542c86-40b2-4e4f-ab37-dc2fab4fc46a" providerId="ADAL" clId="{C2C896BF-B91D-4F15-B8AD-1303C3AFF843}" dt="2024-08-09T07:48:19.803" v="667" actId="26606"/>
          <ac:spMkLst>
            <pc:docMk/>
            <pc:sldMk cId="3084233214" sldId="283"/>
            <ac:spMk id="3" creationId="{CA81FA61-CED7-ED96-8AA6-553272B293E6}"/>
          </ac:spMkLst>
        </pc:spChg>
        <pc:spChg chg="add del">
          <ac:chgData name="Christoffer Østergaard Carstens" userId="5d542c86-40b2-4e4f-ab37-dc2fab4fc46a" providerId="ADAL" clId="{C2C896BF-B91D-4F15-B8AD-1303C3AFF843}" dt="2024-08-09T07:47:37.323" v="664" actId="22"/>
          <ac:spMkLst>
            <pc:docMk/>
            <pc:sldMk cId="3084233214" sldId="283"/>
            <ac:spMk id="5" creationId="{D23AB768-5473-1F61-A2DF-90116720302B}"/>
          </ac:spMkLst>
        </pc:spChg>
        <pc:spChg chg="add del">
          <ac:chgData name="Christoffer Østergaard Carstens" userId="5d542c86-40b2-4e4f-ab37-dc2fab4fc46a" providerId="ADAL" clId="{C2C896BF-B91D-4F15-B8AD-1303C3AFF843}" dt="2024-08-09T07:48:19.803" v="667" actId="26606"/>
          <ac:spMkLst>
            <pc:docMk/>
            <pc:sldMk cId="3084233214" sldId="283"/>
            <ac:spMk id="8" creationId="{39DEF503-AFED-40B5-99E5-87975B0D78FB}"/>
          </ac:spMkLst>
        </pc:spChg>
        <pc:spChg chg="add del">
          <ac:chgData name="Christoffer Østergaard Carstens" userId="5d542c86-40b2-4e4f-ab37-dc2fab4fc46a" providerId="ADAL" clId="{C2C896BF-B91D-4F15-B8AD-1303C3AFF843}" dt="2024-08-09T07:48:19.803" v="667" actId="26606"/>
          <ac:spMkLst>
            <pc:docMk/>
            <pc:sldMk cId="3084233214" sldId="283"/>
            <ac:spMk id="10" creationId="{B38BFBE2-9AD8-4542-8FAC-02614711BC15}"/>
          </ac:spMkLst>
        </pc:spChg>
        <pc:spChg chg="add del">
          <ac:chgData name="Christoffer Østergaard Carstens" userId="5d542c86-40b2-4e4f-ab37-dc2fab4fc46a" providerId="ADAL" clId="{C2C896BF-B91D-4F15-B8AD-1303C3AFF843}" dt="2024-08-09T07:48:19.803" v="667" actId="26606"/>
          <ac:spMkLst>
            <pc:docMk/>
            <pc:sldMk cId="3084233214" sldId="283"/>
            <ac:spMk id="12" creationId="{8A8629BE-0179-4699-B176-6397C0043492}"/>
          </ac:spMkLst>
        </pc:spChg>
        <pc:spChg chg="add">
          <ac:chgData name="Christoffer Østergaard Carstens" userId="5d542c86-40b2-4e4f-ab37-dc2fab4fc46a" providerId="ADAL" clId="{C2C896BF-B91D-4F15-B8AD-1303C3AFF843}" dt="2024-08-09T07:48:19.803" v="667" actId="26606"/>
          <ac:spMkLst>
            <pc:docMk/>
            <pc:sldMk cId="3084233214" sldId="283"/>
            <ac:spMk id="1031" creationId="{E91DC736-0EF8-4F87-9146-EBF1D2EE4D3D}"/>
          </ac:spMkLst>
        </pc:spChg>
        <pc:spChg chg="add">
          <ac:chgData name="Christoffer Østergaard Carstens" userId="5d542c86-40b2-4e4f-ab37-dc2fab4fc46a" providerId="ADAL" clId="{C2C896BF-B91D-4F15-B8AD-1303C3AFF843}" dt="2024-08-09T07:48:19.803" v="667" actId="26606"/>
          <ac:spMkLst>
            <pc:docMk/>
            <pc:sldMk cId="3084233214" sldId="283"/>
            <ac:spMk id="1033" creationId="{097CD68E-23E3-4007-8847-CD0944C4F7BE}"/>
          </ac:spMkLst>
        </pc:spChg>
        <pc:spChg chg="add">
          <ac:chgData name="Christoffer Østergaard Carstens" userId="5d542c86-40b2-4e4f-ab37-dc2fab4fc46a" providerId="ADAL" clId="{C2C896BF-B91D-4F15-B8AD-1303C3AFF843}" dt="2024-08-09T07:48:19.803" v="667" actId="26606"/>
          <ac:spMkLst>
            <pc:docMk/>
            <pc:sldMk cId="3084233214" sldId="283"/>
            <ac:spMk id="1035" creationId="{AF2F604E-43BE-4DC3-B983-E071523364F8}"/>
          </ac:spMkLst>
        </pc:spChg>
        <pc:spChg chg="add">
          <ac:chgData name="Christoffer Østergaard Carstens" userId="5d542c86-40b2-4e4f-ab37-dc2fab4fc46a" providerId="ADAL" clId="{C2C896BF-B91D-4F15-B8AD-1303C3AFF843}" dt="2024-08-09T07:48:19.803" v="667" actId="26606"/>
          <ac:spMkLst>
            <pc:docMk/>
            <pc:sldMk cId="3084233214" sldId="283"/>
            <ac:spMk id="1037" creationId="{08C9B587-E65E-4B52-B37C-ABEBB6E87928}"/>
          </ac:spMkLst>
        </pc:spChg>
        <pc:picChg chg="add mod ord">
          <ac:chgData name="Christoffer Østergaard Carstens" userId="5d542c86-40b2-4e4f-ab37-dc2fab4fc46a" providerId="ADAL" clId="{C2C896BF-B91D-4F15-B8AD-1303C3AFF843}" dt="2024-08-09T07:48:19.803" v="667" actId="26606"/>
          <ac:picMkLst>
            <pc:docMk/>
            <pc:sldMk cId="3084233214" sldId="283"/>
            <ac:picMk id="1026" creationId="{9B53F540-6635-1C49-6ABC-362A90E58491}"/>
          </ac:picMkLst>
        </pc:picChg>
      </pc:sldChg>
      <pc:sldChg chg="addSp modSp new mod ord setBg">
        <pc:chgData name="Christoffer Østergaard Carstens" userId="5d542c86-40b2-4e4f-ab37-dc2fab4fc46a" providerId="ADAL" clId="{C2C896BF-B91D-4F15-B8AD-1303C3AFF843}" dt="2024-08-12T19:31:00.785" v="1061" actId="255"/>
        <pc:sldMkLst>
          <pc:docMk/>
          <pc:sldMk cId="2353579703" sldId="284"/>
        </pc:sldMkLst>
        <pc:spChg chg="mod">
          <ac:chgData name="Christoffer Østergaard Carstens" userId="5d542c86-40b2-4e4f-ab37-dc2fab4fc46a" providerId="ADAL" clId="{C2C896BF-B91D-4F15-B8AD-1303C3AFF843}" dt="2024-08-09T07:43:51.861" v="588" actId="26606"/>
          <ac:spMkLst>
            <pc:docMk/>
            <pc:sldMk cId="2353579703" sldId="284"/>
            <ac:spMk id="2" creationId="{DC38A730-52E9-506E-9EE0-44E2B53DF2D3}"/>
          </ac:spMkLst>
        </pc:spChg>
        <pc:spChg chg="mod">
          <ac:chgData name="Christoffer Østergaard Carstens" userId="5d542c86-40b2-4e4f-ab37-dc2fab4fc46a" providerId="ADAL" clId="{C2C896BF-B91D-4F15-B8AD-1303C3AFF843}" dt="2024-08-12T19:31:00.785" v="1061" actId="255"/>
          <ac:spMkLst>
            <pc:docMk/>
            <pc:sldMk cId="2353579703" sldId="284"/>
            <ac:spMk id="3" creationId="{BD849879-240E-56F2-7158-82053B8D67FB}"/>
          </ac:spMkLst>
        </pc:spChg>
        <pc:spChg chg="add">
          <ac:chgData name="Christoffer Østergaard Carstens" userId="5d542c86-40b2-4e4f-ab37-dc2fab4fc46a" providerId="ADAL" clId="{C2C896BF-B91D-4F15-B8AD-1303C3AFF843}" dt="2024-08-09T07:43:51.861" v="588" actId="26606"/>
          <ac:spMkLst>
            <pc:docMk/>
            <pc:sldMk cId="2353579703" sldId="284"/>
            <ac:spMk id="9" creationId="{9F7D5CDA-D291-4307-BF55-1381FED29634}"/>
          </ac:spMkLst>
        </pc:spChg>
        <pc:picChg chg="add">
          <ac:chgData name="Christoffer Østergaard Carstens" userId="5d542c86-40b2-4e4f-ab37-dc2fab4fc46a" providerId="ADAL" clId="{C2C896BF-B91D-4F15-B8AD-1303C3AFF843}" dt="2024-08-09T07:43:51.861" v="588" actId="26606"/>
          <ac:picMkLst>
            <pc:docMk/>
            <pc:sldMk cId="2353579703" sldId="284"/>
            <ac:picMk id="5" creationId="{0E214C74-A84D-9B33-70EE-3B3863F9FDFB}"/>
          </ac:picMkLst>
        </pc:picChg>
      </pc:sldChg>
      <pc:sldChg chg="delSp modSp add mod">
        <pc:chgData name="Christoffer Østergaard Carstens" userId="5d542c86-40b2-4e4f-ab37-dc2fab4fc46a" providerId="ADAL" clId="{C2C896BF-B91D-4F15-B8AD-1303C3AFF843}" dt="2024-08-12T19:34:31.888" v="1105" actId="14100"/>
        <pc:sldMkLst>
          <pc:docMk/>
          <pc:sldMk cId="492833624" sldId="1886"/>
        </pc:sldMkLst>
        <pc:picChg chg="del">
          <ac:chgData name="Christoffer Østergaard Carstens" userId="5d542c86-40b2-4e4f-ab37-dc2fab4fc46a" providerId="ADAL" clId="{C2C896BF-B91D-4F15-B8AD-1303C3AFF843}" dt="2024-08-12T19:34:29.014" v="1104" actId="478"/>
          <ac:picMkLst>
            <pc:docMk/>
            <pc:sldMk cId="492833624" sldId="1886"/>
            <ac:picMk id="2" creationId="{56BE17A0-7474-1717-C68E-84DAAD7A47FC}"/>
          </ac:picMkLst>
        </pc:picChg>
        <pc:picChg chg="mod">
          <ac:chgData name="Christoffer Østergaard Carstens" userId="5d542c86-40b2-4e4f-ab37-dc2fab4fc46a" providerId="ADAL" clId="{C2C896BF-B91D-4F15-B8AD-1303C3AFF843}" dt="2024-08-12T19:34:31.888" v="1105" actId="14100"/>
          <ac:picMkLst>
            <pc:docMk/>
            <pc:sldMk cId="492833624" sldId="1886"/>
            <ac:picMk id="7" creationId="{BD63E0F3-66F6-B024-D6A6-3AB1312157A0}"/>
          </ac:picMkLst>
        </pc:picChg>
      </pc:sldChg>
      <pc:sldChg chg="modSp add mod">
        <pc:chgData name="Christoffer Østergaard Carstens" userId="5d542c86-40b2-4e4f-ab37-dc2fab4fc46a" providerId="ADAL" clId="{C2C896BF-B91D-4F15-B8AD-1303C3AFF843}" dt="2024-08-09T07:59:06.973" v="1059" actId="12"/>
        <pc:sldMkLst>
          <pc:docMk/>
          <pc:sldMk cId="1974635806" sldId="1887"/>
        </pc:sldMkLst>
        <pc:spChg chg="mod">
          <ac:chgData name="Christoffer Østergaard Carstens" userId="5d542c86-40b2-4e4f-ab37-dc2fab4fc46a" providerId="ADAL" clId="{C2C896BF-B91D-4F15-B8AD-1303C3AFF843}" dt="2024-08-09T07:59:06.973" v="1059" actId="12"/>
          <ac:spMkLst>
            <pc:docMk/>
            <pc:sldMk cId="1974635806" sldId="1887"/>
            <ac:spMk id="3" creationId="{FEEE2842-0168-CD48-A056-C029663A8DE1}"/>
          </ac:spMkLst>
        </pc:spChg>
      </pc:sldChg>
      <pc:sldChg chg="delSp modSp add mod setBg">
        <pc:chgData name="Christoffer Østergaard Carstens" userId="5d542c86-40b2-4e4f-ab37-dc2fab4fc46a" providerId="ADAL" clId="{C2C896BF-B91D-4F15-B8AD-1303C3AFF843}" dt="2024-08-12T19:33:23.103" v="1085" actId="1076"/>
        <pc:sldMkLst>
          <pc:docMk/>
          <pc:sldMk cId="317795131" sldId="1941"/>
        </pc:sldMkLst>
        <pc:picChg chg="del">
          <ac:chgData name="Christoffer Østergaard Carstens" userId="5d542c86-40b2-4e4f-ab37-dc2fab4fc46a" providerId="ADAL" clId="{C2C896BF-B91D-4F15-B8AD-1303C3AFF843}" dt="2024-08-12T19:33:01.579" v="1079" actId="478"/>
          <ac:picMkLst>
            <pc:docMk/>
            <pc:sldMk cId="317795131" sldId="1941"/>
            <ac:picMk id="2" creationId="{B8B45958-E118-36FD-667D-52BF595539AD}"/>
          </ac:picMkLst>
        </pc:picChg>
        <pc:picChg chg="mod">
          <ac:chgData name="Christoffer Østergaard Carstens" userId="5d542c86-40b2-4e4f-ab37-dc2fab4fc46a" providerId="ADAL" clId="{C2C896BF-B91D-4F15-B8AD-1303C3AFF843}" dt="2024-08-12T19:33:23.103" v="1085" actId="1076"/>
          <ac:picMkLst>
            <pc:docMk/>
            <pc:sldMk cId="317795131" sldId="1941"/>
            <ac:picMk id="10" creationId="{1DD00F44-68A8-47A6-A032-F18F54DC734F}"/>
          </ac:picMkLst>
        </pc:picChg>
        <pc:picChg chg="mod">
          <ac:chgData name="Christoffer Østergaard Carstens" userId="5d542c86-40b2-4e4f-ab37-dc2fab4fc46a" providerId="ADAL" clId="{C2C896BF-B91D-4F15-B8AD-1303C3AFF843}" dt="2024-08-12T19:33:16.718" v="1084" actId="14100"/>
          <ac:picMkLst>
            <pc:docMk/>
            <pc:sldMk cId="317795131" sldId="1941"/>
            <ac:picMk id="12" creationId="{D4D61093-9778-5824-925C-0EDD424A2842}"/>
          </ac:picMkLst>
        </pc:picChg>
      </pc:sldChg>
      <pc:sldChg chg="delSp modSp add mod">
        <pc:chgData name="Christoffer Østergaard Carstens" userId="5d542c86-40b2-4e4f-ab37-dc2fab4fc46a" providerId="ADAL" clId="{C2C896BF-B91D-4F15-B8AD-1303C3AFF843}" dt="2024-08-12T19:33:39.187" v="1090" actId="1076"/>
        <pc:sldMkLst>
          <pc:docMk/>
          <pc:sldMk cId="142729366" sldId="1942"/>
        </pc:sldMkLst>
        <pc:picChg chg="del">
          <ac:chgData name="Christoffer Østergaard Carstens" userId="5d542c86-40b2-4e4f-ab37-dc2fab4fc46a" providerId="ADAL" clId="{C2C896BF-B91D-4F15-B8AD-1303C3AFF843}" dt="2024-08-12T19:33:32.813" v="1086" actId="478"/>
          <ac:picMkLst>
            <pc:docMk/>
            <pc:sldMk cId="142729366" sldId="1942"/>
            <ac:picMk id="2" creationId="{21273F71-4F6B-81B6-3ADD-FFAE4BAAD103}"/>
          </ac:picMkLst>
        </pc:picChg>
        <pc:picChg chg="mod">
          <ac:chgData name="Christoffer Østergaard Carstens" userId="5d542c86-40b2-4e4f-ab37-dc2fab4fc46a" providerId="ADAL" clId="{C2C896BF-B91D-4F15-B8AD-1303C3AFF843}" dt="2024-08-12T19:33:39.187" v="1090" actId="1076"/>
          <ac:picMkLst>
            <pc:docMk/>
            <pc:sldMk cId="142729366" sldId="1942"/>
            <ac:picMk id="7" creationId="{23D35AA8-3CE9-F028-614D-E31A2576CD75}"/>
          </ac:picMkLst>
        </pc:picChg>
      </pc:sldChg>
      <pc:sldChg chg="delSp modSp add mod">
        <pc:chgData name="Christoffer Østergaard Carstens" userId="5d542c86-40b2-4e4f-ab37-dc2fab4fc46a" providerId="ADAL" clId="{C2C896BF-B91D-4F15-B8AD-1303C3AFF843}" dt="2024-08-12T19:32:41.481" v="1072" actId="14100"/>
        <pc:sldMkLst>
          <pc:docMk/>
          <pc:sldMk cId="553773077" sldId="1943"/>
        </pc:sldMkLst>
        <pc:picChg chg="del">
          <ac:chgData name="Christoffer Østergaard Carstens" userId="5d542c86-40b2-4e4f-ab37-dc2fab4fc46a" providerId="ADAL" clId="{C2C896BF-B91D-4F15-B8AD-1303C3AFF843}" dt="2024-08-12T19:32:36.185" v="1070" actId="478"/>
          <ac:picMkLst>
            <pc:docMk/>
            <pc:sldMk cId="553773077" sldId="1943"/>
            <ac:picMk id="2" creationId="{F8F8E0D6-B382-2130-4EAA-E72AE5C0FE6D}"/>
          </ac:picMkLst>
        </pc:picChg>
        <pc:picChg chg="mod">
          <ac:chgData name="Christoffer Østergaard Carstens" userId="5d542c86-40b2-4e4f-ab37-dc2fab4fc46a" providerId="ADAL" clId="{C2C896BF-B91D-4F15-B8AD-1303C3AFF843}" dt="2024-08-12T19:32:41.481" v="1072" actId="14100"/>
          <ac:picMkLst>
            <pc:docMk/>
            <pc:sldMk cId="553773077" sldId="1943"/>
            <ac:picMk id="7" creationId="{831AFEB7-9A0A-C1FB-BB2D-FDE73AD3474F}"/>
          </ac:picMkLst>
        </pc:picChg>
      </pc:sldChg>
      <pc:sldChg chg="delSp modSp add mod">
        <pc:chgData name="Christoffer Østergaard Carstens" userId="5d542c86-40b2-4e4f-ab37-dc2fab4fc46a" providerId="ADAL" clId="{C2C896BF-B91D-4F15-B8AD-1303C3AFF843}" dt="2024-08-12T19:33:52.317" v="1094" actId="14100"/>
        <pc:sldMkLst>
          <pc:docMk/>
          <pc:sldMk cId="3528212237" sldId="1945"/>
        </pc:sldMkLst>
        <pc:picChg chg="del">
          <ac:chgData name="Christoffer Østergaard Carstens" userId="5d542c86-40b2-4e4f-ab37-dc2fab4fc46a" providerId="ADAL" clId="{C2C896BF-B91D-4F15-B8AD-1303C3AFF843}" dt="2024-08-12T19:33:41.934" v="1091" actId="478"/>
          <ac:picMkLst>
            <pc:docMk/>
            <pc:sldMk cId="3528212237" sldId="1945"/>
            <ac:picMk id="3" creationId="{B4ACD03C-B553-800B-297C-B83AC778A25D}"/>
          </ac:picMkLst>
        </pc:picChg>
        <pc:picChg chg="mod">
          <ac:chgData name="Christoffer Østergaard Carstens" userId="5d542c86-40b2-4e4f-ab37-dc2fab4fc46a" providerId="ADAL" clId="{C2C896BF-B91D-4F15-B8AD-1303C3AFF843}" dt="2024-08-12T19:33:52.317" v="1094" actId="14100"/>
          <ac:picMkLst>
            <pc:docMk/>
            <pc:sldMk cId="3528212237" sldId="1945"/>
            <ac:picMk id="5" creationId="{DE28C535-9071-7642-9D60-E862740E6EA2}"/>
          </ac:picMkLst>
        </pc:picChg>
      </pc:sldChg>
      <pc:sldChg chg="add">
        <pc:chgData name="Christoffer Østergaard Carstens" userId="5d542c86-40b2-4e4f-ab37-dc2fab4fc46a" providerId="ADAL" clId="{C2C896BF-B91D-4F15-B8AD-1303C3AFF843}" dt="2024-08-09T07:51:59.720" v="670"/>
        <pc:sldMkLst>
          <pc:docMk/>
          <pc:sldMk cId="2969306667" sldId="1947"/>
        </pc:sldMkLst>
      </pc:sldChg>
      <pc:sldChg chg="delSp modSp add mod">
        <pc:chgData name="Christoffer Østergaard Carstens" userId="5d542c86-40b2-4e4f-ab37-dc2fab4fc46a" providerId="ADAL" clId="{C2C896BF-B91D-4F15-B8AD-1303C3AFF843}" dt="2024-08-12T19:34:11.928" v="1103" actId="255"/>
        <pc:sldMkLst>
          <pc:docMk/>
          <pc:sldMk cId="1078496481" sldId="1991"/>
        </pc:sldMkLst>
        <pc:spChg chg="mod">
          <ac:chgData name="Christoffer Østergaard Carstens" userId="5d542c86-40b2-4e4f-ab37-dc2fab4fc46a" providerId="ADAL" clId="{C2C896BF-B91D-4F15-B8AD-1303C3AFF843}" dt="2024-08-12T19:33:59.506" v="1096"/>
          <ac:spMkLst>
            <pc:docMk/>
            <pc:sldMk cId="1078496481" sldId="1991"/>
            <ac:spMk id="2" creationId="{72288F73-AE7C-7340-D6CF-893D9662F34B}"/>
          </ac:spMkLst>
        </pc:spChg>
        <pc:spChg chg="mod">
          <ac:chgData name="Christoffer Østergaard Carstens" userId="5d542c86-40b2-4e4f-ab37-dc2fab4fc46a" providerId="ADAL" clId="{C2C896BF-B91D-4F15-B8AD-1303C3AFF843}" dt="2024-08-12T19:34:11.928" v="1103" actId="255"/>
          <ac:spMkLst>
            <pc:docMk/>
            <pc:sldMk cId="1078496481" sldId="1991"/>
            <ac:spMk id="3" creationId="{CBD81077-1C40-D1C5-5CFF-8E0A6C2C326B}"/>
          </ac:spMkLst>
        </pc:spChg>
        <pc:picChg chg="del">
          <ac:chgData name="Christoffer Østergaard Carstens" userId="5d542c86-40b2-4e4f-ab37-dc2fab4fc46a" providerId="ADAL" clId="{C2C896BF-B91D-4F15-B8AD-1303C3AFF843}" dt="2024-08-12T19:33:55.542" v="1095" actId="478"/>
          <ac:picMkLst>
            <pc:docMk/>
            <pc:sldMk cId="1078496481" sldId="1991"/>
            <ac:picMk id="4" creationId="{E8D6FBFD-6A2C-A441-3009-B787FA265D47}"/>
          </ac:picMkLst>
        </pc:picChg>
      </pc:sldChg>
      <pc:sldChg chg="modSp add mod">
        <pc:chgData name="Christoffer Østergaard Carstens" userId="5d542c86-40b2-4e4f-ab37-dc2fab4fc46a" providerId="ADAL" clId="{C2C896BF-B91D-4F15-B8AD-1303C3AFF843}" dt="2024-08-12T19:34:59.723" v="1112" actId="20577"/>
        <pc:sldMkLst>
          <pc:docMk/>
          <pc:sldMk cId="2625723757" sldId="1992"/>
        </pc:sldMkLst>
        <pc:spChg chg="mod">
          <ac:chgData name="Christoffer Østergaard Carstens" userId="5d542c86-40b2-4e4f-ab37-dc2fab4fc46a" providerId="ADAL" clId="{C2C896BF-B91D-4F15-B8AD-1303C3AFF843}" dt="2024-08-12T19:34:59.723" v="1112" actId="20577"/>
          <ac:spMkLst>
            <pc:docMk/>
            <pc:sldMk cId="2625723757" sldId="1992"/>
            <ac:spMk id="3" creationId="{756CCDFC-0E06-D860-A81C-F4A88834A7AD}"/>
          </ac:spMkLst>
        </pc:spChg>
      </pc:sldChg>
      <pc:sldChg chg="delSp modSp add mod">
        <pc:chgData name="Christoffer Østergaard Carstens" userId="5d542c86-40b2-4e4f-ab37-dc2fab4fc46a" providerId="ADAL" clId="{C2C896BF-B91D-4F15-B8AD-1303C3AFF843}" dt="2024-08-12T19:32:58.323" v="1078" actId="1076"/>
        <pc:sldMkLst>
          <pc:docMk/>
          <pc:sldMk cId="269560455" sldId="2027"/>
        </pc:sldMkLst>
        <pc:spChg chg="del">
          <ac:chgData name="Christoffer Østergaard Carstens" userId="5d542c86-40b2-4e4f-ab37-dc2fab4fc46a" providerId="ADAL" clId="{C2C896BF-B91D-4F15-B8AD-1303C3AFF843}" dt="2024-08-12T19:32:46.394" v="1074" actId="478"/>
          <ac:spMkLst>
            <pc:docMk/>
            <pc:sldMk cId="269560455" sldId="2027"/>
            <ac:spMk id="2" creationId="{3D54A951-ECF8-B74A-FE14-EC12E278B151}"/>
          </ac:spMkLst>
        </pc:spChg>
        <pc:spChg chg="mod">
          <ac:chgData name="Christoffer Østergaard Carstens" userId="5d542c86-40b2-4e4f-ab37-dc2fab4fc46a" providerId="ADAL" clId="{C2C896BF-B91D-4F15-B8AD-1303C3AFF843}" dt="2024-08-12T19:32:53.587" v="1076" actId="255"/>
          <ac:spMkLst>
            <pc:docMk/>
            <pc:sldMk cId="269560455" sldId="2027"/>
            <ac:spMk id="3" creationId="{0A254C09-F8E2-56D0-197E-357A5409D14C}"/>
          </ac:spMkLst>
        </pc:spChg>
        <pc:picChg chg="del">
          <ac:chgData name="Christoffer Østergaard Carstens" userId="5d542c86-40b2-4e4f-ab37-dc2fab4fc46a" providerId="ADAL" clId="{C2C896BF-B91D-4F15-B8AD-1303C3AFF843}" dt="2024-08-12T19:32:44.172" v="1073" actId="478"/>
          <ac:picMkLst>
            <pc:docMk/>
            <pc:sldMk cId="269560455" sldId="2027"/>
            <ac:picMk id="4" creationId="{9175B0D6-72EE-A233-510D-4BBE09DCADEE}"/>
          </ac:picMkLst>
        </pc:picChg>
        <pc:picChg chg="mod">
          <ac:chgData name="Christoffer Østergaard Carstens" userId="5d542c86-40b2-4e4f-ab37-dc2fab4fc46a" providerId="ADAL" clId="{C2C896BF-B91D-4F15-B8AD-1303C3AFF843}" dt="2024-08-12T19:32:58.323" v="1078" actId="1076"/>
          <ac:picMkLst>
            <pc:docMk/>
            <pc:sldMk cId="269560455" sldId="2027"/>
            <ac:picMk id="5" creationId="{CCDDA0A8-04F3-42D6-A5CC-BDC5E31569FD}"/>
          </ac:picMkLst>
        </pc:picChg>
      </pc:sldChg>
      <pc:sldChg chg="modSp new mod ord">
        <pc:chgData name="Christoffer Østergaard Carstens" userId="5d542c86-40b2-4e4f-ab37-dc2fab4fc46a" providerId="ADAL" clId="{C2C896BF-B91D-4F15-B8AD-1303C3AFF843}" dt="2024-08-09T07:55:14.367" v="759"/>
        <pc:sldMkLst>
          <pc:docMk/>
          <pc:sldMk cId="1961008323" sldId="2028"/>
        </pc:sldMkLst>
        <pc:spChg chg="mod">
          <ac:chgData name="Christoffer Østergaard Carstens" userId="5d542c86-40b2-4e4f-ab37-dc2fab4fc46a" providerId="ADAL" clId="{C2C896BF-B91D-4F15-B8AD-1303C3AFF843}" dt="2024-08-09T07:55:04.128" v="754" actId="20577"/>
          <ac:spMkLst>
            <pc:docMk/>
            <pc:sldMk cId="1961008323" sldId="2028"/>
            <ac:spMk id="2" creationId="{7411A8FB-508A-69CF-AF37-3AEDBD9A8ED5}"/>
          </ac:spMkLst>
        </pc:spChg>
        <pc:spChg chg="mod">
          <ac:chgData name="Christoffer Østergaard Carstens" userId="5d542c86-40b2-4e4f-ab37-dc2fab4fc46a" providerId="ADAL" clId="{C2C896BF-B91D-4F15-B8AD-1303C3AFF843}" dt="2024-08-09T07:55:14.367" v="759"/>
          <ac:spMkLst>
            <pc:docMk/>
            <pc:sldMk cId="1961008323" sldId="2028"/>
            <ac:spMk id="3" creationId="{EB85FAC3-B54D-D434-C039-06FD40FAF8D3}"/>
          </ac:spMkLst>
        </pc:spChg>
      </pc:sldChg>
      <pc:sldChg chg="addSp delSp modSp new mod">
        <pc:chgData name="Christoffer Østergaard Carstens" userId="5d542c86-40b2-4e4f-ab37-dc2fab4fc46a" providerId="ADAL" clId="{C2C896BF-B91D-4F15-B8AD-1303C3AFF843}" dt="2024-08-09T07:57:31.189" v="1022" actId="12"/>
        <pc:sldMkLst>
          <pc:docMk/>
          <pc:sldMk cId="3208075478" sldId="2029"/>
        </pc:sldMkLst>
        <pc:spChg chg="mod">
          <ac:chgData name="Christoffer Østergaard Carstens" userId="5d542c86-40b2-4e4f-ab37-dc2fab4fc46a" providerId="ADAL" clId="{C2C896BF-B91D-4F15-B8AD-1303C3AFF843}" dt="2024-08-09T07:55:41.561" v="785" actId="20577"/>
          <ac:spMkLst>
            <pc:docMk/>
            <pc:sldMk cId="3208075478" sldId="2029"/>
            <ac:spMk id="2" creationId="{CA69A3B4-7809-EF65-3FCE-E0601E64297D}"/>
          </ac:spMkLst>
        </pc:spChg>
        <pc:spChg chg="mod">
          <ac:chgData name="Christoffer Østergaard Carstens" userId="5d542c86-40b2-4e4f-ab37-dc2fab4fc46a" providerId="ADAL" clId="{C2C896BF-B91D-4F15-B8AD-1303C3AFF843}" dt="2024-08-09T07:57:31.189" v="1022" actId="12"/>
          <ac:spMkLst>
            <pc:docMk/>
            <pc:sldMk cId="3208075478" sldId="2029"/>
            <ac:spMk id="3" creationId="{B5625DFC-3BAD-66E0-1CD4-AD36752585BD}"/>
          </ac:spMkLst>
        </pc:spChg>
        <pc:picChg chg="add del mod">
          <ac:chgData name="Christoffer Østergaard Carstens" userId="5d542c86-40b2-4e4f-ab37-dc2fab4fc46a" providerId="ADAL" clId="{C2C896BF-B91D-4F15-B8AD-1303C3AFF843}" dt="2024-08-09T07:57:27.507" v="1021" actId="478"/>
          <ac:picMkLst>
            <pc:docMk/>
            <pc:sldMk cId="3208075478" sldId="2029"/>
            <ac:picMk id="5" creationId="{4B5AD76C-D54A-74FE-38D1-6BB237D4F220}"/>
          </ac:picMkLst>
        </pc:picChg>
      </pc:sldChg>
    </pc:docChg>
  </pc:docChgLst>
  <pc:docChgLst>
    <pc:chgData name="Christoffer Østergaard Carstens" userId="5d542c86-40b2-4e4f-ab37-dc2fab4fc46a" providerId="ADAL" clId="{0D0BC0BE-DA32-4BB9-9288-13E336844E52}"/>
    <pc:docChg chg="undo custSel addSld delSld modSld">
      <pc:chgData name="Christoffer Østergaard Carstens" userId="5d542c86-40b2-4e4f-ab37-dc2fab4fc46a" providerId="ADAL" clId="{0D0BC0BE-DA32-4BB9-9288-13E336844E52}" dt="2022-08-23T06:26:58.482" v="497" actId="20577"/>
      <pc:docMkLst>
        <pc:docMk/>
      </pc:docMkLst>
      <pc:sldChg chg="addSp delSp modSp mod">
        <pc:chgData name="Christoffer Østergaard Carstens" userId="5d542c86-40b2-4e4f-ab37-dc2fab4fc46a" providerId="ADAL" clId="{0D0BC0BE-DA32-4BB9-9288-13E336844E52}" dt="2022-08-22T06:45:36.226" v="90" actId="1076"/>
        <pc:sldMkLst>
          <pc:docMk/>
          <pc:sldMk cId="834824033" sldId="256"/>
        </pc:sldMkLst>
        <pc:spChg chg="mod">
          <ac:chgData name="Christoffer Østergaard Carstens" userId="5d542c86-40b2-4e4f-ab37-dc2fab4fc46a" providerId="ADAL" clId="{0D0BC0BE-DA32-4BB9-9288-13E336844E52}" dt="2022-08-22T06:45:13.292" v="84" actId="404"/>
          <ac:spMkLst>
            <pc:docMk/>
            <pc:sldMk cId="834824033" sldId="256"/>
            <ac:spMk id="2" creationId="{CF317B45-C707-4F78-A046-9DB5738B0282}"/>
          </ac:spMkLst>
        </pc:spChg>
        <pc:picChg chg="add mod">
          <ac:chgData name="Christoffer Østergaard Carstens" userId="5d542c86-40b2-4e4f-ab37-dc2fab4fc46a" providerId="ADAL" clId="{0D0BC0BE-DA32-4BB9-9288-13E336844E52}" dt="2022-08-22T06:45:36.226" v="90" actId="1076"/>
          <ac:picMkLst>
            <pc:docMk/>
            <pc:sldMk cId="834824033" sldId="256"/>
            <ac:picMk id="3" creationId="{1DDC2C20-254B-42AF-8C63-2DB8E07C55E9}"/>
          </ac:picMkLst>
        </pc:picChg>
        <pc:picChg chg="del">
          <ac:chgData name="Christoffer Østergaard Carstens" userId="5d542c86-40b2-4e4f-ab37-dc2fab4fc46a" providerId="ADAL" clId="{0D0BC0BE-DA32-4BB9-9288-13E336844E52}" dt="2022-08-22T06:45:29.827" v="85" actId="478"/>
          <ac:picMkLst>
            <pc:docMk/>
            <pc:sldMk cId="834824033" sldId="256"/>
            <ac:picMk id="1026" creationId="{37A625F5-353D-4E39-B0D8-98CD4E7793D1}"/>
          </ac:picMkLst>
        </pc:picChg>
      </pc:sldChg>
      <pc:sldChg chg="del">
        <pc:chgData name="Christoffer Østergaard Carstens" userId="5d542c86-40b2-4e4f-ab37-dc2fab4fc46a" providerId="ADAL" clId="{0D0BC0BE-DA32-4BB9-9288-13E336844E52}" dt="2022-08-22T06:45:45.821" v="92" actId="47"/>
        <pc:sldMkLst>
          <pc:docMk/>
          <pc:sldMk cId="2927974430" sldId="266"/>
        </pc:sldMkLst>
      </pc:sldChg>
      <pc:sldChg chg="del">
        <pc:chgData name="Christoffer Østergaard Carstens" userId="5d542c86-40b2-4e4f-ab37-dc2fab4fc46a" providerId="ADAL" clId="{0D0BC0BE-DA32-4BB9-9288-13E336844E52}" dt="2022-08-22T06:45:46.923" v="94" actId="47"/>
        <pc:sldMkLst>
          <pc:docMk/>
          <pc:sldMk cId="3754195660" sldId="267"/>
        </pc:sldMkLst>
      </pc:sldChg>
      <pc:sldChg chg="del">
        <pc:chgData name="Christoffer Østergaard Carstens" userId="5d542c86-40b2-4e4f-ab37-dc2fab4fc46a" providerId="ADAL" clId="{0D0BC0BE-DA32-4BB9-9288-13E336844E52}" dt="2022-08-22T06:45:46.592" v="93" actId="47"/>
        <pc:sldMkLst>
          <pc:docMk/>
          <pc:sldMk cId="412677460" sldId="268"/>
        </pc:sldMkLst>
      </pc:sldChg>
      <pc:sldChg chg="modSp mod">
        <pc:chgData name="Christoffer Østergaard Carstens" userId="5d542c86-40b2-4e4f-ab37-dc2fab4fc46a" providerId="ADAL" clId="{0D0BC0BE-DA32-4BB9-9288-13E336844E52}" dt="2022-08-22T07:00:19.679" v="394" actId="404"/>
        <pc:sldMkLst>
          <pc:docMk/>
          <pc:sldMk cId="1258072497" sldId="269"/>
        </pc:sldMkLst>
        <pc:spChg chg="mod">
          <ac:chgData name="Christoffer Østergaard Carstens" userId="5d542c86-40b2-4e4f-ab37-dc2fab4fc46a" providerId="ADAL" clId="{0D0BC0BE-DA32-4BB9-9288-13E336844E52}" dt="2022-08-22T07:00:19.679" v="394" actId="404"/>
          <ac:spMkLst>
            <pc:docMk/>
            <pc:sldMk cId="1258072497" sldId="269"/>
            <ac:spMk id="3" creationId="{0E58B3DB-5B08-4EAF-A3A0-1BF3840CF333}"/>
          </ac:spMkLst>
        </pc:spChg>
      </pc:sldChg>
      <pc:sldChg chg="modSp new mod">
        <pc:chgData name="Christoffer Østergaard Carstens" userId="5d542c86-40b2-4e4f-ab37-dc2fab4fc46a" providerId="ADAL" clId="{0D0BC0BE-DA32-4BB9-9288-13E336844E52}" dt="2022-08-22T07:00:15.939" v="392" actId="404"/>
        <pc:sldMkLst>
          <pc:docMk/>
          <pc:sldMk cId="2704304503" sldId="270"/>
        </pc:sldMkLst>
        <pc:spChg chg="mod">
          <ac:chgData name="Christoffer Østergaard Carstens" userId="5d542c86-40b2-4e4f-ab37-dc2fab4fc46a" providerId="ADAL" clId="{0D0BC0BE-DA32-4BB9-9288-13E336844E52}" dt="2022-08-22T06:47:39.337" v="131" actId="20577"/>
          <ac:spMkLst>
            <pc:docMk/>
            <pc:sldMk cId="2704304503" sldId="270"/>
            <ac:spMk id="2" creationId="{57E06E15-2175-4579-912D-FEFF9F54DD57}"/>
          </ac:spMkLst>
        </pc:spChg>
        <pc:spChg chg="mod">
          <ac:chgData name="Christoffer Østergaard Carstens" userId="5d542c86-40b2-4e4f-ab37-dc2fab4fc46a" providerId="ADAL" clId="{0D0BC0BE-DA32-4BB9-9288-13E336844E52}" dt="2022-08-22T07:00:15.939" v="392" actId="404"/>
          <ac:spMkLst>
            <pc:docMk/>
            <pc:sldMk cId="2704304503" sldId="270"/>
            <ac:spMk id="3" creationId="{86976673-6A16-4C84-A4A2-D78D8A026F45}"/>
          </ac:spMkLst>
        </pc:spChg>
      </pc:sldChg>
      <pc:sldChg chg="modSp new mod">
        <pc:chgData name="Christoffer Østergaard Carstens" userId="5d542c86-40b2-4e4f-ab37-dc2fab4fc46a" providerId="ADAL" clId="{0D0BC0BE-DA32-4BB9-9288-13E336844E52}" dt="2022-08-22T06:52:09.696" v="173" actId="12"/>
        <pc:sldMkLst>
          <pc:docMk/>
          <pc:sldMk cId="4229218957" sldId="271"/>
        </pc:sldMkLst>
        <pc:spChg chg="mod">
          <ac:chgData name="Christoffer Østergaard Carstens" userId="5d542c86-40b2-4e4f-ab37-dc2fab4fc46a" providerId="ADAL" clId="{0D0BC0BE-DA32-4BB9-9288-13E336844E52}" dt="2022-08-22T06:47:59.218" v="150" actId="20577"/>
          <ac:spMkLst>
            <pc:docMk/>
            <pc:sldMk cId="4229218957" sldId="271"/>
            <ac:spMk id="2" creationId="{B8BA0930-DC4C-4ABA-B43A-E2F5D21A1EA8}"/>
          </ac:spMkLst>
        </pc:spChg>
        <pc:spChg chg="mod">
          <ac:chgData name="Christoffer Østergaard Carstens" userId="5d542c86-40b2-4e4f-ab37-dc2fab4fc46a" providerId="ADAL" clId="{0D0BC0BE-DA32-4BB9-9288-13E336844E52}" dt="2022-08-22T06:52:09.696" v="173" actId="12"/>
          <ac:spMkLst>
            <pc:docMk/>
            <pc:sldMk cId="4229218957" sldId="271"/>
            <ac:spMk id="3" creationId="{B34D5169-4413-40C1-8B2F-A363C79F9682}"/>
          </ac:spMkLst>
        </pc:spChg>
      </pc:sldChg>
      <pc:sldChg chg="addSp modSp new">
        <pc:chgData name="Christoffer Østergaard Carstens" userId="5d542c86-40b2-4e4f-ab37-dc2fab4fc46a" providerId="ADAL" clId="{0D0BC0BE-DA32-4BB9-9288-13E336844E52}" dt="2022-08-22T06:49:12.496" v="157" actId="1076"/>
        <pc:sldMkLst>
          <pc:docMk/>
          <pc:sldMk cId="1913284281" sldId="272"/>
        </pc:sldMkLst>
        <pc:picChg chg="add mod">
          <ac:chgData name="Christoffer Østergaard Carstens" userId="5d542c86-40b2-4e4f-ab37-dc2fab4fc46a" providerId="ADAL" clId="{0D0BC0BE-DA32-4BB9-9288-13E336844E52}" dt="2022-08-22T06:49:12.496" v="157" actId="1076"/>
          <ac:picMkLst>
            <pc:docMk/>
            <pc:sldMk cId="1913284281" sldId="272"/>
            <ac:picMk id="2050" creationId="{F232454D-2261-4030-81B0-F10712517E18}"/>
          </ac:picMkLst>
        </pc:picChg>
      </pc:sldChg>
      <pc:sldChg chg="addSp modSp new mod">
        <pc:chgData name="Christoffer Østergaard Carstens" userId="5d542c86-40b2-4e4f-ab37-dc2fab4fc46a" providerId="ADAL" clId="{0D0BC0BE-DA32-4BB9-9288-13E336844E52}" dt="2022-08-22T06:58:19.344" v="180" actId="1076"/>
        <pc:sldMkLst>
          <pc:docMk/>
          <pc:sldMk cId="4228587267" sldId="273"/>
        </pc:sldMkLst>
        <pc:spChg chg="mod">
          <ac:chgData name="Christoffer Østergaard Carstens" userId="5d542c86-40b2-4e4f-ab37-dc2fab4fc46a" providerId="ADAL" clId="{0D0BC0BE-DA32-4BB9-9288-13E336844E52}" dt="2022-08-22T06:58:14.177" v="178"/>
          <ac:spMkLst>
            <pc:docMk/>
            <pc:sldMk cId="4228587267" sldId="273"/>
            <ac:spMk id="2" creationId="{153096CC-408C-4984-92FE-EAEEABEB53DE}"/>
          </ac:spMkLst>
        </pc:spChg>
        <pc:picChg chg="add mod">
          <ac:chgData name="Christoffer Østergaard Carstens" userId="5d542c86-40b2-4e4f-ab37-dc2fab4fc46a" providerId="ADAL" clId="{0D0BC0BE-DA32-4BB9-9288-13E336844E52}" dt="2022-08-22T06:58:19.344" v="180" actId="1076"/>
          <ac:picMkLst>
            <pc:docMk/>
            <pc:sldMk cId="4228587267" sldId="273"/>
            <ac:picMk id="5" creationId="{C809819E-3F6C-4190-9668-96D4C472BB7A}"/>
          </ac:picMkLst>
        </pc:picChg>
      </pc:sldChg>
      <pc:sldChg chg="modSp new mod">
        <pc:chgData name="Christoffer Østergaard Carstens" userId="5d542c86-40b2-4e4f-ab37-dc2fab4fc46a" providerId="ADAL" clId="{0D0BC0BE-DA32-4BB9-9288-13E336844E52}" dt="2022-08-22T07:00:11.349" v="391" actId="404"/>
        <pc:sldMkLst>
          <pc:docMk/>
          <pc:sldMk cId="2689796239" sldId="274"/>
        </pc:sldMkLst>
        <pc:spChg chg="mod">
          <ac:chgData name="Christoffer Østergaard Carstens" userId="5d542c86-40b2-4e4f-ab37-dc2fab4fc46a" providerId="ADAL" clId="{0D0BC0BE-DA32-4BB9-9288-13E336844E52}" dt="2022-08-22T06:59:00.990" v="201" actId="20577"/>
          <ac:spMkLst>
            <pc:docMk/>
            <pc:sldMk cId="2689796239" sldId="274"/>
            <ac:spMk id="2" creationId="{0106192B-3D37-43B7-85C2-32D635252D88}"/>
          </ac:spMkLst>
        </pc:spChg>
        <pc:spChg chg="mod">
          <ac:chgData name="Christoffer Østergaard Carstens" userId="5d542c86-40b2-4e4f-ab37-dc2fab4fc46a" providerId="ADAL" clId="{0D0BC0BE-DA32-4BB9-9288-13E336844E52}" dt="2022-08-22T07:00:11.349" v="391" actId="404"/>
          <ac:spMkLst>
            <pc:docMk/>
            <pc:sldMk cId="2689796239" sldId="274"/>
            <ac:spMk id="3" creationId="{4F197825-F1B2-4CC6-BB87-C40298544F9D}"/>
          </ac:spMkLst>
        </pc:spChg>
      </pc:sldChg>
      <pc:sldChg chg="addSp delSp modSp new mod">
        <pc:chgData name="Christoffer Østergaard Carstens" userId="5d542c86-40b2-4e4f-ab37-dc2fab4fc46a" providerId="ADAL" clId="{0D0BC0BE-DA32-4BB9-9288-13E336844E52}" dt="2022-08-22T07:15:44.562" v="414" actId="403"/>
        <pc:sldMkLst>
          <pc:docMk/>
          <pc:sldMk cId="2690569492" sldId="275"/>
        </pc:sldMkLst>
        <pc:spChg chg="mod">
          <ac:chgData name="Christoffer Østergaard Carstens" userId="5d542c86-40b2-4e4f-ab37-dc2fab4fc46a" providerId="ADAL" clId="{0D0BC0BE-DA32-4BB9-9288-13E336844E52}" dt="2022-08-22T07:01:34.702" v="402" actId="20577"/>
          <ac:spMkLst>
            <pc:docMk/>
            <pc:sldMk cId="2690569492" sldId="275"/>
            <ac:spMk id="2" creationId="{17F0681F-1EDE-42E0-9B7C-D2A1CC94A299}"/>
          </ac:spMkLst>
        </pc:spChg>
        <pc:spChg chg="del">
          <ac:chgData name="Christoffer Østergaard Carstens" userId="5d542c86-40b2-4e4f-ab37-dc2fab4fc46a" providerId="ADAL" clId="{0D0BC0BE-DA32-4BB9-9288-13E336844E52}" dt="2022-08-22T07:15:27.606" v="403"/>
          <ac:spMkLst>
            <pc:docMk/>
            <pc:sldMk cId="2690569492" sldId="275"/>
            <ac:spMk id="3" creationId="{7180942A-21E2-4BB9-89A2-5E88982BA6B9}"/>
          </ac:spMkLst>
        </pc:spChg>
        <pc:graphicFrameChg chg="add mod modGraphic">
          <ac:chgData name="Christoffer Østergaard Carstens" userId="5d542c86-40b2-4e4f-ab37-dc2fab4fc46a" providerId="ADAL" clId="{0D0BC0BE-DA32-4BB9-9288-13E336844E52}" dt="2022-08-22T07:15:44.562" v="414" actId="403"/>
          <ac:graphicFrameMkLst>
            <pc:docMk/>
            <pc:sldMk cId="2690569492" sldId="275"/>
            <ac:graphicFrameMk id="4" creationId="{8DAA2C84-1B87-47D8-A2EE-4C5C21DB33D7}"/>
          </ac:graphicFrameMkLst>
        </pc:graphicFrameChg>
      </pc:sldChg>
      <pc:sldChg chg="addSp modSp new mod">
        <pc:chgData name="Christoffer Østergaard Carstens" userId="5d542c86-40b2-4e4f-ab37-dc2fab4fc46a" providerId="ADAL" clId="{0D0BC0BE-DA32-4BB9-9288-13E336844E52}" dt="2022-08-23T06:24:20.458" v="430" actId="1076"/>
        <pc:sldMkLst>
          <pc:docMk/>
          <pc:sldMk cId="3863267929" sldId="276"/>
        </pc:sldMkLst>
        <pc:spChg chg="mod">
          <ac:chgData name="Christoffer Østergaard Carstens" userId="5d542c86-40b2-4e4f-ab37-dc2fab4fc46a" providerId="ADAL" clId="{0D0BC0BE-DA32-4BB9-9288-13E336844E52}" dt="2022-08-23T06:24:11.207" v="425" actId="404"/>
          <ac:spMkLst>
            <pc:docMk/>
            <pc:sldMk cId="3863267929" sldId="276"/>
            <ac:spMk id="2" creationId="{ECECAA46-7E0E-4450-9BEA-E5D4F829F3D9}"/>
          </ac:spMkLst>
        </pc:spChg>
        <pc:picChg chg="add mod">
          <ac:chgData name="Christoffer Østergaard Carstens" userId="5d542c86-40b2-4e4f-ab37-dc2fab4fc46a" providerId="ADAL" clId="{0D0BC0BE-DA32-4BB9-9288-13E336844E52}" dt="2022-08-23T06:24:20.458" v="430" actId="1076"/>
          <ac:picMkLst>
            <pc:docMk/>
            <pc:sldMk cId="3863267929" sldId="276"/>
            <ac:picMk id="4098" creationId="{72009060-20F7-4955-8ED8-A8DA2A595482}"/>
          </ac:picMkLst>
        </pc:picChg>
      </pc:sldChg>
      <pc:sldChg chg="modSp new mod">
        <pc:chgData name="Christoffer Østergaard Carstens" userId="5d542c86-40b2-4e4f-ab37-dc2fab4fc46a" providerId="ADAL" clId="{0D0BC0BE-DA32-4BB9-9288-13E336844E52}" dt="2022-08-23T06:26:58.482" v="497" actId="20577"/>
        <pc:sldMkLst>
          <pc:docMk/>
          <pc:sldMk cId="108151239" sldId="277"/>
        </pc:sldMkLst>
        <pc:spChg chg="mod">
          <ac:chgData name="Christoffer Østergaard Carstens" userId="5d542c86-40b2-4e4f-ab37-dc2fab4fc46a" providerId="ADAL" clId="{0D0BC0BE-DA32-4BB9-9288-13E336844E52}" dt="2022-08-23T06:26:58.482" v="497" actId="20577"/>
          <ac:spMkLst>
            <pc:docMk/>
            <pc:sldMk cId="108151239" sldId="277"/>
            <ac:spMk id="2" creationId="{43FFAA9A-70D1-470E-A8AF-CBF0778E8FDB}"/>
          </ac:spMkLst>
        </pc:spChg>
        <pc:spChg chg="mod">
          <ac:chgData name="Christoffer Østergaard Carstens" userId="5d542c86-40b2-4e4f-ab37-dc2fab4fc46a" providerId="ADAL" clId="{0D0BC0BE-DA32-4BB9-9288-13E336844E52}" dt="2022-08-23T06:26:39.895" v="440" actId="313"/>
          <ac:spMkLst>
            <pc:docMk/>
            <pc:sldMk cId="108151239" sldId="277"/>
            <ac:spMk id="3" creationId="{644F4EC5-626A-441E-8F49-F774A316C474}"/>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6BFFDDA-2531-4296-B911-42736FD9852C}" type="datetimeFigureOut">
              <a:rPr lang="da-DK" smtClean="0"/>
              <a:t>17-09-2024</a:t>
            </a:fld>
            <a:endParaRPr lang="da-DK"/>
          </a:p>
        </p:txBody>
      </p:sp>
      <p:sp>
        <p:nvSpPr>
          <p:cNvPr id="4" name="Pladsholder til slidebille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6409760-6886-41E8-BDAE-E090128D8311}" type="slidenum">
              <a:rPr lang="da-DK" smtClean="0"/>
              <a:t>‹nr.›</a:t>
            </a:fld>
            <a:endParaRPr lang="da-DK"/>
          </a:p>
        </p:txBody>
      </p:sp>
    </p:spTree>
    <p:extLst>
      <p:ext uri="{BB962C8B-B14F-4D97-AF65-F5344CB8AC3E}">
        <p14:creationId xmlns:p14="http://schemas.microsoft.com/office/powerpoint/2010/main" val="28852160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41EDD6C-A605-4DA1-8642-2C52E12278F3}"/>
              </a:ext>
            </a:extLst>
          </p:cNvPr>
          <p:cNvSpPr>
            <a:spLocks noGrp="1"/>
          </p:cNvSpPr>
          <p:nvPr>
            <p:ph type="ctrTitle"/>
          </p:nvPr>
        </p:nvSpPr>
        <p:spPr>
          <a:xfrm>
            <a:off x="1524000" y="1122363"/>
            <a:ext cx="9144000" cy="2387600"/>
          </a:xfrm>
        </p:spPr>
        <p:txBody>
          <a:bodyPr anchor="b"/>
          <a:lstStyle>
            <a:lvl1pPr algn="ctr">
              <a:defRPr sz="6000"/>
            </a:lvl1pPr>
          </a:lstStyle>
          <a:p>
            <a:r>
              <a:rPr lang="da-DK"/>
              <a:t>Klik for at redigere titeltypografien i masteren</a:t>
            </a:r>
          </a:p>
        </p:txBody>
      </p:sp>
      <p:sp>
        <p:nvSpPr>
          <p:cNvPr id="3" name="Undertitel 2">
            <a:extLst>
              <a:ext uri="{FF2B5EF4-FFF2-40B4-BE49-F238E27FC236}">
                <a16:creationId xmlns:a16="http://schemas.microsoft.com/office/drawing/2014/main" id="{41CAFED0-8CBD-4317-A44A-46703388603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p>
        </p:txBody>
      </p:sp>
      <p:sp>
        <p:nvSpPr>
          <p:cNvPr id="4" name="Pladsholder til dato 3">
            <a:extLst>
              <a:ext uri="{FF2B5EF4-FFF2-40B4-BE49-F238E27FC236}">
                <a16:creationId xmlns:a16="http://schemas.microsoft.com/office/drawing/2014/main" id="{EFEDD5A7-E96C-4ECF-9FCA-CD60445A786E}"/>
              </a:ext>
            </a:extLst>
          </p:cNvPr>
          <p:cNvSpPr>
            <a:spLocks noGrp="1"/>
          </p:cNvSpPr>
          <p:nvPr>
            <p:ph type="dt" sz="half" idx="10"/>
          </p:nvPr>
        </p:nvSpPr>
        <p:spPr/>
        <p:txBody>
          <a:bodyPr/>
          <a:lstStyle/>
          <a:p>
            <a:fld id="{4F2B32F7-D52E-4726-A5EC-49BAD2BCD733}" type="datetimeFigureOut">
              <a:rPr lang="da-DK" smtClean="0"/>
              <a:t>17-09-2024</a:t>
            </a:fld>
            <a:endParaRPr lang="da-DK"/>
          </a:p>
        </p:txBody>
      </p:sp>
      <p:sp>
        <p:nvSpPr>
          <p:cNvPr id="5" name="Pladsholder til sidefod 4">
            <a:extLst>
              <a:ext uri="{FF2B5EF4-FFF2-40B4-BE49-F238E27FC236}">
                <a16:creationId xmlns:a16="http://schemas.microsoft.com/office/drawing/2014/main" id="{270EAF02-6B18-46D1-B7CF-20C9D68AD030}"/>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E13845FF-0AFA-4041-8929-13820F7E7C16}"/>
              </a:ext>
            </a:extLst>
          </p:cNvPr>
          <p:cNvSpPr>
            <a:spLocks noGrp="1"/>
          </p:cNvSpPr>
          <p:nvPr>
            <p:ph type="sldNum" sz="quarter" idx="12"/>
          </p:nvPr>
        </p:nvSpPr>
        <p:spPr/>
        <p:txBody>
          <a:bodyPr/>
          <a:lstStyle/>
          <a:p>
            <a:fld id="{8D7AD1DB-B281-42B5-A28F-1A8027678FE7}" type="slidenum">
              <a:rPr lang="da-DK" smtClean="0"/>
              <a:t>‹nr.›</a:t>
            </a:fld>
            <a:endParaRPr lang="da-DK"/>
          </a:p>
        </p:txBody>
      </p:sp>
    </p:spTree>
    <p:extLst>
      <p:ext uri="{BB962C8B-B14F-4D97-AF65-F5344CB8AC3E}">
        <p14:creationId xmlns:p14="http://schemas.microsoft.com/office/powerpoint/2010/main" val="42327783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5F44175-E4A6-4DEB-A212-D499D37130AF}"/>
              </a:ext>
            </a:extLst>
          </p:cNvPr>
          <p:cNvSpPr>
            <a:spLocks noGrp="1"/>
          </p:cNvSpPr>
          <p:nvPr>
            <p:ph type="title"/>
          </p:nvPr>
        </p:nvSpPr>
        <p:spPr/>
        <p:txBody>
          <a:bodyPr/>
          <a:lstStyle/>
          <a:p>
            <a:r>
              <a:rPr lang="da-DK"/>
              <a:t>Klik for at redigere titeltypografien i masteren</a:t>
            </a:r>
          </a:p>
        </p:txBody>
      </p:sp>
      <p:sp>
        <p:nvSpPr>
          <p:cNvPr id="3" name="Pladsholder til lodret titel 2">
            <a:extLst>
              <a:ext uri="{FF2B5EF4-FFF2-40B4-BE49-F238E27FC236}">
                <a16:creationId xmlns:a16="http://schemas.microsoft.com/office/drawing/2014/main" id="{5243A3C7-59BD-4038-B6C3-A91B90BB75F1}"/>
              </a:ext>
            </a:extLst>
          </p:cNvPr>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509CA1E8-AEA3-49DD-A974-BE9666702089}"/>
              </a:ext>
            </a:extLst>
          </p:cNvPr>
          <p:cNvSpPr>
            <a:spLocks noGrp="1"/>
          </p:cNvSpPr>
          <p:nvPr>
            <p:ph type="dt" sz="half" idx="10"/>
          </p:nvPr>
        </p:nvSpPr>
        <p:spPr/>
        <p:txBody>
          <a:bodyPr/>
          <a:lstStyle/>
          <a:p>
            <a:fld id="{4F2B32F7-D52E-4726-A5EC-49BAD2BCD733}" type="datetimeFigureOut">
              <a:rPr lang="da-DK" smtClean="0"/>
              <a:t>17-09-2024</a:t>
            </a:fld>
            <a:endParaRPr lang="da-DK"/>
          </a:p>
        </p:txBody>
      </p:sp>
      <p:sp>
        <p:nvSpPr>
          <p:cNvPr id="5" name="Pladsholder til sidefod 4">
            <a:extLst>
              <a:ext uri="{FF2B5EF4-FFF2-40B4-BE49-F238E27FC236}">
                <a16:creationId xmlns:a16="http://schemas.microsoft.com/office/drawing/2014/main" id="{67CC9FFB-2B80-4A9F-8353-3AB18DFDCA6F}"/>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2F16D5B4-BC10-4684-AB50-FB5EEE083485}"/>
              </a:ext>
            </a:extLst>
          </p:cNvPr>
          <p:cNvSpPr>
            <a:spLocks noGrp="1"/>
          </p:cNvSpPr>
          <p:nvPr>
            <p:ph type="sldNum" sz="quarter" idx="12"/>
          </p:nvPr>
        </p:nvSpPr>
        <p:spPr/>
        <p:txBody>
          <a:bodyPr/>
          <a:lstStyle/>
          <a:p>
            <a:fld id="{8D7AD1DB-B281-42B5-A28F-1A8027678FE7}" type="slidenum">
              <a:rPr lang="da-DK" smtClean="0"/>
              <a:t>‹nr.›</a:t>
            </a:fld>
            <a:endParaRPr lang="da-DK"/>
          </a:p>
        </p:txBody>
      </p:sp>
    </p:spTree>
    <p:extLst>
      <p:ext uri="{BB962C8B-B14F-4D97-AF65-F5344CB8AC3E}">
        <p14:creationId xmlns:p14="http://schemas.microsoft.com/office/powerpoint/2010/main" val="13486682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a:extLst>
              <a:ext uri="{FF2B5EF4-FFF2-40B4-BE49-F238E27FC236}">
                <a16:creationId xmlns:a16="http://schemas.microsoft.com/office/drawing/2014/main" id="{4C5D4967-593F-484F-AC69-E7FD3179AE52}"/>
              </a:ext>
            </a:extLst>
          </p:cNvPr>
          <p:cNvSpPr>
            <a:spLocks noGrp="1"/>
          </p:cNvSpPr>
          <p:nvPr>
            <p:ph type="title" orient="vert"/>
          </p:nvPr>
        </p:nvSpPr>
        <p:spPr>
          <a:xfrm>
            <a:off x="8724900" y="365125"/>
            <a:ext cx="2628900" cy="5811838"/>
          </a:xfrm>
        </p:spPr>
        <p:txBody>
          <a:bodyPr vert="eaVert"/>
          <a:lstStyle/>
          <a:p>
            <a:r>
              <a:rPr lang="da-DK"/>
              <a:t>Klik for at redigere titeltypografien i masteren</a:t>
            </a:r>
          </a:p>
        </p:txBody>
      </p:sp>
      <p:sp>
        <p:nvSpPr>
          <p:cNvPr id="3" name="Pladsholder til lodret titel 2">
            <a:extLst>
              <a:ext uri="{FF2B5EF4-FFF2-40B4-BE49-F238E27FC236}">
                <a16:creationId xmlns:a16="http://schemas.microsoft.com/office/drawing/2014/main" id="{109AD7DE-7D44-4C93-9936-8803E17BD55E}"/>
              </a:ext>
            </a:extLst>
          </p:cNvPr>
          <p:cNvSpPr>
            <a:spLocks noGrp="1"/>
          </p:cNvSpPr>
          <p:nvPr>
            <p:ph type="body" orient="vert" idx="1"/>
          </p:nvPr>
        </p:nvSpPr>
        <p:spPr>
          <a:xfrm>
            <a:off x="838200" y="365125"/>
            <a:ext cx="7734300" cy="5811838"/>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46A809E6-AB85-4873-AACF-39A7197B34EE}"/>
              </a:ext>
            </a:extLst>
          </p:cNvPr>
          <p:cNvSpPr>
            <a:spLocks noGrp="1"/>
          </p:cNvSpPr>
          <p:nvPr>
            <p:ph type="dt" sz="half" idx="10"/>
          </p:nvPr>
        </p:nvSpPr>
        <p:spPr/>
        <p:txBody>
          <a:bodyPr/>
          <a:lstStyle/>
          <a:p>
            <a:fld id="{4F2B32F7-D52E-4726-A5EC-49BAD2BCD733}" type="datetimeFigureOut">
              <a:rPr lang="da-DK" smtClean="0"/>
              <a:t>17-09-2024</a:t>
            </a:fld>
            <a:endParaRPr lang="da-DK"/>
          </a:p>
        </p:txBody>
      </p:sp>
      <p:sp>
        <p:nvSpPr>
          <p:cNvPr id="5" name="Pladsholder til sidefod 4">
            <a:extLst>
              <a:ext uri="{FF2B5EF4-FFF2-40B4-BE49-F238E27FC236}">
                <a16:creationId xmlns:a16="http://schemas.microsoft.com/office/drawing/2014/main" id="{57C8AE21-3529-4B61-944E-C830C285FCA1}"/>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7503B81B-952B-4A11-A03C-0451C0A93BF2}"/>
              </a:ext>
            </a:extLst>
          </p:cNvPr>
          <p:cNvSpPr>
            <a:spLocks noGrp="1"/>
          </p:cNvSpPr>
          <p:nvPr>
            <p:ph type="sldNum" sz="quarter" idx="12"/>
          </p:nvPr>
        </p:nvSpPr>
        <p:spPr/>
        <p:txBody>
          <a:bodyPr/>
          <a:lstStyle/>
          <a:p>
            <a:fld id="{8D7AD1DB-B281-42B5-A28F-1A8027678FE7}" type="slidenum">
              <a:rPr lang="da-DK" smtClean="0"/>
              <a:t>‹nr.›</a:t>
            </a:fld>
            <a:endParaRPr lang="da-DK"/>
          </a:p>
        </p:txBody>
      </p:sp>
    </p:spTree>
    <p:extLst>
      <p:ext uri="{BB962C8B-B14F-4D97-AF65-F5344CB8AC3E}">
        <p14:creationId xmlns:p14="http://schemas.microsoft.com/office/powerpoint/2010/main" val="9407679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11FC92F-D7C7-4246-928E-620BC3C3CA2A}"/>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919FEE01-CB5B-4418-8843-B8AA8CE2EE5D}"/>
              </a:ext>
            </a:extLst>
          </p:cNvPr>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D69053BB-E5D8-4F4D-8BBE-8AC7F70AF202}"/>
              </a:ext>
            </a:extLst>
          </p:cNvPr>
          <p:cNvSpPr>
            <a:spLocks noGrp="1"/>
          </p:cNvSpPr>
          <p:nvPr>
            <p:ph type="dt" sz="half" idx="10"/>
          </p:nvPr>
        </p:nvSpPr>
        <p:spPr/>
        <p:txBody>
          <a:bodyPr/>
          <a:lstStyle/>
          <a:p>
            <a:fld id="{4F2B32F7-D52E-4726-A5EC-49BAD2BCD733}" type="datetimeFigureOut">
              <a:rPr lang="da-DK" smtClean="0"/>
              <a:t>17-09-2024</a:t>
            </a:fld>
            <a:endParaRPr lang="da-DK"/>
          </a:p>
        </p:txBody>
      </p:sp>
      <p:sp>
        <p:nvSpPr>
          <p:cNvPr id="5" name="Pladsholder til sidefod 4">
            <a:extLst>
              <a:ext uri="{FF2B5EF4-FFF2-40B4-BE49-F238E27FC236}">
                <a16:creationId xmlns:a16="http://schemas.microsoft.com/office/drawing/2014/main" id="{DDA1F2EC-41E5-479B-AB7C-15896E392F57}"/>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85D210F7-DC75-4FF9-A58D-1034228DE597}"/>
              </a:ext>
            </a:extLst>
          </p:cNvPr>
          <p:cNvSpPr>
            <a:spLocks noGrp="1"/>
          </p:cNvSpPr>
          <p:nvPr>
            <p:ph type="sldNum" sz="quarter" idx="12"/>
          </p:nvPr>
        </p:nvSpPr>
        <p:spPr/>
        <p:txBody>
          <a:bodyPr/>
          <a:lstStyle/>
          <a:p>
            <a:fld id="{8D7AD1DB-B281-42B5-A28F-1A8027678FE7}" type="slidenum">
              <a:rPr lang="da-DK" smtClean="0"/>
              <a:t>‹nr.›</a:t>
            </a:fld>
            <a:endParaRPr lang="da-DK"/>
          </a:p>
        </p:txBody>
      </p:sp>
    </p:spTree>
    <p:extLst>
      <p:ext uri="{BB962C8B-B14F-4D97-AF65-F5344CB8AC3E}">
        <p14:creationId xmlns:p14="http://schemas.microsoft.com/office/powerpoint/2010/main" val="2124954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5E492F2-FB39-4ED0-989B-BAD83402EB21}"/>
              </a:ext>
            </a:extLst>
          </p:cNvPr>
          <p:cNvSpPr>
            <a:spLocks noGrp="1"/>
          </p:cNvSpPr>
          <p:nvPr>
            <p:ph type="title"/>
          </p:nvPr>
        </p:nvSpPr>
        <p:spPr>
          <a:xfrm>
            <a:off x="831850" y="1709738"/>
            <a:ext cx="10515600" cy="2852737"/>
          </a:xfrm>
        </p:spPr>
        <p:txBody>
          <a:bodyPr anchor="b"/>
          <a:lstStyle>
            <a:lvl1pPr>
              <a:defRPr sz="6000"/>
            </a:lvl1pPr>
          </a:lstStyle>
          <a:p>
            <a:r>
              <a:rPr lang="da-DK"/>
              <a:t>Klik for at redigere titeltypografien i masteren</a:t>
            </a:r>
          </a:p>
        </p:txBody>
      </p:sp>
      <p:sp>
        <p:nvSpPr>
          <p:cNvPr id="3" name="Pladsholder til tekst 2">
            <a:extLst>
              <a:ext uri="{FF2B5EF4-FFF2-40B4-BE49-F238E27FC236}">
                <a16:creationId xmlns:a16="http://schemas.microsoft.com/office/drawing/2014/main" id="{0CB2B4CF-C3A8-43E2-A977-99C736F3451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a-DK"/>
              <a:t>Klik for at redigere teksttypografierne i masteren</a:t>
            </a:r>
          </a:p>
        </p:txBody>
      </p:sp>
      <p:sp>
        <p:nvSpPr>
          <p:cNvPr id="4" name="Pladsholder til dato 3">
            <a:extLst>
              <a:ext uri="{FF2B5EF4-FFF2-40B4-BE49-F238E27FC236}">
                <a16:creationId xmlns:a16="http://schemas.microsoft.com/office/drawing/2014/main" id="{2D40A453-3417-4774-B62E-F9BAB68AF745}"/>
              </a:ext>
            </a:extLst>
          </p:cNvPr>
          <p:cNvSpPr>
            <a:spLocks noGrp="1"/>
          </p:cNvSpPr>
          <p:nvPr>
            <p:ph type="dt" sz="half" idx="10"/>
          </p:nvPr>
        </p:nvSpPr>
        <p:spPr/>
        <p:txBody>
          <a:bodyPr/>
          <a:lstStyle/>
          <a:p>
            <a:fld id="{4F2B32F7-D52E-4726-A5EC-49BAD2BCD733}" type="datetimeFigureOut">
              <a:rPr lang="da-DK" smtClean="0"/>
              <a:t>17-09-2024</a:t>
            </a:fld>
            <a:endParaRPr lang="da-DK"/>
          </a:p>
        </p:txBody>
      </p:sp>
      <p:sp>
        <p:nvSpPr>
          <p:cNvPr id="5" name="Pladsholder til sidefod 4">
            <a:extLst>
              <a:ext uri="{FF2B5EF4-FFF2-40B4-BE49-F238E27FC236}">
                <a16:creationId xmlns:a16="http://schemas.microsoft.com/office/drawing/2014/main" id="{CCDCF7F6-506C-4C43-8AD9-BC5DCBB0DBBD}"/>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4D8A7608-DDCD-4DB9-930D-573EA70D0E89}"/>
              </a:ext>
            </a:extLst>
          </p:cNvPr>
          <p:cNvSpPr>
            <a:spLocks noGrp="1"/>
          </p:cNvSpPr>
          <p:nvPr>
            <p:ph type="sldNum" sz="quarter" idx="12"/>
          </p:nvPr>
        </p:nvSpPr>
        <p:spPr/>
        <p:txBody>
          <a:bodyPr/>
          <a:lstStyle/>
          <a:p>
            <a:fld id="{8D7AD1DB-B281-42B5-A28F-1A8027678FE7}" type="slidenum">
              <a:rPr lang="da-DK" smtClean="0"/>
              <a:t>‹nr.›</a:t>
            </a:fld>
            <a:endParaRPr lang="da-DK"/>
          </a:p>
        </p:txBody>
      </p:sp>
    </p:spTree>
    <p:extLst>
      <p:ext uri="{BB962C8B-B14F-4D97-AF65-F5344CB8AC3E}">
        <p14:creationId xmlns:p14="http://schemas.microsoft.com/office/powerpoint/2010/main" val="36087205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CD8231C-958D-4610-B31C-68311616F516}"/>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0FE6A168-09BF-4417-8E98-D4E6F332488C}"/>
              </a:ext>
            </a:extLst>
          </p:cNvPr>
          <p:cNvSpPr>
            <a:spLocks noGrp="1"/>
          </p:cNvSpPr>
          <p:nvPr>
            <p:ph sz="half" idx="1"/>
          </p:nvPr>
        </p:nvSpPr>
        <p:spPr>
          <a:xfrm>
            <a:off x="838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a:extLst>
              <a:ext uri="{FF2B5EF4-FFF2-40B4-BE49-F238E27FC236}">
                <a16:creationId xmlns:a16="http://schemas.microsoft.com/office/drawing/2014/main" id="{A6F90982-FD83-4A60-A25A-872CDF2FD2C2}"/>
              </a:ext>
            </a:extLst>
          </p:cNvPr>
          <p:cNvSpPr>
            <a:spLocks noGrp="1"/>
          </p:cNvSpPr>
          <p:nvPr>
            <p:ph sz="half" idx="2"/>
          </p:nvPr>
        </p:nvSpPr>
        <p:spPr>
          <a:xfrm>
            <a:off x="6172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4">
            <a:extLst>
              <a:ext uri="{FF2B5EF4-FFF2-40B4-BE49-F238E27FC236}">
                <a16:creationId xmlns:a16="http://schemas.microsoft.com/office/drawing/2014/main" id="{0FC47836-596F-4112-9BB6-E7A80919A0BE}"/>
              </a:ext>
            </a:extLst>
          </p:cNvPr>
          <p:cNvSpPr>
            <a:spLocks noGrp="1"/>
          </p:cNvSpPr>
          <p:nvPr>
            <p:ph type="dt" sz="half" idx="10"/>
          </p:nvPr>
        </p:nvSpPr>
        <p:spPr/>
        <p:txBody>
          <a:bodyPr/>
          <a:lstStyle/>
          <a:p>
            <a:fld id="{4F2B32F7-D52E-4726-A5EC-49BAD2BCD733}" type="datetimeFigureOut">
              <a:rPr lang="da-DK" smtClean="0"/>
              <a:t>17-09-2024</a:t>
            </a:fld>
            <a:endParaRPr lang="da-DK"/>
          </a:p>
        </p:txBody>
      </p:sp>
      <p:sp>
        <p:nvSpPr>
          <p:cNvPr id="6" name="Pladsholder til sidefod 5">
            <a:extLst>
              <a:ext uri="{FF2B5EF4-FFF2-40B4-BE49-F238E27FC236}">
                <a16:creationId xmlns:a16="http://schemas.microsoft.com/office/drawing/2014/main" id="{EB506E7F-304E-46D3-B18D-764259F464A1}"/>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6DC251E1-63BB-4690-BC75-33AAAA875B76}"/>
              </a:ext>
            </a:extLst>
          </p:cNvPr>
          <p:cNvSpPr>
            <a:spLocks noGrp="1"/>
          </p:cNvSpPr>
          <p:nvPr>
            <p:ph type="sldNum" sz="quarter" idx="12"/>
          </p:nvPr>
        </p:nvSpPr>
        <p:spPr/>
        <p:txBody>
          <a:bodyPr/>
          <a:lstStyle/>
          <a:p>
            <a:fld id="{8D7AD1DB-B281-42B5-A28F-1A8027678FE7}" type="slidenum">
              <a:rPr lang="da-DK" smtClean="0"/>
              <a:t>‹nr.›</a:t>
            </a:fld>
            <a:endParaRPr lang="da-DK"/>
          </a:p>
        </p:txBody>
      </p:sp>
    </p:spTree>
    <p:extLst>
      <p:ext uri="{BB962C8B-B14F-4D97-AF65-F5344CB8AC3E}">
        <p14:creationId xmlns:p14="http://schemas.microsoft.com/office/powerpoint/2010/main" val="14549492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0E4E335-3DBF-4D04-9B7F-A85AD2EC9421}"/>
              </a:ext>
            </a:extLst>
          </p:cNvPr>
          <p:cNvSpPr>
            <a:spLocks noGrp="1"/>
          </p:cNvSpPr>
          <p:nvPr>
            <p:ph type="title"/>
          </p:nvPr>
        </p:nvSpPr>
        <p:spPr>
          <a:xfrm>
            <a:off x="839788" y="365125"/>
            <a:ext cx="10515600" cy="1325563"/>
          </a:xfrm>
        </p:spPr>
        <p:txBody>
          <a:bodyPr/>
          <a:lstStyle/>
          <a:p>
            <a:r>
              <a:rPr lang="da-DK"/>
              <a:t>Klik for at redigere titeltypografien i masteren</a:t>
            </a:r>
          </a:p>
        </p:txBody>
      </p:sp>
      <p:sp>
        <p:nvSpPr>
          <p:cNvPr id="3" name="Pladsholder til tekst 2">
            <a:extLst>
              <a:ext uri="{FF2B5EF4-FFF2-40B4-BE49-F238E27FC236}">
                <a16:creationId xmlns:a16="http://schemas.microsoft.com/office/drawing/2014/main" id="{B2EDB56B-FBE5-40B7-8F72-730EC1DFA58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Pladsholder til indhold 3">
            <a:extLst>
              <a:ext uri="{FF2B5EF4-FFF2-40B4-BE49-F238E27FC236}">
                <a16:creationId xmlns:a16="http://schemas.microsoft.com/office/drawing/2014/main" id="{2FBB826D-023A-4012-A76D-370763B50DA4}"/>
              </a:ext>
            </a:extLst>
          </p:cNvPr>
          <p:cNvSpPr>
            <a:spLocks noGrp="1"/>
          </p:cNvSpPr>
          <p:nvPr>
            <p:ph sz="half" idx="2"/>
          </p:nvPr>
        </p:nvSpPr>
        <p:spPr>
          <a:xfrm>
            <a:off x="839788" y="2505075"/>
            <a:ext cx="5157787"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a:extLst>
              <a:ext uri="{FF2B5EF4-FFF2-40B4-BE49-F238E27FC236}">
                <a16:creationId xmlns:a16="http://schemas.microsoft.com/office/drawing/2014/main" id="{A81D9BCA-569F-4AF8-AA54-69FBD3A0AF1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Pladsholder til indhold 5">
            <a:extLst>
              <a:ext uri="{FF2B5EF4-FFF2-40B4-BE49-F238E27FC236}">
                <a16:creationId xmlns:a16="http://schemas.microsoft.com/office/drawing/2014/main" id="{0540F71A-F7AA-47A5-A2E3-7EE5A3E56335}"/>
              </a:ext>
            </a:extLst>
          </p:cNvPr>
          <p:cNvSpPr>
            <a:spLocks noGrp="1"/>
          </p:cNvSpPr>
          <p:nvPr>
            <p:ph sz="quarter" idx="4"/>
          </p:nvPr>
        </p:nvSpPr>
        <p:spPr>
          <a:xfrm>
            <a:off x="6172200" y="2505075"/>
            <a:ext cx="5183188"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7" name="Pladsholder til dato 6">
            <a:extLst>
              <a:ext uri="{FF2B5EF4-FFF2-40B4-BE49-F238E27FC236}">
                <a16:creationId xmlns:a16="http://schemas.microsoft.com/office/drawing/2014/main" id="{A561BB79-F3AA-46A0-A59A-583B1C027333}"/>
              </a:ext>
            </a:extLst>
          </p:cNvPr>
          <p:cNvSpPr>
            <a:spLocks noGrp="1"/>
          </p:cNvSpPr>
          <p:nvPr>
            <p:ph type="dt" sz="half" idx="10"/>
          </p:nvPr>
        </p:nvSpPr>
        <p:spPr/>
        <p:txBody>
          <a:bodyPr/>
          <a:lstStyle/>
          <a:p>
            <a:fld id="{4F2B32F7-D52E-4726-A5EC-49BAD2BCD733}" type="datetimeFigureOut">
              <a:rPr lang="da-DK" smtClean="0"/>
              <a:t>17-09-2024</a:t>
            </a:fld>
            <a:endParaRPr lang="da-DK"/>
          </a:p>
        </p:txBody>
      </p:sp>
      <p:sp>
        <p:nvSpPr>
          <p:cNvPr id="8" name="Pladsholder til sidefod 7">
            <a:extLst>
              <a:ext uri="{FF2B5EF4-FFF2-40B4-BE49-F238E27FC236}">
                <a16:creationId xmlns:a16="http://schemas.microsoft.com/office/drawing/2014/main" id="{2C2D1409-9DC9-47C4-ABF7-C5D63367BF86}"/>
              </a:ext>
            </a:extLst>
          </p:cNvPr>
          <p:cNvSpPr>
            <a:spLocks noGrp="1"/>
          </p:cNvSpPr>
          <p:nvPr>
            <p:ph type="ftr" sz="quarter" idx="11"/>
          </p:nvPr>
        </p:nvSpPr>
        <p:spPr/>
        <p:txBody>
          <a:bodyPr/>
          <a:lstStyle/>
          <a:p>
            <a:endParaRPr lang="da-DK"/>
          </a:p>
        </p:txBody>
      </p:sp>
      <p:sp>
        <p:nvSpPr>
          <p:cNvPr id="9" name="Pladsholder til slidenummer 8">
            <a:extLst>
              <a:ext uri="{FF2B5EF4-FFF2-40B4-BE49-F238E27FC236}">
                <a16:creationId xmlns:a16="http://schemas.microsoft.com/office/drawing/2014/main" id="{26E872FA-C91F-4264-BBF4-49F91AA6B193}"/>
              </a:ext>
            </a:extLst>
          </p:cNvPr>
          <p:cNvSpPr>
            <a:spLocks noGrp="1"/>
          </p:cNvSpPr>
          <p:nvPr>
            <p:ph type="sldNum" sz="quarter" idx="12"/>
          </p:nvPr>
        </p:nvSpPr>
        <p:spPr/>
        <p:txBody>
          <a:bodyPr/>
          <a:lstStyle/>
          <a:p>
            <a:fld id="{8D7AD1DB-B281-42B5-A28F-1A8027678FE7}" type="slidenum">
              <a:rPr lang="da-DK" smtClean="0"/>
              <a:t>‹nr.›</a:t>
            </a:fld>
            <a:endParaRPr lang="da-DK"/>
          </a:p>
        </p:txBody>
      </p:sp>
    </p:spTree>
    <p:extLst>
      <p:ext uri="{BB962C8B-B14F-4D97-AF65-F5344CB8AC3E}">
        <p14:creationId xmlns:p14="http://schemas.microsoft.com/office/powerpoint/2010/main" val="42847301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19C0C1A-78A4-4BA2-A77F-365276D58342}"/>
              </a:ext>
            </a:extLst>
          </p:cNvPr>
          <p:cNvSpPr>
            <a:spLocks noGrp="1"/>
          </p:cNvSpPr>
          <p:nvPr>
            <p:ph type="title"/>
          </p:nvPr>
        </p:nvSpPr>
        <p:spPr/>
        <p:txBody>
          <a:bodyPr/>
          <a:lstStyle/>
          <a:p>
            <a:r>
              <a:rPr lang="da-DK"/>
              <a:t>Klik for at redigere titeltypografien i masteren</a:t>
            </a:r>
          </a:p>
        </p:txBody>
      </p:sp>
      <p:sp>
        <p:nvSpPr>
          <p:cNvPr id="3" name="Pladsholder til dato 2">
            <a:extLst>
              <a:ext uri="{FF2B5EF4-FFF2-40B4-BE49-F238E27FC236}">
                <a16:creationId xmlns:a16="http://schemas.microsoft.com/office/drawing/2014/main" id="{544A81B7-DF8F-490F-B875-61725CB3F046}"/>
              </a:ext>
            </a:extLst>
          </p:cNvPr>
          <p:cNvSpPr>
            <a:spLocks noGrp="1"/>
          </p:cNvSpPr>
          <p:nvPr>
            <p:ph type="dt" sz="half" idx="10"/>
          </p:nvPr>
        </p:nvSpPr>
        <p:spPr/>
        <p:txBody>
          <a:bodyPr/>
          <a:lstStyle/>
          <a:p>
            <a:fld id="{4F2B32F7-D52E-4726-A5EC-49BAD2BCD733}" type="datetimeFigureOut">
              <a:rPr lang="da-DK" smtClean="0"/>
              <a:t>17-09-2024</a:t>
            </a:fld>
            <a:endParaRPr lang="da-DK"/>
          </a:p>
        </p:txBody>
      </p:sp>
      <p:sp>
        <p:nvSpPr>
          <p:cNvPr id="4" name="Pladsholder til sidefod 3">
            <a:extLst>
              <a:ext uri="{FF2B5EF4-FFF2-40B4-BE49-F238E27FC236}">
                <a16:creationId xmlns:a16="http://schemas.microsoft.com/office/drawing/2014/main" id="{74A81C07-0033-4CC0-9498-4E603B054E36}"/>
              </a:ext>
            </a:extLst>
          </p:cNvPr>
          <p:cNvSpPr>
            <a:spLocks noGrp="1"/>
          </p:cNvSpPr>
          <p:nvPr>
            <p:ph type="ftr" sz="quarter" idx="11"/>
          </p:nvPr>
        </p:nvSpPr>
        <p:spPr/>
        <p:txBody>
          <a:bodyPr/>
          <a:lstStyle/>
          <a:p>
            <a:endParaRPr lang="da-DK"/>
          </a:p>
        </p:txBody>
      </p:sp>
      <p:sp>
        <p:nvSpPr>
          <p:cNvPr id="5" name="Pladsholder til slidenummer 4">
            <a:extLst>
              <a:ext uri="{FF2B5EF4-FFF2-40B4-BE49-F238E27FC236}">
                <a16:creationId xmlns:a16="http://schemas.microsoft.com/office/drawing/2014/main" id="{CEFED121-AED8-4668-9CD0-7AA6B7E41423}"/>
              </a:ext>
            </a:extLst>
          </p:cNvPr>
          <p:cNvSpPr>
            <a:spLocks noGrp="1"/>
          </p:cNvSpPr>
          <p:nvPr>
            <p:ph type="sldNum" sz="quarter" idx="12"/>
          </p:nvPr>
        </p:nvSpPr>
        <p:spPr/>
        <p:txBody>
          <a:bodyPr/>
          <a:lstStyle/>
          <a:p>
            <a:fld id="{8D7AD1DB-B281-42B5-A28F-1A8027678FE7}" type="slidenum">
              <a:rPr lang="da-DK" smtClean="0"/>
              <a:t>‹nr.›</a:t>
            </a:fld>
            <a:endParaRPr lang="da-DK"/>
          </a:p>
        </p:txBody>
      </p:sp>
    </p:spTree>
    <p:extLst>
      <p:ext uri="{BB962C8B-B14F-4D97-AF65-F5344CB8AC3E}">
        <p14:creationId xmlns:p14="http://schemas.microsoft.com/office/powerpoint/2010/main" val="16719727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a:extLst>
              <a:ext uri="{FF2B5EF4-FFF2-40B4-BE49-F238E27FC236}">
                <a16:creationId xmlns:a16="http://schemas.microsoft.com/office/drawing/2014/main" id="{5AD8E918-EDB4-4DE1-A312-B1AC13569431}"/>
              </a:ext>
            </a:extLst>
          </p:cNvPr>
          <p:cNvSpPr>
            <a:spLocks noGrp="1"/>
          </p:cNvSpPr>
          <p:nvPr>
            <p:ph type="dt" sz="half" idx="10"/>
          </p:nvPr>
        </p:nvSpPr>
        <p:spPr/>
        <p:txBody>
          <a:bodyPr/>
          <a:lstStyle/>
          <a:p>
            <a:fld id="{4F2B32F7-D52E-4726-A5EC-49BAD2BCD733}" type="datetimeFigureOut">
              <a:rPr lang="da-DK" smtClean="0"/>
              <a:t>17-09-2024</a:t>
            </a:fld>
            <a:endParaRPr lang="da-DK"/>
          </a:p>
        </p:txBody>
      </p:sp>
      <p:sp>
        <p:nvSpPr>
          <p:cNvPr id="3" name="Pladsholder til sidefod 2">
            <a:extLst>
              <a:ext uri="{FF2B5EF4-FFF2-40B4-BE49-F238E27FC236}">
                <a16:creationId xmlns:a16="http://schemas.microsoft.com/office/drawing/2014/main" id="{05C6B245-F1CC-4B46-A828-A134CC146636}"/>
              </a:ext>
            </a:extLst>
          </p:cNvPr>
          <p:cNvSpPr>
            <a:spLocks noGrp="1"/>
          </p:cNvSpPr>
          <p:nvPr>
            <p:ph type="ftr" sz="quarter" idx="11"/>
          </p:nvPr>
        </p:nvSpPr>
        <p:spPr/>
        <p:txBody>
          <a:bodyPr/>
          <a:lstStyle/>
          <a:p>
            <a:endParaRPr lang="da-DK"/>
          </a:p>
        </p:txBody>
      </p:sp>
      <p:sp>
        <p:nvSpPr>
          <p:cNvPr id="4" name="Pladsholder til slidenummer 3">
            <a:extLst>
              <a:ext uri="{FF2B5EF4-FFF2-40B4-BE49-F238E27FC236}">
                <a16:creationId xmlns:a16="http://schemas.microsoft.com/office/drawing/2014/main" id="{61F62478-8C69-441F-B252-1F60F757F431}"/>
              </a:ext>
            </a:extLst>
          </p:cNvPr>
          <p:cNvSpPr>
            <a:spLocks noGrp="1"/>
          </p:cNvSpPr>
          <p:nvPr>
            <p:ph type="sldNum" sz="quarter" idx="12"/>
          </p:nvPr>
        </p:nvSpPr>
        <p:spPr/>
        <p:txBody>
          <a:bodyPr/>
          <a:lstStyle/>
          <a:p>
            <a:fld id="{8D7AD1DB-B281-42B5-A28F-1A8027678FE7}" type="slidenum">
              <a:rPr lang="da-DK" smtClean="0"/>
              <a:t>‹nr.›</a:t>
            </a:fld>
            <a:endParaRPr lang="da-DK"/>
          </a:p>
        </p:txBody>
      </p:sp>
    </p:spTree>
    <p:extLst>
      <p:ext uri="{BB962C8B-B14F-4D97-AF65-F5344CB8AC3E}">
        <p14:creationId xmlns:p14="http://schemas.microsoft.com/office/powerpoint/2010/main" val="29396244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D99A24B-78AE-486E-8549-C47A92E65222}"/>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indhold 2">
            <a:extLst>
              <a:ext uri="{FF2B5EF4-FFF2-40B4-BE49-F238E27FC236}">
                <a16:creationId xmlns:a16="http://schemas.microsoft.com/office/drawing/2014/main" id="{A056B87C-C56D-4066-A9AF-137AE36F71C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a:extLst>
              <a:ext uri="{FF2B5EF4-FFF2-40B4-BE49-F238E27FC236}">
                <a16:creationId xmlns:a16="http://schemas.microsoft.com/office/drawing/2014/main" id="{82001BD9-DE9B-42C7-B4FB-A23C9885410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F9EFC9A3-0D91-4D9F-B48A-127306B81FC6}"/>
              </a:ext>
            </a:extLst>
          </p:cNvPr>
          <p:cNvSpPr>
            <a:spLocks noGrp="1"/>
          </p:cNvSpPr>
          <p:nvPr>
            <p:ph type="dt" sz="half" idx="10"/>
          </p:nvPr>
        </p:nvSpPr>
        <p:spPr/>
        <p:txBody>
          <a:bodyPr/>
          <a:lstStyle/>
          <a:p>
            <a:fld id="{4F2B32F7-D52E-4726-A5EC-49BAD2BCD733}" type="datetimeFigureOut">
              <a:rPr lang="da-DK" smtClean="0"/>
              <a:t>17-09-2024</a:t>
            </a:fld>
            <a:endParaRPr lang="da-DK"/>
          </a:p>
        </p:txBody>
      </p:sp>
      <p:sp>
        <p:nvSpPr>
          <p:cNvPr id="6" name="Pladsholder til sidefod 5">
            <a:extLst>
              <a:ext uri="{FF2B5EF4-FFF2-40B4-BE49-F238E27FC236}">
                <a16:creationId xmlns:a16="http://schemas.microsoft.com/office/drawing/2014/main" id="{07684573-390F-478A-9AE0-3DA91AE4BD73}"/>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7738AD6F-26E3-49D1-8811-CDC848759A5A}"/>
              </a:ext>
            </a:extLst>
          </p:cNvPr>
          <p:cNvSpPr>
            <a:spLocks noGrp="1"/>
          </p:cNvSpPr>
          <p:nvPr>
            <p:ph type="sldNum" sz="quarter" idx="12"/>
          </p:nvPr>
        </p:nvSpPr>
        <p:spPr/>
        <p:txBody>
          <a:bodyPr/>
          <a:lstStyle/>
          <a:p>
            <a:fld id="{8D7AD1DB-B281-42B5-A28F-1A8027678FE7}" type="slidenum">
              <a:rPr lang="da-DK" smtClean="0"/>
              <a:t>‹nr.›</a:t>
            </a:fld>
            <a:endParaRPr lang="da-DK"/>
          </a:p>
        </p:txBody>
      </p:sp>
    </p:spTree>
    <p:extLst>
      <p:ext uri="{BB962C8B-B14F-4D97-AF65-F5344CB8AC3E}">
        <p14:creationId xmlns:p14="http://schemas.microsoft.com/office/powerpoint/2010/main" val="42874468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92AD546-3F21-4D9F-ABF2-45599CE34460}"/>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billede 2">
            <a:extLst>
              <a:ext uri="{FF2B5EF4-FFF2-40B4-BE49-F238E27FC236}">
                <a16:creationId xmlns:a16="http://schemas.microsoft.com/office/drawing/2014/main" id="{92D3E90A-1FE9-4810-A60B-E3411B5FE6A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a:extLst>
              <a:ext uri="{FF2B5EF4-FFF2-40B4-BE49-F238E27FC236}">
                <a16:creationId xmlns:a16="http://schemas.microsoft.com/office/drawing/2014/main" id="{9E2FA438-4532-41BF-90EB-158A430EB4D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C7855432-563E-4574-A012-0E67C0F942DF}"/>
              </a:ext>
            </a:extLst>
          </p:cNvPr>
          <p:cNvSpPr>
            <a:spLocks noGrp="1"/>
          </p:cNvSpPr>
          <p:nvPr>
            <p:ph type="dt" sz="half" idx="10"/>
          </p:nvPr>
        </p:nvSpPr>
        <p:spPr/>
        <p:txBody>
          <a:bodyPr/>
          <a:lstStyle/>
          <a:p>
            <a:fld id="{4F2B32F7-D52E-4726-A5EC-49BAD2BCD733}" type="datetimeFigureOut">
              <a:rPr lang="da-DK" smtClean="0"/>
              <a:t>17-09-2024</a:t>
            </a:fld>
            <a:endParaRPr lang="da-DK"/>
          </a:p>
        </p:txBody>
      </p:sp>
      <p:sp>
        <p:nvSpPr>
          <p:cNvPr id="6" name="Pladsholder til sidefod 5">
            <a:extLst>
              <a:ext uri="{FF2B5EF4-FFF2-40B4-BE49-F238E27FC236}">
                <a16:creationId xmlns:a16="http://schemas.microsoft.com/office/drawing/2014/main" id="{5A89B87B-FB2F-451A-9CC5-3D3CAEB34EA6}"/>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86B32DAE-9EBA-4823-A16C-CFA6B6A95B10}"/>
              </a:ext>
            </a:extLst>
          </p:cNvPr>
          <p:cNvSpPr>
            <a:spLocks noGrp="1"/>
          </p:cNvSpPr>
          <p:nvPr>
            <p:ph type="sldNum" sz="quarter" idx="12"/>
          </p:nvPr>
        </p:nvSpPr>
        <p:spPr/>
        <p:txBody>
          <a:bodyPr/>
          <a:lstStyle/>
          <a:p>
            <a:fld id="{8D7AD1DB-B281-42B5-A28F-1A8027678FE7}" type="slidenum">
              <a:rPr lang="da-DK" smtClean="0"/>
              <a:t>‹nr.›</a:t>
            </a:fld>
            <a:endParaRPr lang="da-DK"/>
          </a:p>
        </p:txBody>
      </p:sp>
    </p:spTree>
    <p:extLst>
      <p:ext uri="{BB962C8B-B14F-4D97-AF65-F5344CB8AC3E}">
        <p14:creationId xmlns:p14="http://schemas.microsoft.com/office/powerpoint/2010/main" val="13915700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a:extLst>
              <a:ext uri="{FF2B5EF4-FFF2-40B4-BE49-F238E27FC236}">
                <a16:creationId xmlns:a16="http://schemas.microsoft.com/office/drawing/2014/main" id="{39CA7E7F-7C7B-4417-9E4A-43073CF433A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a-DK"/>
              <a:t>Klik for at redigere titeltypografien i masteren</a:t>
            </a:r>
          </a:p>
        </p:txBody>
      </p:sp>
      <p:sp>
        <p:nvSpPr>
          <p:cNvPr id="3" name="Pladsholder til tekst 2">
            <a:extLst>
              <a:ext uri="{FF2B5EF4-FFF2-40B4-BE49-F238E27FC236}">
                <a16:creationId xmlns:a16="http://schemas.microsoft.com/office/drawing/2014/main" id="{747E1822-66D0-44B7-9BB3-1F0DE729108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1B120550-3C66-4522-84FC-8AF7167FB4F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2B32F7-D52E-4726-A5EC-49BAD2BCD733}" type="datetimeFigureOut">
              <a:rPr lang="da-DK" smtClean="0"/>
              <a:t>17-09-2024</a:t>
            </a:fld>
            <a:endParaRPr lang="da-DK"/>
          </a:p>
        </p:txBody>
      </p:sp>
      <p:sp>
        <p:nvSpPr>
          <p:cNvPr id="5" name="Pladsholder til sidefod 4">
            <a:extLst>
              <a:ext uri="{FF2B5EF4-FFF2-40B4-BE49-F238E27FC236}">
                <a16:creationId xmlns:a16="http://schemas.microsoft.com/office/drawing/2014/main" id="{BE2E446F-69A2-40B1-8ECD-A9A07762BC3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a-DK"/>
          </a:p>
        </p:txBody>
      </p:sp>
      <p:sp>
        <p:nvSpPr>
          <p:cNvPr id="6" name="Pladsholder til slidenummer 5">
            <a:extLst>
              <a:ext uri="{FF2B5EF4-FFF2-40B4-BE49-F238E27FC236}">
                <a16:creationId xmlns:a16="http://schemas.microsoft.com/office/drawing/2014/main" id="{8DD5ED34-AAA7-40F6-91E0-7BFA83752C8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7AD1DB-B281-42B5-A28F-1A8027678FE7}" type="slidenum">
              <a:rPr lang="da-DK" smtClean="0"/>
              <a:t>‹nr.›</a:t>
            </a:fld>
            <a:endParaRPr lang="da-DK"/>
          </a:p>
        </p:txBody>
      </p:sp>
    </p:spTree>
    <p:extLst>
      <p:ext uri="{BB962C8B-B14F-4D97-AF65-F5344CB8AC3E}">
        <p14:creationId xmlns:p14="http://schemas.microsoft.com/office/powerpoint/2010/main" val="34537188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www.dr.dk/drtv/se/explainer_-hvorfor-har-usa-et-vaabenproblem_324771"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youtube.com/watch?v=EPhWR4d3FJQ"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0" name="Picture 6" descr="Præsidentvalg i USA | faktalink">
            <a:extLst>
              <a:ext uri="{FF2B5EF4-FFF2-40B4-BE49-F238E27FC236}">
                <a16:creationId xmlns:a16="http://schemas.microsoft.com/office/drawing/2014/main" id="{DCC00CFF-3648-149C-A0E6-581C5706809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23341" r="-3" b="-3"/>
          <a:stretch/>
        </p:blipFill>
        <p:spPr bwMode="auto">
          <a:xfrm>
            <a:off x="1" y="-6235"/>
            <a:ext cx="3255403" cy="2505456"/>
          </a:xfrm>
          <a:custGeom>
            <a:avLst/>
            <a:gdLst/>
            <a:ahLst/>
            <a:cxnLst/>
            <a:rect l="l" t="t" r="r" b="b"/>
            <a:pathLst>
              <a:path w="3255403" h="2505456">
                <a:moveTo>
                  <a:pt x="0" y="0"/>
                </a:moveTo>
                <a:lnTo>
                  <a:pt x="3255403" y="0"/>
                </a:lnTo>
                <a:lnTo>
                  <a:pt x="2094477" y="2505456"/>
                </a:lnTo>
                <a:lnTo>
                  <a:pt x="0" y="2505456"/>
                </a:lnTo>
                <a:close/>
              </a:path>
            </a:pathLst>
          </a:custGeom>
          <a:noFill/>
          <a:extLst>
            <a:ext uri="{909E8E84-426E-40DD-AFC4-6F175D3DCCD1}">
              <a14:hiddenFill xmlns:a14="http://schemas.microsoft.com/office/drawing/2010/main">
                <a:solidFill>
                  <a:srgbClr val="FFFFFF"/>
                </a:solidFill>
              </a14:hiddenFill>
            </a:ext>
          </a:extLst>
        </p:spPr>
      </p:pic>
      <p:pic>
        <p:nvPicPr>
          <p:cNvPr id="1028" name="Picture 4" descr="United States of America map. USA map with states and state names isolated  – stock vector Stock-vektor | Adobe Stock">
            <a:extLst>
              <a:ext uri="{FF2B5EF4-FFF2-40B4-BE49-F238E27FC236}">
                <a16:creationId xmlns:a16="http://schemas.microsoft.com/office/drawing/2014/main" id="{CB9DFE2B-E035-DCED-AB57-4F5FA8A9852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t="4942" r="-3" b="17136"/>
          <a:stretch/>
        </p:blipFill>
        <p:spPr bwMode="auto">
          <a:xfrm>
            <a:off x="7381876" y="10"/>
            <a:ext cx="4810125" cy="2501827"/>
          </a:xfrm>
          <a:custGeom>
            <a:avLst/>
            <a:gdLst/>
            <a:ahLst/>
            <a:cxnLst/>
            <a:rect l="l" t="t" r="r" b="b"/>
            <a:pathLst>
              <a:path w="4810125" h="2501837">
                <a:moveTo>
                  <a:pt x="1159248" y="0"/>
                </a:moveTo>
                <a:lnTo>
                  <a:pt x="4810125" y="0"/>
                </a:lnTo>
                <a:lnTo>
                  <a:pt x="4810125" y="2501837"/>
                </a:lnTo>
                <a:lnTo>
                  <a:pt x="0" y="2501837"/>
                </a:lnTo>
                <a:close/>
              </a:path>
            </a:pathLst>
          </a:custGeom>
          <a:noFill/>
          <a:extLst>
            <a:ext uri="{909E8E84-426E-40DD-AFC4-6F175D3DCCD1}">
              <a14:hiddenFill xmlns:a14="http://schemas.microsoft.com/office/drawing/2010/main">
                <a:solidFill>
                  <a:srgbClr val="FFFFFF"/>
                </a:solidFill>
              </a14:hiddenFill>
            </a:ext>
          </a:extLst>
        </p:spPr>
      </p:pic>
      <p:pic>
        <p:nvPicPr>
          <p:cNvPr id="1034" name="Picture 10" descr="Vil du arbejde i USA? - Arbejd efter 9 måneders studier | Studysea">
            <a:extLst>
              <a:ext uri="{FF2B5EF4-FFF2-40B4-BE49-F238E27FC236}">
                <a16:creationId xmlns:a16="http://schemas.microsoft.com/office/drawing/2014/main" id="{B8412C68-FD77-BD99-5725-AA435419401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l="13171" r="25910" b="-1"/>
          <a:stretch/>
        </p:blipFill>
        <p:spPr bwMode="auto">
          <a:xfrm>
            <a:off x="4675537" y="-6235"/>
            <a:ext cx="3677817" cy="2505456"/>
          </a:xfrm>
          <a:custGeom>
            <a:avLst/>
            <a:gdLst/>
            <a:ahLst/>
            <a:cxnLst/>
            <a:rect l="l" t="t" r="r" b="b"/>
            <a:pathLst>
              <a:path w="3677817" h="2505456">
                <a:moveTo>
                  <a:pt x="1160926" y="0"/>
                </a:moveTo>
                <a:lnTo>
                  <a:pt x="3677817" y="0"/>
                </a:lnTo>
                <a:lnTo>
                  <a:pt x="2516891" y="2505456"/>
                </a:lnTo>
                <a:lnTo>
                  <a:pt x="0" y="2505456"/>
                </a:lnTo>
                <a:close/>
              </a:path>
            </a:pathLst>
          </a:custGeom>
          <a:noFill/>
          <a:extLst>
            <a:ext uri="{909E8E84-426E-40DD-AFC4-6F175D3DCCD1}">
              <a14:hiddenFill xmlns:a14="http://schemas.microsoft.com/office/drawing/2010/main">
                <a:solidFill>
                  <a:srgbClr val="FFFFFF"/>
                </a:solidFill>
              </a14:hiddenFill>
            </a:ext>
          </a:extLst>
        </p:spPr>
      </p:pic>
      <p:pic>
        <p:nvPicPr>
          <p:cNvPr id="1026" name="Picture 2" descr="USA - Wikipedia, den frie encyklopædi">
            <a:extLst>
              <a:ext uri="{FF2B5EF4-FFF2-40B4-BE49-F238E27FC236}">
                <a16:creationId xmlns:a16="http://schemas.microsoft.com/office/drawing/2014/main" id="{8B2BD4DB-BAC9-E16C-C34C-A3977B1DE65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r="10499" b="-2"/>
          <a:stretch/>
        </p:blipFill>
        <p:spPr bwMode="auto">
          <a:xfrm>
            <a:off x="1" y="2660089"/>
            <a:ext cx="7122523" cy="4197911"/>
          </a:xfrm>
          <a:custGeom>
            <a:avLst/>
            <a:gdLst/>
            <a:ahLst/>
            <a:cxnLst/>
            <a:rect l="l" t="t" r="r" b="b"/>
            <a:pathLst>
              <a:path w="7122523" h="4197911">
                <a:moveTo>
                  <a:pt x="0" y="0"/>
                </a:moveTo>
                <a:lnTo>
                  <a:pt x="7122523" y="0"/>
                </a:lnTo>
                <a:lnTo>
                  <a:pt x="5177382" y="4197911"/>
                </a:lnTo>
                <a:lnTo>
                  <a:pt x="5171159" y="4197911"/>
                </a:lnTo>
                <a:lnTo>
                  <a:pt x="3981368" y="4197911"/>
                </a:lnTo>
                <a:lnTo>
                  <a:pt x="2331323" y="4197911"/>
                </a:lnTo>
                <a:lnTo>
                  <a:pt x="0" y="4197911"/>
                </a:lnTo>
                <a:close/>
              </a:path>
            </a:pathLst>
          </a:custGeom>
          <a:noFill/>
          <a:extLst>
            <a:ext uri="{909E8E84-426E-40DD-AFC4-6F175D3DCCD1}">
              <a14:hiddenFill xmlns:a14="http://schemas.microsoft.com/office/drawing/2010/main">
                <a:solidFill>
                  <a:srgbClr val="FFFFFF"/>
                </a:solidFill>
              </a14:hiddenFill>
            </a:ext>
          </a:extLst>
        </p:spPr>
      </p:pic>
      <p:sp>
        <p:nvSpPr>
          <p:cNvPr id="1043" name="Freeform 43">
            <a:extLst>
              <a:ext uri="{FF2B5EF4-FFF2-40B4-BE49-F238E27FC236}">
                <a16:creationId xmlns:a16="http://schemas.microsoft.com/office/drawing/2014/main" id="{AAD8F19F-4A55-467B-BED0-8837659A90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53050" y="2660089"/>
            <a:ext cx="6838950" cy="4197911"/>
          </a:xfrm>
          <a:custGeom>
            <a:avLst/>
            <a:gdLst>
              <a:gd name="connsiteX0" fmla="*/ 4893809 w 6838950"/>
              <a:gd name="connsiteY0" fmla="*/ 0 h 4197911"/>
              <a:gd name="connsiteX1" fmla="*/ 4887586 w 6838950"/>
              <a:gd name="connsiteY1" fmla="*/ 0 h 4197911"/>
              <a:gd name="connsiteX2" fmla="*/ 3697795 w 6838950"/>
              <a:gd name="connsiteY2" fmla="*/ 0 h 4197911"/>
              <a:gd name="connsiteX3" fmla="*/ 2047750 w 6838950"/>
              <a:gd name="connsiteY3" fmla="*/ 0 h 4197911"/>
              <a:gd name="connsiteX4" fmla="*/ 0 w 6838950"/>
              <a:gd name="connsiteY4" fmla="*/ 0 h 4197911"/>
              <a:gd name="connsiteX5" fmla="*/ 0 w 6838950"/>
              <a:gd name="connsiteY5" fmla="*/ 4197911 h 4197911"/>
              <a:gd name="connsiteX6" fmla="*/ 6838950 w 6838950"/>
              <a:gd name="connsiteY6" fmla="*/ 4197911 h 41979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38950" h="4197911">
                <a:moveTo>
                  <a:pt x="4893809" y="0"/>
                </a:moveTo>
                <a:lnTo>
                  <a:pt x="4887586" y="0"/>
                </a:lnTo>
                <a:lnTo>
                  <a:pt x="3697795" y="0"/>
                </a:lnTo>
                <a:lnTo>
                  <a:pt x="2047750" y="0"/>
                </a:lnTo>
                <a:lnTo>
                  <a:pt x="0" y="0"/>
                </a:lnTo>
                <a:lnTo>
                  <a:pt x="0" y="4197911"/>
                </a:lnTo>
                <a:lnTo>
                  <a:pt x="6838950" y="4197911"/>
                </a:lnTo>
                <a:close/>
              </a:path>
            </a:pathLst>
          </a:custGeom>
          <a:solidFill>
            <a:srgbClr val="29456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2789E0E0-C125-473F-5F61-A4E503C8CF09}"/>
              </a:ext>
            </a:extLst>
          </p:cNvPr>
          <p:cNvSpPr>
            <a:spLocks noGrp="1"/>
          </p:cNvSpPr>
          <p:nvPr>
            <p:ph type="ctrTitle"/>
          </p:nvPr>
        </p:nvSpPr>
        <p:spPr>
          <a:xfrm>
            <a:off x="6619164" y="4189864"/>
            <a:ext cx="4997354" cy="2163872"/>
          </a:xfrm>
        </p:spPr>
        <p:txBody>
          <a:bodyPr anchor="t">
            <a:normAutofit/>
          </a:bodyPr>
          <a:lstStyle/>
          <a:p>
            <a:pPr algn="r"/>
            <a:r>
              <a:rPr lang="da-DK">
                <a:solidFill>
                  <a:srgbClr val="FFFFFF"/>
                </a:solidFill>
              </a:rPr>
              <a:t>Modul 1: Hvad sker der i USA?</a:t>
            </a:r>
          </a:p>
        </p:txBody>
      </p:sp>
      <p:sp>
        <p:nvSpPr>
          <p:cNvPr id="3" name="Undertitel 2">
            <a:extLst>
              <a:ext uri="{FF2B5EF4-FFF2-40B4-BE49-F238E27FC236}">
                <a16:creationId xmlns:a16="http://schemas.microsoft.com/office/drawing/2014/main" id="{FB7964F5-7BB1-6AD7-DCCC-B92C0A5B41E1}"/>
              </a:ext>
            </a:extLst>
          </p:cNvPr>
          <p:cNvSpPr>
            <a:spLocks noGrp="1"/>
          </p:cNvSpPr>
          <p:nvPr>
            <p:ph type="subTitle" idx="1"/>
          </p:nvPr>
        </p:nvSpPr>
        <p:spPr>
          <a:xfrm>
            <a:off x="7381876" y="3304307"/>
            <a:ext cx="4234642" cy="826661"/>
          </a:xfrm>
        </p:spPr>
        <p:txBody>
          <a:bodyPr anchor="b">
            <a:normAutofit/>
          </a:bodyPr>
          <a:lstStyle/>
          <a:p>
            <a:pPr algn="r"/>
            <a:r>
              <a:rPr lang="da-DK">
                <a:solidFill>
                  <a:srgbClr val="FFFFFF"/>
                </a:solidFill>
              </a:rPr>
              <a:t>Forløb: Valg i USA 2024 – et demokrati i frit fald?</a:t>
            </a:r>
          </a:p>
        </p:txBody>
      </p:sp>
      <p:pic>
        <p:nvPicPr>
          <p:cNvPr id="1032" name="Picture 8" descr="Start virksomhed i USA">
            <a:extLst>
              <a:ext uri="{FF2B5EF4-FFF2-40B4-BE49-F238E27FC236}">
                <a16:creationId xmlns:a16="http://schemas.microsoft.com/office/drawing/2014/main" id="{6EFF583C-2EC3-4410-D1B4-F2E099F44EE3}"/>
              </a:ext>
            </a:extLst>
          </p:cNvPr>
          <p:cNvPicPr>
            <a:picLocks noChangeAspect="1" noChangeArrowheads="1"/>
          </p:cNvPicPr>
          <p:nvPr/>
        </p:nvPicPr>
        <p:blipFill>
          <a:blip r:embed="rId6">
            <a:extLst>
              <a:ext uri="{28A0092B-C50C-407E-A947-70E740481C1C}">
                <a14:useLocalDpi xmlns:a14="http://schemas.microsoft.com/office/drawing/2010/main" val="0"/>
              </a:ext>
            </a:extLst>
          </a:blip>
          <a:srcRect r="9485" b="1"/>
          <a:stretch/>
        </p:blipFill>
        <p:spPr bwMode="auto">
          <a:xfrm>
            <a:off x="2261968" y="10"/>
            <a:ext cx="3393943" cy="2502833"/>
          </a:xfrm>
          <a:custGeom>
            <a:avLst/>
            <a:gdLst/>
            <a:ahLst/>
            <a:cxnLst/>
            <a:rect l="l" t="t" r="r" b="b"/>
            <a:pathLst>
              <a:path w="3393943" h="2502843">
                <a:moveTo>
                  <a:pt x="1159715" y="0"/>
                </a:moveTo>
                <a:lnTo>
                  <a:pt x="3393943" y="0"/>
                </a:lnTo>
                <a:lnTo>
                  <a:pt x="2234228" y="2502843"/>
                </a:lnTo>
                <a:lnTo>
                  <a:pt x="0" y="2502843"/>
                </a:ln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187810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par>
                                <p:cTn id="8" presetID="10" presetClass="entr" presetSubtype="0" fill="hold" grpId="0" nodeType="withEffect">
                                  <p:stCondLst>
                                    <p:cond delay="1500"/>
                                  </p:stCondLst>
                                  <p:iterate>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7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2A88544-5A3B-A309-3F5F-D9B372110369}"/>
              </a:ext>
            </a:extLst>
          </p:cNvPr>
          <p:cNvSpPr>
            <a:spLocks noGrp="1"/>
          </p:cNvSpPr>
          <p:nvPr>
            <p:ph type="title"/>
          </p:nvPr>
        </p:nvSpPr>
        <p:spPr/>
        <p:txBody>
          <a:bodyPr/>
          <a:lstStyle/>
          <a:p>
            <a:r>
              <a:rPr lang="da-DK" dirty="0"/>
              <a:t>Den amerikanske drøm</a:t>
            </a:r>
          </a:p>
        </p:txBody>
      </p:sp>
      <p:sp>
        <p:nvSpPr>
          <p:cNvPr id="3" name="Pladsholder til indhold 2">
            <a:extLst>
              <a:ext uri="{FF2B5EF4-FFF2-40B4-BE49-F238E27FC236}">
                <a16:creationId xmlns:a16="http://schemas.microsoft.com/office/drawing/2014/main" id="{B8C32BA1-034E-E82B-61A2-CC28EBBA0B04}"/>
              </a:ext>
            </a:extLst>
          </p:cNvPr>
          <p:cNvSpPr>
            <a:spLocks noGrp="1"/>
          </p:cNvSpPr>
          <p:nvPr>
            <p:ph idx="1"/>
          </p:nvPr>
        </p:nvSpPr>
        <p:spPr>
          <a:xfrm>
            <a:off x="540774" y="1690688"/>
            <a:ext cx="10813026" cy="4486275"/>
          </a:xfrm>
        </p:spPr>
        <p:txBody>
          <a:bodyPr/>
          <a:lstStyle/>
          <a:p>
            <a:r>
              <a:rPr lang="da-DK" dirty="0"/>
              <a:t>Drømmen er en slags „etos for USA“ – </a:t>
            </a:r>
          </a:p>
          <a:p>
            <a:pPr lvl="1"/>
            <a:r>
              <a:rPr lang="da-DK" dirty="0"/>
              <a:t>for troen på eller idéen om, at netop i det amerikanske samfund er det muligt for alle at bevæge sig fra bunden af samfundets stige, gennem flid, tro og virkelyst, til toppen af samfundet. </a:t>
            </a:r>
          </a:p>
          <a:p>
            <a:pPr lvl="1"/>
            <a:endParaRPr lang="da-DK" dirty="0"/>
          </a:p>
          <a:p>
            <a:r>
              <a:rPr lang="da-DK" dirty="0"/>
              <a:t>Den amerikanske drøm bygger på håb og optimisme og har en indbygget forestilling om, at </a:t>
            </a:r>
            <a:r>
              <a:rPr lang="da-DK" dirty="0" err="1"/>
              <a:t>good</a:t>
            </a:r>
            <a:r>
              <a:rPr lang="da-DK" dirty="0"/>
              <a:t> </a:t>
            </a:r>
            <a:r>
              <a:rPr lang="da-DK" dirty="0" err="1"/>
              <a:t>days</a:t>
            </a:r>
            <a:r>
              <a:rPr lang="da-DK" dirty="0"/>
              <a:t> </a:t>
            </a:r>
            <a:r>
              <a:rPr lang="da-DK" dirty="0" err="1"/>
              <a:t>are</a:t>
            </a:r>
            <a:r>
              <a:rPr lang="da-DK" dirty="0"/>
              <a:t> </a:t>
            </a:r>
            <a:r>
              <a:rPr lang="da-DK" dirty="0" err="1"/>
              <a:t>always</a:t>
            </a:r>
            <a:r>
              <a:rPr lang="da-DK" dirty="0"/>
              <a:t> </a:t>
            </a:r>
            <a:r>
              <a:rPr lang="da-DK" dirty="0" err="1"/>
              <a:t>ahead</a:t>
            </a:r>
            <a:r>
              <a:rPr lang="da-DK" dirty="0"/>
              <a:t>. </a:t>
            </a:r>
          </a:p>
          <a:p>
            <a:pPr lvl="1"/>
            <a:r>
              <a:rPr lang="da-DK" dirty="0"/>
              <a:t>Den rummer også troen på, at alle i USA, uanset de økonomiske forhold, man nu engang fødes ind i, har lige gode muligheder for at få succes i livet.</a:t>
            </a:r>
          </a:p>
        </p:txBody>
      </p:sp>
    </p:spTree>
    <p:extLst>
      <p:ext uri="{BB962C8B-B14F-4D97-AF65-F5344CB8AC3E}">
        <p14:creationId xmlns:p14="http://schemas.microsoft.com/office/powerpoint/2010/main" val="36160108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127" name="Rectangle 5126">
            <a:extLst>
              <a:ext uri="{FF2B5EF4-FFF2-40B4-BE49-F238E27FC236}">
                <a16:creationId xmlns:a16="http://schemas.microsoft.com/office/drawing/2014/main" id="{1A95671B-3CC6-4792-9114-B74FAEA224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0AA92523-C461-F7C8-E246-17355B1C2E5D}"/>
              </a:ext>
            </a:extLst>
          </p:cNvPr>
          <p:cNvSpPr>
            <a:spLocks noGrp="1"/>
          </p:cNvSpPr>
          <p:nvPr>
            <p:ph type="title"/>
          </p:nvPr>
        </p:nvSpPr>
        <p:spPr>
          <a:xfrm>
            <a:off x="1008184" y="174032"/>
            <a:ext cx="10175631" cy="1111843"/>
          </a:xfrm>
        </p:spPr>
        <p:txBody>
          <a:bodyPr anchor="ctr">
            <a:normAutofit/>
          </a:bodyPr>
          <a:lstStyle/>
          <a:p>
            <a:pPr algn="ctr"/>
            <a:r>
              <a:rPr lang="en-US" sz="3700" dirty="0" err="1"/>
              <a:t>Figur</a:t>
            </a:r>
            <a:r>
              <a:rPr lang="en-US" sz="3700" dirty="0"/>
              <a:t> 3.1 Equality of opportunity versus equality of outcome</a:t>
            </a:r>
            <a:endParaRPr lang="da-DK" sz="3700" dirty="0"/>
          </a:p>
        </p:txBody>
      </p:sp>
      <p:sp>
        <p:nvSpPr>
          <p:cNvPr id="3" name="Pladsholder til indhold 2">
            <a:extLst>
              <a:ext uri="{FF2B5EF4-FFF2-40B4-BE49-F238E27FC236}">
                <a16:creationId xmlns:a16="http://schemas.microsoft.com/office/drawing/2014/main" id="{2E1A2D56-5783-4817-659F-AB0F05F55104}"/>
              </a:ext>
            </a:extLst>
          </p:cNvPr>
          <p:cNvSpPr>
            <a:spLocks noGrp="1"/>
          </p:cNvSpPr>
          <p:nvPr>
            <p:ph idx="1"/>
          </p:nvPr>
        </p:nvSpPr>
        <p:spPr>
          <a:xfrm>
            <a:off x="1008184" y="1459907"/>
            <a:ext cx="10175630" cy="767904"/>
          </a:xfrm>
        </p:spPr>
        <p:txBody>
          <a:bodyPr anchor="ctr">
            <a:normAutofit/>
          </a:bodyPr>
          <a:lstStyle/>
          <a:p>
            <a:pPr algn="ctr"/>
            <a:endParaRPr lang="da-DK" sz="2000"/>
          </a:p>
        </p:txBody>
      </p:sp>
      <p:pic>
        <p:nvPicPr>
          <p:cNvPr id="5122" name="Picture 2" descr="Et billede, der indeholder tekst, skærmbillede, Font/skrifttype, visitkort&#10;&#10;Automatisk genereret beskrivelse">
            <a:extLst>
              <a:ext uri="{FF2B5EF4-FFF2-40B4-BE49-F238E27FC236}">
                <a16:creationId xmlns:a16="http://schemas.microsoft.com/office/drawing/2014/main" id="{83AF2604-ADAC-B6B7-FBC4-2FC34D85AE2D}"/>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835154" y="2501472"/>
            <a:ext cx="10515595" cy="37067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284767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53" name="Down Arrow 7">
            <a:extLst>
              <a:ext uri="{FF2B5EF4-FFF2-40B4-BE49-F238E27FC236}">
                <a16:creationId xmlns:a16="http://schemas.microsoft.com/office/drawing/2014/main" id="{D4771268-CB57-404A-9271-370EB28F60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00100" y="1491343"/>
            <a:ext cx="3333749" cy="3499103"/>
          </a:xfrm>
          <a:prstGeom prst="downArrow">
            <a:avLst>
              <a:gd name="adj1" fmla="val 100000"/>
              <a:gd name="adj2" fmla="val 15788"/>
            </a:avLst>
          </a:prstGeom>
          <a:solidFill>
            <a:srgbClr val="404040"/>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07B8FAFC-6812-2032-A456-B7C83E1E0851}"/>
              </a:ext>
            </a:extLst>
          </p:cNvPr>
          <p:cNvSpPr>
            <a:spLocks noGrp="1"/>
          </p:cNvSpPr>
          <p:nvPr>
            <p:ph type="title"/>
          </p:nvPr>
        </p:nvSpPr>
        <p:spPr>
          <a:xfrm>
            <a:off x="1028700" y="1967266"/>
            <a:ext cx="2628900" cy="2547257"/>
          </a:xfrm>
          <a:noFill/>
        </p:spPr>
        <p:txBody>
          <a:bodyPr vert="horz" lIns="91440" tIns="45720" rIns="91440" bIns="45720" rtlCol="0" anchor="ctr">
            <a:normAutofit/>
          </a:bodyPr>
          <a:lstStyle/>
          <a:p>
            <a:pPr algn="ctr"/>
            <a:r>
              <a:rPr lang="en-US" sz="3600" kern="1200">
                <a:solidFill>
                  <a:srgbClr val="FFFFFF"/>
                </a:solidFill>
                <a:latin typeface="+mj-lt"/>
                <a:ea typeface="+mj-ea"/>
                <a:cs typeface="+mj-cs"/>
              </a:rPr>
              <a:t>Den amerikanske drøm</a:t>
            </a:r>
          </a:p>
        </p:txBody>
      </p:sp>
      <p:pic>
        <p:nvPicPr>
          <p:cNvPr id="6146" name="Picture 2">
            <a:extLst>
              <a:ext uri="{FF2B5EF4-FFF2-40B4-BE49-F238E27FC236}">
                <a16:creationId xmlns:a16="http://schemas.microsoft.com/office/drawing/2014/main" id="{0C7D4D11-4FC2-FA6E-A190-A806A4E056A1}"/>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5056638" y="307996"/>
            <a:ext cx="6596881" cy="59042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274036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38CDC75-6120-13C1-1312-7D61E2F5E027}"/>
              </a:ext>
            </a:extLst>
          </p:cNvPr>
          <p:cNvSpPr>
            <a:spLocks noGrp="1"/>
          </p:cNvSpPr>
          <p:nvPr>
            <p:ph type="title"/>
          </p:nvPr>
        </p:nvSpPr>
        <p:spPr/>
        <p:txBody>
          <a:bodyPr/>
          <a:lstStyle/>
          <a:p>
            <a:r>
              <a:rPr lang="da-DK" dirty="0">
                <a:hlinkClick r:id="rId2"/>
              </a:rPr>
              <a:t>DRTV - </a:t>
            </a:r>
            <a:r>
              <a:rPr lang="da-DK" dirty="0" err="1">
                <a:hlinkClick r:id="rId2"/>
              </a:rPr>
              <a:t>Explainer</a:t>
            </a:r>
            <a:r>
              <a:rPr lang="da-DK" dirty="0">
                <a:hlinkClick r:id="rId2"/>
              </a:rPr>
              <a:t>: Hvorfor har USA et våbenproblem?</a:t>
            </a:r>
            <a:endParaRPr lang="da-DK" dirty="0"/>
          </a:p>
        </p:txBody>
      </p:sp>
      <p:sp>
        <p:nvSpPr>
          <p:cNvPr id="3" name="Pladsholder til indhold 2">
            <a:extLst>
              <a:ext uri="{FF2B5EF4-FFF2-40B4-BE49-F238E27FC236}">
                <a16:creationId xmlns:a16="http://schemas.microsoft.com/office/drawing/2014/main" id="{8A1E24AA-24B7-8B63-94DE-24A16507243A}"/>
              </a:ext>
            </a:extLst>
          </p:cNvPr>
          <p:cNvSpPr>
            <a:spLocks noGrp="1"/>
          </p:cNvSpPr>
          <p:nvPr>
            <p:ph idx="1"/>
          </p:nvPr>
        </p:nvSpPr>
        <p:spPr/>
        <p:txBody>
          <a:bodyPr/>
          <a:lstStyle/>
          <a:p>
            <a:endParaRPr lang="da-DK"/>
          </a:p>
        </p:txBody>
      </p:sp>
    </p:spTree>
    <p:extLst>
      <p:ext uri="{BB962C8B-B14F-4D97-AF65-F5344CB8AC3E}">
        <p14:creationId xmlns:p14="http://schemas.microsoft.com/office/powerpoint/2010/main" val="23694637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57" name="Rectangle 2056">
            <a:extLst>
              <a:ext uri="{FF2B5EF4-FFF2-40B4-BE49-F238E27FC236}">
                <a16:creationId xmlns:a16="http://schemas.microsoft.com/office/drawing/2014/main" id="{AC477752-ACCA-41C1-9B1D-D0CED1F9CB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B97DBB52-A5B8-78A9-9477-2DCE99EA194D}"/>
              </a:ext>
            </a:extLst>
          </p:cNvPr>
          <p:cNvSpPr>
            <a:spLocks noGrp="1"/>
          </p:cNvSpPr>
          <p:nvPr>
            <p:ph type="title"/>
          </p:nvPr>
        </p:nvSpPr>
        <p:spPr>
          <a:xfrm>
            <a:off x="127000" y="154624"/>
            <a:ext cx="11821160" cy="1306475"/>
          </a:xfrm>
        </p:spPr>
        <p:txBody>
          <a:bodyPr vert="horz" lIns="91440" tIns="45720" rIns="91440" bIns="45720" rtlCol="0" anchor="ctr">
            <a:normAutofit/>
          </a:bodyPr>
          <a:lstStyle/>
          <a:p>
            <a:pPr algn="ctr"/>
            <a:r>
              <a:rPr lang="en-US" sz="2900" b="1" kern="1200" dirty="0" err="1">
                <a:solidFill>
                  <a:schemeClr val="tx1"/>
                </a:solidFill>
                <a:latin typeface="+mj-lt"/>
                <a:ea typeface="+mj-ea"/>
                <a:cs typeface="+mj-cs"/>
              </a:rPr>
              <a:t>Figur</a:t>
            </a:r>
            <a:r>
              <a:rPr lang="en-US" sz="2900" b="1" kern="1200" dirty="0">
                <a:solidFill>
                  <a:schemeClr val="tx1"/>
                </a:solidFill>
                <a:latin typeface="+mj-lt"/>
                <a:ea typeface="+mj-ea"/>
                <a:cs typeface="+mj-cs"/>
              </a:rPr>
              <a:t> 2.1 </a:t>
            </a:r>
            <a:r>
              <a:rPr lang="en-US" sz="2900" b="1" kern="1200" dirty="0" err="1">
                <a:solidFill>
                  <a:schemeClr val="tx1"/>
                </a:solidFill>
                <a:latin typeface="+mj-lt"/>
                <a:ea typeface="+mj-ea"/>
                <a:cs typeface="+mj-cs"/>
              </a:rPr>
              <a:t>Amerikanernes</a:t>
            </a:r>
            <a:r>
              <a:rPr lang="en-US" sz="2900" b="1" kern="1200" dirty="0">
                <a:solidFill>
                  <a:schemeClr val="tx1"/>
                </a:solidFill>
                <a:latin typeface="+mj-lt"/>
                <a:ea typeface="+mj-ea"/>
                <a:cs typeface="+mj-cs"/>
              </a:rPr>
              <a:t> </a:t>
            </a:r>
            <a:r>
              <a:rPr lang="en-US" sz="2900" b="1" kern="1200" dirty="0" err="1">
                <a:solidFill>
                  <a:schemeClr val="tx1"/>
                </a:solidFill>
                <a:latin typeface="+mj-lt"/>
                <a:ea typeface="+mj-ea"/>
                <a:cs typeface="+mj-cs"/>
              </a:rPr>
              <a:t>tillid</a:t>
            </a:r>
            <a:r>
              <a:rPr lang="en-US" sz="2900" b="1" kern="1200" dirty="0">
                <a:solidFill>
                  <a:schemeClr val="tx1"/>
                </a:solidFill>
                <a:latin typeface="+mj-lt"/>
                <a:ea typeface="+mj-ea"/>
                <a:cs typeface="+mj-cs"/>
              </a:rPr>
              <a:t> </a:t>
            </a:r>
            <a:r>
              <a:rPr lang="en-US" sz="2900" b="1" kern="1200" dirty="0" err="1">
                <a:solidFill>
                  <a:schemeClr val="tx1"/>
                </a:solidFill>
                <a:latin typeface="+mj-lt"/>
                <a:ea typeface="+mj-ea"/>
                <a:cs typeface="+mj-cs"/>
              </a:rPr>
              <a:t>til</a:t>
            </a:r>
            <a:r>
              <a:rPr lang="en-US" sz="2900" b="1" kern="1200" dirty="0">
                <a:solidFill>
                  <a:schemeClr val="tx1"/>
                </a:solidFill>
                <a:latin typeface="+mj-lt"/>
                <a:ea typeface="+mj-ea"/>
                <a:cs typeface="+mj-cs"/>
              </a:rPr>
              <a:t> det </a:t>
            </a:r>
            <a:r>
              <a:rPr lang="en-US" sz="2900" b="1" kern="1200" dirty="0" err="1">
                <a:solidFill>
                  <a:schemeClr val="tx1"/>
                </a:solidFill>
                <a:latin typeface="+mj-lt"/>
                <a:ea typeface="+mj-ea"/>
                <a:cs typeface="+mj-cs"/>
              </a:rPr>
              <a:t>politiske</a:t>
            </a:r>
            <a:r>
              <a:rPr lang="en-US" sz="2900" b="1" kern="1200" dirty="0">
                <a:solidFill>
                  <a:schemeClr val="tx1"/>
                </a:solidFill>
                <a:latin typeface="+mj-lt"/>
                <a:ea typeface="+mj-ea"/>
                <a:cs typeface="+mj-cs"/>
              </a:rPr>
              <a:t> </a:t>
            </a:r>
            <a:r>
              <a:rPr lang="en-US" sz="2900" b="1" kern="1200" dirty="0" err="1">
                <a:solidFill>
                  <a:schemeClr val="tx1"/>
                </a:solidFill>
                <a:latin typeface="+mj-lt"/>
                <a:ea typeface="+mj-ea"/>
                <a:cs typeface="+mj-cs"/>
              </a:rPr>
              <a:t>styre</a:t>
            </a:r>
            <a:r>
              <a:rPr lang="en-US" sz="2900" b="1" kern="1200" dirty="0">
                <a:solidFill>
                  <a:schemeClr val="tx1"/>
                </a:solidFill>
                <a:latin typeface="+mj-lt"/>
                <a:ea typeface="+mj-ea"/>
                <a:cs typeface="+mj-cs"/>
              </a:rPr>
              <a:t> </a:t>
            </a:r>
            <a:r>
              <a:rPr lang="en-US" sz="2900" b="1" kern="1200" dirty="0" err="1">
                <a:solidFill>
                  <a:schemeClr val="tx1"/>
                </a:solidFill>
                <a:latin typeface="+mj-lt"/>
                <a:ea typeface="+mj-ea"/>
                <a:cs typeface="+mj-cs"/>
              </a:rPr>
              <a:t>i</a:t>
            </a:r>
            <a:r>
              <a:rPr lang="en-US" sz="2900" b="1" kern="1200" dirty="0">
                <a:solidFill>
                  <a:schemeClr val="tx1"/>
                </a:solidFill>
                <a:latin typeface="+mj-lt"/>
                <a:ea typeface="+mj-ea"/>
                <a:cs typeface="+mj-cs"/>
              </a:rPr>
              <a:t> Washington, D.C., 1958-2023 (</a:t>
            </a:r>
            <a:r>
              <a:rPr lang="en-US" sz="2900" b="1" kern="1200" dirty="0" err="1">
                <a:solidFill>
                  <a:schemeClr val="tx1"/>
                </a:solidFill>
                <a:latin typeface="+mj-lt"/>
                <a:ea typeface="+mj-ea"/>
                <a:cs typeface="+mj-cs"/>
              </a:rPr>
              <a:t>procent</a:t>
            </a:r>
            <a:r>
              <a:rPr lang="en-US" sz="2900" b="1" kern="1200" dirty="0">
                <a:solidFill>
                  <a:schemeClr val="tx1"/>
                </a:solidFill>
                <a:latin typeface="+mj-lt"/>
                <a:ea typeface="+mj-ea"/>
                <a:cs typeface="+mj-cs"/>
              </a:rPr>
              <a:t>)</a:t>
            </a:r>
          </a:p>
        </p:txBody>
      </p:sp>
      <p:pic>
        <p:nvPicPr>
          <p:cNvPr id="2052" name="Picture 4">
            <a:extLst>
              <a:ext uri="{FF2B5EF4-FFF2-40B4-BE49-F238E27FC236}">
                <a16:creationId xmlns:a16="http://schemas.microsoft.com/office/drawing/2014/main" id="{1089D0C3-0D99-1E6A-CEF9-6BB11A7881FF}"/>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260684" y="1373171"/>
            <a:ext cx="11514755" cy="49225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410795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103404-F84F-42D0-5C89-CEBF1D75E551}"/>
              </a:ext>
            </a:extLst>
          </p:cNvPr>
          <p:cNvSpPr>
            <a:spLocks noGrp="1"/>
          </p:cNvSpPr>
          <p:nvPr>
            <p:ph type="title"/>
          </p:nvPr>
        </p:nvSpPr>
        <p:spPr/>
        <p:txBody>
          <a:bodyPr/>
          <a:lstStyle/>
          <a:p>
            <a:r>
              <a:rPr lang="da-DK" dirty="0"/>
              <a:t>Fælles refleksion</a:t>
            </a:r>
          </a:p>
        </p:txBody>
      </p:sp>
      <p:sp>
        <p:nvSpPr>
          <p:cNvPr id="3" name="Pladsholder til indhold 2">
            <a:extLst>
              <a:ext uri="{FF2B5EF4-FFF2-40B4-BE49-F238E27FC236}">
                <a16:creationId xmlns:a16="http://schemas.microsoft.com/office/drawing/2014/main" id="{C4E6A03D-E862-0672-A7BA-3B3DC4E2D492}"/>
              </a:ext>
            </a:extLst>
          </p:cNvPr>
          <p:cNvSpPr>
            <a:spLocks noGrp="1"/>
          </p:cNvSpPr>
          <p:nvPr>
            <p:ph idx="1"/>
          </p:nvPr>
        </p:nvSpPr>
        <p:spPr/>
        <p:txBody>
          <a:bodyPr/>
          <a:lstStyle/>
          <a:p>
            <a:r>
              <a:rPr lang="da-DK" dirty="0"/>
              <a:t>Hvad ønsker I at blive klogere på i dette forløb?</a:t>
            </a:r>
          </a:p>
        </p:txBody>
      </p:sp>
    </p:spTree>
    <p:extLst>
      <p:ext uri="{BB962C8B-B14F-4D97-AF65-F5344CB8AC3E}">
        <p14:creationId xmlns:p14="http://schemas.microsoft.com/office/powerpoint/2010/main" val="25203809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32D65D3-5D41-52B1-1F2A-D72F04E04520}"/>
              </a:ext>
            </a:extLst>
          </p:cNvPr>
          <p:cNvSpPr>
            <a:spLocks noGrp="1"/>
          </p:cNvSpPr>
          <p:nvPr>
            <p:ph type="ctrTitle"/>
          </p:nvPr>
        </p:nvSpPr>
        <p:spPr/>
        <p:txBody>
          <a:bodyPr/>
          <a:lstStyle/>
          <a:p>
            <a:r>
              <a:rPr lang="da-DK" dirty="0"/>
              <a:t>BRUCE SPRINGSTEEN</a:t>
            </a:r>
          </a:p>
        </p:txBody>
      </p:sp>
      <p:sp>
        <p:nvSpPr>
          <p:cNvPr id="3" name="Undertitel 2">
            <a:extLst>
              <a:ext uri="{FF2B5EF4-FFF2-40B4-BE49-F238E27FC236}">
                <a16:creationId xmlns:a16="http://schemas.microsoft.com/office/drawing/2014/main" id="{13691990-6383-63CE-C9BC-90F45583BF5D}"/>
              </a:ext>
            </a:extLst>
          </p:cNvPr>
          <p:cNvSpPr>
            <a:spLocks noGrp="1"/>
          </p:cNvSpPr>
          <p:nvPr>
            <p:ph type="subTitle" idx="1"/>
          </p:nvPr>
        </p:nvSpPr>
        <p:spPr/>
        <p:txBody>
          <a:bodyPr/>
          <a:lstStyle/>
          <a:p>
            <a:r>
              <a:rPr lang="en-US" dirty="0">
                <a:hlinkClick r:id="rId2"/>
              </a:rPr>
              <a:t>Bruce Springsteen - Born in the U.S.A. (Official Video)</a:t>
            </a:r>
            <a:endParaRPr lang="da-DK" dirty="0"/>
          </a:p>
        </p:txBody>
      </p:sp>
    </p:spTree>
    <p:extLst>
      <p:ext uri="{BB962C8B-B14F-4D97-AF65-F5344CB8AC3E}">
        <p14:creationId xmlns:p14="http://schemas.microsoft.com/office/powerpoint/2010/main" val="11869780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3418AB6-C850-04FF-8041-64E063016B57}"/>
              </a:ext>
            </a:extLst>
          </p:cNvPr>
          <p:cNvSpPr>
            <a:spLocks noGrp="1"/>
          </p:cNvSpPr>
          <p:nvPr>
            <p:ph type="title"/>
          </p:nvPr>
        </p:nvSpPr>
        <p:spPr/>
        <p:txBody>
          <a:bodyPr/>
          <a:lstStyle/>
          <a:p>
            <a:r>
              <a:rPr lang="da-DK" dirty="0"/>
              <a:t>Program</a:t>
            </a:r>
          </a:p>
        </p:txBody>
      </p:sp>
      <p:sp>
        <p:nvSpPr>
          <p:cNvPr id="3" name="Pladsholder til indhold 2">
            <a:extLst>
              <a:ext uri="{FF2B5EF4-FFF2-40B4-BE49-F238E27FC236}">
                <a16:creationId xmlns:a16="http://schemas.microsoft.com/office/drawing/2014/main" id="{57325F38-C48B-6D7B-97E0-9307F29D6245}"/>
              </a:ext>
            </a:extLst>
          </p:cNvPr>
          <p:cNvSpPr>
            <a:spLocks noGrp="1"/>
          </p:cNvSpPr>
          <p:nvPr>
            <p:ph idx="1"/>
          </p:nvPr>
        </p:nvSpPr>
        <p:spPr/>
        <p:txBody>
          <a:bodyPr/>
          <a:lstStyle/>
          <a:p>
            <a:pPr marL="514350" indent="-514350">
              <a:buFont typeface="+mj-lt"/>
              <a:buAutoNum type="arabicPeriod"/>
            </a:pPr>
            <a:r>
              <a:rPr lang="da-DK" dirty="0">
                <a:sym typeface="Wingdings" panose="05000000000000000000" pitchFamily="2" charset="2"/>
              </a:rPr>
              <a:t>Gennemgang </a:t>
            </a:r>
            <a:r>
              <a:rPr lang="da-DK">
                <a:sym typeface="Wingdings" panose="05000000000000000000" pitchFamily="2" charset="2"/>
              </a:rPr>
              <a:t>af jeres </a:t>
            </a:r>
            <a:r>
              <a:rPr lang="da-DK" dirty="0">
                <a:sym typeface="Wingdings" panose="05000000000000000000" pitchFamily="2" charset="2"/>
              </a:rPr>
              <a:t>centrale pointer (lektien)</a:t>
            </a:r>
          </a:p>
          <a:p>
            <a:pPr marL="514350" indent="-514350">
              <a:buFont typeface="+mj-lt"/>
              <a:buAutoNum type="arabicPeriod"/>
            </a:pPr>
            <a:r>
              <a:rPr lang="da-DK" dirty="0">
                <a:sym typeface="Wingdings" panose="05000000000000000000" pitchFamily="2" charset="2"/>
              </a:rPr>
              <a:t>Forløbets spørgsmål: “Et demokrati i frit fald?”</a:t>
            </a:r>
          </a:p>
          <a:p>
            <a:pPr marL="514350" indent="-514350">
              <a:buFont typeface="+mj-lt"/>
              <a:buAutoNum type="arabicPeriod"/>
            </a:pPr>
            <a:r>
              <a:rPr lang="da-DK" dirty="0">
                <a:sym typeface="Wingdings" panose="05000000000000000000" pitchFamily="2" charset="2"/>
              </a:rPr>
              <a:t>Kort læreroplæg om det amerikanske politiske system + den amerikanske drøm med fokus på præsidenten</a:t>
            </a:r>
          </a:p>
          <a:p>
            <a:pPr marL="514350" indent="-514350">
              <a:buFont typeface="+mj-lt"/>
              <a:buAutoNum type="arabicPeriod"/>
            </a:pPr>
            <a:r>
              <a:rPr lang="da-DK" dirty="0">
                <a:sym typeface="Wingdings" panose="05000000000000000000" pitchFamily="2" charset="2"/>
              </a:rPr>
              <a:t>DRTV “Hvorfor har USA et våbenproblem?”</a:t>
            </a:r>
          </a:p>
          <a:p>
            <a:pPr marL="514350" indent="-514350">
              <a:buFont typeface="+mj-lt"/>
              <a:buAutoNum type="arabicPeriod"/>
            </a:pPr>
            <a:r>
              <a:rPr lang="da-DK" dirty="0">
                <a:sym typeface="Wingdings" panose="05000000000000000000" pitchFamily="2" charset="2"/>
              </a:rPr>
              <a:t>Figurlæsning: Tabel 2.1 “Hvorfor så få amerikanerne, der har tillid til regeringen?”</a:t>
            </a:r>
          </a:p>
          <a:p>
            <a:pPr marL="514350" indent="-514350">
              <a:buFont typeface="+mj-lt"/>
              <a:buAutoNum type="arabicPeriod"/>
            </a:pPr>
            <a:r>
              <a:rPr lang="da-DK" dirty="0">
                <a:sym typeface="Wingdings" panose="05000000000000000000" pitchFamily="2" charset="2"/>
              </a:rPr>
              <a:t>Fælles refleksion</a:t>
            </a:r>
          </a:p>
        </p:txBody>
      </p:sp>
    </p:spTree>
    <p:extLst>
      <p:ext uri="{BB962C8B-B14F-4D97-AF65-F5344CB8AC3E}">
        <p14:creationId xmlns:p14="http://schemas.microsoft.com/office/powerpoint/2010/main" val="19284583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42A4CAF-A501-5C3E-4EB9-8F423EA2D42B}"/>
              </a:ext>
            </a:extLst>
          </p:cNvPr>
          <p:cNvSpPr>
            <a:spLocks noGrp="1"/>
          </p:cNvSpPr>
          <p:nvPr>
            <p:ph type="title"/>
          </p:nvPr>
        </p:nvSpPr>
        <p:spPr/>
        <p:txBody>
          <a:bodyPr/>
          <a:lstStyle/>
          <a:p>
            <a:r>
              <a:rPr lang="da-DK" dirty="0"/>
              <a:t>Lektien: Tre centrale pointer</a:t>
            </a:r>
          </a:p>
        </p:txBody>
      </p:sp>
      <p:sp>
        <p:nvSpPr>
          <p:cNvPr id="3" name="Pladsholder til indhold 2">
            <a:extLst>
              <a:ext uri="{FF2B5EF4-FFF2-40B4-BE49-F238E27FC236}">
                <a16:creationId xmlns:a16="http://schemas.microsoft.com/office/drawing/2014/main" id="{59A4EBE9-BB2E-161F-74BC-1A04C95416DA}"/>
              </a:ext>
            </a:extLst>
          </p:cNvPr>
          <p:cNvSpPr>
            <a:spLocks noGrp="1"/>
          </p:cNvSpPr>
          <p:nvPr>
            <p:ph idx="1"/>
          </p:nvPr>
        </p:nvSpPr>
        <p:spPr/>
        <p:txBody>
          <a:bodyPr/>
          <a:lstStyle/>
          <a:p>
            <a:r>
              <a:rPr lang="da-DK" dirty="0"/>
              <a:t>To og to: Præsenter jeres tre centrale pointer til hinanden</a:t>
            </a:r>
          </a:p>
          <a:p>
            <a:r>
              <a:rPr lang="da-DK" dirty="0"/>
              <a:t>Derefter på tavlen</a:t>
            </a:r>
          </a:p>
        </p:txBody>
      </p:sp>
    </p:spTree>
    <p:extLst>
      <p:ext uri="{BB962C8B-B14F-4D97-AF65-F5344CB8AC3E}">
        <p14:creationId xmlns:p14="http://schemas.microsoft.com/office/powerpoint/2010/main" val="13679847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742A7F3-FA66-113D-3F54-D01DAD0EB181}"/>
              </a:ext>
            </a:extLst>
          </p:cNvPr>
          <p:cNvSpPr>
            <a:spLocks noGrp="1"/>
          </p:cNvSpPr>
          <p:nvPr>
            <p:ph type="title"/>
          </p:nvPr>
        </p:nvSpPr>
        <p:spPr/>
        <p:txBody>
          <a:bodyPr/>
          <a:lstStyle/>
          <a:p>
            <a:r>
              <a:rPr lang="da-DK" dirty="0"/>
              <a:t>Forløbets spørgsmål: </a:t>
            </a:r>
            <a:r>
              <a:rPr lang="da-DK" i="1" dirty="0"/>
              <a:t>Et demokrati i frit fald?</a:t>
            </a:r>
          </a:p>
        </p:txBody>
      </p:sp>
      <p:sp>
        <p:nvSpPr>
          <p:cNvPr id="3" name="Pladsholder til indhold 2">
            <a:extLst>
              <a:ext uri="{FF2B5EF4-FFF2-40B4-BE49-F238E27FC236}">
                <a16:creationId xmlns:a16="http://schemas.microsoft.com/office/drawing/2014/main" id="{2BD812AF-20CA-9BB7-19A2-68C391EF108B}"/>
              </a:ext>
            </a:extLst>
          </p:cNvPr>
          <p:cNvSpPr>
            <a:spLocks noGrp="1"/>
          </p:cNvSpPr>
          <p:nvPr>
            <p:ph idx="1"/>
          </p:nvPr>
        </p:nvSpPr>
        <p:spPr>
          <a:xfrm>
            <a:off x="412955" y="1425677"/>
            <a:ext cx="10940845" cy="5067198"/>
          </a:xfrm>
        </p:spPr>
        <p:txBody>
          <a:bodyPr>
            <a:normAutofit/>
          </a:bodyPr>
          <a:lstStyle/>
          <a:p>
            <a:pPr marL="0" indent="0">
              <a:buNone/>
            </a:pPr>
            <a:endParaRPr lang="da-DK" sz="2400" dirty="0"/>
          </a:p>
          <a:p>
            <a:pPr marL="0" indent="0">
              <a:buNone/>
            </a:pPr>
            <a:r>
              <a:rPr lang="da-DK" sz="2400" dirty="0"/>
              <a:t>Bekymringer om, at de demokratiske institutioner og praksisser i landet er under pres og i tilbagegang.</a:t>
            </a:r>
          </a:p>
          <a:p>
            <a:pPr marL="0" indent="0">
              <a:buNone/>
            </a:pPr>
            <a:endParaRPr lang="da-DK" sz="2400" dirty="0"/>
          </a:p>
          <a:p>
            <a:r>
              <a:rPr lang="da-DK" sz="2400" b="1" i="1" dirty="0"/>
              <a:t>Valgmanipulation</a:t>
            </a:r>
            <a:r>
              <a:rPr lang="da-DK" sz="2400" dirty="0"/>
              <a:t>: Der er indført love i flere stater, som gør det sværere for visse grupper at stemme, og der er bekymringer om politisering af valgadministrationen1.</a:t>
            </a:r>
          </a:p>
          <a:p>
            <a:r>
              <a:rPr lang="da-DK" sz="2400" b="1" dirty="0"/>
              <a:t>Polarisering</a:t>
            </a:r>
            <a:r>
              <a:rPr lang="da-DK" sz="2400" dirty="0"/>
              <a:t>: Kongressen er ofte fastlåst og </a:t>
            </a:r>
            <a:r>
              <a:rPr lang="da-DK" sz="2400" dirty="0" err="1"/>
              <a:t>hyperpartisk</a:t>
            </a:r>
            <a:r>
              <a:rPr lang="da-DK" sz="2400" dirty="0"/>
              <a:t>, hvilket gør det svært at føre effektiv kontrol med den udøvende magt</a:t>
            </a:r>
          </a:p>
          <a:p>
            <a:r>
              <a:rPr lang="da-DK" sz="2400" b="1" dirty="0"/>
              <a:t>Retsvæsenets upartiskhed</a:t>
            </a:r>
            <a:r>
              <a:rPr lang="da-DK" sz="2400" dirty="0"/>
              <a:t>: Der er spørgsmål om domstolenes upartiskhed, hvilket underminerer tilliden til retssystemet</a:t>
            </a:r>
          </a:p>
          <a:p>
            <a:r>
              <a:rPr lang="da-DK" sz="2400" b="1" dirty="0"/>
              <a:t>Ulighed og diskrimination</a:t>
            </a:r>
            <a:r>
              <a:rPr lang="da-DK" sz="2400" dirty="0"/>
              <a:t>: Den stigende ulighed i det amerikanske samfund</a:t>
            </a:r>
          </a:p>
        </p:txBody>
      </p:sp>
    </p:spTree>
    <p:extLst>
      <p:ext uri="{BB962C8B-B14F-4D97-AF65-F5344CB8AC3E}">
        <p14:creationId xmlns:p14="http://schemas.microsoft.com/office/powerpoint/2010/main" val="6434134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4D1E2B58-9948-1623-B7D8-36CA44B923FF}"/>
              </a:ext>
            </a:extLst>
          </p:cNvPr>
          <p:cNvSpPr>
            <a:spLocks noGrp="1"/>
          </p:cNvSpPr>
          <p:nvPr>
            <p:ph type="title"/>
          </p:nvPr>
        </p:nvSpPr>
        <p:spPr>
          <a:xfrm>
            <a:off x="838200" y="365125"/>
            <a:ext cx="10515600" cy="1325563"/>
          </a:xfrm>
        </p:spPr>
        <p:txBody>
          <a:bodyPr>
            <a:normAutofit/>
          </a:bodyPr>
          <a:lstStyle/>
          <a:p>
            <a:r>
              <a:rPr lang="da-DK" sz="5400" dirty="0"/>
              <a:t>USA som føderation</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ladsholder til indhold 2">
            <a:extLst>
              <a:ext uri="{FF2B5EF4-FFF2-40B4-BE49-F238E27FC236}">
                <a16:creationId xmlns:a16="http://schemas.microsoft.com/office/drawing/2014/main" id="{127BFFFD-CACE-9A74-3F9E-F64346635D9D}"/>
              </a:ext>
            </a:extLst>
          </p:cNvPr>
          <p:cNvSpPr>
            <a:spLocks noGrp="1"/>
          </p:cNvSpPr>
          <p:nvPr>
            <p:ph idx="1"/>
          </p:nvPr>
        </p:nvSpPr>
        <p:spPr>
          <a:xfrm>
            <a:off x="499872" y="1929384"/>
            <a:ext cx="10853928" cy="4526914"/>
          </a:xfrm>
        </p:spPr>
        <p:txBody>
          <a:bodyPr>
            <a:normAutofit/>
          </a:bodyPr>
          <a:lstStyle/>
          <a:p>
            <a:r>
              <a:rPr lang="da-DK" sz="2200" dirty="0"/>
              <a:t>USA er en føderation: dvs. et politisk system, hvor en central (national) føderal regering deler magten med 50 forskellige delstatsregeringer, der er en del af den samlede føderation</a:t>
            </a:r>
            <a:br>
              <a:rPr lang="da-DK" sz="2200" dirty="0"/>
            </a:br>
            <a:endParaRPr lang="da-DK" sz="2200" dirty="0"/>
          </a:p>
          <a:p>
            <a:r>
              <a:rPr lang="da-DK" sz="2200" dirty="0"/>
              <a:t>USA er en republik, hvor statsoverhovedet er præsidenten. </a:t>
            </a:r>
            <a:br>
              <a:rPr lang="da-DK" sz="2200" dirty="0"/>
            </a:br>
            <a:endParaRPr lang="da-DK" sz="2200" dirty="0"/>
          </a:p>
          <a:p>
            <a:r>
              <a:rPr lang="da-DK" sz="2200" dirty="0"/>
              <a:t>Den føderale republik består af 50 delstater og et distrikt (Washington, D.C.), med én centralt valgt føderal regering, der har politisk magt til at træffe visse beslutninger på visse af forfatningen udmålte områder, som har gyldighed for hele USA. </a:t>
            </a:r>
            <a:br>
              <a:rPr lang="da-DK" sz="2200" dirty="0"/>
            </a:br>
            <a:endParaRPr lang="da-DK" sz="2200" dirty="0"/>
          </a:p>
          <a:p>
            <a:r>
              <a:rPr lang="da-DK" sz="2200" dirty="0"/>
              <a:t>Delstaterne har dog en lang række rettigheder og politisk suverænitet (selvbestemmelsesret) til at træffe politiske beslutninger inden for deres egen delstat, uden at den føderale regering må blande sig.</a:t>
            </a:r>
          </a:p>
        </p:txBody>
      </p:sp>
    </p:spTree>
    <p:extLst>
      <p:ext uri="{BB962C8B-B14F-4D97-AF65-F5344CB8AC3E}">
        <p14:creationId xmlns:p14="http://schemas.microsoft.com/office/powerpoint/2010/main" val="13382308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074" name="Picture 2">
            <a:extLst>
              <a:ext uri="{FF2B5EF4-FFF2-40B4-BE49-F238E27FC236}">
                <a16:creationId xmlns:a16="http://schemas.microsoft.com/office/drawing/2014/main" id="{C3260A1C-D4A6-4E13-4475-3AEACE6B144A}"/>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150892" y="204385"/>
            <a:ext cx="11837907" cy="59781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85598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03" name="Rectangle 4102">
            <a:extLst>
              <a:ext uri="{FF2B5EF4-FFF2-40B4-BE49-F238E27FC236}">
                <a16:creationId xmlns:a16="http://schemas.microsoft.com/office/drawing/2014/main" id="{A4AC5506-6312-4701-8D3C-40187889A9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51752"/>
            <a:ext cx="12192000" cy="73655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857DA6A3-C2FA-C14E-10A9-9BC445C7841C}"/>
              </a:ext>
            </a:extLst>
          </p:cNvPr>
          <p:cNvSpPr>
            <a:spLocks noGrp="1"/>
          </p:cNvSpPr>
          <p:nvPr>
            <p:ph type="title"/>
          </p:nvPr>
        </p:nvSpPr>
        <p:spPr>
          <a:xfrm>
            <a:off x="556532" y="643467"/>
            <a:ext cx="11210925" cy="744836"/>
          </a:xfrm>
        </p:spPr>
        <p:txBody>
          <a:bodyPr vert="horz" lIns="91440" tIns="45720" rIns="91440" bIns="45720" rtlCol="0" anchor="ctr">
            <a:normAutofit/>
          </a:bodyPr>
          <a:lstStyle/>
          <a:p>
            <a:pPr algn="ctr"/>
            <a:r>
              <a:rPr lang="en-US" sz="3200" kern="1200">
                <a:solidFill>
                  <a:schemeClr val="bg1"/>
                </a:solidFill>
                <a:latin typeface="+mj-lt"/>
                <a:ea typeface="+mj-ea"/>
                <a:cs typeface="+mj-cs"/>
              </a:rPr>
              <a:t>Checks and balances</a:t>
            </a:r>
          </a:p>
        </p:txBody>
      </p:sp>
      <p:pic>
        <p:nvPicPr>
          <p:cNvPr id="4098" name="Picture 2">
            <a:extLst>
              <a:ext uri="{FF2B5EF4-FFF2-40B4-BE49-F238E27FC236}">
                <a16:creationId xmlns:a16="http://schemas.microsoft.com/office/drawing/2014/main" id="{39AA8374-0899-4960-FFC1-7D89EFA7D7BD}"/>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436880" y="1977570"/>
            <a:ext cx="11111653" cy="38612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564215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4AC5506-6312-4701-8D3C-40187889A9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51752"/>
            <a:ext cx="12192000" cy="73655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17E7E797-1230-1011-5BA8-35486F03BD67}"/>
              </a:ext>
            </a:extLst>
          </p:cNvPr>
          <p:cNvSpPr>
            <a:spLocks noGrp="1"/>
          </p:cNvSpPr>
          <p:nvPr>
            <p:ph type="title"/>
          </p:nvPr>
        </p:nvSpPr>
        <p:spPr>
          <a:xfrm>
            <a:off x="556532" y="643467"/>
            <a:ext cx="11210925" cy="744836"/>
          </a:xfrm>
        </p:spPr>
        <p:txBody>
          <a:bodyPr vert="horz" lIns="91440" tIns="45720" rIns="91440" bIns="45720" rtlCol="0" anchor="ctr">
            <a:normAutofit/>
          </a:bodyPr>
          <a:lstStyle/>
          <a:p>
            <a:pPr algn="ctr"/>
            <a:r>
              <a:rPr lang="en-US" sz="3200" kern="1200">
                <a:solidFill>
                  <a:schemeClr val="bg1"/>
                </a:solidFill>
                <a:latin typeface="+mj-lt"/>
                <a:ea typeface="+mj-ea"/>
                <a:cs typeface="+mj-cs"/>
              </a:rPr>
              <a:t>Deltagelses- og konkurrencedemokrati</a:t>
            </a:r>
          </a:p>
        </p:txBody>
      </p:sp>
      <p:pic>
        <p:nvPicPr>
          <p:cNvPr id="5" name="Pladsholder til indhold 4">
            <a:extLst>
              <a:ext uri="{FF2B5EF4-FFF2-40B4-BE49-F238E27FC236}">
                <a16:creationId xmlns:a16="http://schemas.microsoft.com/office/drawing/2014/main" id="{4912E02C-32AE-12DC-12BD-2EE834680F4A}"/>
              </a:ext>
            </a:extLst>
          </p:cNvPr>
          <p:cNvPicPr>
            <a:picLocks noGrp="1" noChangeAspect="1"/>
          </p:cNvPicPr>
          <p:nvPr>
            <p:ph idx="1"/>
          </p:nvPr>
        </p:nvPicPr>
        <p:blipFill>
          <a:blip r:embed="rId2"/>
          <a:stretch>
            <a:fillRect/>
          </a:stretch>
        </p:blipFill>
        <p:spPr>
          <a:xfrm>
            <a:off x="140435" y="1717040"/>
            <a:ext cx="12051565" cy="4489208"/>
          </a:xfrm>
          <a:prstGeom prst="rect">
            <a:avLst/>
          </a:prstGeom>
        </p:spPr>
      </p:pic>
    </p:spTree>
    <p:extLst>
      <p:ext uri="{BB962C8B-B14F-4D97-AF65-F5344CB8AC3E}">
        <p14:creationId xmlns:p14="http://schemas.microsoft.com/office/powerpoint/2010/main" val="2721315202"/>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11554</TotalTime>
  <Words>520</Words>
  <Application>Microsoft Office PowerPoint</Application>
  <PresentationFormat>Widescreen</PresentationFormat>
  <Paragraphs>41</Paragraphs>
  <Slides>15</Slides>
  <Notes>0</Notes>
  <HiddenSlides>0</HiddenSlides>
  <MMClips>0</MMClips>
  <ScaleCrop>false</ScaleCrop>
  <HeadingPairs>
    <vt:vector size="6" baseType="variant">
      <vt:variant>
        <vt:lpstr>Benyttede skrifttyper</vt:lpstr>
      </vt:variant>
      <vt:variant>
        <vt:i4>4</vt:i4>
      </vt:variant>
      <vt:variant>
        <vt:lpstr>Tema</vt:lpstr>
      </vt:variant>
      <vt:variant>
        <vt:i4>1</vt:i4>
      </vt:variant>
      <vt:variant>
        <vt:lpstr>Slidetitler</vt:lpstr>
      </vt:variant>
      <vt:variant>
        <vt:i4>15</vt:i4>
      </vt:variant>
    </vt:vector>
  </HeadingPairs>
  <TitlesOfParts>
    <vt:vector size="20" baseType="lpstr">
      <vt:lpstr>Arial</vt:lpstr>
      <vt:lpstr>Calibri</vt:lpstr>
      <vt:lpstr>Calibri Light</vt:lpstr>
      <vt:lpstr>Wingdings</vt:lpstr>
      <vt:lpstr>Office-tema</vt:lpstr>
      <vt:lpstr>Modul 1: Hvad sker der i USA?</vt:lpstr>
      <vt:lpstr>BRUCE SPRINGSTEEN</vt:lpstr>
      <vt:lpstr>Program</vt:lpstr>
      <vt:lpstr>Lektien: Tre centrale pointer</vt:lpstr>
      <vt:lpstr>Forløbets spørgsmål: Et demokrati i frit fald?</vt:lpstr>
      <vt:lpstr>USA som føderation</vt:lpstr>
      <vt:lpstr>PowerPoint-præsentation</vt:lpstr>
      <vt:lpstr>Checks and balances</vt:lpstr>
      <vt:lpstr>Deltagelses- og konkurrencedemokrati</vt:lpstr>
      <vt:lpstr>Den amerikanske drøm</vt:lpstr>
      <vt:lpstr>Figur 3.1 Equality of opportunity versus equality of outcome</vt:lpstr>
      <vt:lpstr>Den amerikanske drøm</vt:lpstr>
      <vt:lpstr>DRTV - Explainer: Hvorfor har USA et våbenproblem?</vt:lpstr>
      <vt:lpstr>Figur 2.1 Amerikanernes tillid til det politiske styre i Washington, D.C., 1958-2023 (procent)</vt:lpstr>
      <vt:lpstr>Fælles refleksion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PowerPoint-præsentation</dc:title>
  <dc:creator>Christoffer Østergaard Carstens</dc:creator>
  <cp:lastModifiedBy>Christoffer Østergaard Carstens</cp:lastModifiedBy>
  <cp:revision>1</cp:revision>
  <dcterms:created xsi:type="dcterms:W3CDTF">2021-10-26T12:32:10Z</dcterms:created>
  <dcterms:modified xsi:type="dcterms:W3CDTF">2024-09-17T19:20:22Z</dcterms:modified>
</cp:coreProperties>
</file>