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4" r:id="rId3"/>
    <p:sldId id="257" r:id="rId4"/>
    <p:sldId id="269" r:id="rId5"/>
    <p:sldId id="271" r:id="rId6"/>
    <p:sldId id="268" r:id="rId7"/>
    <p:sldId id="272" r:id="rId8"/>
    <p:sldId id="266" r:id="rId9"/>
    <p:sldId id="265" r:id="rId10"/>
    <p:sldId id="270" r:id="rId11"/>
    <p:sldId id="267" r:id="rId1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772" autoAdjust="0"/>
  </p:normalViewPr>
  <p:slideViewPr>
    <p:cSldViewPr snapToGrid="0">
      <p:cViewPr varScale="1">
        <p:scale>
          <a:sx n="72" d="100"/>
          <a:sy n="72" d="100"/>
        </p:scale>
        <p:origin x="45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fer Østergaard Carstens" userId="5d542c86-40b2-4e4f-ab37-dc2fab4fc46a" providerId="ADAL" clId="{C5C7B4F1-154D-4A89-A05D-29876C092AA6}"/>
    <pc:docChg chg="custSel addSld delSld modSld sldOrd">
      <pc:chgData name="Christoffer Østergaard Carstens" userId="5d542c86-40b2-4e4f-ab37-dc2fab4fc46a" providerId="ADAL" clId="{C5C7B4F1-154D-4A89-A05D-29876C092AA6}" dt="2022-08-03T08:36:45.300" v="936" actId="20577"/>
      <pc:docMkLst>
        <pc:docMk/>
      </pc:docMkLst>
      <pc:sldChg chg="addSp delSp modSp mod">
        <pc:chgData name="Christoffer Østergaard Carstens" userId="5d542c86-40b2-4e4f-ab37-dc2fab4fc46a" providerId="ADAL" clId="{C5C7B4F1-154D-4A89-A05D-29876C092AA6}" dt="2022-08-03T08:09:57.620" v="215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C5C7B4F1-154D-4A89-A05D-29876C092AA6}" dt="2022-08-03T08:07:21.865" v="102" actId="404"/>
          <ac:spMkLst>
            <pc:docMk/>
            <pc:sldMk cId="834824033" sldId="256"/>
            <ac:spMk id="2" creationId="{CF317B45-C707-4F78-A046-9DB5738B0282}"/>
          </ac:spMkLst>
        </pc:spChg>
        <pc:picChg chg="del">
          <ac:chgData name="Christoffer Østergaard Carstens" userId="5d542c86-40b2-4e4f-ab37-dc2fab4fc46a" providerId="ADAL" clId="{C5C7B4F1-154D-4A89-A05D-29876C092AA6}" dt="2022-08-03T08:08:20.494" v="203" actId="478"/>
          <ac:picMkLst>
            <pc:docMk/>
            <pc:sldMk cId="834824033" sldId="256"/>
            <ac:picMk id="1028" creationId="{2709C00F-2085-416F-9DA8-1EAF0367DCE3}"/>
          </ac:picMkLst>
        </pc:picChg>
        <pc:picChg chg="add del mod">
          <ac:chgData name="Christoffer Østergaard Carstens" userId="5d542c86-40b2-4e4f-ab37-dc2fab4fc46a" providerId="ADAL" clId="{C5C7B4F1-154D-4A89-A05D-29876C092AA6}" dt="2022-08-03T08:09:50.683" v="210" actId="478"/>
          <ac:picMkLst>
            <pc:docMk/>
            <pc:sldMk cId="834824033" sldId="256"/>
            <ac:picMk id="2050" creationId="{F06D454A-0380-4B9A-8CF9-A2DF4ACBCD7E}"/>
          </ac:picMkLst>
        </pc:picChg>
        <pc:picChg chg="add mod">
          <ac:chgData name="Christoffer Østergaard Carstens" userId="5d542c86-40b2-4e4f-ab37-dc2fab4fc46a" providerId="ADAL" clId="{C5C7B4F1-154D-4A89-A05D-29876C092AA6}" dt="2022-08-03T08:09:57.620" v="215" actId="1076"/>
          <ac:picMkLst>
            <pc:docMk/>
            <pc:sldMk cId="834824033" sldId="256"/>
            <ac:picMk id="2052" creationId="{4FAAEB71-B291-4B77-B8CD-BB5CC1121E4B}"/>
          </ac:picMkLst>
        </pc:picChg>
      </pc:sldChg>
      <pc:sldChg chg="del">
        <pc:chgData name="Christoffer Østergaard Carstens" userId="5d542c86-40b2-4e4f-ab37-dc2fab4fc46a" providerId="ADAL" clId="{C5C7B4F1-154D-4A89-A05D-29876C092AA6}" dt="2022-08-03T08:07:25.834" v="103" actId="47"/>
        <pc:sldMkLst>
          <pc:docMk/>
          <pc:sldMk cId="3559561001" sldId="257"/>
        </pc:sldMkLst>
      </pc:sldChg>
      <pc:sldChg chg="del">
        <pc:chgData name="Christoffer Østergaard Carstens" userId="5d542c86-40b2-4e4f-ab37-dc2fab4fc46a" providerId="ADAL" clId="{C5C7B4F1-154D-4A89-A05D-29876C092AA6}" dt="2022-08-03T08:07:26.451" v="104" actId="47"/>
        <pc:sldMkLst>
          <pc:docMk/>
          <pc:sldMk cId="12688439" sldId="258"/>
        </pc:sldMkLst>
      </pc:sldChg>
      <pc:sldChg chg="del">
        <pc:chgData name="Christoffer Østergaard Carstens" userId="5d542c86-40b2-4e4f-ab37-dc2fab4fc46a" providerId="ADAL" clId="{C5C7B4F1-154D-4A89-A05D-29876C092AA6}" dt="2022-08-03T08:07:29.504" v="107" actId="47"/>
        <pc:sldMkLst>
          <pc:docMk/>
          <pc:sldMk cId="3430617653" sldId="259"/>
        </pc:sldMkLst>
      </pc:sldChg>
      <pc:sldChg chg="del">
        <pc:chgData name="Christoffer Østergaard Carstens" userId="5d542c86-40b2-4e4f-ab37-dc2fab4fc46a" providerId="ADAL" clId="{C5C7B4F1-154D-4A89-A05D-29876C092AA6}" dt="2022-08-03T08:07:28.979" v="106" actId="47"/>
        <pc:sldMkLst>
          <pc:docMk/>
          <pc:sldMk cId="3481910656" sldId="261"/>
        </pc:sldMkLst>
      </pc:sldChg>
      <pc:sldChg chg="del">
        <pc:chgData name="Christoffer Østergaard Carstens" userId="5d542c86-40b2-4e4f-ab37-dc2fab4fc46a" providerId="ADAL" clId="{C5C7B4F1-154D-4A89-A05D-29876C092AA6}" dt="2022-08-03T08:07:26.936" v="105" actId="47"/>
        <pc:sldMkLst>
          <pc:docMk/>
          <pc:sldMk cId="3348320224" sldId="262"/>
        </pc:sldMkLst>
      </pc:sldChg>
      <pc:sldChg chg="del">
        <pc:chgData name="Christoffer Østergaard Carstens" userId="5d542c86-40b2-4e4f-ab37-dc2fab4fc46a" providerId="ADAL" clId="{C5C7B4F1-154D-4A89-A05D-29876C092AA6}" dt="2022-08-03T08:07:30.984" v="109" actId="47"/>
        <pc:sldMkLst>
          <pc:docMk/>
          <pc:sldMk cId="1989282092" sldId="263"/>
        </pc:sldMkLst>
      </pc:sldChg>
      <pc:sldChg chg="addSp modSp new mod">
        <pc:chgData name="Christoffer Østergaard Carstens" userId="5d542c86-40b2-4e4f-ab37-dc2fab4fc46a" providerId="ADAL" clId="{C5C7B4F1-154D-4A89-A05D-29876C092AA6}" dt="2022-08-03T08:10:37.908" v="219" actId="1076"/>
        <pc:sldMkLst>
          <pc:docMk/>
          <pc:sldMk cId="995137511" sldId="265"/>
        </pc:sldMkLst>
        <pc:spChg chg="mod">
          <ac:chgData name="Christoffer Østergaard Carstens" userId="5d542c86-40b2-4e4f-ab37-dc2fab4fc46a" providerId="ADAL" clId="{C5C7B4F1-154D-4A89-A05D-29876C092AA6}" dt="2022-08-03T08:07:46.031" v="142" actId="20577"/>
          <ac:spMkLst>
            <pc:docMk/>
            <pc:sldMk cId="995137511" sldId="265"/>
            <ac:spMk id="2" creationId="{FEFD82B6-2EA2-4D4E-89EF-56297D617679}"/>
          </ac:spMkLst>
        </pc:spChg>
        <pc:picChg chg="add mod">
          <ac:chgData name="Christoffer Østergaard Carstens" userId="5d542c86-40b2-4e4f-ab37-dc2fab4fc46a" providerId="ADAL" clId="{C5C7B4F1-154D-4A89-A05D-29876C092AA6}" dt="2022-08-03T08:10:37.908" v="219" actId="1076"/>
          <ac:picMkLst>
            <pc:docMk/>
            <pc:sldMk cId="995137511" sldId="265"/>
            <ac:picMk id="3074" creationId="{D95F8CEB-3039-49A9-8988-20D1C9378BBB}"/>
          </ac:picMkLst>
        </pc:picChg>
      </pc:sldChg>
      <pc:sldChg chg="del">
        <pc:chgData name="Christoffer Østergaard Carstens" userId="5d542c86-40b2-4e4f-ab37-dc2fab4fc46a" providerId="ADAL" clId="{C5C7B4F1-154D-4A89-A05D-29876C092AA6}" dt="2022-08-03T08:07:30.098" v="108" actId="47"/>
        <pc:sldMkLst>
          <pc:docMk/>
          <pc:sldMk cId="3009232182" sldId="265"/>
        </pc:sldMkLst>
      </pc:sldChg>
      <pc:sldChg chg="addSp delSp modSp new mod">
        <pc:chgData name="Christoffer Østergaard Carstens" userId="5d542c86-40b2-4e4f-ab37-dc2fab4fc46a" providerId="ADAL" clId="{C5C7B4F1-154D-4A89-A05D-29876C092AA6}" dt="2022-08-03T08:08:16.342" v="202" actId="1076"/>
        <pc:sldMkLst>
          <pc:docMk/>
          <pc:sldMk cId="3878820409" sldId="266"/>
        </pc:sldMkLst>
        <pc:spChg chg="mod">
          <ac:chgData name="Christoffer Østergaard Carstens" userId="5d542c86-40b2-4e4f-ab37-dc2fab4fc46a" providerId="ADAL" clId="{C5C7B4F1-154D-4A89-A05D-29876C092AA6}" dt="2022-08-03T08:08:00.034" v="200" actId="20577"/>
          <ac:spMkLst>
            <pc:docMk/>
            <pc:sldMk cId="3878820409" sldId="266"/>
            <ac:spMk id="2" creationId="{A0D6FBA7-8934-45F5-A1F3-C3607874CE6B}"/>
          </ac:spMkLst>
        </pc:spChg>
        <pc:spChg chg="del">
          <ac:chgData name="Christoffer Østergaard Carstens" userId="5d542c86-40b2-4e4f-ab37-dc2fab4fc46a" providerId="ADAL" clId="{C5C7B4F1-154D-4A89-A05D-29876C092AA6}" dt="2022-08-03T08:08:15.268" v="201"/>
          <ac:spMkLst>
            <pc:docMk/>
            <pc:sldMk cId="3878820409" sldId="266"/>
            <ac:spMk id="3" creationId="{FC45858C-AC79-4E4F-A6D1-35C2F4C64D18}"/>
          </ac:spMkLst>
        </pc:spChg>
        <pc:picChg chg="add mod">
          <ac:chgData name="Christoffer Østergaard Carstens" userId="5d542c86-40b2-4e4f-ab37-dc2fab4fc46a" providerId="ADAL" clId="{C5C7B4F1-154D-4A89-A05D-29876C092AA6}" dt="2022-08-03T08:08:16.342" v="202" actId="1076"/>
          <ac:picMkLst>
            <pc:docMk/>
            <pc:sldMk cId="3878820409" sldId="266"/>
            <ac:picMk id="1026" creationId="{93DF9639-7EE1-4A52-A274-74C6D8FDC8B9}"/>
          </ac:picMkLst>
        </pc:picChg>
      </pc:sldChg>
      <pc:sldChg chg="modSp new mod">
        <pc:chgData name="Christoffer Østergaard Carstens" userId="5d542c86-40b2-4e4f-ab37-dc2fab4fc46a" providerId="ADAL" clId="{C5C7B4F1-154D-4A89-A05D-29876C092AA6}" dt="2022-08-03T08:13:47.867" v="668" actId="20577"/>
        <pc:sldMkLst>
          <pc:docMk/>
          <pc:sldMk cId="1347423285" sldId="267"/>
        </pc:sldMkLst>
        <pc:spChg chg="mod">
          <ac:chgData name="Christoffer Østergaard Carstens" userId="5d542c86-40b2-4e4f-ab37-dc2fab4fc46a" providerId="ADAL" clId="{C5C7B4F1-154D-4A89-A05D-29876C092AA6}" dt="2022-08-03T08:13:47.867" v="668" actId="20577"/>
          <ac:spMkLst>
            <pc:docMk/>
            <pc:sldMk cId="1347423285" sldId="267"/>
            <ac:spMk id="2" creationId="{5ABC338E-B0F3-486A-8F3D-2D869E2D847C}"/>
          </ac:spMkLst>
        </pc:spChg>
      </pc:sldChg>
      <pc:sldChg chg="modSp new mod ord">
        <pc:chgData name="Christoffer Østergaard Carstens" userId="5d542c86-40b2-4e4f-ab37-dc2fab4fc46a" providerId="ADAL" clId="{C5C7B4F1-154D-4A89-A05D-29876C092AA6}" dt="2022-08-03T08:14:11.608" v="670"/>
        <pc:sldMkLst>
          <pc:docMk/>
          <pc:sldMk cId="788607252" sldId="268"/>
        </pc:sldMkLst>
        <pc:spChg chg="mod">
          <ac:chgData name="Christoffer Østergaard Carstens" userId="5d542c86-40b2-4e4f-ab37-dc2fab4fc46a" providerId="ADAL" clId="{C5C7B4F1-154D-4A89-A05D-29876C092AA6}" dt="2022-08-03T08:12:15.609" v="325" actId="20577"/>
          <ac:spMkLst>
            <pc:docMk/>
            <pc:sldMk cId="788607252" sldId="268"/>
            <ac:spMk id="2" creationId="{03ECF655-2DFB-4182-A294-29F1476BE14B}"/>
          </ac:spMkLst>
        </pc:spChg>
        <pc:spChg chg="mod">
          <ac:chgData name="Christoffer Østergaard Carstens" userId="5d542c86-40b2-4e4f-ab37-dc2fab4fc46a" providerId="ADAL" clId="{C5C7B4F1-154D-4A89-A05D-29876C092AA6}" dt="2022-08-03T08:13:24.946" v="602" actId="5793"/>
          <ac:spMkLst>
            <pc:docMk/>
            <pc:sldMk cId="788607252" sldId="268"/>
            <ac:spMk id="3" creationId="{DEACFA0E-D711-4A42-A28B-285BF6B0F3BF}"/>
          </ac:spMkLst>
        </pc:spChg>
      </pc:sldChg>
      <pc:sldChg chg="addSp delSp modSp new mod">
        <pc:chgData name="Christoffer Østergaard Carstens" userId="5d542c86-40b2-4e4f-ab37-dc2fab4fc46a" providerId="ADAL" clId="{C5C7B4F1-154D-4A89-A05D-29876C092AA6}" dt="2022-08-03T08:16:55.168" v="721" actId="478"/>
        <pc:sldMkLst>
          <pc:docMk/>
          <pc:sldMk cId="3755693002" sldId="269"/>
        </pc:sldMkLst>
        <pc:spChg chg="mod">
          <ac:chgData name="Christoffer Østergaard Carstens" userId="5d542c86-40b2-4e4f-ab37-dc2fab4fc46a" providerId="ADAL" clId="{C5C7B4F1-154D-4A89-A05D-29876C092AA6}" dt="2022-08-03T08:16:32.403" v="716" actId="1076"/>
          <ac:spMkLst>
            <pc:docMk/>
            <pc:sldMk cId="3755693002" sldId="269"/>
            <ac:spMk id="2" creationId="{DDD27D1A-5AFB-4CE9-A8DD-6D8DD5F319DD}"/>
          </ac:spMkLst>
        </pc:spChg>
        <pc:spChg chg="del">
          <ac:chgData name="Christoffer Østergaard Carstens" userId="5d542c86-40b2-4e4f-ab37-dc2fab4fc46a" providerId="ADAL" clId="{C5C7B4F1-154D-4A89-A05D-29876C092AA6}" dt="2022-08-03T08:16:55.168" v="721" actId="478"/>
          <ac:spMkLst>
            <pc:docMk/>
            <pc:sldMk cId="3755693002" sldId="269"/>
            <ac:spMk id="3" creationId="{BC579B6F-81A4-4E10-AAC0-493B9D310B55}"/>
          </ac:spMkLst>
        </pc:spChg>
        <pc:picChg chg="add mod">
          <ac:chgData name="Christoffer Østergaard Carstens" userId="5d542c86-40b2-4e4f-ab37-dc2fab4fc46a" providerId="ADAL" clId="{C5C7B4F1-154D-4A89-A05D-29876C092AA6}" dt="2022-08-03T08:16:48.852" v="720" actId="14100"/>
          <ac:picMkLst>
            <pc:docMk/>
            <pc:sldMk cId="3755693002" sldId="269"/>
            <ac:picMk id="4098" creationId="{8C6AF8CB-8B7A-417C-BC59-CE1809642967}"/>
          </ac:picMkLst>
        </pc:picChg>
      </pc:sldChg>
      <pc:sldChg chg="addSp delSp modSp new mod">
        <pc:chgData name="Christoffer Østergaard Carstens" userId="5d542c86-40b2-4e4f-ab37-dc2fab4fc46a" providerId="ADAL" clId="{C5C7B4F1-154D-4A89-A05D-29876C092AA6}" dt="2022-08-03T08:18:25.577" v="727" actId="22"/>
        <pc:sldMkLst>
          <pc:docMk/>
          <pc:sldMk cId="3214485978" sldId="270"/>
        </pc:sldMkLst>
        <pc:picChg chg="add">
          <ac:chgData name="Christoffer Østergaard Carstens" userId="5d542c86-40b2-4e4f-ab37-dc2fab4fc46a" providerId="ADAL" clId="{C5C7B4F1-154D-4A89-A05D-29876C092AA6}" dt="2022-08-03T08:18:25.577" v="727" actId="22"/>
          <ac:picMkLst>
            <pc:docMk/>
            <pc:sldMk cId="3214485978" sldId="270"/>
            <ac:picMk id="5" creationId="{9ACA57FB-A958-47F0-B30E-31804475D0E6}"/>
          </ac:picMkLst>
        </pc:picChg>
        <pc:picChg chg="add del mod">
          <ac:chgData name="Christoffer Østergaard Carstens" userId="5d542c86-40b2-4e4f-ab37-dc2fab4fc46a" providerId="ADAL" clId="{C5C7B4F1-154D-4A89-A05D-29876C092AA6}" dt="2022-08-03T08:17:54.228" v="726" actId="478"/>
          <ac:picMkLst>
            <pc:docMk/>
            <pc:sldMk cId="3214485978" sldId="270"/>
            <ac:picMk id="5122" creationId="{1BFD1517-70A9-48E3-AC6B-AF4A3837EFA1}"/>
          </ac:picMkLst>
        </pc:picChg>
      </pc:sldChg>
      <pc:sldChg chg="addSp delSp modSp new mod">
        <pc:chgData name="Christoffer Østergaard Carstens" userId="5d542c86-40b2-4e4f-ab37-dc2fab4fc46a" providerId="ADAL" clId="{C5C7B4F1-154D-4A89-A05D-29876C092AA6}" dt="2022-08-03T08:19:22.664" v="799" actId="1076"/>
        <pc:sldMkLst>
          <pc:docMk/>
          <pc:sldMk cId="2522446572" sldId="271"/>
        </pc:sldMkLst>
        <pc:spChg chg="mod">
          <ac:chgData name="Christoffer Østergaard Carstens" userId="5d542c86-40b2-4e4f-ab37-dc2fab4fc46a" providerId="ADAL" clId="{C5C7B4F1-154D-4A89-A05D-29876C092AA6}" dt="2022-08-03T08:19:15.860" v="794" actId="1076"/>
          <ac:spMkLst>
            <pc:docMk/>
            <pc:sldMk cId="2522446572" sldId="271"/>
            <ac:spMk id="2" creationId="{75785FA8-08D9-43F8-A64A-5B754AE6108A}"/>
          </ac:spMkLst>
        </pc:spChg>
        <pc:spChg chg="del">
          <ac:chgData name="Christoffer Østergaard Carstens" userId="5d542c86-40b2-4e4f-ab37-dc2fab4fc46a" providerId="ADAL" clId="{C5C7B4F1-154D-4A89-A05D-29876C092AA6}" dt="2022-08-03T08:19:17.236" v="795"/>
          <ac:spMkLst>
            <pc:docMk/>
            <pc:sldMk cId="2522446572" sldId="271"/>
            <ac:spMk id="3" creationId="{7E971BDA-B988-40C0-A1F1-04E052FAF3A7}"/>
          </ac:spMkLst>
        </pc:spChg>
        <pc:picChg chg="add mod">
          <ac:chgData name="Christoffer Østergaard Carstens" userId="5d542c86-40b2-4e4f-ab37-dc2fab4fc46a" providerId="ADAL" clId="{C5C7B4F1-154D-4A89-A05D-29876C092AA6}" dt="2022-08-03T08:19:22.664" v="799" actId="1076"/>
          <ac:picMkLst>
            <pc:docMk/>
            <pc:sldMk cId="2522446572" sldId="271"/>
            <ac:picMk id="6146" creationId="{4AFE7D01-5ACF-478E-9B71-7AF1B3C443BB}"/>
          </ac:picMkLst>
        </pc:picChg>
      </pc:sldChg>
      <pc:sldChg chg="modSp new mod">
        <pc:chgData name="Christoffer Østergaard Carstens" userId="5d542c86-40b2-4e4f-ab37-dc2fab4fc46a" providerId="ADAL" clId="{C5C7B4F1-154D-4A89-A05D-29876C092AA6}" dt="2022-08-03T08:29:06.598" v="870" actId="404"/>
        <pc:sldMkLst>
          <pc:docMk/>
          <pc:sldMk cId="2432203564" sldId="272"/>
        </pc:sldMkLst>
        <pc:spChg chg="mod">
          <ac:chgData name="Christoffer Østergaard Carstens" userId="5d542c86-40b2-4e4f-ab37-dc2fab4fc46a" providerId="ADAL" clId="{C5C7B4F1-154D-4A89-A05D-29876C092AA6}" dt="2022-08-03T08:27:56.678" v="822" actId="20577"/>
          <ac:spMkLst>
            <pc:docMk/>
            <pc:sldMk cId="2432203564" sldId="272"/>
            <ac:spMk id="2" creationId="{549D8C64-354C-4A71-8200-97A49C78D389}"/>
          </ac:spMkLst>
        </pc:spChg>
        <pc:spChg chg="mod">
          <ac:chgData name="Christoffer Østergaard Carstens" userId="5d542c86-40b2-4e4f-ab37-dc2fab4fc46a" providerId="ADAL" clId="{C5C7B4F1-154D-4A89-A05D-29876C092AA6}" dt="2022-08-03T08:29:06.598" v="870" actId="404"/>
          <ac:spMkLst>
            <pc:docMk/>
            <pc:sldMk cId="2432203564" sldId="272"/>
            <ac:spMk id="3" creationId="{E504E7FB-23FC-4AE8-86BC-D907B6A6D4D8}"/>
          </ac:spMkLst>
        </pc:spChg>
      </pc:sldChg>
      <pc:sldChg chg="addSp modSp new mod">
        <pc:chgData name="Christoffer Østergaard Carstens" userId="5d542c86-40b2-4e4f-ab37-dc2fab4fc46a" providerId="ADAL" clId="{C5C7B4F1-154D-4A89-A05D-29876C092AA6}" dt="2022-08-03T08:29:57.979" v="903" actId="1076"/>
        <pc:sldMkLst>
          <pc:docMk/>
          <pc:sldMk cId="2891793371" sldId="273"/>
        </pc:sldMkLst>
        <pc:spChg chg="mod">
          <ac:chgData name="Christoffer Østergaard Carstens" userId="5d542c86-40b2-4e4f-ab37-dc2fab4fc46a" providerId="ADAL" clId="{C5C7B4F1-154D-4A89-A05D-29876C092AA6}" dt="2022-08-03T08:29:55.732" v="902" actId="20577"/>
          <ac:spMkLst>
            <pc:docMk/>
            <pc:sldMk cId="2891793371" sldId="273"/>
            <ac:spMk id="2" creationId="{312D6F6B-E848-4402-A168-0DA0C5EC17F9}"/>
          </ac:spMkLst>
        </pc:spChg>
        <pc:picChg chg="add mod">
          <ac:chgData name="Christoffer Østergaard Carstens" userId="5d542c86-40b2-4e4f-ab37-dc2fab4fc46a" providerId="ADAL" clId="{C5C7B4F1-154D-4A89-A05D-29876C092AA6}" dt="2022-08-03T08:29:57.979" v="903" actId="1076"/>
          <ac:picMkLst>
            <pc:docMk/>
            <pc:sldMk cId="2891793371" sldId="273"/>
            <ac:picMk id="7170" creationId="{F23EFB27-C82C-4057-82D6-E837ABAD489E}"/>
          </ac:picMkLst>
        </pc:picChg>
      </pc:sldChg>
      <pc:sldChg chg="modSp new mod">
        <pc:chgData name="Christoffer Østergaard Carstens" userId="5d542c86-40b2-4e4f-ab37-dc2fab4fc46a" providerId="ADAL" clId="{C5C7B4F1-154D-4A89-A05D-29876C092AA6}" dt="2022-08-03T08:36:45.300" v="936" actId="20577"/>
        <pc:sldMkLst>
          <pc:docMk/>
          <pc:sldMk cId="3203876766" sldId="274"/>
        </pc:sldMkLst>
        <pc:spChg chg="mod">
          <ac:chgData name="Christoffer Østergaard Carstens" userId="5d542c86-40b2-4e4f-ab37-dc2fab4fc46a" providerId="ADAL" clId="{C5C7B4F1-154D-4A89-A05D-29876C092AA6}" dt="2022-08-03T08:36:45.300" v="936" actId="20577"/>
          <ac:spMkLst>
            <pc:docMk/>
            <pc:sldMk cId="3203876766" sldId="274"/>
            <ac:spMk id="2" creationId="{C7824EC4-E219-4916-BB84-5E2FCBFFA44E}"/>
          </ac:spMkLst>
        </pc:spChg>
        <pc:spChg chg="mod">
          <ac:chgData name="Christoffer Østergaard Carstens" userId="5d542c86-40b2-4e4f-ab37-dc2fab4fc46a" providerId="ADAL" clId="{C5C7B4F1-154D-4A89-A05D-29876C092AA6}" dt="2022-08-03T08:32:09.148" v="918" actId="20577"/>
          <ac:spMkLst>
            <pc:docMk/>
            <pc:sldMk cId="3203876766" sldId="274"/>
            <ac:spMk id="3" creationId="{87B45946-4CD7-4068-B71D-322A32A192DC}"/>
          </ac:spMkLst>
        </pc:spChg>
      </pc:sldChg>
    </pc:docChg>
  </pc:docChgLst>
  <pc:docChgLst>
    <pc:chgData name="Christoffer Østergaard Carstens" userId="5d542c86-40b2-4e4f-ab37-dc2fab4fc46a" providerId="ADAL" clId="{4080C0E3-1CCB-4254-B8DB-DE98E9694B13}"/>
    <pc:docChg chg="undo custSel addSld delSld modSld sldOrd">
      <pc:chgData name="Christoffer Østergaard Carstens" userId="5d542c86-40b2-4e4f-ab37-dc2fab4fc46a" providerId="ADAL" clId="{4080C0E3-1CCB-4254-B8DB-DE98E9694B13}" dt="2022-09-22T07:47:47.190" v="328" actId="20577"/>
      <pc:docMkLst>
        <pc:docMk/>
      </pc:docMkLst>
      <pc:sldChg chg="modSp mod">
        <pc:chgData name="Christoffer Østergaard Carstens" userId="5d542c86-40b2-4e4f-ab37-dc2fab4fc46a" providerId="ADAL" clId="{4080C0E3-1CCB-4254-B8DB-DE98E9694B13}" dt="2022-09-22T07:47:47.190" v="328" actId="20577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4080C0E3-1CCB-4254-B8DB-DE98E9694B13}" dt="2022-09-22T07:47:47.190" v="328" actId="20577"/>
          <ac:spMkLst>
            <pc:docMk/>
            <pc:sldMk cId="834824033" sldId="256"/>
            <ac:spMk id="2" creationId="{CF317B45-C707-4F78-A046-9DB5738B0282}"/>
          </ac:spMkLst>
        </pc:spChg>
      </pc:sldChg>
      <pc:sldChg chg="modSp mod">
        <pc:chgData name="Christoffer Østergaard Carstens" userId="5d542c86-40b2-4e4f-ab37-dc2fab4fc46a" providerId="ADAL" clId="{4080C0E3-1CCB-4254-B8DB-DE98E9694B13}" dt="2022-09-19T12:42:41.742" v="172" actId="27636"/>
        <pc:sldMkLst>
          <pc:docMk/>
          <pc:sldMk cId="1186769006" sldId="257"/>
        </pc:sldMkLst>
        <pc:spChg chg="mod">
          <ac:chgData name="Christoffer Østergaard Carstens" userId="5d542c86-40b2-4e4f-ab37-dc2fab4fc46a" providerId="ADAL" clId="{4080C0E3-1CCB-4254-B8DB-DE98E9694B13}" dt="2022-09-19T12:42:41.742" v="172" actId="27636"/>
          <ac:spMkLst>
            <pc:docMk/>
            <pc:sldMk cId="1186769006" sldId="257"/>
            <ac:spMk id="3" creationId="{5E491D51-3D49-42C8-B741-17547D174B49}"/>
          </ac:spMkLst>
        </pc:spChg>
      </pc:sldChg>
      <pc:sldChg chg="modSp new mod">
        <pc:chgData name="Christoffer Østergaard Carstens" userId="5d542c86-40b2-4e4f-ab37-dc2fab4fc46a" providerId="ADAL" clId="{4080C0E3-1CCB-4254-B8DB-DE98E9694B13}" dt="2022-09-19T12:42:57.097" v="208" actId="20577"/>
        <pc:sldMkLst>
          <pc:docMk/>
          <pc:sldMk cId="406452097" sldId="258"/>
        </pc:sldMkLst>
        <pc:spChg chg="mod">
          <ac:chgData name="Christoffer Østergaard Carstens" userId="5d542c86-40b2-4e4f-ab37-dc2fab4fc46a" providerId="ADAL" clId="{4080C0E3-1CCB-4254-B8DB-DE98E9694B13}" dt="2022-09-19T12:42:57.097" v="208" actId="20577"/>
          <ac:spMkLst>
            <pc:docMk/>
            <pc:sldMk cId="406452097" sldId="258"/>
            <ac:spMk id="2" creationId="{6BD05928-6714-4AB7-8BD1-FBEF229F7E54}"/>
          </ac:spMkLst>
        </pc:spChg>
      </pc:sldChg>
      <pc:sldChg chg="del">
        <pc:chgData name="Christoffer Østergaard Carstens" userId="5d542c86-40b2-4e4f-ab37-dc2fab4fc46a" providerId="ADAL" clId="{4080C0E3-1CCB-4254-B8DB-DE98E9694B13}" dt="2022-09-19T12:42:50.752" v="177" actId="47"/>
        <pc:sldMkLst>
          <pc:docMk/>
          <pc:sldMk cId="2890009473" sldId="258"/>
        </pc:sldMkLst>
      </pc:sldChg>
      <pc:sldChg chg="modSp new mod">
        <pc:chgData name="Christoffer Østergaard Carstens" userId="5d542c86-40b2-4e4f-ab37-dc2fab4fc46a" providerId="ADAL" clId="{4080C0E3-1CCB-4254-B8DB-DE98E9694B13}" dt="2022-09-19T12:47:11.092" v="296" actId="5793"/>
        <pc:sldMkLst>
          <pc:docMk/>
          <pc:sldMk cId="1288982350" sldId="259"/>
        </pc:sldMkLst>
        <pc:spChg chg="mod">
          <ac:chgData name="Christoffer Østergaard Carstens" userId="5d542c86-40b2-4e4f-ab37-dc2fab4fc46a" providerId="ADAL" clId="{4080C0E3-1CCB-4254-B8DB-DE98E9694B13}" dt="2022-09-19T12:43:05.382" v="237" actId="20577"/>
          <ac:spMkLst>
            <pc:docMk/>
            <pc:sldMk cId="1288982350" sldId="259"/>
            <ac:spMk id="2" creationId="{D490EAB2-6803-40C9-BCF5-FBE8B5C877C5}"/>
          </ac:spMkLst>
        </pc:spChg>
        <pc:spChg chg="mod">
          <ac:chgData name="Christoffer Østergaard Carstens" userId="5d542c86-40b2-4e4f-ab37-dc2fab4fc46a" providerId="ADAL" clId="{4080C0E3-1CCB-4254-B8DB-DE98E9694B13}" dt="2022-09-19T12:47:11.092" v="296" actId="5793"/>
          <ac:spMkLst>
            <pc:docMk/>
            <pc:sldMk cId="1288982350" sldId="259"/>
            <ac:spMk id="3" creationId="{3822119C-4283-4AB1-B86A-E535649C2AE2}"/>
          </ac:spMkLst>
        </pc:spChg>
      </pc:sldChg>
      <pc:sldChg chg="del">
        <pc:chgData name="Christoffer Østergaard Carstens" userId="5d542c86-40b2-4e4f-ab37-dc2fab4fc46a" providerId="ADAL" clId="{4080C0E3-1CCB-4254-B8DB-DE98E9694B13}" dt="2022-09-19T12:42:49.005" v="175" actId="47"/>
        <pc:sldMkLst>
          <pc:docMk/>
          <pc:sldMk cId="1630153962" sldId="259"/>
        </pc:sldMkLst>
      </pc:sldChg>
      <pc:sldChg chg="del">
        <pc:chgData name="Christoffer Østergaard Carstens" userId="5d542c86-40b2-4e4f-ab37-dc2fab4fc46a" providerId="ADAL" clId="{4080C0E3-1CCB-4254-B8DB-DE98E9694B13}" dt="2022-09-19T12:42:47.633" v="174" actId="47"/>
        <pc:sldMkLst>
          <pc:docMk/>
          <pc:sldMk cId="2508651539" sldId="260"/>
        </pc:sldMkLst>
      </pc:sldChg>
      <pc:sldChg chg="modSp new mod ord">
        <pc:chgData name="Christoffer Østergaard Carstens" userId="5d542c86-40b2-4e4f-ab37-dc2fab4fc46a" providerId="ADAL" clId="{4080C0E3-1CCB-4254-B8DB-DE98E9694B13}" dt="2022-09-19T12:47:12.625" v="298"/>
        <pc:sldMkLst>
          <pc:docMk/>
          <pc:sldMk cId="3809911043" sldId="260"/>
        </pc:sldMkLst>
        <pc:spChg chg="mod">
          <ac:chgData name="Christoffer Østergaard Carstens" userId="5d542c86-40b2-4e4f-ab37-dc2fab4fc46a" providerId="ADAL" clId="{4080C0E3-1CCB-4254-B8DB-DE98E9694B13}" dt="2022-09-19T12:43:11.252" v="256" actId="20577"/>
          <ac:spMkLst>
            <pc:docMk/>
            <pc:sldMk cId="3809911043" sldId="260"/>
            <ac:spMk id="2" creationId="{D367D8AF-D6D3-468F-95D5-5D79606C92AB}"/>
          </ac:spMkLst>
        </pc:spChg>
        <pc:spChg chg="mod">
          <ac:chgData name="Christoffer Østergaard Carstens" userId="5d542c86-40b2-4e4f-ab37-dc2fab4fc46a" providerId="ADAL" clId="{4080C0E3-1CCB-4254-B8DB-DE98E9694B13}" dt="2022-09-19T12:43:37.616" v="262" actId="20577"/>
          <ac:spMkLst>
            <pc:docMk/>
            <pc:sldMk cId="3809911043" sldId="260"/>
            <ac:spMk id="3" creationId="{92D3F3E5-0BEB-4F0A-A4ED-28DD84B6B2F9}"/>
          </ac:spMkLst>
        </pc:spChg>
      </pc:sldChg>
      <pc:sldChg chg="addSp delSp modSp new mod">
        <pc:chgData name="Christoffer Østergaard Carstens" userId="5d542c86-40b2-4e4f-ab37-dc2fab4fc46a" providerId="ADAL" clId="{4080C0E3-1CCB-4254-B8DB-DE98E9694B13}" dt="2022-09-21T11:44:28.152" v="313" actId="22"/>
        <pc:sldMkLst>
          <pc:docMk/>
          <pc:sldMk cId="3199038087" sldId="261"/>
        </pc:sldMkLst>
        <pc:spChg chg="mod">
          <ac:chgData name="Christoffer Østergaard Carstens" userId="5d542c86-40b2-4e4f-ab37-dc2fab4fc46a" providerId="ADAL" clId="{4080C0E3-1CCB-4254-B8DB-DE98E9694B13}" dt="2022-09-19T12:45:58.826" v="287" actId="20577"/>
          <ac:spMkLst>
            <pc:docMk/>
            <pc:sldMk cId="3199038087" sldId="261"/>
            <ac:spMk id="2" creationId="{DCEF3DCE-D629-4757-B076-D84DDDB0017C}"/>
          </ac:spMkLst>
        </pc:spChg>
        <pc:spChg chg="mod">
          <ac:chgData name="Christoffer Østergaard Carstens" userId="5d542c86-40b2-4e4f-ab37-dc2fab4fc46a" providerId="ADAL" clId="{4080C0E3-1CCB-4254-B8DB-DE98E9694B13}" dt="2022-09-19T12:46:04.743" v="289" actId="404"/>
          <ac:spMkLst>
            <pc:docMk/>
            <pc:sldMk cId="3199038087" sldId="261"/>
            <ac:spMk id="3" creationId="{9C199D34-0368-4934-AC3C-8D22284D6759}"/>
          </ac:spMkLst>
        </pc:spChg>
        <pc:spChg chg="add del">
          <ac:chgData name="Christoffer Østergaard Carstens" userId="5d542c86-40b2-4e4f-ab37-dc2fab4fc46a" providerId="ADAL" clId="{4080C0E3-1CCB-4254-B8DB-DE98E9694B13}" dt="2022-09-21T11:44:28.152" v="313" actId="22"/>
          <ac:spMkLst>
            <pc:docMk/>
            <pc:sldMk cId="3199038087" sldId="261"/>
            <ac:spMk id="5" creationId="{6D847301-6949-4B10-AD13-954CE97C9CA4}"/>
          </ac:spMkLst>
        </pc:spChg>
      </pc:sldChg>
      <pc:sldChg chg="del">
        <pc:chgData name="Christoffer Østergaard Carstens" userId="5d542c86-40b2-4e4f-ab37-dc2fab4fc46a" providerId="ADAL" clId="{4080C0E3-1CCB-4254-B8DB-DE98E9694B13}" dt="2022-09-19T12:42:49.554" v="176" actId="47"/>
        <pc:sldMkLst>
          <pc:docMk/>
          <pc:sldMk cId="134078301" sldId="262"/>
        </pc:sldMkLst>
      </pc:sldChg>
      <pc:sldChg chg="modSp new mod">
        <pc:chgData name="Christoffer Østergaard Carstens" userId="5d542c86-40b2-4e4f-ab37-dc2fab4fc46a" providerId="ADAL" clId="{4080C0E3-1CCB-4254-B8DB-DE98E9694B13}" dt="2022-09-19T12:47:36.584" v="311" actId="20577"/>
        <pc:sldMkLst>
          <pc:docMk/>
          <pc:sldMk cId="3880505203" sldId="262"/>
        </pc:sldMkLst>
        <pc:spChg chg="mod">
          <ac:chgData name="Christoffer Østergaard Carstens" userId="5d542c86-40b2-4e4f-ab37-dc2fab4fc46a" providerId="ADAL" clId="{4080C0E3-1CCB-4254-B8DB-DE98E9694B13}" dt="2022-09-19T12:47:36.584" v="311" actId="20577"/>
          <ac:spMkLst>
            <pc:docMk/>
            <pc:sldMk cId="3880505203" sldId="262"/>
            <ac:spMk id="2" creationId="{476739BA-7990-48D0-B876-A6A98D658673}"/>
          </ac:spMkLst>
        </pc:spChg>
        <pc:spChg chg="mod">
          <ac:chgData name="Christoffer Østergaard Carstens" userId="5d542c86-40b2-4e4f-ab37-dc2fab4fc46a" providerId="ADAL" clId="{4080C0E3-1CCB-4254-B8DB-DE98E9694B13}" dt="2022-09-19T12:47:33.967" v="302"/>
          <ac:spMkLst>
            <pc:docMk/>
            <pc:sldMk cId="3880505203" sldId="262"/>
            <ac:spMk id="3" creationId="{8ED1E357-B668-4495-9CED-956886E0CAE9}"/>
          </ac:spMkLst>
        </pc:spChg>
      </pc:sldChg>
      <pc:sldChg chg="modSp new mod">
        <pc:chgData name="Christoffer Østergaard Carstens" userId="5d542c86-40b2-4e4f-ab37-dc2fab4fc46a" providerId="ADAL" clId="{4080C0E3-1CCB-4254-B8DB-DE98E9694B13}" dt="2022-09-21T11:44:30.604" v="315"/>
        <pc:sldMkLst>
          <pc:docMk/>
          <pc:sldMk cId="629473268" sldId="263"/>
        </pc:sldMkLst>
        <pc:spChg chg="mod">
          <ac:chgData name="Christoffer Østergaard Carstens" userId="5d542c86-40b2-4e4f-ab37-dc2fab4fc46a" providerId="ADAL" clId="{4080C0E3-1CCB-4254-B8DB-DE98E9694B13}" dt="2022-09-21T11:44:30.604" v="315"/>
          <ac:spMkLst>
            <pc:docMk/>
            <pc:sldMk cId="629473268" sldId="263"/>
            <ac:spMk id="3" creationId="{7F87E0F4-5460-420D-9B04-CBB0A8FBBED8}"/>
          </ac:spMkLst>
        </pc:spChg>
      </pc:sldChg>
      <pc:sldChg chg="del">
        <pc:chgData name="Christoffer Østergaard Carstens" userId="5d542c86-40b2-4e4f-ab37-dc2fab4fc46a" providerId="ADAL" clId="{4080C0E3-1CCB-4254-B8DB-DE98E9694B13}" dt="2022-09-19T12:42:45.937" v="173" actId="47"/>
        <pc:sldMkLst>
          <pc:docMk/>
          <pc:sldMk cId="1073647810" sldId="263"/>
        </pc:sldMkLst>
      </pc:sldChg>
    </pc:docChg>
  </pc:docChgLst>
  <pc:docChgLst>
    <pc:chgData name="Christoffer Østergaard Carstens" userId="5d542c86-40b2-4e4f-ab37-dc2fab4fc46a" providerId="ADAL" clId="{0D0BC0BE-DA32-4BB9-9288-13E336844E52}"/>
    <pc:docChg chg="undo custSel addSld delSld modSld">
      <pc:chgData name="Christoffer Østergaard Carstens" userId="5d542c86-40b2-4e4f-ab37-dc2fab4fc46a" providerId="ADAL" clId="{0D0BC0BE-DA32-4BB9-9288-13E336844E52}" dt="2022-08-23T06:26:58.482" v="497" actId="20577"/>
      <pc:docMkLst>
        <pc:docMk/>
      </pc:docMkLst>
      <pc:sldChg chg="addSp delSp modSp mod">
        <pc:chgData name="Christoffer Østergaard Carstens" userId="5d542c86-40b2-4e4f-ab37-dc2fab4fc46a" providerId="ADAL" clId="{0D0BC0BE-DA32-4BB9-9288-13E336844E52}" dt="2022-08-22T06:45:36.226" v="90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0D0BC0BE-DA32-4BB9-9288-13E336844E52}" dt="2022-08-22T06:45:13.292" v="84" actId="404"/>
          <ac:spMkLst>
            <pc:docMk/>
            <pc:sldMk cId="834824033" sldId="256"/>
            <ac:spMk id="2" creationId="{CF317B45-C707-4F78-A046-9DB5738B0282}"/>
          </ac:spMkLst>
        </pc:spChg>
        <pc:picChg chg="add mod">
          <ac:chgData name="Christoffer Østergaard Carstens" userId="5d542c86-40b2-4e4f-ab37-dc2fab4fc46a" providerId="ADAL" clId="{0D0BC0BE-DA32-4BB9-9288-13E336844E52}" dt="2022-08-22T06:45:36.226" v="90" actId="1076"/>
          <ac:picMkLst>
            <pc:docMk/>
            <pc:sldMk cId="834824033" sldId="256"/>
            <ac:picMk id="3" creationId="{1DDC2C20-254B-42AF-8C63-2DB8E07C55E9}"/>
          </ac:picMkLst>
        </pc:picChg>
        <pc:picChg chg="del">
          <ac:chgData name="Christoffer Østergaard Carstens" userId="5d542c86-40b2-4e4f-ab37-dc2fab4fc46a" providerId="ADAL" clId="{0D0BC0BE-DA32-4BB9-9288-13E336844E52}" dt="2022-08-22T06:45:29.827" v="85" actId="478"/>
          <ac:picMkLst>
            <pc:docMk/>
            <pc:sldMk cId="834824033" sldId="256"/>
            <ac:picMk id="1026" creationId="{37A625F5-353D-4E39-B0D8-98CD4E7793D1}"/>
          </ac:picMkLst>
        </pc:picChg>
      </pc:sldChg>
      <pc:sldChg chg="del">
        <pc:chgData name="Christoffer Østergaard Carstens" userId="5d542c86-40b2-4e4f-ab37-dc2fab4fc46a" providerId="ADAL" clId="{0D0BC0BE-DA32-4BB9-9288-13E336844E52}" dt="2022-08-22T06:45:45.821" v="92" actId="47"/>
        <pc:sldMkLst>
          <pc:docMk/>
          <pc:sldMk cId="2927974430" sldId="266"/>
        </pc:sldMkLst>
      </pc:sldChg>
      <pc:sldChg chg="del">
        <pc:chgData name="Christoffer Østergaard Carstens" userId="5d542c86-40b2-4e4f-ab37-dc2fab4fc46a" providerId="ADAL" clId="{0D0BC0BE-DA32-4BB9-9288-13E336844E52}" dt="2022-08-22T06:45:46.923" v="94" actId="47"/>
        <pc:sldMkLst>
          <pc:docMk/>
          <pc:sldMk cId="3754195660" sldId="267"/>
        </pc:sldMkLst>
      </pc:sldChg>
      <pc:sldChg chg="del">
        <pc:chgData name="Christoffer Østergaard Carstens" userId="5d542c86-40b2-4e4f-ab37-dc2fab4fc46a" providerId="ADAL" clId="{0D0BC0BE-DA32-4BB9-9288-13E336844E52}" dt="2022-08-22T06:45:46.592" v="93" actId="47"/>
        <pc:sldMkLst>
          <pc:docMk/>
          <pc:sldMk cId="412677460" sldId="268"/>
        </pc:sldMkLst>
      </pc:sldChg>
      <pc:sldChg chg="modSp mod">
        <pc:chgData name="Christoffer Østergaard Carstens" userId="5d542c86-40b2-4e4f-ab37-dc2fab4fc46a" providerId="ADAL" clId="{0D0BC0BE-DA32-4BB9-9288-13E336844E52}" dt="2022-08-22T07:00:19.679" v="394" actId="404"/>
        <pc:sldMkLst>
          <pc:docMk/>
          <pc:sldMk cId="1258072497" sldId="269"/>
        </pc:sldMkLst>
        <pc:spChg chg="mod">
          <ac:chgData name="Christoffer Østergaard Carstens" userId="5d542c86-40b2-4e4f-ab37-dc2fab4fc46a" providerId="ADAL" clId="{0D0BC0BE-DA32-4BB9-9288-13E336844E52}" dt="2022-08-22T07:00:19.679" v="394" actId="404"/>
          <ac:spMkLst>
            <pc:docMk/>
            <pc:sldMk cId="1258072497" sldId="269"/>
            <ac:spMk id="3" creationId="{0E58B3DB-5B08-4EAF-A3A0-1BF3840CF333}"/>
          </ac:spMkLst>
        </pc:spChg>
      </pc:sldChg>
      <pc:sldChg chg="modSp new mod">
        <pc:chgData name="Christoffer Østergaard Carstens" userId="5d542c86-40b2-4e4f-ab37-dc2fab4fc46a" providerId="ADAL" clId="{0D0BC0BE-DA32-4BB9-9288-13E336844E52}" dt="2022-08-22T07:00:15.939" v="392" actId="404"/>
        <pc:sldMkLst>
          <pc:docMk/>
          <pc:sldMk cId="2704304503" sldId="270"/>
        </pc:sldMkLst>
        <pc:spChg chg="mod">
          <ac:chgData name="Christoffer Østergaard Carstens" userId="5d542c86-40b2-4e4f-ab37-dc2fab4fc46a" providerId="ADAL" clId="{0D0BC0BE-DA32-4BB9-9288-13E336844E52}" dt="2022-08-22T06:47:39.337" v="131" actId="20577"/>
          <ac:spMkLst>
            <pc:docMk/>
            <pc:sldMk cId="2704304503" sldId="270"/>
            <ac:spMk id="2" creationId="{57E06E15-2175-4579-912D-FEFF9F54DD57}"/>
          </ac:spMkLst>
        </pc:spChg>
        <pc:spChg chg="mod">
          <ac:chgData name="Christoffer Østergaard Carstens" userId="5d542c86-40b2-4e4f-ab37-dc2fab4fc46a" providerId="ADAL" clId="{0D0BC0BE-DA32-4BB9-9288-13E336844E52}" dt="2022-08-22T07:00:15.939" v="392" actId="404"/>
          <ac:spMkLst>
            <pc:docMk/>
            <pc:sldMk cId="2704304503" sldId="270"/>
            <ac:spMk id="3" creationId="{86976673-6A16-4C84-A4A2-D78D8A026F45}"/>
          </ac:spMkLst>
        </pc:spChg>
      </pc:sldChg>
      <pc:sldChg chg="modSp new mod">
        <pc:chgData name="Christoffer Østergaard Carstens" userId="5d542c86-40b2-4e4f-ab37-dc2fab4fc46a" providerId="ADAL" clId="{0D0BC0BE-DA32-4BB9-9288-13E336844E52}" dt="2022-08-22T06:52:09.696" v="173" actId="12"/>
        <pc:sldMkLst>
          <pc:docMk/>
          <pc:sldMk cId="4229218957" sldId="271"/>
        </pc:sldMkLst>
        <pc:spChg chg="mod">
          <ac:chgData name="Christoffer Østergaard Carstens" userId="5d542c86-40b2-4e4f-ab37-dc2fab4fc46a" providerId="ADAL" clId="{0D0BC0BE-DA32-4BB9-9288-13E336844E52}" dt="2022-08-22T06:47:59.218" v="150" actId="20577"/>
          <ac:spMkLst>
            <pc:docMk/>
            <pc:sldMk cId="4229218957" sldId="271"/>
            <ac:spMk id="2" creationId="{B8BA0930-DC4C-4ABA-B43A-E2F5D21A1EA8}"/>
          </ac:spMkLst>
        </pc:spChg>
        <pc:spChg chg="mod">
          <ac:chgData name="Christoffer Østergaard Carstens" userId="5d542c86-40b2-4e4f-ab37-dc2fab4fc46a" providerId="ADAL" clId="{0D0BC0BE-DA32-4BB9-9288-13E336844E52}" dt="2022-08-22T06:52:09.696" v="173" actId="12"/>
          <ac:spMkLst>
            <pc:docMk/>
            <pc:sldMk cId="4229218957" sldId="271"/>
            <ac:spMk id="3" creationId="{B34D5169-4413-40C1-8B2F-A363C79F9682}"/>
          </ac:spMkLst>
        </pc:spChg>
      </pc:sldChg>
      <pc:sldChg chg="addSp modSp new">
        <pc:chgData name="Christoffer Østergaard Carstens" userId="5d542c86-40b2-4e4f-ab37-dc2fab4fc46a" providerId="ADAL" clId="{0D0BC0BE-DA32-4BB9-9288-13E336844E52}" dt="2022-08-22T06:49:12.496" v="157" actId="1076"/>
        <pc:sldMkLst>
          <pc:docMk/>
          <pc:sldMk cId="1913284281" sldId="272"/>
        </pc:sldMkLst>
        <pc:picChg chg="add mod">
          <ac:chgData name="Christoffer Østergaard Carstens" userId="5d542c86-40b2-4e4f-ab37-dc2fab4fc46a" providerId="ADAL" clId="{0D0BC0BE-DA32-4BB9-9288-13E336844E52}" dt="2022-08-22T06:49:12.496" v="157" actId="1076"/>
          <ac:picMkLst>
            <pc:docMk/>
            <pc:sldMk cId="1913284281" sldId="272"/>
            <ac:picMk id="2050" creationId="{F232454D-2261-4030-81B0-F10712517E18}"/>
          </ac:picMkLst>
        </pc:picChg>
      </pc:sldChg>
      <pc:sldChg chg="addSp modSp new mod">
        <pc:chgData name="Christoffer Østergaard Carstens" userId="5d542c86-40b2-4e4f-ab37-dc2fab4fc46a" providerId="ADAL" clId="{0D0BC0BE-DA32-4BB9-9288-13E336844E52}" dt="2022-08-22T06:58:19.344" v="180" actId="1076"/>
        <pc:sldMkLst>
          <pc:docMk/>
          <pc:sldMk cId="4228587267" sldId="273"/>
        </pc:sldMkLst>
        <pc:spChg chg="mod">
          <ac:chgData name="Christoffer Østergaard Carstens" userId="5d542c86-40b2-4e4f-ab37-dc2fab4fc46a" providerId="ADAL" clId="{0D0BC0BE-DA32-4BB9-9288-13E336844E52}" dt="2022-08-22T06:58:14.177" v="178"/>
          <ac:spMkLst>
            <pc:docMk/>
            <pc:sldMk cId="4228587267" sldId="273"/>
            <ac:spMk id="2" creationId="{153096CC-408C-4984-92FE-EAEEABEB53DE}"/>
          </ac:spMkLst>
        </pc:spChg>
        <pc:picChg chg="add mod">
          <ac:chgData name="Christoffer Østergaard Carstens" userId="5d542c86-40b2-4e4f-ab37-dc2fab4fc46a" providerId="ADAL" clId="{0D0BC0BE-DA32-4BB9-9288-13E336844E52}" dt="2022-08-22T06:58:19.344" v="180" actId="1076"/>
          <ac:picMkLst>
            <pc:docMk/>
            <pc:sldMk cId="4228587267" sldId="273"/>
            <ac:picMk id="5" creationId="{C809819E-3F6C-4190-9668-96D4C472BB7A}"/>
          </ac:picMkLst>
        </pc:picChg>
      </pc:sldChg>
      <pc:sldChg chg="modSp new mod">
        <pc:chgData name="Christoffer Østergaard Carstens" userId="5d542c86-40b2-4e4f-ab37-dc2fab4fc46a" providerId="ADAL" clId="{0D0BC0BE-DA32-4BB9-9288-13E336844E52}" dt="2022-08-22T07:00:11.349" v="391" actId="404"/>
        <pc:sldMkLst>
          <pc:docMk/>
          <pc:sldMk cId="2689796239" sldId="274"/>
        </pc:sldMkLst>
        <pc:spChg chg="mod">
          <ac:chgData name="Christoffer Østergaard Carstens" userId="5d542c86-40b2-4e4f-ab37-dc2fab4fc46a" providerId="ADAL" clId="{0D0BC0BE-DA32-4BB9-9288-13E336844E52}" dt="2022-08-22T06:59:00.990" v="201" actId="20577"/>
          <ac:spMkLst>
            <pc:docMk/>
            <pc:sldMk cId="2689796239" sldId="274"/>
            <ac:spMk id="2" creationId="{0106192B-3D37-43B7-85C2-32D635252D88}"/>
          </ac:spMkLst>
        </pc:spChg>
        <pc:spChg chg="mod">
          <ac:chgData name="Christoffer Østergaard Carstens" userId="5d542c86-40b2-4e4f-ab37-dc2fab4fc46a" providerId="ADAL" clId="{0D0BC0BE-DA32-4BB9-9288-13E336844E52}" dt="2022-08-22T07:00:11.349" v="391" actId="404"/>
          <ac:spMkLst>
            <pc:docMk/>
            <pc:sldMk cId="2689796239" sldId="274"/>
            <ac:spMk id="3" creationId="{4F197825-F1B2-4CC6-BB87-C40298544F9D}"/>
          </ac:spMkLst>
        </pc:spChg>
      </pc:sldChg>
      <pc:sldChg chg="addSp delSp modSp new mod">
        <pc:chgData name="Christoffer Østergaard Carstens" userId="5d542c86-40b2-4e4f-ab37-dc2fab4fc46a" providerId="ADAL" clId="{0D0BC0BE-DA32-4BB9-9288-13E336844E52}" dt="2022-08-22T07:15:44.562" v="414" actId="403"/>
        <pc:sldMkLst>
          <pc:docMk/>
          <pc:sldMk cId="2690569492" sldId="275"/>
        </pc:sldMkLst>
        <pc:spChg chg="mod">
          <ac:chgData name="Christoffer Østergaard Carstens" userId="5d542c86-40b2-4e4f-ab37-dc2fab4fc46a" providerId="ADAL" clId="{0D0BC0BE-DA32-4BB9-9288-13E336844E52}" dt="2022-08-22T07:01:34.702" v="402" actId="20577"/>
          <ac:spMkLst>
            <pc:docMk/>
            <pc:sldMk cId="2690569492" sldId="275"/>
            <ac:spMk id="2" creationId="{17F0681F-1EDE-42E0-9B7C-D2A1CC94A299}"/>
          </ac:spMkLst>
        </pc:spChg>
        <pc:spChg chg="del">
          <ac:chgData name="Christoffer Østergaard Carstens" userId="5d542c86-40b2-4e4f-ab37-dc2fab4fc46a" providerId="ADAL" clId="{0D0BC0BE-DA32-4BB9-9288-13E336844E52}" dt="2022-08-22T07:15:27.606" v="403"/>
          <ac:spMkLst>
            <pc:docMk/>
            <pc:sldMk cId="2690569492" sldId="275"/>
            <ac:spMk id="3" creationId="{7180942A-21E2-4BB9-89A2-5E88982BA6B9}"/>
          </ac:spMkLst>
        </pc:spChg>
        <pc:graphicFrameChg chg="add mod modGraphic">
          <ac:chgData name="Christoffer Østergaard Carstens" userId="5d542c86-40b2-4e4f-ab37-dc2fab4fc46a" providerId="ADAL" clId="{0D0BC0BE-DA32-4BB9-9288-13E336844E52}" dt="2022-08-22T07:15:44.562" v="414" actId="403"/>
          <ac:graphicFrameMkLst>
            <pc:docMk/>
            <pc:sldMk cId="2690569492" sldId="275"/>
            <ac:graphicFrameMk id="4" creationId="{8DAA2C84-1B87-47D8-A2EE-4C5C21DB33D7}"/>
          </ac:graphicFrameMkLst>
        </pc:graphicFrameChg>
      </pc:sldChg>
      <pc:sldChg chg="addSp modSp new mod">
        <pc:chgData name="Christoffer Østergaard Carstens" userId="5d542c86-40b2-4e4f-ab37-dc2fab4fc46a" providerId="ADAL" clId="{0D0BC0BE-DA32-4BB9-9288-13E336844E52}" dt="2022-08-23T06:24:20.458" v="430" actId="1076"/>
        <pc:sldMkLst>
          <pc:docMk/>
          <pc:sldMk cId="3863267929" sldId="276"/>
        </pc:sldMkLst>
        <pc:spChg chg="mod">
          <ac:chgData name="Christoffer Østergaard Carstens" userId="5d542c86-40b2-4e4f-ab37-dc2fab4fc46a" providerId="ADAL" clId="{0D0BC0BE-DA32-4BB9-9288-13E336844E52}" dt="2022-08-23T06:24:11.207" v="425" actId="404"/>
          <ac:spMkLst>
            <pc:docMk/>
            <pc:sldMk cId="3863267929" sldId="276"/>
            <ac:spMk id="2" creationId="{ECECAA46-7E0E-4450-9BEA-E5D4F829F3D9}"/>
          </ac:spMkLst>
        </pc:spChg>
        <pc:picChg chg="add mod">
          <ac:chgData name="Christoffer Østergaard Carstens" userId="5d542c86-40b2-4e4f-ab37-dc2fab4fc46a" providerId="ADAL" clId="{0D0BC0BE-DA32-4BB9-9288-13E336844E52}" dt="2022-08-23T06:24:20.458" v="430" actId="1076"/>
          <ac:picMkLst>
            <pc:docMk/>
            <pc:sldMk cId="3863267929" sldId="276"/>
            <ac:picMk id="4098" creationId="{72009060-20F7-4955-8ED8-A8DA2A595482}"/>
          </ac:picMkLst>
        </pc:picChg>
      </pc:sldChg>
      <pc:sldChg chg="modSp new mod">
        <pc:chgData name="Christoffer Østergaard Carstens" userId="5d542c86-40b2-4e4f-ab37-dc2fab4fc46a" providerId="ADAL" clId="{0D0BC0BE-DA32-4BB9-9288-13E336844E52}" dt="2022-08-23T06:26:58.482" v="497" actId="20577"/>
        <pc:sldMkLst>
          <pc:docMk/>
          <pc:sldMk cId="108151239" sldId="277"/>
        </pc:sldMkLst>
        <pc:spChg chg="mod">
          <ac:chgData name="Christoffer Østergaard Carstens" userId="5d542c86-40b2-4e4f-ab37-dc2fab4fc46a" providerId="ADAL" clId="{0D0BC0BE-DA32-4BB9-9288-13E336844E52}" dt="2022-08-23T06:26:58.482" v="497" actId="20577"/>
          <ac:spMkLst>
            <pc:docMk/>
            <pc:sldMk cId="108151239" sldId="277"/>
            <ac:spMk id="2" creationId="{43FFAA9A-70D1-470E-A8AF-CBF0778E8FDB}"/>
          </ac:spMkLst>
        </pc:spChg>
        <pc:spChg chg="mod">
          <ac:chgData name="Christoffer Østergaard Carstens" userId="5d542c86-40b2-4e4f-ab37-dc2fab4fc46a" providerId="ADAL" clId="{0D0BC0BE-DA32-4BB9-9288-13E336844E52}" dt="2022-08-23T06:26:39.895" v="440" actId="313"/>
          <ac:spMkLst>
            <pc:docMk/>
            <pc:sldMk cId="108151239" sldId="277"/>
            <ac:spMk id="3" creationId="{644F4EC5-626A-441E-8F49-F774A316C474}"/>
          </ac:spMkLst>
        </pc:spChg>
      </pc:sldChg>
    </pc:docChg>
  </pc:docChgLst>
  <pc:docChgLst>
    <pc:chgData name="Christoffer Østergaard Carstens" userId="5d542c86-40b2-4e4f-ab37-dc2fab4fc46a" providerId="ADAL" clId="{2CDBB5EB-B0EF-4D85-B68C-05A4B209470B}"/>
    <pc:docChg chg="undo custSel addSld delSld modSld">
      <pc:chgData name="Christoffer Østergaard Carstens" userId="5d542c86-40b2-4e4f-ab37-dc2fab4fc46a" providerId="ADAL" clId="{2CDBB5EB-B0EF-4D85-B68C-05A4B209470B}" dt="2022-08-28T19:04:59.782" v="1705" actId="6549"/>
      <pc:docMkLst>
        <pc:docMk/>
      </pc:docMkLst>
      <pc:sldChg chg="addSp delSp modSp mod">
        <pc:chgData name="Christoffer Østergaard Carstens" userId="5d542c86-40b2-4e4f-ab37-dc2fab4fc46a" providerId="ADAL" clId="{2CDBB5EB-B0EF-4D85-B68C-05A4B209470B}" dt="2022-08-28T18:56:05.495" v="1058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2CDBB5EB-B0EF-4D85-B68C-05A4B209470B}" dt="2022-08-28T18:44:52.066" v="42" actId="20577"/>
          <ac:spMkLst>
            <pc:docMk/>
            <pc:sldMk cId="834824033" sldId="256"/>
            <ac:spMk id="2" creationId="{CF317B45-C707-4F78-A046-9DB5738B0282}"/>
          </ac:spMkLst>
        </pc:spChg>
        <pc:picChg chg="del">
          <ac:chgData name="Christoffer Østergaard Carstens" userId="5d542c86-40b2-4e4f-ab37-dc2fab4fc46a" providerId="ADAL" clId="{2CDBB5EB-B0EF-4D85-B68C-05A4B209470B}" dt="2022-08-28T18:44:54.206" v="43" actId="478"/>
          <ac:picMkLst>
            <pc:docMk/>
            <pc:sldMk cId="834824033" sldId="256"/>
            <ac:picMk id="3" creationId="{1DDC2C20-254B-42AF-8C63-2DB8E07C55E9}"/>
          </ac:picMkLst>
        </pc:picChg>
        <pc:picChg chg="add mod">
          <ac:chgData name="Christoffer Østergaard Carstens" userId="5d542c86-40b2-4e4f-ab37-dc2fab4fc46a" providerId="ADAL" clId="{2CDBB5EB-B0EF-4D85-B68C-05A4B209470B}" dt="2022-08-28T18:56:05.495" v="1058" actId="1076"/>
          <ac:picMkLst>
            <pc:docMk/>
            <pc:sldMk cId="834824033" sldId="256"/>
            <ac:picMk id="1026" creationId="{F1F88887-D756-47F8-82A1-B210D27F813C}"/>
          </ac:picMkLst>
        </pc:picChg>
      </pc:sldChg>
      <pc:sldChg chg="modSp new mod">
        <pc:chgData name="Christoffer Østergaard Carstens" userId="5d542c86-40b2-4e4f-ab37-dc2fab4fc46a" providerId="ADAL" clId="{2CDBB5EB-B0EF-4D85-B68C-05A4B209470B}" dt="2022-08-28T18:47:09.112" v="178" actId="20577"/>
        <pc:sldMkLst>
          <pc:docMk/>
          <pc:sldMk cId="1266078965" sldId="257"/>
        </pc:sldMkLst>
        <pc:spChg chg="mod">
          <ac:chgData name="Christoffer Østergaard Carstens" userId="5d542c86-40b2-4e4f-ab37-dc2fab4fc46a" providerId="ADAL" clId="{2CDBB5EB-B0EF-4D85-B68C-05A4B209470B}" dt="2022-08-28T18:47:09.112" v="178" actId="20577"/>
          <ac:spMkLst>
            <pc:docMk/>
            <pc:sldMk cId="1266078965" sldId="257"/>
            <ac:spMk id="2" creationId="{C9EF36A4-1766-4578-BBD8-A51853CF565E}"/>
          </ac:spMkLst>
        </pc:spChg>
        <pc:spChg chg="mod">
          <ac:chgData name="Christoffer Østergaard Carstens" userId="5d542c86-40b2-4e4f-ab37-dc2fab4fc46a" providerId="ADAL" clId="{2CDBB5EB-B0EF-4D85-B68C-05A4B209470B}" dt="2022-08-28T18:47:01.699" v="154" actId="20577"/>
          <ac:spMkLst>
            <pc:docMk/>
            <pc:sldMk cId="1266078965" sldId="257"/>
            <ac:spMk id="3" creationId="{00089D7C-64A7-47EF-BF12-213A85D44F21}"/>
          </ac:spMkLst>
        </pc:spChg>
      </pc:sldChg>
      <pc:sldChg chg="modSp new mod">
        <pc:chgData name="Christoffer Østergaard Carstens" userId="5d542c86-40b2-4e4f-ab37-dc2fab4fc46a" providerId="ADAL" clId="{2CDBB5EB-B0EF-4D85-B68C-05A4B209470B}" dt="2022-08-28T18:48:03.691" v="318" actId="313"/>
        <pc:sldMkLst>
          <pc:docMk/>
          <pc:sldMk cId="1043164692" sldId="258"/>
        </pc:sldMkLst>
        <pc:spChg chg="mod">
          <ac:chgData name="Christoffer Østergaard Carstens" userId="5d542c86-40b2-4e4f-ab37-dc2fab4fc46a" providerId="ADAL" clId="{2CDBB5EB-B0EF-4D85-B68C-05A4B209470B}" dt="2022-08-28T18:47:17.745" v="195" actId="20577"/>
          <ac:spMkLst>
            <pc:docMk/>
            <pc:sldMk cId="1043164692" sldId="258"/>
            <ac:spMk id="2" creationId="{7CA60D63-FC45-4951-9445-DE96E82DA87A}"/>
          </ac:spMkLst>
        </pc:spChg>
        <pc:spChg chg="mod">
          <ac:chgData name="Christoffer Østergaard Carstens" userId="5d542c86-40b2-4e4f-ab37-dc2fab4fc46a" providerId="ADAL" clId="{2CDBB5EB-B0EF-4D85-B68C-05A4B209470B}" dt="2022-08-28T18:48:03.691" v="318" actId="313"/>
          <ac:spMkLst>
            <pc:docMk/>
            <pc:sldMk cId="1043164692" sldId="258"/>
            <ac:spMk id="3" creationId="{4A72BCEB-9F27-4377-B094-5F631010CFD2}"/>
          </ac:spMkLst>
        </pc:spChg>
      </pc:sldChg>
      <pc:sldChg chg="modSp new mod">
        <pc:chgData name="Christoffer Østergaard Carstens" userId="5d542c86-40b2-4e4f-ab37-dc2fab4fc46a" providerId="ADAL" clId="{2CDBB5EB-B0EF-4D85-B68C-05A4B209470B}" dt="2022-08-28T19:04:59.782" v="1705" actId="6549"/>
        <pc:sldMkLst>
          <pc:docMk/>
          <pc:sldMk cId="292985340" sldId="259"/>
        </pc:sldMkLst>
        <pc:spChg chg="mod">
          <ac:chgData name="Christoffer Østergaard Carstens" userId="5d542c86-40b2-4e4f-ab37-dc2fab4fc46a" providerId="ADAL" clId="{2CDBB5EB-B0EF-4D85-B68C-05A4B209470B}" dt="2022-08-28T19:04:18.660" v="1637" actId="20577"/>
          <ac:spMkLst>
            <pc:docMk/>
            <pc:sldMk cId="292985340" sldId="259"/>
            <ac:spMk id="2" creationId="{83F9AC7D-6770-4F50-BE73-561176B4E2C0}"/>
          </ac:spMkLst>
        </pc:spChg>
        <pc:spChg chg="mod">
          <ac:chgData name="Christoffer Østergaard Carstens" userId="5d542c86-40b2-4e4f-ab37-dc2fab4fc46a" providerId="ADAL" clId="{2CDBB5EB-B0EF-4D85-B68C-05A4B209470B}" dt="2022-08-28T19:04:59.782" v="1705" actId="6549"/>
          <ac:spMkLst>
            <pc:docMk/>
            <pc:sldMk cId="292985340" sldId="259"/>
            <ac:spMk id="3" creationId="{5AD28411-ECDC-4FBB-8CCD-7E77410854FB}"/>
          </ac:spMkLst>
        </pc:spChg>
      </pc:sldChg>
      <pc:sldChg chg="addSp delSp modSp new mod">
        <pc:chgData name="Christoffer Østergaard Carstens" userId="5d542c86-40b2-4e4f-ab37-dc2fab4fc46a" providerId="ADAL" clId="{2CDBB5EB-B0EF-4D85-B68C-05A4B209470B}" dt="2022-08-28T18:52:56.384" v="1007" actId="20577"/>
        <pc:sldMkLst>
          <pc:docMk/>
          <pc:sldMk cId="3180844943" sldId="260"/>
        </pc:sldMkLst>
        <pc:spChg chg="mod">
          <ac:chgData name="Christoffer Østergaard Carstens" userId="5d542c86-40b2-4e4f-ab37-dc2fab4fc46a" providerId="ADAL" clId="{2CDBB5EB-B0EF-4D85-B68C-05A4B209470B}" dt="2022-08-28T18:52:25.082" v="978" actId="20577"/>
          <ac:spMkLst>
            <pc:docMk/>
            <pc:sldMk cId="3180844943" sldId="260"/>
            <ac:spMk id="2" creationId="{91DB493E-E9C6-4AB2-A447-34F45146B31D}"/>
          </ac:spMkLst>
        </pc:spChg>
        <pc:spChg chg="add del mod">
          <ac:chgData name="Christoffer Østergaard Carstens" userId="5d542c86-40b2-4e4f-ab37-dc2fab4fc46a" providerId="ADAL" clId="{2CDBB5EB-B0EF-4D85-B68C-05A4B209470B}" dt="2022-08-28T18:52:56.384" v="1007" actId="20577"/>
          <ac:spMkLst>
            <pc:docMk/>
            <pc:sldMk cId="3180844943" sldId="260"/>
            <ac:spMk id="3" creationId="{D8308CB7-83C3-450A-92DA-B0B27C5DD5ED}"/>
          </ac:spMkLst>
        </pc:spChg>
        <pc:picChg chg="add del mod">
          <ac:chgData name="Christoffer Østergaard Carstens" userId="5d542c86-40b2-4e4f-ab37-dc2fab4fc46a" providerId="ADAL" clId="{2CDBB5EB-B0EF-4D85-B68C-05A4B209470B}" dt="2022-08-28T18:50:47.717" v="894"/>
          <ac:picMkLst>
            <pc:docMk/>
            <pc:sldMk cId="3180844943" sldId="260"/>
            <ac:picMk id="2050" creationId="{8A154857-9B01-4F0E-8095-4CE0988AF8AB}"/>
          </ac:picMkLst>
        </pc:picChg>
      </pc:sldChg>
      <pc:sldChg chg="modSp new mod">
        <pc:chgData name="Christoffer Østergaard Carstens" userId="5d542c86-40b2-4e4f-ab37-dc2fab4fc46a" providerId="ADAL" clId="{2CDBB5EB-B0EF-4D85-B68C-05A4B209470B}" dt="2022-08-28T18:52:22.219" v="973" actId="20577"/>
        <pc:sldMkLst>
          <pc:docMk/>
          <pc:sldMk cId="2521800498" sldId="261"/>
        </pc:sldMkLst>
        <pc:spChg chg="mod">
          <ac:chgData name="Christoffer Østergaard Carstens" userId="5d542c86-40b2-4e4f-ab37-dc2fab4fc46a" providerId="ADAL" clId="{2CDBB5EB-B0EF-4D85-B68C-05A4B209470B}" dt="2022-08-28T18:52:22.219" v="973" actId="20577"/>
          <ac:spMkLst>
            <pc:docMk/>
            <pc:sldMk cId="2521800498" sldId="261"/>
            <ac:spMk id="2" creationId="{3E835CAA-6D18-4E53-8AE3-53250DDDC6EC}"/>
          </ac:spMkLst>
        </pc:spChg>
        <pc:spChg chg="mod">
          <ac:chgData name="Christoffer Østergaard Carstens" userId="5d542c86-40b2-4e4f-ab37-dc2fab4fc46a" providerId="ADAL" clId="{2CDBB5EB-B0EF-4D85-B68C-05A4B209470B}" dt="2022-08-28T18:51:57.840" v="946" actId="20577"/>
          <ac:spMkLst>
            <pc:docMk/>
            <pc:sldMk cId="2521800498" sldId="261"/>
            <ac:spMk id="3" creationId="{4E8C9E03-51A8-4012-BFDF-BE0F6E3CBC2D}"/>
          </ac:spMkLst>
        </pc:spChg>
      </pc:sldChg>
      <pc:sldChg chg="modSp new mod">
        <pc:chgData name="Christoffer Østergaard Carstens" userId="5d542c86-40b2-4e4f-ab37-dc2fab4fc46a" providerId="ADAL" clId="{2CDBB5EB-B0EF-4D85-B68C-05A4B209470B}" dt="2022-08-28T18:52:38.441" v="982" actId="20577"/>
        <pc:sldMkLst>
          <pc:docMk/>
          <pc:sldMk cId="2701390319" sldId="262"/>
        </pc:sldMkLst>
        <pc:spChg chg="mod">
          <ac:chgData name="Christoffer Østergaard Carstens" userId="5d542c86-40b2-4e4f-ab37-dc2fab4fc46a" providerId="ADAL" clId="{2CDBB5EB-B0EF-4D85-B68C-05A4B209470B}" dt="2022-08-28T18:52:18.189" v="968" actId="20577"/>
          <ac:spMkLst>
            <pc:docMk/>
            <pc:sldMk cId="2701390319" sldId="262"/>
            <ac:spMk id="2" creationId="{5F512C9A-6C4A-475D-9E3B-470569524A4C}"/>
          </ac:spMkLst>
        </pc:spChg>
        <pc:spChg chg="mod">
          <ac:chgData name="Christoffer Østergaard Carstens" userId="5d542c86-40b2-4e4f-ab37-dc2fab4fc46a" providerId="ADAL" clId="{2CDBB5EB-B0EF-4D85-B68C-05A4B209470B}" dt="2022-08-28T18:52:38.441" v="982" actId="20577"/>
          <ac:spMkLst>
            <pc:docMk/>
            <pc:sldMk cId="2701390319" sldId="262"/>
            <ac:spMk id="3" creationId="{16346C7E-7F2F-4FA5-90A3-BAAB7983FCFA}"/>
          </ac:spMkLst>
        </pc:spChg>
      </pc:sldChg>
      <pc:sldChg chg="modSp new mod">
        <pc:chgData name="Christoffer Østergaard Carstens" userId="5d542c86-40b2-4e4f-ab37-dc2fab4fc46a" providerId="ADAL" clId="{2CDBB5EB-B0EF-4D85-B68C-05A4B209470B}" dt="2022-08-28T18:55:35.672" v="1057" actId="12"/>
        <pc:sldMkLst>
          <pc:docMk/>
          <pc:sldMk cId="558395239" sldId="263"/>
        </pc:sldMkLst>
        <pc:spChg chg="mod">
          <ac:chgData name="Christoffer Østergaard Carstens" userId="5d542c86-40b2-4e4f-ab37-dc2fab4fc46a" providerId="ADAL" clId="{2CDBB5EB-B0EF-4D85-B68C-05A4B209470B}" dt="2022-08-28T18:53:12.209" v="1053" actId="20577"/>
          <ac:spMkLst>
            <pc:docMk/>
            <pc:sldMk cId="558395239" sldId="263"/>
            <ac:spMk id="2" creationId="{93593F8B-BE4D-4C8E-9FF6-E96A685E71F1}"/>
          </ac:spMkLst>
        </pc:spChg>
        <pc:spChg chg="mod">
          <ac:chgData name="Christoffer Østergaard Carstens" userId="5d542c86-40b2-4e4f-ab37-dc2fab4fc46a" providerId="ADAL" clId="{2CDBB5EB-B0EF-4D85-B68C-05A4B209470B}" dt="2022-08-28T18:55:35.672" v="1057" actId="12"/>
          <ac:spMkLst>
            <pc:docMk/>
            <pc:sldMk cId="558395239" sldId="263"/>
            <ac:spMk id="3" creationId="{85F51976-CF8D-4F09-AEC5-A7068A032C6C}"/>
          </ac:spMkLst>
        </pc:spChg>
      </pc:sldChg>
      <pc:sldChg chg="addSp delSp modSp new mod">
        <pc:chgData name="Christoffer Østergaard Carstens" userId="5d542c86-40b2-4e4f-ab37-dc2fab4fc46a" providerId="ADAL" clId="{2CDBB5EB-B0EF-4D85-B68C-05A4B209470B}" dt="2022-08-28T19:03:09.939" v="1616" actId="20577"/>
        <pc:sldMkLst>
          <pc:docMk/>
          <pc:sldMk cId="753736288" sldId="264"/>
        </pc:sldMkLst>
        <pc:spChg chg="mod">
          <ac:chgData name="Christoffer Østergaard Carstens" userId="5d542c86-40b2-4e4f-ab37-dc2fab4fc46a" providerId="ADAL" clId="{2CDBB5EB-B0EF-4D85-B68C-05A4B209470B}" dt="2022-08-28T18:57:14.637" v="1272" actId="20577"/>
          <ac:spMkLst>
            <pc:docMk/>
            <pc:sldMk cId="753736288" sldId="264"/>
            <ac:spMk id="2" creationId="{91E0DD7D-2158-486E-9223-6CC04C178174}"/>
          </ac:spMkLst>
        </pc:spChg>
        <pc:spChg chg="del mod">
          <ac:chgData name="Christoffer Østergaard Carstens" userId="5d542c86-40b2-4e4f-ab37-dc2fab4fc46a" providerId="ADAL" clId="{2CDBB5EB-B0EF-4D85-B68C-05A4B209470B}" dt="2022-08-28T18:57:42.271" v="1274" actId="3680"/>
          <ac:spMkLst>
            <pc:docMk/>
            <pc:sldMk cId="753736288" sldId="264"/>
            <ac:spMk id="3" creationId="{39F3DCF6-4607-43DA-B33A-3EFD308B9B94}"/>
          </ac:spMkLst>
        </pc:spChg>
        <pc:graphicFrameChg chg="add mod ord modGraphic">
          <ac:chgData name="Christoffer Østergaard Carstens" userId="5d542c86-40b2-4e4f-ab37-dc2fab4fc46a" providerId="ADAL" clId="{2CDBB5EB-B0EF-4D85-B68C-05A4B209470B}" dt="2022-08-28T19:03:09.939" v="1616" actId="20577"/>
          <ac:graphicFrameMkLst>
            <pc:docMk/>
            <pc:sldMk cId="753736288" sldId="264"/>
            <ac:graphicFrameMk id="4" creationId="{8DF4C1C8-30F3-4DD3-BCBE-7EC3F185DF0F}"/>
          </ac:graphicFrameMkLst>
        </pc:graphicFrameChg>
      </pc:sldChg>
      <pc:sldChg chg="del">
        <pc:chgData name="Christoffer Østergaard Carstens" userId="5d542c86-40b2-4e4f-ab37-dc2fab4fc46a" providerId="ADAL" clId="{2CDBB5EB-B0EF-4D85-B68C-05A4B209470B}" dt="2022-08-28T18:46:32.108" v="47" actId="47"/>
        <pc:sldMkLst>
          <pc:docMk/>
          <pc:sldMk cId="1258072497" sldId="269"/>
        </pc:sldMkLst>
      </pc:sldChg>
      <pc:sldChg chg="del">
        <pc:chgData name="Christoffer Østergaard Carstens" userId="5d542c86-40b2-4e4f-ab37-dc2fab4fc46a" providerId="ADAL" clId="{2CDBB5EB-B0EF-4D85-B68C-05A4B209470B}" dt="2022-08-28T18:46:34.125" v="52" actId="47"/>
        <pc:sldMkLst>
          <pc:docMk/>
          <pc:sldMk cId="2704304503" sldId="270"/>
        </pc:sldMkLst>
      </pc:sldChg>
      <pc:sldChg chg="del">
        <pc:chgData name="Christoffer Østergaard Carstens" userId="5d542c86-40b2-4e4f-ab37-dc2fab4fc46a" providerId="ADAL" clId="{2CDBB5EB-B0EF-4D85-B68C-05A4B209470B}" dt="2022-08-28T18:46:33.361" v="48" actId="47"/>
        <pc:sldMkLst>
          <pc:docMk/>
          <pc:sldMk cId="4229218957" sldId="271"/>
        </pc:sldMkLst>
      </pc:sldChg>
      <pc:sldChg chg="del">
        <pc:chgData name="Christoffer Østergaard Carstens" userId="5d542c86-40b2-4e4f-ab37-dc2fab4fc46a" providerId="ADAL" clId="{2CDBB5EB-B0EF-4D85-B68C-05A4B209470B}" dt="2022-08-28T18:46:33.531" v="49" actId="47"/>
        <pc:sldMkLst>
          <pc:docMk/>
          <pc:sldMk cId="1913284281" sldId="272"/>
        </pc:sldMkLst>
      </pc:sldChg>
      <pc:sldChg chg="del">
        <pc:chgData name="Christoffer Østergaard Carstens" userId="5d542c86-40b2-4e4f-ab37-dc2fab4fc46a" providerId="ADAL" clId="{2CDBB5EB-B0EF-4D85-B68C-05A4B209470B}" dt="2022-08-28T18:46:34.577" v="54" actId="47"/>
        <pc:sldMkLst>
          <pc:docMk/>
          <pc:sldMk cId="4228587267" sldId="273"/>
        </pc:sldMkLst>
      </pc:sldChg>
      <pc:sldChg chg="del">
        <pc:chgData name="Christoffer Østergaard Carstens" userId="5d542c86-40b2-4e4f-ab37-dc2fab4fc46a" providerId="ADAL" clId="{2CDBB5EB-B0EF-4D85-B68C-05A4B209470B}" dt="2022-08-28T18:46:34.322" v="53" actId="47"/>
        <pc:sldMkLst>
          <pc:docMk/>
          <pc:sldMk cId="2689796239" sldId="274"/>
        </pc:sldMkLst>
      </pc:sldChg>
      <pc:sldChg chg="del">
        <pc:chgData name="Christoffer Østergaard Carstens" userId="5d542c86-40b2-4e4f-ab37-dc2fab4fc46a" providerId="ADAL" clId="{2CDBB5EB-B0EF-4D85-B68C-05A4B209470B}" dt="2022-08-28T18:46:35.164" v="55" actId="47"/>
        <pc:sldMkLst>
          <pc:docMk/>
          <pc:sldMk cId="2690569492" sldId="275"/>
        </pc:sldMkLst>
      </pc:sldChg>
      <pc:sldChg chg="del">
        <pc:chgData name="Christoffer Østergaard Carstens" userId="5d542c86-40b2-4e4f-ab37-dc2fab4fc46a" providerId="ADAL" clId="{2CDBB5EB-B0EF-4D85-B68C-05A4B209470B}" dt="2022-08-28T18:46:33.742" v="50" actId="47"/>
        <pc:sldMkLst>
          <pc:docMk/>
          <pc:sldMk cId="3863267929" sldId="276"/>
        </pc:sldMkLst>
      </pc:sldChg>
      <pc:sldChg chg="del">
        <pc:chgData name="Christoffer Østergaard Carstens" userId="5d542c86-40b2-4e4f-ab37-dc2fab4fc46a" providerId="ADAL" clId="{2CDBB5EB-B0EF-4D85-B68C-05A4B209470B}" dt="2022-08-28T18:46:33.885" v="51" actId="47"/>
        <pc:sldMkLst>
          <pc:docMk/>
          <pc:sldMk cId="108151239" sldId="277"/>
        </pc:sldMkLst>
      </pc:sldChg>
    </pc:docChg>
  </pc:docChgLst>
  <pc:docChgLst>
    <pc:chgData name="Christoffer Østergaard Carstens" userId="5d542c86-40b2-4e4f-ab37-dc2fab4fc46a" providerId="ADAL" clId="{A32E73C3-FF8D-475B-9ABB-22898857E901}"/>
    <pc:docChg chg="undo custSel addSld delSld modSld">
      <pc:chgData name="Christoffer Østergaard Carstens" userId="5d542c86-40b2-4e4f-ab37-dc2fab4fc46a" providerId="ADAL" clId="{A32E73C3-FF8D-475B-9ABB-22898857E901}" dt="2022-09-19T06:59:35.908" v="810" actId="20577"/>
      <pc:docMkLst>
        <pc:docMk/>
      </pc:docMkLst>
      <pc:sldChg chg="modSp mod">
        <pc:chgData name="Christoffer Østergaard Carstens" userId="5d542c86-40b2-4e4f-ab37-dc2fab4fc46a" providerId="ADAL" clId="{A32E73C3-FF8D-475B-9ABB-22898857E901}" dt="2022-09-19T06:44:48.917" v="39" actId="20577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A32E73C3-FF8D-475B-9ABB-22898857E901}" dt="2022-09-19T06:44:48.917" v="39" actId="20577"/>
          <ac:spMkLst>
            <pc:docMk/>
            <pc:sldMk cId="834824033" sldId="256"/>
            <ac:spMk id="2" creationId="{CF317B45-C707-4F78-A046-9DB5738B0282}"/>
          </ac:spMkLst>
        </pc:spChg>
      </pc:sldChg>
      <pc:sldChg chg="modSp mod">
        <pc:chgData name="Christoffer Østergaard Carstens" userId="5d542c86-40b2-4e4f-ab37-dc2fab4fc46a" providerId="ADAL" clId="{A32E73C3-FF8D-475B-9ABB-22898857E901}" dt="2022-09-19T06:52:14.394" v="348" actId="20577"/>
        <pc:sldMkLst>
          <pc:docMk/>
          <pc:sldMk cId="1186769006" sldId="257"/>
        </pc:sldMkLst>
        <pc:spChg chg="mod">
          <ac:chgData name="Christoffer Østergaard Carstens" userId="5d542c86-40b2-4e4f-ab37-dc2fab4fc46a" providerId="ADAL" clId="{A32E73C3-FF8D-475B-9ABB-22898857E901}" dt="2022-09-19T06:52:14.394" v="348" actId="20577"/>
          <ac:spMkLst>
            <pc:docMk/>
            <pc:sldMk cId="1186769006" sldId="257"/>
            <ac:spMk id="3" creationId="{5E491D51-3D49-42C8-B741-17547D174B49}"/>
          </ac:spMkLst>
        </pc:spChg>
      </pc:sldChg>
      <pc:sldChg chg="modSp mod">
        <pc:chgData name="Christoffer Østergaard Carstens" userId="5d542c86-40b2-4e4f-ab37-dc2fab4fc46a" providerId="ADAL" clId="{A32E73C3-FF8D-475B-9ABB-22898857E901}" dt="2022-09-19T06:47:11.283" v="59"/>
        <pc:sldMkLst>
          <pc:docMk/>
          <pc:sldMk cId="2890009473" sldId="258"/>
        </pc:sldMkLst>
        <pc:spChg chg="mod">
          <ac:chgData name="Christoffer Østergaard Carstens" userId="5d542c86-40b2-4e4f-ab37-dc2fab4fc46a" providerId="ADAL" clId="{A32E73C3-FF8D-475B-9ABB-22898857E901}" dt="2022-09-19T06:47:11.283" v="59"/>
          <ac:spMkLst>
            <pc:docMk/>
            <pc:sldMk cId="2890009473" sldId="258"/>
            <ac:spMk id="3" creationId="{6D239ACC-6531-4EFB-80AC-74C28D142C41}"/>
          </ac:spMkLst>
        </pc:spChg>
      </pc:sldChg>
      <pc:sldChg chg="modSp mod">
        <pc:chgData name="Christoffer Østergaard Carstens" userId="5d542c86-40b2-4e4f-ab37-dc2fab4fc46a" providerId="ADAL" clId="{A32E73C3-FF8D-475B-9ABB-22898857E901}" dt="2022-09-19T06:49:01.446" v="155" actId="27636"/>
        <pc:sldMkLst>
          <pc:docMk/>
          <pc:sldMk cId="1630153962" sldId="259"/>
        </pc:sldMkLst>
        <pc:spChg chg="mod">
          <ac:chgData name="Christoffer Østergaard Carstens" userId="5d542c86-40b2-4e4f-ab37-dc2fab4fc46a" providerId="ADAL" clId="{A32E73C3-FF8D-475B-9ABB-22898857E901}" dt="2022-09-19T06:49:01.446" v="155" actId="27636"/>
          <ac:spMkLst>
            <pc:docMk/>
            <pc:sldMk cId="1630153962" sldId="259"/>
            <ac:spMk id="3" creationId="{84EDE207-4FA1-4D1B-80DD-6249CD54A37C}"/>
          </ac:spMkLst>
        </pc:spChg>
      </pc:sldChg>
      <pc:sldChg chg="modSp mod">
        <pc:chgData name="Christoffer Østergaard Carstens" userId="5d542c86-40b2-4e4f-ab37-dc2fab4fc46a" providerId="ADAL" clId="{A32E73C3-FF8D-475B-9ABB-22898857E901}" dt="2022-09-19T06:55:27.333" v="568" actId="27636"/>
        <pc:sldMkLst>
          <pc:docMk/>
          <pc:sldMk cId="2508651539" sldId="260"/>
        </pc:sldMkLst>
        <pc:spChg chg="mod">
          <ac:chgData name="Christoffer Østergaard Carstens" userId="5d542c86-40b2-4e4f-ab37-dc2fab4fc46a" providerId="ADAL" clId="{A32E73C3-FF8D-475B-9ABB-22898857E901}" dt="2022-09-19T06:51:50.516" v="293" actId="20577"/>
          <ac:spMkLst>
            <pc:docMk/>
            <pc:sldMk cId="2508651539" sldId="260"/>
            <ac:spMk id="2" creationId="{B4458C26-B111-4FFB-B545-3EDD2B1C0AC6}"/>
          </ac:spMkLst>
        </pc:spChg>
        <pc:spChg chg="mod">
          <ac:chgData name="Christoffer Østergaard Carstens" userId="5d542c86-40b2-4e4f-ab37-dc2fab4fc46a" providerId="ADAL" clId="{A32E73C3-FF8D-475B-9ABB-22898857E901}" dt="2022-09-19T06:55:27.333" v="568" actId="27636"/>
          <ac:spMkLst>
            <pc:docMk/>
            <pc:sldMk cId="2508651539" sldId="260"/>
            <ac:spMk id="3" creationId="{43C1F7CA-5097-496F-9A82-C8FEC63BEC04}"/>
          </ac:spMkLst>
        </pc:spChg>
      </pc:sldChg>
      <pc:sldChg chg="del">
        <pc:chgData name="Christoffer Østergaard Carstens" userId="5d542c86-40b2-4e4f-ab37-dc2fab4fc46a" providerId="ADAL" clId="{A32E73C3-FF8D-475B-9ABB-22898857E901}" dt="2022-09-19T06:51:34.281" v="252" actId="47"/>
        <pc:sldMkLst>
          <pc:docMk/>
          <pc:sldMk cId="1077240252" sldId="261"/>
        </pc:sldMkLst>
      </pc:sldChg>
      <pc:sldChg chg="modSp new mod modAnim">
        <pc:chgData name="Christoffer Østergaard Carstens" userId="5d542c86-40b2-4e4f-ab37-dc2fab4fc46a" providerId="ADAL" clId="{A32E73C3-FF8D-475B-9ABB-22898857E901}" dt="2022-09-19T06:47:46.925" v="91"/>
        <pc:sldMkLst>
          <pc:docMk/>
          <pc:sldMk cId="134078301" sldId="262"/>
        </pc:sldMkLst>
        <pc:spChg chg="mod">
          <ac:chgData name="Christoffer Østergaard Carstens" userId="5d542c86-40b2-4e4f-ab37-dc2fab4fc46a" providerId="ADAL" clId="{A32E73C3-FF8D-475B-9ABB-22898857E901}" dt="2022-09-19T06:47:31.839" v="88" actId="20577"/>
          <ac:spMkLst>
            <pc:docMk/>
            <pc:sldMk cId="134078301" sldId="262"/>
            <ac:spMk id="2" creationId="{522790DC-A8C9-4F17-8E6E-454DAB210D11}"/>
          </ac:spMkLst>
        </pc:spChg>
        <pc:spChg chg="mod">
          <ac:chgData name="Christoffer Østergaard Carstens" userId="5d542c86-40b2-4e4f-ab37-dc2fab4fc46a" providerId="ADAL" clId="{A32E73C3-FF8D-475B-9ABB-22898857E901}" dt="2022-09-19T06:47:43.471" v="90" actId="404"/>
          <ac:spMkLst>
            <pc:docMk/>
            <pc:sldMk cId="134078301" sldId="262"/>
            <ac:spMk id="3" creationId="{8DFE7D45-6795-4ACF-8027-A8B9099E3089}"/>
          </ac:spMkLst>
        </pc:spChg>
      </pc:sldChg>
      <pc:sldChg chg="addSp delSp modSp new mod">
        <pc:chgData name="Christoffer Østergaard Carstens" userId="5d542c86-40b2-4e4f-ab37-dc2fab4fc46a" providerId="ADAL" clId="{A32E73C3-FF8D-475B-9ABB-22898857E901}" dt="2022-09-19T06:59:35.908" v="810" actId="20577"/>
        <pc:sldMkLst>
          <pc:docMk/>
          <pc:sldMk cId="1073647810" sldId="263"/>
        </pc:sldMkLst>
        <pc:spChg chg="mod">
          <ac:chgData name="Christoffer Østergaard Carstens" userId="5d542c86-40b2-4e4f-ab37-dc2fab4fc46a" providerId="ADAL" clId="{A32E73C3-FF8D-475B-9ABB-22898857E901}" dt="2022-09-19T06:53:52.629" v="431" actId="20577"/>
          <ac:spMkLst>
            <pc:docMk/>
            <pc:sldMk cId="1073647810" sldId="263"/>
            <ac:spMk id="2" creationId="{B38A2508-5F9A-42AD-A64E-A46EF84A3E9C}"/>
          </ac:spMkLst>
        </pc:spChg>
        <pc:spChg chg="del">
          <ac:chgData name="Christoffer Østergaard Carstens" userId="5d542c86-40b2-4e4f-ab37-dc2fab4fc46a" providerId="ADAL" clId="{A32E73C3-FF8D-475B-9ABB-22898857E901}" dt="2022-09-19T06:56:47.344" v="569" actId="3680"/>
          <ac:spMkLst>
            <pc:docMk/>
            <pc:sldMk cId="1073647810" sldId="263"/>
            <ac:spMk id="3" creationId="{7485FF31-7BEC-4298-90FF-BB675D250316}"/>
          </ac:spMkLst>
        </pc:spChg>
        <pc:graphicFrameChg chg="add mod ord modGraphic">
          <ac:chgData name="Christoffer Østergaard Carstens" userId="5d542c86-40b2-4e4f-ab37-dc2fab4fc46a" providerId="ADAL" clId="{A32E73C3-FF8D-475B-9ABB-22898857E901}" dt="2022-09-19T06:59:35.908" v="810" actId="20577"/>
          <ac:graphicFrameMkLst>
            <pc:docMk/>
            <pc:sldMk cId="1073647810" sldId="263"/>
            <ac:graphicFrameMk id="4" creationId="{9BD9AC9E-0FE9-4725-B904-E0117E091245}"/>
          </ac:graphicFrameMkLst>
        </pc:graphicFrameChg>
      </pc:sldChg>
    </pc:docChg>
  </pc:docChgLst>
  <pc:docChgLst>
    <pc:chgData name="Christoffer Østergaard Carstens" userId="5d542c86-40b2-4e4f-ab37-dc2fab4fc46a" providerId="ADAL" clId="{C88D0CD8-7101-4D3C-895E-ACC9D28C745D}"/>
    <pc:docChg chg="undo custSel addSld modSld sldOrd">
      <pc:chgData name="Christoffer Østergaard Carstens" userId="5d542c86-40b2-4e4f-ab37-dc2fab4fc46a" providerId="ADAL" clId="{C88D0CD8-7101-4D3C-895E-ACC9D28C745D}" dt="2022-04-28T06:58:41.407" v="176" actId="20577"/>
      <pc:docMkLst>
        <pc:docMk/>
      </pc:docMkLst>
      <pc:sldChg chg="addSp delSp modSp mod">
        <pc:chgData name="Christoffer Østergaard Carstens" userId="5d542c86-40b2-4e4f-ab37-dc2fab4fc46a" providerId="ADAL" clId="{C88D0CD8-7101-4D3C-895E-ACC9D28C745D}" dt="2022-04-27T06:31:10.730" v="64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C88D0CD8-7101-4D3C-895E-ACC9D28C745D}" dt="2022-04-27T06:31:05.546" v="62" actId="1076"/>
          <ac:spMkLst>
            <pc:docMk/>
            <pc:sldMk cId="834824033" sldId="256"/>
            <ac:spMk id="2" creationId="{CF317B45-C707-4F78-A046-9DB5738B0282}"/>
          </ac:spMkLst>
        </pc:spChg>
        <pc:spChg chg="del mod">
          <ac:chgData name="Christoffer Østergaard Carstens" userId="5d542c86-40b2-4e4f-ab37-dc2fab4fc46a" providerId="ADAL" clId="{C88D0CD8-7101-4D3C-895E-ACC9D28C745D}" dt="2022-04-27T06:30:55.462" v="59" actId="478"/>
          <ac:spMkLst>
            <pc:docMk/>
            <pc:sldMk cId="834824033" sldId="256"/>
            <ac:spMk id="3" creationId="{A1CB1C7A-A662-4AB0-AC4F-1FEC4C9F9E14}"/>
          </ac:spMkLst>
        </pc:spChg>
        <pc:spChg chg="add mod">
          <ac:chgData name="Christoffer Østergaard Carstens" userId="5d542c86-40b2-4e4f-ab37-dc2fab4fc46a" providerId="ADAL" clId="{C88D0CD8-7101-4D3C-895E-ACC9D28C745D}" dt="2022-04-27T06:30:55.462" v="59" actId="478"/>
          <ac:spMkLst>
            <pc:docMk/>
            <pc:sldMk cId="834824033" sldId="256"/>
            <ac:spMk id="4" creationId="{D6BE36DA-1470-4DEC-998F-1FB0B21AFE03}"/>
          </ac:spMkLst>
        </pc:spChg>
        <pc:picChg chg="add del mod">
          <ac:chgData name="Christoffer Østergaard Carstens" userId="5d542c86-40b2-4e4f-ab37-dc2fab4fc46a" providerId="ADAL" clId="{C88D0CD8-7101-4D3C-895E-ACC9D28C745D}" dt="2022-04-27T06:30:55.462" v="59" actId="478"/>
          <ac:picMkLst>
            <pc:docMk/>
            <pc:sldMk cId="834824033" sldId="256"/>
            <ac:picMk id="1026" creationId="{63610DED-A859-44A5-86CF-B68FBC2C2BDD}"/>
          </ac:picMkLst>
        </pc:picChg>
        <pc:picChg chg="add mod">
          <ac:chgData name="Christoffer Østergaard Carstens" userId="5d542c86-40b2-4e4f-ab37-dc2fab4fc46a" providerId="ADAL" clId="{C88D0CD8-7101-4D3C-895E-ACC9D28C745D}" dt="2022-04-27T06:31:10.730" v="64" actId="1076"/>
          <ac:picMkLst>
            <pc:docMk/>
            <pc:sldMk cId="834824033" sldId="256"/>
            <ac:picMk id="1028" creationId="{2709C00F-2085-416F-9DA8-1EAF0367DCE3}"/>
          </ac:picMkLst>
        </pc:picChg>
      </pc:sldChg>
      <pc:sldChg chg="modSp mod">
        <pc:chgData name="Christoffer Østergaard Carstens" userId="5d542c86-40b2-4e4f-ab37-dc2fab4fc46a" providerId="ADAL" clId="{C88D0CD8-7101-4D3C-895E-ACC9D28C745D}" dt="2022-04-27T06:29:50.224" v="54" actId="12"/>
        <pc:sldMkLst>
          <pc:docMk/>
          <pc:sldMk cId="3559561001" sldId="257"/>
        </pc:sldMkLst>
        <pc:spChg chg="mod">
          <ac:chgData name="Christoffer Østergaard Carstens" userId="5d542c86-40b2-4e4f-ab37-dc2fab4fc46a" providerId="ADAL" clId="{C88D0CD8-7101-4D3C-895E-ACC9D28C745D}" dt="2022-04-27T06:29:50.224" v="54" actId="12"/>
          <ac:spMkLst>
            <pc:docMk/>
            <pc:sldMk cId="3559561001" sldId="257"/>
            <ac:spMk id="3" creationId="{54079E63-BF81-412A-9924-856A1F1225A8}"/>
          </ac:spMkLst>
        </pc:spChg>
      </pc:sldChg>
      <pc:sldChg chg="ord">
        <pc:chgData name="Christoffer Østergaard Carstens" userId="5d542c86-40b2-4e4f-ab37-dc2fab4fc46a" providerId="ADAL" clId="{C88D0CD8-7101-4D3C-895E-ACC9D28C745D}" dt="2022-04-27T06:29:56.210" v="56"/>
        <pc:sldMkLst>
          <pc:docMk/>
          <pc:sldMk cId="12688439" sldId="258"/>
        </pc:sldMkLst>
      </pc:sldChg>
      <pc:sldChg chg="modSp mod">
        <pc:chgData name="Christoffer Østergaard Carstens" userId="5d542c86-40b2-4e4f-ab37-dc2fab4fc46a" providerId="ADAL" clId="{C88D0CD8-7101-4D3C-895E-ACC9D28C745D}" dt="2022-04-27T06:32:04.294" v="69" actId="403"/>
        <pc:sldMkLst>
          <pc:docMk/>
          <pc:sldMk cId="3430617653" sldId="259"/>
        </pc:sldMkLst>
        <pc:spChg chg="mod">
          <ac:chgData name="Christoffer Østergaard Carstens" userId="5d542c86-40b2-4e4f-ab37-dc2fab4fc46a" providerId="ADAL" clId="{C88D0CD8-7101-4D3C-895E-ACC9D28C745D}" dt="2022-04-27T06:32:04.294" v="69" actId="403"/>
          <ac:spMkLst>
            <pc:docMk/>
            <pc:sldMk cId="3430617653" sldId="259"/>
            <ac:spMk id="3" creationId="{3B326602-A439-4327-A07F-E1763E16B98D}"/>
          </ac:spMkLst>
        </pc:spChg>
      </pc:sldChg>
      <pc:sldChg chg="addSp delSp modSp new mod">
        <pc:chgData name="Christoffer Østergaard Carstens" userId="5d542c86-40b2-4e4f-ab37-dc2fab4fc46a" providerId="ADAL" clId="{C88D0CD8-7101-4D3C-895E-ACC9D28C745D}" dt="2022-04-27T12:44:42.121" v="115" actId="20577"/>
        <pc:sldMkLst>
          <pc:docMk/>
          <pc:sldMk cId="1790727658" sldId="260"/>
        </pc:sldMkLst>
        <pc:spChg chg="mod">
          <ac:chgData name="Christoffer Østergaard Carstens" userId="5d542c86-40b2-4e4f-ab37-dc2fab4fc46a" providerId="ADAL" clId="{C88D0CD8-7101-4D3C-895E-ACC9D28C745D}" dt="2022-04-27T12:44:42.121" v="115" actId="20577"/>
          <ac:spMkLst>
            <pc:docMk/>
            <pc:sldMk cId="1790727658" sldId="260"/>
            <ac:spMk id="2" creationId="{C0CA3A57-3478-4142-AEEE-D03C7C447323}"/>
          </ac:spMkLst>
        </pc:spChg>
        <pc:picChg chg="add del mod">
          <ac:chgData name="Christoffer Østergaard Carstens" userId="5d542c86-40b2-4e4f-ab37-dc2fab4fc46a" providerId="ADAL" clId="{C88D0CD8-7101-4D3C-895E-ACC9D28C745D}" dt="2022-04-27T12:44:28.827" v="74" actId="478"/>
          <ac:picMkLst>
            <pc:docMk/>
            <pc:sldMk cId="1790727658" sldId="260"/>
            <ac:picMk id="2050" creationId="{44493B2C-1A0C-4F83-A207-3757D0547127}"/>
          </ac:picMkLst>
        </pc:picChg>
        <pc:picChg chg="add mod">
          <ac:chgData name="Christoffer Østergaard Carstens" userId="5d542c86-40b2-4e4f-ab37-dc2fab4fc46a" providerId="ADAL" clId="{C88D0CD8-7101-4D3C-895E-ACC9D28C745D}" dt="2022-04-27T12:44:35.813" v="78" actId="14100"/>
          <ac:picMkLst>
            <pc:docMk/>
            <pc:sldMk cId="1790727658" sldId="260"/>
            <ac:picMk id="2052" creationId="{2451BFD4-210B-4510-BF75-E129FD71A7C1}"/>
          </ac:picMkLst>
        </pc:picChg>
      </pc:sldChg>
      <pc:sldChg chg="modSp new mod">
        <pc:chgData name="Christoffer Østergaard Carstens" userId="5d542c86-40b2-4e4f-ab37-dc2fab4fc46a" providerId="ADAL" clId="{C88D0CD8-7101-4D3C-895E-ACC9D28C745D}" dt="2022-04-27T12:44:53.653" v="123" actId="20577"/>
        <pc:sldMkLst>
          <pc:docMk/>
          <pc:sldMk cId="3481910656" sldId="261"/>
        </pc:sldMkLst>
        <pc:spChg chg="mod">
          <ac:chgData name="Christoffer Østergaard Carstens" userId="5d542c86-40b2-4e4f-ab37-dc2fab4fc46a" providerId="ADAL" clId="{C88D0CD8-7101-4D3C-895E-ACC9D28C745D}" dt="2022-04-27T12:44:53.653" v="123" actId="20577"/>
          <ac:spMkLst>
            <pc:docMk/>
            <pc:sldMk cId="3481910656" sldId="261"/>
            <ac:spMk id="2" creationId="{39A76F2A-AB8C-4724-9AB0-04C9CD6FFBAC}"/>
          </ac:spMkLst>
        </pc:spChg>
      </pc:sldChg>
      <pc:sldChg chg="modSp new mod">
        <pc:chgData name="Christoffer Østergaard Carstens" userId="5d542c86-40b2-4e4f-ab37-dc2fab4fc46a" providerId="ADAL" clId="{C88D0CD8-7101-4D3C-895E-ACC9D28C745D}" dt="2022-04-27T12:45:04.553" v="131" actId="20577"/>
        <pc:sldMkLst>
          <pc:docMk/>
          <pc:sldMk cId="3348320224" sldId="262"/>
        </pc:sldMkLst>
        <pc:spChg chg="mod">
          <ac:chgData name="Christoffer Østergaard Carstens" userId="5d542c86-40b2-4e4f-ab37-dc2fab4fc46a" providerId="ADAL" clId="{C88D0CD8-7101-4D3C-895E-ACC9D28C745D}" dt="2022-04-27T12:45:04.553" v="131" actId="20577"/>
          <ac:spMkLst>
            <pc:docMk/>
            <pc:sldMk cId="3348320224" sldId="262"/>
            <ac:spMk id="2" creationId="{C690E8B8-35AD-4D11-A3A3-EED231C63592}"/>
          </ac:spMkLst>
        </pc:spChg>
      </pc:sldChg>
      <pc:sldChg chg="addSp new">
        <pc:chgData name="Christoffer Østergaard Carstens" userId="5d542c86-40b2-4e4f-ab37-dc2fab4fc46a" providerId="ADAL" clId="{C88D0CD8-7101-4D3C-895E-ACC9D28C745D}" dt="2022-04-27T12:47:22.590" v="133"/>
        <pc:sldMkLst>
          <pc:docMk/>
          <pc:sldMk cId="1989282092" sldId="263"/>
        </pc:sldMkLst>
        <pc:picChg chg="add">
          <ac:chgData name="Christoffer Østergaard Carstens" userId="5d542c86-40b2-4e4f-ab37-dc2fab4fc46a" providerId="ADAL" clId="{C88D0CD8-7101-4D3C-895E-ACC9D28C745D}" dt="2022-04-27T12:47:22.590" v="133"/>
          <ac:picMkLst>
            <pc:docMk/>
            <pc:sldMk cId="1989282092" sldId="263"/>
            <ac:picMk id="3074" creationId="{BAB692BB-B230-432A-9EFF-3D6A47288911}"/>
          </ac:picMkLst>
        </pc:picChg>
      </pc:sldChg>
      <pc:sldChg chg="addSp modSp new">
        <pc:chgData name="Christoffer Østergaard Carstens" userId="5d542c86-40b2-4e4f-ab37-dc2fab4fc46a" providerId="ADAL" clId="{C88D0CD8-7101-4D3C-895E-ACC9D28C745D}" dt="2022-04-27T12:47:39.269" v="136" actId="14100"/>
        <pc:sldMkLst>
          <pc:docMk/>
          <pc:sldMk cId="1231429534" sldId="264"/>
        </pc:sldMkLst>
        <pc:picChg chg="add mod">
          <ac:chgData name="Christoffer Østergaard Carstens" userId="5d542c86-40b2-4e4f-ab37-dc2fab4fc46a" providerId="ADAL" clId="{C88D0CD8-7101-4D3C-895E-ACC9D28C745D}" dt="2022-04-27T12:47:39.269" v="136" actId="14100"/>
          <ac:picMkLst>
            <pc:docMk/>
            <pc:sldMk cId="1231429534" sldId="264"/>
            <ac:picMk id="4098" creationId="{722CB961-2162-4128-A789-4E22BA51BD43}"/>
          </ac:picMkLst>
        </pc:picChg>
      </pc:sldChg>
      <pc:sldChg chg="modSp new mod ord">
        <pc:chgData name="Christoffer Østergaard Carstens" userId="5d542c86-40b2-4e4f-ab37-dc2fab4fc46a" providerId="ADAL" clId="{C88D0CD8-7101-4D3C-895E-ACC9D28C745D}" dt="2022-04-28T06:58:41.407" v="176" actId="20577"/>
        <pc:sldMkLst>
          <pc:docMk/>
          <pc:sldMk cId="3009232182" sldId="265"/>
        </pc:sldMkLst>
        <pc:spChg chg="mod">
          <ac:chgData name="Christoffer Østergaard Carstens" userId="5d542c86-40b2-4e4f-ab37-dc2fab4fc46a" providerId="ADAL" clId="{C88D0CD8-7101-4D3C-895E-ACC9D28C745D}" dt="2022-04-28T06:58:41.407" v="176" actId="20577"/>
          <ac:spMkLst>
            <pc:docMk/>
            <pc:sldMk cId="3009232182" sldId="265"/>
            <ac:spMk id="2" creationId="{81BBBD35-EFD2-4ED3-89B0-4496638E746F}"/>
          </ac:spMkLst>
        </pc:spChg>
        <pc:spChg chg="mod">
          <ac:chgData name="Christoffer Østergaard Carstens" userId="5d542c86-40b2-4e4f-ab37-dc2fab4fc46a" providerId="ADAL" clId="{C88D0CD8-7101-4D3C-895E-ACC9D28C745D}" dt="2022-04-27T12:48:29.102" v="148" actId="12"/>
          <ac:spMkLst>
            <pc:docMk/>
            <pc:sldMk cId="3009232182" sldId="265"/>
            <ac:spMk id="3" creationId="{1DDD4613-5888-4E78-A3DF-EA98C9826687}"/>
          </ac:spMkLst>
        </pc:spChg>
      </pc:sldChg>
    </pc:docChg>
  </pc:docChgLst>
  <pc:docChgLst>
    <pc:chgData name="Christoffer Østergaard Carstens" userId="5d542c86-40b2-4e4f-ab37-dc2fab4fc46a" providerId="ADAL" clId="{61E6B7CE-B6C9-4909-BC02-F059E31AD1F4}"/>
    <pc:docChg chg="undo custSel addSld delSld modSld sldOrd">
      <pc:chgData name="Christoffer Østergaard Carstens" userId="5d542c86-40b2-4e4f-ab37-dc2fab4fc46a" providerId="ADAL" clId="{61E6B7CE-B6C9-4909-BC02-F059E31AD1F4}" dt="2022-08-11T10:38:54.746" v="803" actId="20577"/>
      <pc:docMkLst>
        <pc:docMk/>
      </pc:docMkLst>
      <pc:sldChg chg="del">
        <pc:chgData name="Christoffer Østergaard Carstens" userId="5d542c86-40b2-4e4f-ab37-dc2fab4fc46a" providerId="ADAL" clId="{61E6B7CE-B6C9-4909-BC02-F059E31AD1F4}" dt="2022-08-11T10:37:00.166" v="548" actId="47"/>
        <pc:sldMkLst>
          <pc:docMk/>
          <pc:sldMk cId="995137511" sldId="265"/>
        </pc:sldMkLst>
      </pc:sldChg>
      <pc:sldChg chg="addSp delSp modSp mod">
        <pc:chgData name="Christoffer Østergaard Carstens" userId="5d542c86-40b2-4e4f-ab37-dc2fab4fc46a" providerId="ADAL" clId="{61E6B7CE-B6C9-4909-BC02-F059E31AD1F4}" dt="2022-08-11T10:38:54.746" v="803" actId="20577"/>
        <pc:sldMkLst>
          <pc:docMk/>
          <pc:sldMk cId="2927974430" sldId="266"/>
        </pc:sldMkLst>
        <pc:spChg chg="mod">
          <ac:chgData name="Christoffer Østergaard Carstens" userId="5d542c86-40b2-4e4f-ab37-dc2fab4fc46a" providerId="ADAL" clId="{61E6B7CE-B6C9-4909-BC02-F059E31AD1F4}" dt="2022-08-03T08:56:35.537" v="179" actId="20577"/>
          <ac:spMkLst>
            <pc:docMk/>
            <pc:sldMk cId="2927974430" sldId="266"/>
            <ac:spMk id="2" creationId="{BCA2BC6D-2687-43D1-80FD-3E4BF1DB645A}"/>
          </ac:spMkLst>
        </pc:spChg>
        <pc:spChg chg="del">
          <ac:chgData name="Christoffer Østergaard Carstens" userId="5d542c86-40b2-4e4f-ab37-dc2fab4fc46a" providerId="ADAL" clId="{61E6B7CE-B6C9-4909-BC02-F059E31AD1F4}" dt="2022-08-03T08:54:13.319" v="6" actId="3680"/>
          <ac:spMkLst>
            <pc:docMk/>
            <pc:sldMk cId="2927974430" sldId="266"/>
            <ac:spMk id="3" creationId="{C3622BF3-EAAE-4119-8B22-59780EC10123}"/>
          </ac:spMkLst>
        </pc:spChg>
        <pc:spChg chg="add mod">
          <ac:chgData name="Christoffer Østergaard Carstens" userId="5d542c86-40b2-4e4f-ab37-dc2fab4fc46a" providerId="ADAL" clId="{61E6B7CE-B6C9-4909-BC02-F059E31AD1F4}" dt="2022-08-03T08:59:38.385" v="479" actId="20577"/>
          <ac:spMkLst>
            <pc:docMk/>
            <pc:sldMk cId="2927974430" sldId="266"/>
            <ac:spMk id="7" creationId="{BCF50435-2BAF-4FEF-8AF9-805B8897E268}"/>
          </ac:spMkLst>
        </pc:spChg>
        <pc:graphicFrameChg chg="add mod ord modGraphic">
          <ac:chgData name="Christoffer Østergaard Carstens" userId="5d542c86-40b2-4e4f-ab37-dc2fab4fc46a" providerId="ADAL" clId="{61E6B7CE-B6C9-4909-BC02-F059E31AD1F4}" dt="2022-08-11T10:38:54.746" v="803" actId="20577"/>
          <ac:graphicFrameMkLst>
            <pc:docMk/>
            <pc:sldMk cId="2927974430" sldId="266"/>
            <ac:graphicFrameMk id="4" creationId="{F5E19A15-BD62-4A19-9598-25FD9154318A}"/>
          </ac:graphicFrameMkLst>
        </pc:graphicFrameChg>
        <pc:picChg chg="add del mod">
          <ac:chgData name="Christoffer Østergaard Carstens" userId="5d542c86-40b2-4e4f-ab37-dc2fab4fc46a" providerId="ADAL" clId="{61E6B7CE-B6C9-4909-BC02-F059E31AD1F4}" dt="2022-08-03T08:57:19.503" v="222" actId="478"/>
          <ac:picMkLst>
            <pc:docMk/>
            <pc:sldMk cId="2927974430" sldId="266"/>
            <ac:picMk id="6" creationId="{56E3B558-C020-49BA-9CDD-9248CF836B0B}"/>
          </ac:picMkLst>
        </pc:picChg>
      </pc:sldChg>
      <pc:sldChg chg="modSp new mod">
        <pc:chgData name="Christoffer Østergaard Carstens" userId="5d542c86-40b2-4e4f-ab37-dc2fab4fc46a" providerId="ADAL" clId="{61E6B7CE-B6C9-4909-BC02-F059E31AD1F4}" dt="2022-08-03T09:12:59.485" v="537" actId="20577"/>
        <pc:sldMkLst>
          <pc:docMk/>
          <pc:sldMk cId="3754195660" sldId="267"/>
        </pc:sldMkLst>
        <pc:spChg chg="mod">
          <ac:chgData name="Christoffer Østergaard Carstens" userId="5d542c86-40b2-4e4f-ab37-dc2fab4fc46a" providerId="ADAL" clId="{61E6B7CE-B6C9-4909-BC02-F059E31AD1F4}" dt="2022-08-03T09:12:59.485" v="537" actId="20577"/>
          <ac:spMkLst>
            <pc:docMk/>
            <pc:sldMk cId="3754195660" sldId="267"/>
            <ac:spMk id="2" creationId="{26C22016-384B-4AC9-BC1A-C4698D5690CD}"/>
          </ac:spMkLst>
        </pc:spChg>
        <pc:spChg chg="mod">
          <ac:chgData name="Christoffer Østergaard Carstens" userId="5d542c86-40b2-4e4f-ab37-dc2fab4fc46a" providerId="ADAL" clId="{61E6B7CE-B6C9-4909-BC02-F059E31AD1F4}" dt="2022-08-03T09:12:43.313" v="512" actId="27636"/>
          <ac:spMkLst>
            <pc:docMk/>
            <pc:sldMk cId="3754195660" sldId="267"/>
            <ac:spMk id="3" creationId="{75948B1C-1EF2-44B9-B12B-FFD54500DC2E}"/>
          </ac:spMkLst>
        </pc:spChg>
      </pc:sldChg>
      <pc:sldChg chg="modSp new mod ord">
        <pc:chgData name="Christoffer Østergaard Carstens" userId="5d542c86-40b2-4e4f-ab37-dc2fab4fc46a" providerId="ADAL" clId="{61E6B7CE-B6C9-4909-BC02-F059E31AD1F4}" dt="2022-08-03T09:13:15.777" v="547"/>
        <pc:sldMkLst>
          <pc:docMk/>
          <pc:sldMk cId="412677460" sldId="268"/>
        </pc:sldMkLst>
        <pc:spChg chg="mod">
          <ac:chgData name="Christoffer Østergaard Carstens" userId="5d542c86-40b2-4e4f-ab37-dc2fab4fc46a" providerId="ADAL" clId="{61E6B7CE-B6C9-4909-BC02-F059E31AD1F4}" dt="2022-08-03T09:13:13.941" v="545" actId="20577"/>
          <ac:spMkLst>
            <pc:docMk/>
            <pc:sldMk cId="412677460" sldId="268"/>
            <ac:spMk id="2" creationId="{FE33B3BC-9C54-4C21-BC0D-91ECCD42DF72}"/>
          </ac:spMkLst>
        </pc:spChg>
        <pc:spChg chg="mod">
          <ac:chgData name="Christoffer Østergaard Carstens" userId="5d542c86-40b2-4e4f-ab37-dc2fab4fc46a" providerId="ADAL" clId="{61E6B7CE-B6C9-4909-BC02-F059E31AD1F4}" dt="2022-08-03T09:13:10.783" v="539"/>
          <ac:spMkLst>
            <pc:docMk/>
            <pc:sldMk cId="412677460" sldId="268"/>
            <ac:spMk id="3" creationId="{E1DAA256-0CCC-427B-ADD4-D9DC4AA2A75F}"/>
          </ac:spMkLst>
        </pc:spChg>
      </pc:sldChg>
      <pc:sldChg chg="modSp new mod">
        <pc:chgData name="Christoffer Østergaard Carstens" userId="5d542c86-40b2-4e4f-ab37-dc2fab4fc46a" providerId="ADAL" clId="{61E6B7CE-B6C9-4909-BC02-F059E31AD1F4}" dt="2022-08-11T10:38:17.113" v="782" actId="20577"/>
        <pc:sldMkLst>
          <pc:docMk/>
          <pc:sldMk cId="1258072497" sldId="269"/>
        </pc:sldMkLst>
        <pc:spChg chg="mod">
          <ac:chgData name="Christoffer Østergaard Carstens" userId="5d542c86-40b2-4e4f-ab37-dc2fab4fc46a" providerId="ADAL" clId="{61E6B7CE-B6C9-4909-BC02-F059E31AD1F4}" dt="2022-08-11T10:37:06.536" v="577" actId="20577"/>
          <ac:spMkLst>
            <pc:docMk/>
            <pc:sldMk cId="1258072497" sldId="269"/>
            <ac:spMk id="2" creationId="{B19CC2EE-B9C2-4485-938E-FF968029DF97}"/>
          </ac:spMkLst>
        </pc:spChg>
        <pc:spChg chg="mod">
          <ac:chgData name="Christoffer Østergaard Carstens" userId="5d542c86-40b2-4e4f-ab37-dc2fab4fc46a" providerId="ADAL" clId="{61E6B7CE-B6C9-4909-BC02-F059E31AD1F4}" dt="2022-08-11T10:38:17.113" v="782" actId="20577"/>
          <ac:spMkLst>
            <pc:docMk/>
            <pc:sldMk cId="1258072497" sldId="269"/>
            <ac:spMk id="3" creationId="{0E58B3DB-5B08-4EAF-A3A0-1BF3840CF333}"/>
          </ac:spMkLst>
        </pc:spChg>
      </pc:sldChg>
    </pc:docChg>
  </pc:docChgLst>
  <pc:docChgLst>
    <pc:chgData name="Christoffer Østergaard Carstens" userId="5d542c86-40b2-4e4f-ab37-dc2fab4fc46a" providerId="ADAL" clId="{2A6BF9A9-F22B-4431-8BBB-E40663D40E1D}"/>
    <pc:docChg chg="addSld delSld modSld">
      <pc:chgData name="Christoffer Østergaard Carstens" userId="5d542c86-40b2-4e4f-ab37-dc2fab4fc46a" providerId="ADAL" clId="{2A6BF9A9-F22B-4431-8BBB-E40663D40E1D}" dt="2022-08-03T08:40:19.155" v="69" actId="680"/>
      <pc:docMkLst>
        <pc:docMk/>
      </pc:docMkLst>
      <pc:sldChg chg="addSp delSp modSp mod">
        <pc:chgData name="Christoffer Østergaard Carstens" userId="5d542c86-40b2-4e4f-ab37-dc2fab4fc46a" providerId="ADAL" clId="{2A6BF9A9-F22B-4431-8BBB-E40663D40E1D}" dt="2022-08-03T08:40:00.146" v="37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2A6BF9A9-F22B-4431-8BBB-E40663D40E1D}" dt="2022-08-03T08:39:35.920" v="33" actId="20577"/>
          <ac:spMkLst>
            <pc:docMk/>
            <pc:sldMk cId="834824033" sldId="256"/>
            <ac:spMk id="2" creationId="{CF317B45-C707-4F78-A046-9DB5738B0282}"/>
          </ac:spMkLst>
        </pc:spChg>
        <pc:picChg chg="add mod">
          <ac:chgData name="Christoffer Østergaard Carstens" userId="5d542c86-40b2-4e4f-ab37-dc2fab4fc46a" providerId="ADAL" clId="{2A6BF9A9-F22B-4431-8BBB-E40663D40E1D}" dt="2022-08-03T08:40:00.146" v="37" actId="1076"/>
          <ac:picMkLst>
            <pc:docMk/>
            <pc:sldMk cId="834824033" sldId="256"/>
            <ac:picMk id="1026" creationId="{37A625F5-353D-4E39-B0D8-98CD4E7793D1}"/>
          </ac:picMkLst>
        </pc:picChg>
        <pc:picChg chg="del">
          <ac:chgData name="Christoffer Østergaard Carstens" userId="5d542c86-40b2-4e4f-ab37-dc2fab4fc46a" providerId="ADAL" clId="{2A6BF9A9-F22B-4431-8BBB-E40663D40E1D}" dt="2022-08-03T08:39:37.170" v="34" actId="478"/>
          <ac:picMkLst>
            <pc:docMk/>
            <pc:sldMk cId="834824033" sldId="256"/>
            <ac:picMk id="2052" creationId="{4FAAEB71-B291-4B77-B8CD-BB5CC1121E4B}"/>
          </ac:picMkLst>
        </pc:picChg>
      </pc:sldChg>
      <pc:sldChg chg="del">
        <pc:chgData name="Christoffer Østergaard Carstens" userId="5d542c86-40b2-4e4f-ab37-dc2fab4fc46a" providerId="ADAL" clId="{2A6BF9A9-F22B-4431-8BBB-E40663D40E1D}" dt="2022-08-03T08:40:14.130" v="61" actId="47"/>
        <pc:sldMkLst>
          <pc:docMk/>
          <pc:sldMk cId="1790727658" sldId="260"/>
        </pc:sldMkLst>
      </pc:sldChg>
      <pc:sldChg chg="del">
        <pc:chgData name="Christoffer Østergaard Carstens" userId="5d542c86-40b2-4e4f-ab37-dc2fab4fc46a" providerId="ADAL" clId="{2A6BF9A9-F22B-4431-8BBB-E40663D40E1D}" dt="2022-08-03T08:40:14.308" v="62" actId="47"/>
        <pc:sldMkLst>
          <pc:docMk/>
          <pc:sldMk cId="1231429534" sldId="264"/>
        </pc:sldMkLst>
      </pc:sldChg>
      <pc:sldChg chg="delSp modSp mod">
        <pc:chgData name="Christoffer Østergaard Carstens" userId="5d542c86-40b2-4e4f-ab37-dc2fab4fc46a" providerId="ADAL" clId="{2A6BF9A9-F22B-4431-8BBB-E40663D40E1D}" dt="2022-08-03T08:40:12.002" v="57" actId="478"/>
        <pc:sldMkLst>
          <pc:docMk/>
          <pc:sldMk cId="995137511" sldId="265"/>
        </pc:sldMkLst>
        <pc:spChg chg="mod">
          <ac:chgData name="Christoffer Østergaard Carstens" userId="5d542c86-40b2-4e4f-ab37-dc2fab4fc46a" providerId="ADAL" clId="{2A6BF9A9-F22B-4431-8BBB-E40663D40E1D}" dt="2022-08-03T08:40:10.406" v="56" actId="20577"/>
          <ac:spMkLst>
            <pc:docMk/>
            <pc:sldMk cId="995137511" sldId="265"/>
            <ac:spMk id="2" creationId="{FEFD82B6-2EA2-4D4E-89EF-56297D617679}"/>
          </ac:spMkLst>
        </pc:spChg>
        <pc:picChg chg="del">
          <ac:chgData name="Christoffer Østergaard Carstens" userId="5d542c86-40b2-4e4f-ab37-dc2fab4fc46a" providerId="ADAL" clId="{2A6BF9A9-F22B-4431-8BBB-E40663D40E1D}" dt="2022-08-03T08:40:12.002" v="57" actId="478"/>
          <ac:picMkLst>
            <pc:docMk/>
            <pc:sldMk cId="995137511" sldId="265"/>
            <ac:picMk id="3074" creationId="{D95F8CEB-3039-49A9-8988-20D1C9378BBB}"/>
          </ac:picMkLst>
        </pc:picChg>
      </pc:sldChg>
      <pc:sldChg chg="new">
        <pc:chgData name="Christoffer Østergaard Carstens" userId="5d542c86-40b2-4e4f-ab37-dc2fab4fc46a" providerId="ADAL" clId="{2A6BF9A9-F22B-4431-8BBB-E40663D40E1D}" dt="2022-08-03T08:40:19.155" v="69" actId="680"/>
        <pc:sldMkLst>
          <pc:docMk/>
          <pc:sldMk cId="2927974430" sldId="266"/>
        </pc:sldMkLst>
      </pc:sldChg>
      <pc:sldChg chg="del">
        <pc:chgData name="Christoffer Østergaard Carstens" userId="5d542c86-40b2-4e4f-ab37-dc2fab4fc46a" providerId="ADAL" clId="{2A6BF9A9-F22B-4431-8BBB-E40663D40E1D}" dt="2022-08-03T08:40:13.560" v="59" actId="47"/>
        <pc:sldMkLst>
          <pc:docMk/>
          <pc:sldMk cId="3878820409" sldId="266"/>
        </pc:sldMkLst>
      </pc:sldChg>
      <pc:sldChg chg="del">
        <pc:chgData name="Christoffer Østergaard Carstens" userId="5d542c86-40b2-4e4f-ab37-dc2fab4fc46a" providerId="ADAL" clId="{2A6BF9A9-F22B-4431-8BBB-E40663D40E1D}" dt="2022-08-03T08:40:13.945" v="60" actId="47"/>
        <pc:sldMkLst>
          <pc:docMk/>
          <pc:sldMk cId="1347423285" sldId="267"/>
        </pc:sldMkLst>
      </pc:sldChg>
      <pc:sldChg chg="del">
        <pc:chgData name="Christoffer Østergaard Carstens" userId="5d542c86-40b2-4e4f-ab37-dc2fab4fc46a" providerId="ADAL" clId="{2A6BF9A9-F22B-4431-8BBB-E40663D40E1D}" dt="2022-08-03T08:40:13.220" v="58" actId="47"/>
        <pc:sldMkLst>
          <pc:docMk/>
          <pc:sldMk cId="788607252" sldId="268"/>
        </pc:sldMkLst>
      </pc:sldChg>
      <pc:sldChg chg="del">
        <pc:chgData name="Christoffer Østergaard Carstens" userId="5d542c86-40b2-4e4f-ab37-dc2fab4fc46a" providerId="ADAL" clId="{2A6BF9A9-F22B-4431-8BBB-E40663D40E1D}" dt="2022-08-03T08:40:14.547" v="63" actId="47"/>
        <pc:sldMkLst>
          <pc:docMk/>
          <pc:sldMk cId="3755693002" sldId="269"/>
        </pc:sldMkLst>
      </pc:sldChg>
      <pc:sldChg chg="del">
        <pc:chgData name="Christoffer Østergaard Carstens" userId="5d542c86-40b2-4e4f-ab37-dc2fab4fc46a" providerId="ADAL" clId="{2A6BF9A9-F22B-4431-8BBB-E40663D40E1D}" dt="2022-08-03T08:40:14.763" v="64" actId="47"/>
        <pc:sldMkLst>
          <pc:docMk/>
          <pc:sldMk cId="3214485978" sldId="270"/>
        </pc:sldMkLst>
      </pc:sldChg>
      <pc:sldChg chg="del">
        <pc:chgData name="Christoffer Østergaard Carstens" userId="5d542c86-40b2-4e4f-ab37-dc2fab4fc46a" providerId="ADAL" clId="{2A6BF9A9-F22B-4431-8BBB-E40663D40E1D}" dt="2022-08-03T08:40:14.963" v="65" actId="47"/>
        <pc:sldMkLst>
          <pc:docMk/>
          <pc:sldMk cId="2522446572" sldId="271"/>
        </pc:sldMkLst>
      </pc:sldChg>
      <pc:sldChg chg="del">
        <pc:chgData name="Christoffer Østergaard Carstens" userId="5d542c86-40b2-4e4f-ab37-dc2fab4fc46a" providerId="ADAL" clId="{2A6BF9A9-F22B-4431-8BBB-E40663D40E1D}" dt="2022-08-03T08:40:15.095" v="66" actId="47"/>
        <pc:sldMkLst>
          <pc:docMk/>
          <pc:sldMk cId="2432203564" sldId="272"/>
        </pc:sldMkLst>
      </pc:sldChg>
      <pc:sldChg chg="del">
        <pc:chgData name="Christoffer Østergaard Carstens" userId="5d542c86-40b2-4e4f-ab37-dc2fab4fc46a" providerId="ADAL" clId="{2A6BF9A9-F22B-4431-8BBB-E40663D40E1D}" dt="2022-08-03T08:40:15.533" v="67" actId="47"/>
        <pc:sldMkLst>
          <pc:docMk/>
          <pc:sldMk cId="2891793371" sldId="273"/>
        </pc:sldMkLst>
      </pc:sldChg>
      <pc:sldChg chg="del">
        <pc:chgData name="Christoffer Østergaard Carstens" userId="5d542c86-40b2-4e4f-ab37-dc2fab4fc46a" providerId="ADAL" clId="{2A6BF9A9-F22B-4431-8BBB-E40663D40E1D}" dt="2022-08-03T08:40:16.635" v="68" actId="47"/>
        <pc:sldMkLst>
          <pc:docMk/>
          <pc:sldMk cId="3203876766" sldId="274"/>
        </pc:sldMkLst>
      </pc:sldChg>
    </pc:docChg>
  </pc:docChgLst>
  <pc:docChgLst>
    <pc:chgData name="Christoffer Østergaard Carstens" userId="5d542c86-40b2-4e4f-ab37-dc2fab4fc46a" providerId="ADAL" clId="{0A16CF0F-DC93-4C21-B195-1196EC3280C1}"/>
    <pc:docChg chg="undo redo custSel addSld delSld modSld">
      <pc:chgData name="Christoffer Østergaard Carstens" userId="5d542c86-40b2-4e4f-ab37-dc2fab4fc46a" providerId="ADAL" clId="{0A16CF0F-DC93-4C21-B195-1196EC3280C1}" dt="2022-09-14T12:43:26.088" v="376" actId="20577"/>
      <pc:docMkLst>
        <pc:docMk/>
      </pc:docMkLst>
      <pc:sldChg chg="modSp mod">
        <pc:chgData name="Christoffer Østergaard Carstens" userId="5d542c86-40b2-4e4f-ab37-dc2fab4fc46a" providerId="ADAL" clId="{0A16CF0F-DC93-4C21-B195-1196EC3280C1}" dt="2022-09-14T12:42:01.794" v="312" actId="20577"/>
        <pc:sldMkLst>
          <pc:docMk/>
          <pc:sldMk cId="1186769006" sldId="257"/>
        </pc:sldMkLst>
        <pc:spChg chg="mod">
          <ac:chgData name="Christoffer Østergaard Carstens" userId="5d542c86-40b2-4e4f-ab37-dc2fab4fc46a" providerId="ADAL" clId="{0A16CF0F-DC93-4C21-B195-1196EC3280C1}" dt="2022-09-14T12:42:01.794" v="312" actId="20577"/>
          <ac:spMkLst>
            <pc:docMk/>
            <pc:sldMk cId="1186769006" sldId="257"/>
            <ac:spMk id="3" creationId="{5E491D51-3D49-42C8-B741-17547D174B49}"/>
          </ac:spMkLst>
        </pc:spChg>
      </pc:sldChg>
      <pc:sldChg chg="modSp new mod">
        <pc:chgData name="Christoffer Østergaard Carstens" userId="5d542c86-40b2-4e4f-ab37-dc2fab4fc46a" providerId="ADAL" clId="{0A16CF0F-DC93-4C21-B195-1196EC3280C1}" dt="2022-09-14T12:36:41.848" v="15" actId="20577"/>
        <pc:sldMkLst>
          <pc:docMk/>
          <pc:sldMk cId="2890009473" sldId="258"/>
        </pc:sldMkLst>
        <pc:spChg chg="mod">
          <ac:chgData name="Christoffer Østergaard Carstens" userId="5d542c86-40b2-4e4f-ab37-dc2fab4fc46a" providerId="ADAL" clId="{0A16CF0F-DC93-4C21-B195-1196EC3280C1}" dt="2022-09-14T12:36:41.848" v="15" actId="20577"/>
          <ac:spMkLst>
            <pc:docMk/>
            <pc:sldMk cId="2890009473" sldId="258"/>
            <ac:spMk id="2" creationId="{9474F94E-A57D-481E-A773-61C8CA6C8D9E}"/>
          </ac:spMkLst>
        </pc:spChg>
        <pc:spChg chg="mod">
          <ac:chgData name="Christoffer Østergaard Carstens" userId="5d542c86-40b2-4e4f-ab37-dc2fab4fc46a" providerId="ADAL" clId="{0A16CF0F-DC93-4C21-B195-1196EC3280C1}" dt="2022-09-14T12:36:40.297" v="8" actId="20577"/>
          <ac:spMkLst>
            <pc:docMk/>
            <pc:sldMk cId="2890009473" sldId="258"/>
            <ac:spMk id="3" creationId="{6D239ACC-6531-4EFB-80AC-74C28D142C41}"/>
          </ac:spMkLst>
        </pc:spChg>
      </pc:sldChg>
      <pc:sldChg chg="modSp new mod">
        <pc:chgData name="Christoffer Østergaard Carstens" userId="5d542c86-40b2-4e4f-ab37-dc2fab4fc46a" providerId="ADAL" clId="{0A16CF0F-DC93-4C21-B195-1196EC3280C1}" dt="2022-09-14T12:37:39.335" v="50" actId="20577"/>
        <pc:sldMkLst>
          <pc:docMk/>
          <pc:sldMk cId="1630153962" sldId="259"/>
        </pc:sldMkLst>
        <pc:spChg chg="mod">
          <ac:chgData name="Christoffer Østergaard Carstens" userId="5d542c86-40b2-4e4f-ab37-dc2fab4fc46a" providerId="ADAL" clId="{0A16CF0F-DC93-4C21-B195-1196EC3280C1}" dt="2022-09-14T12:37:39.335" v="50" actId="20577"/>
          <ac:spMkLst>
            <pc:docMk/>
            <pc:sldMk cId="1630153962" sldId="259"/>
            <ac:spMk id="2" creationId="{402AE60D-53F6-4EB8-B05F-BD2166776927}"/>
          </ac:spMkLst>
        </pc:spChg>
        <pc:spChg chg="mod">
          <ac:chgData name="Christoffer Østergaard Carstens" userId="5d542c86-40b2-4e4f-ab37-dc2fab4fc46a" providerId="ADAL" clId="{0A16CF0F-DC93-4C21-B195-1196EC3280C1}" dt="2022-09-14T12:37:34.569" v="30" actId="404"/>
          <ac:spMkLst>
            <pc:docMk/>
            <pc:sldMk cId="1630153962" sldId="259"/>
            <ac:spMk id="3" creationId="{84EDE207-4FA1-4D1B-80DD-6249CD54A37C}"/>
          </ac:spMkLst>
        </pc:spChg>
      </pc:sldChg>
      <pc:sldChg chg="modSp new mod modNotesTx">
        <pc:chgData name="Christoffer Østergaard Carstens" userId="5d542c86-40b2-4e4f-ab37-dc2fab4fc46a" providerId="ADAL" clId="{0A16CF0F-DC93-4C21-B195-1196EC3280C1}" dt="2022-09-14T12:43:26.088" v="376" actId="20577"/>
        <pc:sldMkLst>
          <pc:docMk/>
          <pc:sldMk cId="2508651539" sldId="260"/>
        </pc:sldMkLst>
        <pc:spChg chg="mod">
          <ac:chgData name="Christoffer Østergaard Carstens" userId="5d542c86-40b2-4e4f-ab37-dc2fab4fc46a" providerId="ADAL" clId="{0A16CF0F-DC93-4C21-B195-1196EC3280C1}" dt="2022-09-14T12:40:07.932" v="115" actId="20577"/>
          <ac:spMkLst>
            <pc:docMk/>
            <pc:sldMk cId="2508651539" sldId="260"/>
            <ac:spMk id="2" creationId="{B4458C26-B111-4FFB-B545-3EDD2B1C0AC6}"/>
          </ac:spMkLst>
        </pc:spChg>
        <pc:spChg chg="mod">
          <ac:chgData name="Christoffer Østergaard Carstens" userId="5d542c86-40b2-4e4f-ab37-dc2fab4fc46a" providerId="ADAL" clId="{0A16CF0F-DC93-4C21-B195-1196EC3280C1}" dt="2022-09-14T12:43:17.266" v="339" actId="20577"/>
          <ac:spMkLst>
            <pc:docMk/>
            <pc:sldMk cId="2508651539" sldId="260"/>
            <ac:spMk id="3" creationId="{43C1F7CA-5097-496F-9A82-C8FEC63BEC04}"/>
          </ac:spMkLst>
        </pc:spChg>
      </pc:sldChg>
      <pc:sldChg chg="addSp delSp modSp new add del mod">
        <pc:chgData name="Christoffer Østergaard Carstens" userId="5d542c86-40b2-4e4f-ab37-dc2fab4fc46a" providerId="ADAL" clId="{0A16CF0F-DC93-4C21-B195-1196EC3280C1}" dt="2022-09-14T12:41:36.514" v="265" actId="5793"/>
        <pc:sldMkLst>
          <pc:docMk/>
          <pc:sldMk cId="1077240252" sldId="261"/>
        </pc:sldMkLst>
        <pc:spChg chg="mod">
          <ac:chgData name="Christoffer Østergaard Carstens" userId="5d542c86-40b2-4e4f-ab37-dc2fab4fc46a" providerId="ADAL" clId="{0A16CF0F-DC93-4C21-B195-1196EC3280C1}" dt="2022-09-14T12:41:23.254" v="241" actId="20577"/>
          <ac:spMkLst>
            <pc:docMk/>
            <pc:sldMk cId="1077240252" sldId="261"/>
            <ac:spMk id="2" creationId="{18FD8F2C-4B6A-4140-963D-2C16C8FF9F24}"/>
          </ac:spMkLst>
        </pc:spChg>
        <pc:spChg chg="add del mod">
          <ac:chgData name="Christoffer Østergaard Carstens" userId="5d542c86-40b2-4e4f-ab37-dc2fab4fc46a" providerId="ADAL" clId="{0A16CF0F-DC93-4C21-B195-1196EC3280C1}" dt="2022-09-14T12:41:36.514" v="265" actId="5793"/>
          <ac:spMkLst>
            <pc:docMk/>
            <pc:sldMk cId="1077240252" sldId="261"/>
            <ac:spMk id="3" creationId="{0D526980-0BEA-4E84-9582-EC18EF3DE3C3}"/>
          </ac:spMkLst>
        </pc:spChg>
        <pc:picChg chg="add del mod ord">
          <ac:chgData name="Christoffer Østergaard Carstens" userId="5d542c86-40b2-4e4f-ab37-dc2fab4fc46a" providerId="ADAL" clId="{0A16CF0F-DC93-4C21-B195-1196EC3280C1}" dt="2022-09-14T12:41:10.946" v="212" actId="22"/>
          <ac:picMkLst>
            <pc:docMk/>
            <pc:sldMk cId="1077240252" sldId="261"/>
            <ac:picMk id="5" creationId="{62648C3D-A81C-4C29-8E92-23812E6D72B5}"/>
          </ac:picMkLst>
        </pc:picChg>
      </pc:sldChg>
      <pc:sldChg chg="del">
        <pc:chgData name="Christoffer Østergaard Carstens" userId="5d542c86-40b2-4e4f-ab37-dc2fab4fc46a" providerId="ADAL" clId="{0A16CF0F-DC93-4C21-B195-1196EC3280C1}" dt="2022-09-14T12:36:21.966" v="0" actId="47"/>
        <pc:sldMkLst>
          <pc:docMk/>
          <pc:sldMk cId="1956412275" sldId="261"/>
        </pc:sldMkLst>
      </pc:sldChg>
      <pc:sldChg chg="del">
        <pc:chgData name="Christoffer Østergaard Carstens" userId="5d542c86-40b2-4e4f-ab37-dc2fab4fc46a" providerId="ADAL" clId="{0A16CF0F-DC93-4C21-B195-1196EC3280C1}" dt="2022-09-14T12:36:23.391" v="3" actId="47"/>
        <pc:sldMkLst>
          <pc:docMk/>
          <pc:sldMk cId="3596103342" sldId="264"/>
        </pc:sldMkLst>
      </pc:sldChg>
      <pc:sldChg chg="del">
        <pc:chgData name="Christoffer Østergaard Carstens" userId="5d542c86-40b2-4e4f-ab37-dc2fab4fc46a" providerId="ADAL" clId="{0A16CF0F-DC93-4C21-B195-1196EC3280C1}" dt="2022-09-14T12:36:22.799" v="2" actId="47"/>
        <pc:sldMkLst>
          <pc:docMk/>
          <pc:sldMk cId="2537737399" sldId="266"/>
        </pc:sldMkLst>
      </pc:sldChg>
      <pc:sldChg chg="del">
        <pc:chgData name="Christoffer Østergaard Carstens" userId="5d542c86-40b2-4e4f-ab37-dc2fab4fc46a" providerId="ADAL" clId="{0A16CF0F-DC93-4C21-B195-1196EC3280C1}" dt="2022-09-14T12:36:22.121" v="1" actId="47"/>
        <pc:sldMkLst>
          <pc:docMk/>
          <pc:sldMk cId="582403017" sldId="267"/>
        </pc:sldMkLst>
      </pc:sldChg>
    </pc:docChg>
  </pc:docChgLst>
  <pc:docChgLst>
    <pc:chgData name="Christoffer Østergaard Carstens" userId="5d542c86-40b2-4e4f-ab37-dc2fab4fc46a" providerId="ADAL" clId="{7B1326DD-BD1F-4DBD-8F4C-10020CADD6B6}"/>
    <pc:docChg chg="custSel addSld modSld sldOrd">
      <pc:chgData name="Christoffer Østergaard Carstens" userId="5d542c86-40b2-4e4f-ab37-dc2fab4fc46a" providerId="ADAL" clId="{7B1326DD-BD1F-4DBD-8F4C-10020CADD6B6}" dt="2024-09-23T06:14:42.175" v="362" actId="5793"/>
      <pc:docMkLst>
        <pc:docMk/>
      </pc:docMkLst>
      <pc:sldChg chg="modSp mod">
        <pc:chgData name="Christoffer Østergaard Carstens" userId="5d542c86-40b2-4e4f-ab37-dc2fab4fc46a" providerId="ADAL" clId="{7B1326DD-BD1F-4DBD-8F4C-10020CADD6B6}" dt="2024-09-21T11:42:36.564" v="22" actId="20577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7B1326DD-BD1F-4DBD-8F4C-10020CADD6B6}" dt="2024-09-21T11:42:36.564" v="22" actId="20577"/>
          <ac:spMkLst>
            <pc:docMk/>
            <pc:sldMk cId="834824033" sldId="256"/>
            <ac:spMk id="2" creationId="{CF317B45-C707-4F78-A046-9DB5738B0282}"/>
          </ac:spMkLst>
        </pc:spChg>
      </pc:sldChg>
      <pc:sldChg chg="modSp mod">
        <pc:chgData name="Christoffer Østergaard Carstens" userId="5d542c86-40b2-4e4f-ab37-dc2fab4fc46a" providerId="ADAL" clId="{7B1326DD-BD1F-4DBD-8F4C-10020CADD6B6}" dt="2024-09-22T12:08:52.576" v="178" actId="20577"/>
        <pc:sldMkLst>
          <pc:docMk/>
          <pc:sldMk cId="1186769006" sldId="257"/>
        </pc:sldMkLst>
        <pc:spChg chg="mod">
          <ac:chgData name="Christoffer Østergaard Carstens" userId="5d542c86-40b2-4e4f-ab37-dc2fab4fc46a" providerId="ADAL" clId="{7B1326DD-BD1F-4DBD-8F4C-10020CADD6B6}" dt="2024-09-22T12:08:52.576" v="178" actId="20577"/>
          <ac:spMkLst>
            <pc:docMk/>
            <pc:sldMk cId="1186769006" sldId="257"/>
            <ac:spMk id="3" creationId="{5E491D51-3D49-42C8-B741-17547D174B49}"/>
          </ac:spMkLst>
        </pc:spChg>
      </pc:sldChg>
      <pc:sldChg chg="ord">
        <pc:chgData name="Christoffer Østergaard Carstens" userId="5d542c86-40b2-4e4f-ab37-dc2fab4fc46a" providerId="ADAL" clId="{7B1326DD-BD1F-4DBD-8F4C-10020CADD6B6}" dt="2024-09-22T12:08:33.246" v="133"/>
        <pc:sldMkLst>
          <pc:docMk/>
          <pc:sldMk cId="4200221424" sldId="265"/>
        </pc:sldMkLst>
      </pc:sldChg>
      <pc:sldChg chg="modSp mod">
        <pc:chgData name="Christoffer Østergaard Carstens" userId="5d542c86-40b2-4e4f-ab37-dc2fab4fc46a" providerId="ADAL" clId="{7B1326DD-BD1F-4DBD-8F4C-10020CADD6B6}" dt="2024-09-21T11:45:16.787" v="61" actId="20577"/>
        <pc:sldMkLst>
          <pc:docMk/>
          <pc:sldMk cId="3904332367" sldId="268"/>
        </pc:sldMkLst>
        <pc:spChg chg="mod">
          <ac:chgData name="Christoffer Østergaard Carstens" userId="5d542c86-40b2-4e4f-ab37-dc2fab4fc46a" providerId="ADAL" clId="{7B1326DD-BD1F-4DBD-8F4C-10020CADD6B6}" dt="2024-09-21T11:45:16.787" v="61" actId="20577"/>
          <ac:spMkLst>
            <pc:docMk/>
            <pc:sldMk cId="3904332367" sldId="268"/>
            <ac:spMk id="2" creationId="{A4B94E83-DC9D-45AE-B7D7-4CDF1432C254}"/>
          </ac:spMkLst>
        </pc:spChg>
      </pc:sldChg>
      <pc:sldChg chg="modSp mod">
        <pc:chgData name="Christoffer Østergaard Carstens" userId="5d542c86-40b2-4e4f-ab37-dc2fab4fc46a" providerId="ADAL" clId="{7B1326DD-BD1F-4DBD-8F4C-10020CADD6B6}" dt="2024-09-23T06:14:42.175" v="362" actId="5793"/>
        <pc:sldMkLst>
          <pc:docMk/>
          <pc:sldMk cId="378706314" sldId="269"/>
        </pc:sldMkLst>
        <pc:spChg chg="mod">
          <ac:chgData name="Christoffer Østergaard Carstens" userId="5d542c86-40b2-4e4f-ab37-dc2fab4fc46a" providerId="ADAL" clId="{7B1326DD-BD1F-4DBD-8F4C-10020CADD6B6}" dt="2024-09-23T06:14:42.175" v="362" actId="5793"/>
          <ac:spMkLst>
            <pc:docMk/>
            <pc:sldMk cId="378706314" sldId="269"/>
            <ac:spMk id="3" creationId="{A7E47A8F-C4E0-42EB-A0DC-D8673F10EF72}"/>
          </ac:spMkLst>
        </pc:spChg>
      </pc:sldChg>
      <pc:sldChg chg="addSp delSp modSp mod">
        <pc:chgData name="Christoffer Østergaard Carstens" userId="5d542c86-40b2-4e4f-ab37-dc2fab4fc46a" providerId="ADAL" clId="{7B1326DD-BD1F-4DBD-8F4C-10020CADD6B6}" dt="2024-09-21T11:48:52.908" v="131" actId="14100"/>
        <pc:sldMkLst>
          <pc:docMk/>
          <pc:sldMk cId="1390296341" sldId="270"/>
        </pc:sldMkLst>
        <pc:spChg chg="mod">
          <ac:chgData name="Christoffer Østergaard Carstens" userId="5d542c86-40b2-4e4f-ab37-dc2fab4fc46a" providerId="ADAL" clId="{7B1326DD-BD1F-4DBD-8F4C-10020CADD6B6}" dt="2024-09-21T11:48:47.727" v="129" actId="20577"/>
          <ac:spMkLst>
            <pc:docMk/>
            <pc:sldMk cId="1390296341" sldId="270"/>
            <ac:spMk id="2" creationId="{2A0EAAB2-A75B-4B4F-B5D4-21307F1BEC82}"/>
          </ac:spMkLst>
        </pc:spChg>
        <pc:spChg chg="add mod">
          <ac:chgData name="Christoffer Østergaard Carstens" userId="5d542c86-40b2-4e4f-ab37-dc2fab4fc46a" providerId="ADAL" clId="{7B1326DD-BD1F-4DBD-8F4C-10020CADD6B6}" dt="2024-09-21T11:44:00.701" v="23" actId="478"/>
          <ac:spMkLst>
            <pc:docMk/>
            <pc:sldMk cId="1390296341" sldId="270"/>
            <ac:spMk id="5" creationId="{013DFE37-F81B-80F2-6F53-D61C10C0F706}"/>
          </ac:spMkLst>
        </pc:spChg>
        <pc:graphicFrameChg chg="del">
          <ac:chgData name="Christoffer Østergaard Carstens" userId="5d542c86-40b2-4e4f-ab37-dc2fab4fc46a" providerId="ADAL" clId="{7B1326DD-BD1F-4DBD-8F4C-10020CADD6B6}" dt="2024-09-21T11:44:00.701" v="23" actId="478"/>
          <ac:graphicFrameMkLst>
            <pc:docMk/>
            <pc:sldMk cId="1390296341" sldId="270"/>
            <ac:graphicFrameMk id="4" creationId="{556CC930-5B54-43B7-9D69-2CC12B81A6A3}"/>
          </ac:graphicFrameMkLst>
        </pc:graphicFrameChg>
        <pc:picChg chg="add mod">
          <ac:chgData name="Christoffer Østergaard Carstens" userId="5d542c86-40b2-4e4f-ab37-dc2fab4fc46a" providerId="ADAL" clId="{7B1326DD-BD1F-4DBD-8F4C-10020CADD6B6}" dt="2024-09-21T11:48:52.908" v="131" actId="14100"/>
          <ac:picMkLst>
            <pc:docMk/>
            <pc:sldMk cId="1390296341" sldId="270"/>
            <ac:picMk id="7" creationId="{93E74DCF-A1DC-144B-2865-14E54E45B1D2}"/>
          </ac:picMkLst>
        </pc:picChg>
      </pc:sldChg>
      <pc:sldChg chg="modSp new mod">
        <pc:chgData name="Christoffer Østergaard Carstens" userId="5d542c86-40b2-4e4f-ab37-dc2fab4fc46a" providerId="ADAL" clId="{7B1326DD-BD1F-4DBD-8F4C-10020CADD6B6}" dt="2024-09-21T11:45:28.978" v="111" actId="20577"/>
        <pc:sldMkLst>
          <pc:docMk/>
          <pc:sldMk cId="2979557737" sldId="271"/>
        </pc:sldMkLst>
        <pc:spChg chg="mod">
          <ac:chgData name="Christoffer Østergaard Carstens" userId="5d542c86-40b2-4e4f-ab37-dc2fab4fc46a" providerId="ADAL" clId="{7B1326DD-BD1F-4DBD-8F4C-10020CADD6B6}" dt="2024-09-21T11:45:23.198" v="75" actId="20577"/>
          <ac:spMkLst>
            <pc:docMk/>
            <pc:sldMk cId="2979557737" sldId="271"/>
            <ac:spMk id="2" creationId="{F0C6CA77-1F46-3F78-0960-7DFEC5DF2D24}"/>
          </ac:spMkLst>
        </pc:spChg>
        <pc:spChg chg="mod">
          <ac:chgData name="Christoffer Østergaard Carstens" userId="5d542c86-40b2-4e4f-ab37-dc2fab4fc46a" providerId="ADAL" clId="{7B1326DD-BD1F-4DBD-8F4C-10020CADD6B6}" dt="2024-09-21T11:45:28.978" v="111" actId="20577"/>
          <ac:spMkLst>
            <pc:docMk/>
            <pc:sldMk cId="2979557737" sldId="271"/>
            <ac:spMk id="3" creationId="{752EAF29-232A-6CD5-27B9-1B0866A046FA}"/>
          </ac:spMkLst>
        </pc:spChg>
      </pc:sldChg>
      <pc:sldChg chg="addSp delSp modSp new mod ord setBg">
        <pc:chgData name="Christoffer Østergaard Carstens" userId="5d542c86-40b2-4e4f-ab37-dc2fab4fc46a" providerId="ADAL" clId="{7B1326DD-BD1F-4DBD-8F4C-10020CADD6B6}" dt="2024-09-22T12:08:35.006" v="135"/>
        <pc:sldMkLst>
          <pc:docMk/>
          <pc:sldMk cId="434126125" sldId="272"/>
        </pc:sldMkLst>
        <pc:spChg chg="del mod">
          <ac:chgData name="Christoffer Østergaard Carstens" userId="5d542c86-40b2-4e4f-ab37-dc2fab4fc46a" providerId="ADAL" clId="{7B1326DD-BD1F-4DBD-8F4C-10020CADD6B6}" dt="2024-09-21T11:47:52.265" v="120" actId="26606"/>
          <ac:spMkLst>
            <pc:docMk/>
            <pc:sldMk cId="434126125" sldId="272"/>
            <ac:spMk id="2" creationId="{B9C86C41-22BA-DC39-567C-DB4487996D79}"/>
          </ac:spMkLst>
        </pc:spChg>
        <pc:spChg chg="del">
          <ac:chgData name="Christoffer Østergaard Carstens" userId="5d542c86-40b2-4e4f-ab37-dc2fab4fc46a" providerId="ADAL" clId="{7B1326DD-BD1F-4DBD-8F4C-10020CADD6B6}" dt="2024-09-21T11:47:52.265" v="120" actId="26606"/>
          <ac:spMkLst>
            <pc:docMk/>
            <pc:sldMk cId="434126125" sldId="272"/>
            <ac:spMk id="3" creationId="{144D683E-173E-2217-F929-1DAB6AB592CB}"/>
          </ac:spMkLst>
        </pc:spChg>
        <pc:picChg chg="add mod">
          <ac:chgData name="Christoffer Østergaard Carstens" userId="5d542c86-40b2-4e4f-ab37-dc2fab4fc46a" providerId="ADAL" clId="{7B1326DD-BD1F-4DBD-8F4C-10020CADD6B6}" dt="2024-09-21T11:47:58.478" v="123" actId="1076"/>
          <ac:picMkLst>
            <pc:docMk/>
            <pc:sldMk cId="434126125" sldId="272"/>
            <ac:picMk id="5" creationId="{66185193-3F7B-5AF8-6E7E-E3CA9504B03D}"/>
          </ac:picMkLst>
        </pc:picChg>
      </pc:sldChg>
    </pc:docChg>
  </pc:docChgLst>
  <pc:docChgLst>
    <pc:chgData name="Christoffer Østergaard Carstens" userId="5d542c86-40b2-4e4f-ab37-dc2fab4fc46a" providerId="ADAL" clId="{83F3E0B3-DA6E-4904-8DD7-50003FD486FC}"/>
    <pc:docChg chg="undo custSel addSld delSld modSld">
      <pc:chgData name="Christoffer Østergaard Carstens" userId="5d542c86-40b2-4e4f-ab37-dc2fab4fc46a" providerId="ADAL" clId="{83F3E0B3-DA6E-4904-8DD7-50003FD486FC}" dt="2022-09-28T08:00:57.986" v="883" actId="20577"/>
      <pc:docMkLst>
        <pc:docMk/>
      </pc:docMkLst>
      <pc:sldChg chg="modSp mod">
        <pc:chgData name="Christoffer Østergaard Carstens" userId="5d542c86-40b2-4e4f-ab37-dc2fab4fc46a" providerId="ADAL" clId="{83F3E0B3-DA6E-4904-8DD7-50003FD486FC}" dt="2022-09-27T07:09:59.451" v="20" actId="20577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83F3E0B3-DA6E-4904-8DD7-50003FD486FC}" dt="2022-09-27T07:09:59.451" v="20" actId="20577"/>
          <ac:spMkLst>
            <pc:docMk/>
            <pc:sldMk cId="834824033" sldId="256"/>
            <ac:spMk id="2" creationId="{CF317B45-C707-4F78-A046-9DB5738B0282}"/>
          </ac:spMkLst>
        </pc:spChg>
      </pc:sldChg>
      <pc:sldChg chg="modSp mod">
        <pc:chgData name="Christoffer Østergaard Carstens" userId="5d542c86-40b2-4e4f-ab37-dc2fab4fc46a" providerId="ADAL" clId="{83F3E0B3-DA6E-4904-8DD7-50003FD486FC}" dt="2022-09-27T07:18:28.527" v="558" actId="20577"/>
        <pc:sldMkLst>
          <pc:docMk/>
          <pc:sldMk cId="1186769006" sldId="257"/>
        </pc:sldMkLst>
        <pc:spChg chg="mod">
          <ac:chgData name="Christoffer Østergaard Carstens" userId="5d542c86-40b2-4e4f-ab37-dc2fab4fc46a" providerId="ADAL" clId="{83F3E0B3-DA6E-4904-8DD7-50003FD486FC}" dt="2022-09-27T07:18:28.527" v="558" actId="20577"/>
          <ac:spMkLst>
            <pc:docMk/>
            <pc:sldMk cId="1186769006" sldId="257"/>
            <ac:spMk id="3" creationId="{5E491D51-3D49-42C8-B741-17547D174B49}"/>
          </ac:spMkLst>
        </pc:spChg>
      </pc:sldChg>
      <pc:sldChg chg="del">
        <pc:chgData name="Christoffer Østergaard Carstens" userId="5d542c86-40b2-4e4f-ab37-dc2fab4fc46a" providerId="ADAL" clId="{83F3E0B3-DA6E-4904-8DD7-50003FD486FC}" dt="2022-09-27T07:11:40.248" v="227" actId="47"/>
        <pc:sldMkLst>
          <pc:docMk/>
          <pc:sldMk cId="406452097" sldId="258"/>
        </pc:sldMkLst>
      </pc:sldChg>
      <pc:sldChg chg="del">
        <pc:chgData name="Christoffer Østergaard Carstens" userId="5d542c86-40b2-4e4f-ab37-dc2fab4fc46a" providerId="ADAL" clId="{83F3E0B3-DA6E-4904-8DD7-50003FD486FC}" dt="2022-09-27T07:11:40.986" v="228" actId="47"/>
        <pc:sldMkLst>
          <pc:docMk/>
          <pc:sldMk cId="1288982350" sldId="259"/>
        </pc:sldMkLst>
      </pc:sldChg>
      <pc:sldChg chg="del">
        <pc:chgData name="Christoffer Østergaard Carstens" userId="5d542c86-40b2-4e4f-ab37-dc2fab4fc46a" providerId="ADAL" clId="{83F3E0B3-DA6E-4904-8DD7-50003FD486FC}" dt="2022-09-27T07:11:41.518" v="229" actId="47"/>
        <pc:sldMkLst>
          <pc:docMk/>
          <pc:sldMk cId="3809911043" sldId="260"/>
        </pc:sldMkLst>
      </pc:sldChg>
      <pc:sldChg chg="del">
        <pc:chgData name="Christoffer Østergaard Carstens" userId="5d542c86-40b2-4e4f-ab37-dc2fab4fc46a" providerId="ADAL" clId="{83F3E0B3-DA6E-4904-8DD7-50003FD486FC}" dt="2022-09-27T07:11:41.953" v="230" actId="47"/>
        <pc:sldMkLst>
          <pc:docMk/>
          <pc:sldMk cId="3199038087" sldId="261"/>
        </pc:sldMkLst>
      </pc:sldChg>
      <pc:sldChg chg="del">
        <pc:chgData name="Christoffer Østergaard Carstens" userId="5d542c86-40b2-4e4f-ab37-dc2fab4fc46a" providerId="ADAL" clId="{83F3E0B3-DA6E-4904-8DD7-50003FD486FC}" dt="2022-09-27T07:11:43.771" v="232" actId="47"/>
        <pc:sldMkLst>
          <pc:docMk/>
          <pc:sldMk cId="3880505203" sldId="262"/>
        </pc:sldMkLst>
      </pc:sldChg>
      <pc:sldChg chg="del">
        <pc:chgData name="Christoffer Østergaard Carstens" userId="5d542c86-40b2-4e4f-ab37-dc2fab4fc46a" providerId="ADAL" clId="{83F3E0B3-DA6E-4904-8DD7-50003FD486FC}" dt="2022-09-27T07:11:43.252" v="231" actId="47"/>
        <pc:sldMkLst>
          <pc:docMk/>
          <pc:sldMk cId="629473268" sldId="263"/>
        </pc:sldMkLst>
      </pc:sldChg>
      <pc:sldChg chg="modSp new mod">
        <pc:chgData name="Christoffer Østergaard Carstens" userId="5d542c86-40b2-4e4f-ab37-dc2fab4fc46a" providerId="ADAL" clId="{83F3E0B3-DA6E-4904-8DD7-50003FD486FC}" dt="2022-09-27T07:11:32.019" v="225" actId="113"/>
        <pc:sldMkLst>
          <pc:docMk/>
          <pc:sldMk cId="1528388757" sldId="264"/>
        </pc:sldMkLst>
        <pc:spChg chg="mod">
          <ac:chgData name="Christoffer Østergaard Carstens" userId="5d542c86-40b2-4e4f-ab37-dc2fab4fc46a" providerId="ADAL" clId="{83F3E0B3-DA6E-4904-8DD7-50003FD486FC}" dt="2022-09-27T07:10:15.291" v="52" actId="20577"/>
          <ac:spMkLst>
            <pc:docMk/>
            <pc:sldMk cId="1528388757" sldId="264"/>
            <ac:spMk id="2" creationId="{0F15FC48-ECAB-441F-A03A-3F48E9A3EF7B}"/>
          </ac:spMkLst>
        </pc:spChg>
        <pc:spChg chg="mod">
          <ac:chgData name="Christoffer Østergaard Carstens" userId="5d542c86-40b2-4e4f-ab37-dc2fab4fc46a" providerId="ADAL" clId="{83F3E0B3-DA6E-4904-8DD7-50003FD486FC}" dt="2022-09-27T07:11:32.019" v="225" actId="113"/>
          <ac:spMkLst>
            <pc:docMk/>
            <pc:sldMk cId="1528388757" sldId="264"/>
            <ac:spMk id="3" creationId="{7E86E4A1-42F0-4EDE-A975-C4CCB893FBE1}"/>
          </ac:spMkLst>
        </pc:spChg>
      </pc:sldChg>
      <pc:sldChg chg="modSp new mod">
        <pc:chgData name="Christoffer Østergaard Carstens" userId="5d542c86-40b2-4e4f-ab37-dc2fab4fc46a" providerId="ADAL" clId="{83F3E0B3-DA6E-4904-8DD7-50003FD486FC}" dt="2022-09-28T08:00:57.986" v="883" actId="20577"/>
        <pc:sldMkLst>
          <pc:docMk/>
          <pc:sldMk cId="4200221424" sldId="265"/>
        </pc:sldMkLst>
        <pc:spChg chg="mod">
          <ac:chgData name="Christoffer Østergaard Carstens" userId="5d542c86-40b2-4e4f-ab37-dc2fab4fc46a" providerId="ADAL" clId="{83F3E0B3-DA6E-4904-8DD7-50003FD486FC}" dt="2022-09-27T07:13:21.152" v="345" actId="20577"/>
          <ac:spMkLst>
            <pc:docMk/>
            <pc:sldMk cId="4200221424" sldId="265"/>
            <ac:spMk id="2" creationId="{E41640A6-6B43-4B18-9D82-A68FCC23D82C}"/>
          </ac:spMkLst>
        </pc:spChg>
        <pc:spChg chg="mod">
          <ac:chgData name="Christoffer Østergaard Carstens" userId="5d542c86-40b2-4e4f-ab37-dc2fab4fc46a" providerId="ADAL" clId="{83F3E0B3-DA6E-4904-8DD7-50003FD486FC}" dt="2022-09-28T08:00:57.986" v="883" actId="20577"/>
          <ac:spMkLst>
            <pc:docMk/>
            <pc:sldMk cId="4200221424" sldId="265"/>
            <ac:spMk id="3" creationId="{80701D11-D519-4AF0-B446-35AB2230C391}"/>
          </ac:spMkLst>
        </pc:spChg>
      </pc:sldChg>
      <pc:sldChg chg="modSp new mod">
        <pc:chgData name="Christoffer Østergaard Carstens" userId="5d542c86-40b2-4e4f-ab37-dc2fab4fc46a" providerId="ADAL" clId="{83F3E0B3-DA6E-4904-8DD7-50003FD486FC}" dt="2022-09-27T07:18:53.190" v="624" actId="400"/>
        <pc:sldMkLst>
          <pc:docMk/>
          <pc:sldMk cId="2728427228" sldId="266"/>
        </pc:sldMkLst>
        <pc:spChg chg="mod">
          <ac:chgData name="Christoffer Østergaard Carstens" userId="5d542c86-40b2-4e4f-ab37-dc2fab4fc46a" providerId="ADAL" clId="{83F3E0B3-DA6E-4904-8DD7-50003FD486FC}" dt="2022-09-27T07:13:48.592" v="406" actId="20577"/>
          <ac:spMkLst>
            <pc:docMk/>
            <pc:sldMk cId="2728427228" sldId="266"/>
            <ac:spMk id="2" creationId="{6223EBDE-E814-4CFD-A9D6-942747F87A36}"/>
          </ac:spMkLst>
        </pc:spChg>
        <pc:spChg chg="mod">
          <ac:chgData name="Christoffer Østergaard Carstens" userId="5d542c86-40b2-4e4f-ab37-dc2fab4fc46a" providerId="ADAL" clId="{83F3E0B3-DA6E-4904-8DD7-50003FD486FC}" dt="2022-09-27T07:18:53.190" v="624" actId="400"/>
          <ac:spMkLst>
            <pc:docMk/>
            <pc:sldMk cId="2728427228" sldId="266"/>
            <ac:spMk id="3" creationId="{B83C7CF3-9B66-4281-8221-858E05FFFEAB}"/>
          </ac:spMkLst>
        </pc:spChg>
      </pc:sldChg>
      <pc:sldChg chg="modSp new mod">
        <pc:chgData name="Christoffer Østergaard Carstens" userId="5d542c86-40b2-4e4f-ab37-dc2fab4fc46a" providerId="ADAL" clId="{83F3E0B3-DA6E-4904-8DD7-50003FD486FC}" dt="2022-09-27T07:18:38.637" v="582" actId="20577"/>
        <pc:sldMkLst>
          <pc:docMk/>
          <pc:sldMk cId="2840489561" sldId="267"/>
        </pc:sldMkLst>
        <pc:spChg chg="mod">
          <ac:chgData name="Christoffer Østergaard Carstens" userId="5d542c86-40b2-4e4f-ab37-dc2fab4fc46a" providerId="ADAL" clId="{83F3E0B3-DA6E-4904-8DD7-50003FD486FC}" dt="2022-09-27T07:18:38.637" v="582" actId="20577"/>
          <ac:spMkLst>
            <pc:docMk/>
            <pc:sldMk cId="2840489561" sldId="267"/>
            <ac:spMk id="2" creationId="{590A72A5-5D46-43D7-A309-7FF3D8A7DF04}"/>
          </ac:spMkLst>
        </pc:spChg>
        <pc:spChg chg="mod">
          <ac:chgData name="Christoffer Østergaard Carstens" userId="5d542c86-40b2-4e4f-ab37-dc2fab4fc46a" providerId="ADAL" clId="{83F3E0B3-DA6E-4904-8DD7-50003FD486FC}" dt="2022-09-27T07:14:03.813" v="409" actId="20577"/>
          <ac:spMkLst>
            <pc:docMk/>
            <pc:sldMk cId="2840489561" sldId="267"/>
            <ac:spMk id="3" creationId="{B0855F49-4433-4708-B56D-744528BA06A8}"/>
          </ac:spMkLst>
        </pc:spChg>
      </pc:sldChg>
      <pc:sldChg chg="modSp new mod modAnim">
        <pc:chgData name="Christoffer Østergaard Carstens" userId="5d542c86-40b2-4e4f-ab37-dc2fab4fc46a" providerId="ADAL" clId="{83F3E0B3-DA6E-4904-8DD7-50003FD486FC}" dt="2022-09-27T07:16:51.285" v="514" actId="20577"/>
        <pc:sldMkLst>
          <pc:docMk/>
          <pc:sldMk cId="3904332367" sldId="268"/>
        </pc:sldMkLst>
        <pc:spChg chg="mod">
          <ac:chgData name="Christoffer Østergaard Carstens" userId="5d542c86-40b2-4e4f-ab37-dc2fab4fc46a" providerId="ADAL" clId="{83F3E0B3-DA6E-4904-8DD7-50003FD486FC}" dt="2022-09-27T07:16:24.718" v="505" actId="20577"/>
          <ac:spMkLst>
            <pc:docMk/>
            <pc:sldMk cId="3904332367" sldId="268"/>
            <ac:spMk id="2" creationId="{A4B94E83-DC9D-45AE-B7D7-4CDF1432C254}"/>
          </ac:spMkLst>
        </pc:spChg>
        <pc:spChg chg="mod">
          <ac:chgData name="Christoffer Østergaard Carstens" userId="5d542c86-40b2-4e4f-ab37-dc2fab4fc46a" providerId="ADAL" clId="{83F3E0B3-DA6E-4904-8DD7-50003FD486FC}" dt="2022-09-27T07:16:51.285" v="514" actId="20577"/>
          <ac:spMkLst>
            <pc:docMk/>
            <pc:sldMk cId="3904332367" sldId="268"/>
            <ac:spMk id="3" creationId="{7F900920-2ABA-467E-B40B-EC7B84CCE22A}"/>
          </ac:spMkLst>
        </pc:spChg>
      </pc:sldChg>
      <pc:sldChg chg="modSp new mod">
        <pc:chgData name="Christoffer Østergaard Carstens" userId="5d542c86-40b2-4e4f-ab37-dc2fab4fc46a" providerId="ADAL" clId="{83F3E0B3-DA6E-4904-8DD7-50003FD486FC}" dt="2022-09-27T07:18:10.930" v="541" actId="20577"/>
        <pc:sldMkLst>
          <pc:docMk/>
          <pc:sldMk cId="378706314" sldId="269"/>
        </pc:sldMkLst>
        <pc:spChg chg="mod">
          <ac:chgData name="Christoffer Østergaard Carstens" userId="5d542c86-40b2-4e4f-ab37-dc2fab4fc46a" providerId="ADAL" clId="{83F3E0B3-DA6E-4904-8DD7-50003FD486FC}" dt="2022-09-27T07:18:08.848" v="540"/>
          <ac:spMkLst>
            <pc:docMk/>
            <pc:sldMk cId="378706314" sldId="269"/>
            <ac:spMk id="2" creationId="{602259A7-5553-45D5-BEF9-B41CFADA3926}"/>
          </ac:spMkLst>
        </pc:spChg>
        <pc:spChg chg="mod">
          <ac:chgData name="Christoffer Østergaard Carstens" userId="5d542c86-40b2-4e4f-ab37-dc2fab4fc46a" providerId="ADAL" clId="{83F3E0B3-DA6E-4904-8DD7-50003FD486FC}" dt="2022-09-27T07:18:10.930" v="541" actId="20577"/>
          <ac:spMkLst>
            <pc:docMk/>
            <pc:sldMk cId="378706314" sldId="269"/>
            <ac:spMk id="3" creationId="{A7E47A8F-C4E0-42EB-A0DC-D8673F10EF72}"/>
          </ac:spMkLst>
        </pc:spChg>
      </pc:sldChg>
      <pc:sldChg chg="addSp delSp modSp new mod">
        <pc:chgData name="Christoffer Østergaard Carstens" userId="5d542c86-40b2-4e4f-ab37-dc2fab4fc46a" providerId="ADAL" clId="{83F3E0B3-DA6E-4904-8DD7-50003FD486FC}" dt="2022-09-27T07:22:09.921" v="881" actId="20577"/>
        <pc:sldMkLst>
          <pc:docMk/>
          <pc:sldMk cId="1390296341" sldId="270"/>
        </pc:sldMkLst>
        <pc:spChg chg="mod">
          <ac:chgData name="Christoffer Østergaard Carstens" userId="5d542c86-40b2-4e4f-ab37-dc2fab4fc46a" providerId="ADAL" clId="{83F3E0B3-DA6E-4904-8DD7-50003FD486FC}" dt="2022-09-27T07:19:09.760" v="632" actId="20577"/>
          <ac:spMkLst>
            <pc:docMk/>
            <pc:sldMk cId="1390296341" sldId="270"/>
            <ac:spMk id="2" creationId="{2A0EAAB2-A75B-4B4F-B5D4-21307F1BEC82}"/>
          </ac:spMkLst>
        </pc:spChg>
        <pc:spChg chg="del mod">
          <ac:chgData name="Christoffer Østergaard Carstens" userId="5d542c86-40b2-4e4f-ab37-dc2fab4fc46a" providerId="ADAL" clId="{83F3E0B3-DA6E-4904-8DD7-50003FD486FC}" dt="2022-09-27T07:19:33.093" v="646" actId="3680"/>
          <ac:spMkLst>
            <pc:docMk/>
            <pc:sldMk cId="1390296341" sldId="270"/>
            <ac:spMk id="3" creationId="{E2E42995-9D14-4325-BCBC-C0175956F95D}"/>
          </ac:spMkLst>
        </pc:spChg>
        <pc:graphicFrameChg chg="add mod ord modGraphic">
          <ac:chgData name="Christoffer Østergaard Carstens" userId="5d542c86-40b2-4e4f-ab37-dc2fab4fc46a" providerId="ADAL" clId="{83F3E0B3-DA6E-4904-8DD7-50003FD486FC}" dt="2022-09-27T07:22:09.921" v="881" actId="20577"/>
          <ac:graphicFrameMkLst>
            <pc:docMk/>
            <pc:sldMk cId="1390296341" sldId="270"/>
            <ac:graphicFrameMk id="4" creationId="{556CC930-5B54-43B7-9D69-2CC12B81A6A3}"/>
          </ac:graphicFrameMkLst>
        </pc:graphicFrameChg>
      </pc:sldChg>
    </pc:docChg>
  </pc:docChgLst>
  <pc:docChgLst>
    <pc:chgData name="Christoffer Østergaard Carstens" userId="5d542c86-40b2-4e4f-ab37-dc2fab4fc46a" providerId="ADAL" clId="{87BEBB85-2E45-4903-A76A-71F7C868D0A7}"/>
    <pc:docChg chg="undo custSel addSld delSld modSld sldOrd">
      <pc:chgData name="Christoffer Østergaard Carstens" userId="5d542c86-40b2-4e4f-ab37-dc2fab4fc46a" providerId="ADAL" clId="{87BEBB85-2E45-4903-A76A-71F7C868D0A7}" dt="2022-09-13T18:46:20.891" v="711" actId="20577"/>
      <pc:docMkLst>
        <pc:docMk/>
      </pc:docMkLst>
      <pc:sldChg chg="delSp modSp mod">
        <pc:chgData name="Christoffer Østergaard Carstens" userId="5d542c86-40b2-4e4f-ab37-dc2fab4fc46a" providerId="ADAL" clId="{87BEBB85-2E45-4903-A76A-71F7C868D0A7}" dt="2022-09-12T11:47:25.479" v="323" actId="403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87BEBB85-2E45-4903-A76A-71F7C868D0A7}" dt="2022-09-12T11:47:25.479" v="323" actId="403"/>
          <ac:spMkLst>
            <pc:docMk/>
            <pc:sldMk cId="834824033" sldId="256"/>
            <ac:spMk id="2" creationId="{CF317B45-C707-4F78-A046-9DB5738B0282}"/>
          </ac:spMkLst>
        </pc:spChg>
        <pc:spChg chg="mod">
          <ac:chgData name="Christoffer Østergaard Carstens" userId="5d542c86-40b2-4e4f-ab37-dc2fab4fc46a" providerId="ADAL" clId="{87BEBB85-2E45-4903-A76A-71F7C868D0A7}" dt="2022-09-12T11:01:22.994" v="40" actId="20577"/>
          <ac:spMkLst>
            <pc:docMk/>
            <pc:sldMk cId="834824033" sldId="256"/>
            <ac:spMk id="4" creationId="{D6BE36DA-1470-4DEC-998F-1FB0B21AFE03}"/>
          </ac:spMkLst>
        </pc:spChg>
        <pc:picChg chg="del">
          <ac:chgData name="Christoffer Østergaard Carstens" userId="5d542c86-40b2-4e4f-ab37-dc2fab4fc46a" providerId="ADAL" clId="{87BEBB85-2E45-4903-A76A-71F7C868D0A7}" dt="2022-09-12T11:01:19.135" v="18" actId="478"/>
          <ac:picMkLst>
            <pc:docMk/>
            <pc:sldMk cId="834824033" sldId="256"/>
            <ac:picMk id="1028" creationId="{AC24024C-7C9B-4A7D-8879-E7299B7BC7F9}"/>
          </ac:picMkLst>
        </pc:picChg>
      </pc:sldChg>
      <pc:sldChg chg="modSp mod">
        <pc:chgData name="Christoffer Østergaard Carstens" userId="5d542c86-40b2-4e4f-ab37-dc2fab4fc46a" providerId="ADAL" clId="{87BEBB85-2E45-4903-A76A-71F7C868D0A7}" dt="2022-09-13T17:59:11.513" v="542" actId="20577"/>
        <pc:sldMkLst>
          <pc:docMk/>
          <pc:sldMk cId="1186769006" sldId="257"/>
        </pc:sldMkLst>
        <pc:spChg chg="mod">
          <ac:chgData name="Christoffer Østergaard Carstens" userId="5d542c86-40b2-4e4f-ab37-dc2fab4fc46a" providerId="ADAL" clId="{87BEBB85-2E45-4903-A76A-71F7C868D0A7}" dt="2022-09-13T17:59:11.513" v="542" actId="20577"/>
          <ac:spMkLst>
            <pc:docMk/>
            <pc:sldMk cId="1186769006" sldId="257"/>
            <ac:spMk id="3" creationId="{5E491D51-3D49-42C8-B741-17547D174B49}"/>
          </ac:spMkLst>
        </pc:spChg>
      </pc:sldChg>
      <pc:sldChg chg="del">
        <pc:chgData name="Christoffer Østergaard Carstens" userId="5d542c86-40b2-4e4f-ab37-dc2fab4fc46a" providerId="ADAL" clId="{87BEBB85-2E45-4903-A76A-71F7C868D0A7}" dt="2022-09-12T11:01:27.981" v="44" actId="47"/>
        <pc:sldMkLst>
          <pc:docMk/>
          <pc:sldMk cId="869625324" sldId="258"/>
        </pc:sldMkLst>
      </pc:sldChg>
      <pc:sldChg chg="del">
        <pc:chgData name="Christoffer Østergaard Carstens" userId="5d542c86-40b2-4e4f-ab37-dc2fab4fc46a" providerId="ADAL" clId="{87BEBB85-2E45-4903-A76A-71F7C868D0A7}" dt="2022-09-12T11:56:24.369" v="448" actId="47"/>
        <pc:sldMkLst>
          <pc:docMk/>
          <pc:sldMk cId="491757107" sldId="260"/>
        </pc:sldMkLst>
      </pc:sldChg>
      <pc:sldChg chg="addSp delSp modSp new mod ord">
        <pc:chgData name="Christoffer Østergaard Carstens" userId="5d542c86-40b2-4e4f-ab37-dc2fab4fc46a" providerId="ADAL" clId="{87BEBB85-2E45-4903-A76A-71F7C868D0A7}" dt="2022-09-13T17:54:46.732" v="491" actId="114"/>
        <pc:sldMkLst>
          <pc:docMk/>
          <pc:sldMk cId="1956412275" sldId="261"/>
        </pc:sldMkLst>
        <pc:spChg chg="mod">
          <ac:chgData name="Christoffer Østergaard Carstens" userId="5d542c86-40b2-4e4f-ab37-dc2fab4fc46a" providerId="ADAL" clId="{87BEBB85-2E45-4903-A76A-71F7C868D0A7}" dt="2022-09-13T17:54:02.134" v="459" actId="6549"/>
          <ac:spMkLst>
            <pc:docMk/>
            <pc:sldMk cId="1956412275" sldId="261"/>
            <ac:spMk id="2" creationId="{1415BEB5-8E06-4EDE-99CD-CAC00E784547}"/>
          </ac:spMkLst>
        </pc:spChg>
        <pc:spChg chg="add del mod">
          <ac:chgData name="Christoffer Østergaard Carstens" userId="5d542c86-40b2-4e4f-ab37-dc2fab4fc46a" providerId="ADAL" clId="{87BEBB85-2E45-4903-A76A-71F7C868D0A7}" dt="2022-09-13T17:54:46.732" v="491" actId="114"/>
          <ac:spMkLst>
            <pc:docMk/>
            <pc:sldMk cId="1956412275" sldId="261"/>
            <ac:spMk id="3" creationId="{204E85C2-7858-4882-827D-72123D050208}"/>
          </ac:spMkLst>
        </pc:spChg>
        <pc:graphicFrameChg chg="add del mod">
          <ac:chgData name="Christoffer Østergaard Carstens" userId="5d542c86-40b2-4e4f-ab37-dc2fab4fc46a" providerId="ADAL" clId="{87BEBB85-2E45-4903-A76A-71F7C868D0A7}" dt="2022-09-12T11:03:40.724" v="85"/>
          <ac:graphicFrameMkLst>
            <pc:docMk/>
            <pc:sldMk cId="1956412275" sldId="261"/>
            <ac:graphicFrameMk id="4" creationId="{AF8FD0D5-3F1C-494E-B43D-15C683495592}"/>
          </ac:graphicFrameMkLst>
        </pc:graphicFrameChg>
      </pc:sldChg>
      <pc:sldChg chg="del">
        <pc:chgData name="Christoffer Østergaard Carstens" userId="5d542c86-40b2-4e4f-ab37-dc2fab4fc46a" providerId="ADAL" clId="{87BEBB85-2E45-4903-A76A-71F7C868D0A7}" dt="2022-09-12T11:01:29.235" v="46" actId="47"/>
        <pc:sldMkLst>
          <pc:docMk/>
          <pc:sldMk cId="2123687572" sldId="261"/>
        </pc:sldMkLst>
      </pc:sldChg>
      <pc:sldChg chg="del">
        <pc:chgData name="Christoffer Østergaard Carstens" userId="5d542c86-40b2-4e4f-ab37-dc2fab4fc46a" providerId="ADAL" clId="{87BEBB85-2E45-4903-A76A-71F7C868D0A7}" dt="2022-09-12T11:01:28.359" v="45" actId="47"/>
        <pc:sldMkLst>
          <pc:docMk/>
          <pc:sldMk cId="71559953" sldId="262"/>
        </pc:sldMkLst>
      </pc:sldChg>
      <pc:sldChg chg="addSp modSp new del mod">
        <pc:chgData name="Christoffer Østergaard Carstens" userId="5d542c86-40b2-4e4f-ab37-dc2fab4fc46a" providerId="ADAL" clId="{87BEBB85-2E45-4903-A76A-71F7C868D0A7}" dt="2022-09-12T11:16:02.755" v="129" actId="47"/>
        <pc:sldMkLst>
          <pc:docMk/>
          <pc:sldMk cId="395617373" sldId="262"/>
        </pc:sldMkLst>
        <pc:picChg chg="add mod">
          <ac:chgData name="Christoffer Østergaard Carstens" userId="5d542c86-40b2-4e4f-ab37-dc2fab4fc46a" providerId="ADAL" clId="{87BEBB85-2E45-4903-A76A-71F7C868D0A7}" dt="2022-09-12T11:05:06.450" v="109" actId="1076"/>
          <ac:picMkLst>
            <pc:docMk/>
            <pc:sldMk cId="395617373" sldId="262"/>
            <ac:picMk id="5" creationId="{BCDBE0C9-2A2E-481F-B1B6-5E0D1E05DF5E}"/>
          </ac:picMkLst>
        </pc:picChg>
      </pc:sldChg>
      <pc:sldChg chg="addSp delSp modSp new del mod">
        <pc:chgData name="Christoffer Østergaard Carstens" userId="5d542c86-40b2-4e4f-ab37-dc2fab4fc46a" providerId="ADAL" clId="{87BEBB85-2E45-4903-A76A-71F7C868D0A7}" dt="2022-09-12T11:52:54.230" v="354" actId="47"/>
        <pc:sldMkLst>
          <pc:docMk/>
          <pc:sldMk cId="1280929890" sldId="263"/>
        </pc:sldMkLst>
        <pc:spChg chg="mod">
          <ac:chgData name="Christoffer Østergaard Carstens" userId="5d542c86-40b2-4e4f-ab37-dc2fab4fc46a" providerId="ADAL" clId="{87BEBB85-2E45-4903-A76A-71F7C868D0A7}" dt="2022-09-12T11:16:34.512" v="163" actId="20577"/>
          <ac:spMkLst>
            <pc:docMk/>
            <pc:sldMk cId="1280929890" sldId="263"/>
            <ac:spMk id="2" creationId="{2B827711-182C-44A5-B00E-FBBCC9DB4206}"/>
          </ac:spMkLst>
        </pc:spChg>
        <pc:spChg chg="mod">
          <ac:chgData name="Christoffer Østergaard Carstens" userId="5d542c86-40b2-4e4f-ab37-dc2fab4fc46a" providerId="ADAL" clId="{87BEBB85-2E45-4903-A76A-71F7C868D0A7}" dt="2022-09-12T11:52:47.204" v="351" actId="20577"/>
          <ac:spMkLst>
            <pc:docMk/>
            <pc:sldMk cId="1280929890" sldId="263"/>
            <ac:spMk id="3" creationId="{63CAC641-B394-491B-96A5-6190FF669250}"/>
          </ac:spMkLst>
        </pc:spChg>
        <pc:picChg chg="add del">
          <ac:chgData name="Christoffer Østergaard Carstens" userId="5d542c86-40b2-4e4f-ab37-dc2fab4fc46a" providerId="ADAL" clId="{87BEBB85-2E45-4903-A76A-71F7C868D0A7}" dt="2022-09-12T11:18:20.004" v="230" actId="22"/>
          <ac:picMkLst>
            <pc:docMk/>
            <pc:sldMk cId="1280929890" sldId="263"/>
            <ac:picMk id="5" creationId="{9572CACD-2219-4872-AB68-FE0E8DD15B15}"/>
          </ac:picMkLst>
        </pc:picChg>
      </pc:sldChg>
      <pc:sldChg chg="del">
        <pc:chgData name="Christoffer Østergaard Carstens" userId="5d542c86-40b2-4e4f-ab37-dc2fab4fc46a" providerId="ADAL" clId="{87BEBB85-2E45-4903-A76A-71F7C868D0A7}" dt="2022-09-12T11:01:26.621" v="42" actId="47"/>
        <pc:sldMkLst>
          <pc:docMk/>
          <pc:sldMk cId="2674386514" sldId="263"/>
        </pc:sldMkLst>
      </pc:sldChg>
      <pc:sldChg chg="del">
        <pc:chgData name="Christoffer Østergaard Carstens" userId="5d542c86-40b2-4e4f-ab37-dc2fab4fc46a" providerId="ADAL" clId="{87BEBB85-2E45-4903-A76A-71F7C868D0A7}" dt="2022-09-12T11:01:27.501" v="43" actId="47"/>
        <pc:sldMkLst>
          <pc:docMk/>
          <pc:sldMk cId="3306461529" sldId="264"/>
        </pc:sldMkLst>
      </pc:sldChg>
      <pc:sldChg chg="addSp modSp new mod">
        <pc:chgData name="Christoffer Østergaard Carstens" userId="5d542c86-40b2-4e4f-ab37-dc2fab4fc46a" providerId="ADAL" clId="{87BEBB85-2E45-4903-A76A-71F7C868D0A7}" dt="2022-09-12T11:17:22.545" v="175" actId="20577"/>
        <pc:sldMkLst>
          <pc:docMk/>
          <pc:sldMk cId="3596103342" sldId="264"/>
        </pc:sldMkLst>
        <pc:spChg chg="mod">
          <ac:chgData name="Christoffer Østergaard Carstens" userId="5d542c86-40b2-4e4f-ab37-dc2fab4fc46a" providerId="ADAL" clId="{87BEBB85-2E45-4903-A76A-71F7C868D0A7}" dt="2022-09-12T11:17:22.545" v="175" actId="20577"/>
          <ac:spMkLst>
            <pc:docMk/>
            <pc:sldMk cId="3596103342" sldId="264"/>
            <ac:spMk id="2" creationId="{E5191730-0987-46CD-9807-DB45B87D7426}"/>
          </ac:spMkLst>
        </pc:spChg>
        <pc:picChg chg="add mod">
          <ac:chgData name="Christoffer Østergaard Carstens" userId="5d542c86-40b2-4e4f-ab37-dc2fab4fc46a" providerId="ADAL" clId="{87BEBB85-2E45-4903-A76A-71F7C868D0A7}" dt="2022-09-12T11:17:16.376" v="168" actId="1076"/>
          <ac:picMkLst>
            <pc:docMk/>
            <pc:sldMk cId="3596103342" sldId="264"/>
            <ac:picMk id="5" creationId="{12EF9959-8127-41BE-AB9B-D4C75CA97103}"/>
          </ac:picMkLst>
        </pc:picChg>
      </pc:sldChg>
      <pc:sldChg chg="new del">
        <pc:chgData name="Christoffer Østergaard Carstens" userId="5d542c86-40b2-4e4f-ab37-dc2fab4fc46a" providerId="ADAL" clId="{87BEBB85-2E45-4903-A76A-71F7C868D0A7}" dt="2022-09-12T11:22:07.981" v="276" actId="47"/>
        <pc:sldMkLst>
          <pc:docMk/>
          <pc:sldMk cId="1986615123" sldId="265"/>
        </pc:sldMkLst>
      </pc:sldChg>
      <pc:sldChg chg="modSp add mod ord">
        <pc:chgData name="Christoffer Østergaard Carstens" userId="5d542c86-40b2-4e4f-ab37-dc2fab4fc46a" providerId="ADAL" clId="{87BEBB85-2E45-4903-A76A-71F7C868D0A7}" dt="2022-09-12T11:52:52.647" v="353"/>
        <pc:sldMkLst>
          <pc:docMk/>
          <pc:sldMk cId="2537737399" sldId="266"/>
        </pc:sldMkLst>
        <pc:spChg chg="mod">
          <ac:chgData name="Christoffer Østergaard Carstens" userId="5d542c86-40b2-4e4f-ab37-dc2fab4fc46a" providerId="ADAL" clId="{87BEBB85-2E45-4903-A76A-71F7C868D0A7}" dt="2022-09-12T11:52:52.647" v="353"/>
          <ac:spMkLst>
            <pc:docMk/>
            <pc:sldMk cId="2537737399" sldId="266"/>
            <ac:spMk id="3" creationId="{63CAC641-B394-491B-96A5-6190FF669250}"/>
          </ac:spMkLst>
        </pc:spChg>
      </pc:sldChg>
      <pc:sldChg chg="modSp new mod">
        <pc:chgData name="Christoffer Østergaard Carstens" userId="5d542c86-40b2-4e4f-ab37-dc2fab4fc46a" providerId="ADAL" clId="{87BEBB85-2E45-4903-A76A-71F7C868D0A7}" dt="2022-09-13T18:46:20.891" v="711" actId="20577"/>
        <pc:sldMkLst>
          <pc:docMk/>
          <pc:sldMk cId="582403017" sldId="267"/>
        </pc:sldMkLst>
        <pc:spChg chg="mod">
          <ac:chgData name="Christoffer Østergaard Carstens" userId="5d542c86-40b2-4e4f-ab37-dc2fab4fc46a" providerId="ADAL" clId="{87BEBB85-2E45-4903-A76A-71F7C868D0A7}" dt="2022-09-13T17:59:06.217" v="522" actId="20577"/>
          <ac:spMkLst>
            <pc:docMk/>
            <pc:sldMk cId="582403017" sldId="267"/>
            <ac:spMk id="2" creationId="{F2E12113-9FA2-4BBC-A8FF-871B2FD3E8D6}"/>
          </ac:spMkLst>
        </pc:spChg>
        <pc:spChg chg="mod">
          <ac:chgData name="Christoffer Østergaard Carstens" userId="5d542c86-40b2-4e4f-ab37-dc2fab4fc46a" providerId="ADAL" clId="{87BEBB85-2E45-4903-A76A-71F7C868D0A7}" dt="2022-09-13T18:46:20.891" v="711" actId="20577"/>
          <ac:spMkLst>
            <pc:docMk/>
            <pc:sldMk cId="582403017" sldId="267"/>
            <ac:spMk id="3" creationId="{0616EC13-F0FF-4CA0-A77A-2F2FB7D93806}"/>
          </ac:spMkLst>
        </pc:spChg>
      </pc:sldChg>
      <pc:sldChg chg="modSp new del mod">
        <pc:chgData name="Christoffer Østergaard Carstens" userId="5d542c86-40b2-4e4f-ab37-dc2fab4fc46a" providerId="ADAL" clId="{87BEBB85-2E45-4903-A76A-71F7C868D0A7}" dt="2022-09-12T11:52:26.922" v="350" actId="47"/>
        <pc:sldMkLst>
          <pc:docMk/>
          <pc:sldMk cId="3416163004" sldId="267"/>
        </pc:sldMkLst>
        <pc:spChg chg="mod">
          <ac:chgData name="Christoffer Østergaard Carstens" userId="5d542c86-40b2-4e4f-ab37-dc2fab4fc46a" providerId="ADAL" clId="{87BEBB85-2E45-4903-A76A-71F7C868D0A7}" dt="2022-09-12T11:21:46.522" v="272" actId="20577"/>
          <ac:spMkLst>
            <pc:docMk/>
            <pc:sldMk cId="3416163004" sldId="267"/>
            <ac:spMk id="2" creationId="{96F6E032-11E0-405B-AA73-A9061D73B908}"/>
          </ac:spMkLst>
        </pc:spChg>
        <pc:spChg chg="mod">
          <ac:chgData name="Christoffer Østergaard Carstens" userId="5d542c86-40b2-4e4f-ab37-dc2fab4fc46a" providerId="ADAL" clId="{87BEBB85-2E45-4903-A76A-71F7C868D0A7}" dt="2022-09-12T11:21:55.735" v="275" actId="2710"/>
          <ac:spMkLst>
            <pc:docMk/>
            <pc:sldMk cId="3416163004" sldId="267"/>
            <ac:spMk id="3" creationId="{9CAFCE93-91E1-4771-9B35-6BCB709C9531}"/>
          </ac:spMkLst>
        </pc:spChg>
      </pc:sldChg>
    </pc:docChg>
  </pc:docChgLst>
  <pc:docChgLst>
    <pc:chgData name="Christoffer Østergaard Carstens" userId="5d542c86-40b2-4e4f-ab37-dc2fab4fc46a" providerId="ADAL" clId="{59A5D565-C809-40FC-90D9-39D1A862041F}"/>
    <pc:docChg chg="custSel addSld delSld modSld">
      <pc:chgData name="Christoffer Østergaard Carstens" userId="5d542c86-40b2-4e4f-ab37-dc2fab4fc46a" providerId="ADAL" clId="{59A5D565-C809-40FC-90D9-39D1A862041F}" dt="2022-09-08T10:40:46.674" v="1781" actId="47"/>
      <pc:docMkLst>
        <pc:docMk/>
      </pc:docMkLst>
      <pc:sldChg chg="addSp delSp modSp mod">
        <pc:chgData name="Christoffer Østergaard Carstens" userId="5d542c86-40b2-4e4f-ab37-dc2fab4fc46a" providerId="ADAL" clId="{59A5D565-C809-40FC-90D9-39D1A862041F}" dt="2022-09-08T07:19:49.109" v="1029" actId="1076"/>
        <pc:sldMkLst>
          <pc:docMk/>
          <pc:sldMk cId="834824033" sldId="256"/>
        </pc:sldMkLst>
        <pc:spChg chg="mod">
          <ac:chgData name="Christoffer Østergaard Carstens" userId="5d542c86-40b2-4e4f-ab37-dc2fab4fc46a" providerId="ADAL" clId="{59A5D565-C809-40FC-90D9-39D1A862041F}" dt="2022-09-08T06:54:42.201" v="28" actId="20577"/>
          <ac:spMkLst>
            <pc:docMk/>
            <pc:sldMk cId="834824033" sldId="256"/>
            <ac:spMk id="2" creationId="{CF317B45-C707-4F78-A046-9DB5738B0282}"/>
          </ac:spMkLst>
        </pc:spChg>
        <pc:spChg chg="add">
          <ac:chgData name="Christoffer Østergaard Carstens" userId="5d542c86-40b2-4e4f-ab37-dc2fab4fc46a" providerId="ADAL" clId="{59A5D565-C809-40FC-90D9-39D1A862041F}" dt="2022-09-08T07:19:40.084" v="1026"/>
          <ac:spMkLst>
            <pc:docMk/>
            <pc:sldMk cId="834824033" sldId="256"/>
            <ac:spMk id="3" creationId="{2BD1ADD5-3195-477A-8ECD-87E36024A17E}"/>
          </ac:spMkLst>
        </pc:spChg>
        <pc:spChg chg="mod">
          <ac:chgData name="Christoffer Østergaard Carstens" userId="5d542c86-40b2-4e4f-ab37-dc2fab4fc46a" providerId="ADAL" clId="{59A5D565-C809-40FC-90D9-39D1A862041F}" dt="2022-09-08T07:19:23.034" v="1025" actId="20577"/>
          <ac:spMkLst>
            <pc:docMk/>
            <pc:sldMk cId="834824033" sldId="256"/>
            <ac:spMk id="4" creationId="{D6BE36DA-1470-4DEC-998F-1FB0B21AFE03}"/>
          </ac:spMkLst>
        </pc:spChg>
        <pc:picChg chg="del">
          <ac:chgData name="Christoffer Østergaard Carstens" userId="5d542c86-40b2-4e4f-ab37-dc2fab4fc46a" providerId="ADAL" clId="{59A5D565-C809-40FC-90D9-39D1A862041F}" dt="2022-09-08T06:54:37.401" v="8" actId="478"/>
          <ac:picMkLst>
            <pc:docMk/>
            <pc:sldMk cId="834824033" sldId="256"/>
            <ac:picMk id="1026" creationId="{F1F88887-D756-47F8-82A1-B210D27F813C}"/>
          </ac:picMkLst>
        </pc:picChg>
        <pc:picChg chg="add mod">
          <ac:chgData name="Christoffer Østergaard Carstens" userId="5d542c86-40b2-4e4f-ab37-dc2fab4fc46a" providerId="ADAL" clId="{59A5D565-C809-40FC-90D9-39D1A862041F}" dt="2022-09-08T07:19:49.109" v="1029" actId="1076"/>
          <ac:picMkLst>
            <pc:docMk/>
            <pc:sldMk cId="834824033" sldId="256"/>
            <ac:picMk id="1028" creationId="{AC24024C-7C9B-4A7D-8879-E7299B7BC7F9}"/>
          </ac:picMkLst>
        </pc:picChg>
      </pc:sldChg>
      <pc:sldChg chg="modSp new mod">
        <pc:chgData name="Christoffer Østergaard Carstens" userId="5d542c86-40b2-4e4f-ab37-dc2fab4fc46a" providerId="ADAL" clId="{59A5D565-C809-40FC-90D9-39D1A862041F}" dt="2022-09-08T10:32:14.810" v="1446" actId="20577"/>
        <pc:sldMkLst>
          <pc:docMk/>
          <pc:sldMk cId="1186769006" sldId="257"/>
        </pc:sldMkLst>
        <pc:spChg chg="mod">
          <ac:chgData name="Christoffer Østergaard Carstens" userId="5d542c86-40b2-4e4f-ab37-dc2fab4fc46a" providerId="ADAL" clId="{59A5D565-C809-40FC-90D9-39D1A862041F}" dt="2022-09-08T06:56:51.793" v="76" actId="20577"/>
          <ac:spMkLst>
            <pc:docMk/>
            <pc:sldMk cId="1186769006" sldId="257"/>
            <ac:spMk id="2" creationId="{5FE6C2A5-F092-46C8-BA4C-D66706B73BDB}"/>
          </ac:spMkLst>
        </pc:spChg>
        <pc:spChg chg="mod">
          <ac:chgData name="Christoffer Østergaard Carstens" userId="5d542c86-40b2-4e4f-ab37-dc2fab4fc46a" providerId="ADAL" clId="{59A5D565-C809-40FC-90D9-39D1A862041F}" dt="2022-09-08T10:32:14.810" v="1446" actId="20577"/>
          <ac:spMkLst>
            <pc:docMk/>
            <pc:sldMk cId="1186769006" sldId="257"/>
            <ac:spMk id="3" creationId="{5E491D51-3D49-42C8-B741-17547D174B49}"/>
          </ac:spMkLst>
        </pc:spChg>
      </pc:sldChg>
      <pc:sldChg chg="del">
        <pc:chgData name="Christoffer Østergaard Carstens" userId="5d542c86-40b2-4e4f-ab37-dc2fab4fc46a" providerId="ADAL" clId="{59A5D565-C809-40FC-90D9-39D1A862041F}" dt="2022-09-08T06:54:33.377" v="0" actId="47"/>
        <pc:sldMkLst>
          <pc:docMk/>
          <pc:sldMk cId="1266078965" sldId="257"/>
        </pc:sldMkLst>
      </pc:sldChg>
      <pc:sldChg chg="modSp new mod modNotesTx">
        <pc:chgData name="Christoffer Østergaard Carstens" userId="5d542c86-40b2-4e4f-ab37-dc2fab4fc46a" providerId="ADAL" clId="{59A5D565-C809-40FC-90D9-39D1A862041F}" dt="2022-09-08T07:19:15.554" v="1024" actId="20577"/>
        <pc:sldMkLst>
          <pc:docMk/>
          <pc:sldMk cId="869625324" sldId="258"/>
        </pc:sldMkLst>
        <pc:spChg chg="mod">
          <ac:chgData name="Christoffer Østergaard Carstens" userId="5d542c86-40b2-4e4f-ab37-dc2fab4fc46a" providerId="ADAL" clId="{59A5D565-C809-40FC-90D9-39D1A862041F}" dt="2022-09-08T07:00:17.280" v="429" actId="20577"/>
          <ac:spMkLst>
            <pc:docMk/>
            <pc:sldMk cId="869625324" sldId="258"/>
            <ac:spMk id="2" creationId="{0143E861-4EF2-49EF-B3E7-BE456BC435E8}"/>
          </ac:spMkLst>
        </pc:spChg>
        <pc:spChg chg="mod">
          <ac:chgData name="Christoffer Østergaard Carstens" userId="5d542c86-40b2-4e4f-ab37-dc2fab4fc46a" providerId="ADAL" clId="{59A5D565-C809-40FC-90D9-39D1A862041F}" dt="2022-09-08T07:02:58.568" v="950" actId="404"/>
          <ac:spMkLst>
            <pc:docMk/>
            <pc:sldMk cId="869625324" sldId="258"/>
            <ac:spMk id="3" creationId="{587EB1CC-776E-42DB-A38D-68F653530B5F}"/>
          </ac:spMkLst>
        </pc:spChg>
      </pc:sldChg>
      <pc:sldChg chg="del">
        <pc:chgData name="Christoffer Østergaard Carstens" userId="5d542c86-40b2-4e4f-ab37-dc2fab4fc46a" providerId="ADAL" clId="{59A5D565-C809-40FC-90D9-39D1A862041F}" dt="2022-09-08T06:54:34.295" v="1" actId="47"/>
        <pc:sldMkLst>
          <pc:docMk/>
          <pc:sldMk cId="1043164692" sldId="258"/>
        </pc:sldMkLst>
      </pc:sldChg>
      <pc:sldChg chg="del">
        <pc:chgData name="Christoffer Østergaard Carstens" userId="5d542c86-40b2-4e4f-ab37-dc2fab4fc46a" providerId="ADAL" clId="{59A5D565-C809-40FC-90D9-39D1A862041F}" dt="2022-09-08T06:54:34.511" v="2" actId="47"/>
        <pc:sldMkLst>
          <pc:docMk/>
          <pc:sldMk cId="292985340" sldId="259"/>
        </pc:sldMkLst>
      </pc:sldChg>
      <pc:sldChg chg="modSp new del mod">
        <pc:chgData name="Christoffer Østergaard Carstens" userId="5d542c86-40b2-4e4f-ab37-dc2fab4fc46a" providerId="ADAL" clId="{59A5D565-C809-40FC-90D9-39D1A862041F}" dt="2022-09-08T10:40:46.674" v="1781" actId="47"/>
        <pc:sldMkLst>
          <pc:docMk/>
          <pc:sldMk cId="660775069" sldId="259"/>
        </pc:sldMkLst>
        <pc:spChg chg="mod">
          <ac:chgData name="Christoffer Østergaard Carstens" userId="5d542c86-40b2-4e4f-ab37-dc2fab4fc46a" providerId="ADAL" clId="{59A5D565-C809-40FC-90D9-39D1A862041F}" dt="2022-09-08T07:10:30.101" v="974" actId="20577"/>
          <ac:spMkLst>
            <pc:docMk/>
            <pc:sldMk cId="660775069" sldId="259"/>
            <ac:spMk id="2" creationId="{C7449B74-D9E6-4668-AE0D-880EB1AF77C2}"/>
          </ac:spMkLst>
        </pc:spChg>
      </pc:sldChg>
      <pc:sldChg chg="modSp new mod">
        <pc:chgData name="Christoffer Østergaard Carstens" userId="5d542c86-40b2-4e4f-ab37-dc2fab4fc46a" providerId="ADAL" clId="{59A5D565-C809-40FC-90D9-39D1A862041F}" dt="2022-09-08T07:24:28.805" v="1320" actId="20577"/>
        <pc:sldMkLst>
          <pc:docMk/>
          <pc:sldMk cId="491757107" sldId="260"/>
        </pc:sldMkLst>
        <pc:spChg chg="mod">
          <ac:chgData name="Christoffer Østergaard Carstens" userId="5d542c86-40b2-4e4f-ab37-dc2fab4fc46a" providerId="ADAL" clId="{59A5D565-C809-40FC-90D9-39D1A862041F}" dt="2022-09-08T07:24:14.573" v="1223" actId="20577"/>
          <ac:spMkLst>
            <pc:docMk/>
            <pc:sldMk cId="491757107" sldId="260"/>
            <ac:spMk id="2" creationId="{6721699C-521F-486D-9E6D-5EE260698C69}"/>
          </ac:spMkLst>
        </pc:spChg>
        <pc:spChg chg="mod">
          <ac:chgData name="Christoffer Østergaard Carstens" userId="5d542c86-40b2-4e4f-ab37-dc2fab4fc46a" providerId="ADAL" clId="{59A5D565-C809-40FC-90D9-39D1A862041F}" dt="2022-09-08T07:24:28.805" v="1320" actId="20577"/>
          <ac:spMkLst>
            <pc:docMk/>
            <pc:sldMk cId="491757107" sldId="260"/>
            <ac:spMk id="3" creationId="{8E2E230E-01EB-4250-9C7C-7301AD3A9FCA}"/>
          </ac:spMkLst>
        </pc:spChg>
      </pc:sldChg>
      <pc:sldChg chg="del">
        <pc:chgData name="Christoffer Østergaard Carstens" userId="5d542c86-40b2-4e4f-ab37-dc2fab4fc46a" providerId="ADAL" clId="{59A5D565-C809-40FC-90D9-39D1A862041F}" dt="2022-09-08T06:54:34.670" v="3" actId="47"/>
        <pc:sldMkLst>
          <pc:docMk/>
          <pc:sldMk cId="3180844943" sldId="260"/>
        </pc:sldMkLst>
      </pc:sldChg>
      <pc:sldChg chg="addSp delSp modSp new mod">
        <pc:chgData name="Christoffer Østergaard Carstens" userId="5d542c86-40b2-4e4f-ab37-dc2fab4fc46a" providerId="ADAL" clId="{59A5D565-C809-40FC-90D9-39D1A862041F}" dt="2022-09-08T10:40:41.065" v="1780" actId="2164"/>
        <pc:sldMkLst>
          <pc:docMk/>
          <pc:sldMk cId="2123687572" sldId="261"/>
        </pc:sldMkLst>
        <pc:spChg chg="mod">
          <ac:chgData name="Christoffer Østergaard Carstens" userId="5d542c86-40b2-4e4f-ab37-dc2fab4fc46a" providerId="ADAL" clId="{59A5D565-C809-40FC-90D9-39D1A862041F}" dt="2022-09-08T07:26:30.797" v="1387" actId="20577"/>
          <ac:spMkLst>
            <pc:docMk/>
            <pc:sldMk cId="2123687572" sldId="261"/>
            <ac:spMk id="2" creationId="{F53A60E2-8247-4193-9A97-D2B25881B59C}"/>
          </ac:spMkLst>
        </pc:spChg>
        <pc:spChg chg="del mod">
          <ac:chgData name="Christoffer Østergaard Carstens" userId="5d542c86-40b2-4e4f-ab37-dc2fab4fc46a" providerId="ADAL" clId="{59A5D565-C809-40FC-90D9-39D1A862041F}" dt="2022-09-08T07:26:37.042" v="1389" actId="3680"/>
          <ac:spMkLst>
            <pc:docMk/>
            <pc:sldMk cId="2123687572" sldId="261"/>
            <ac:spMk id="3" creationId="{CCD5C453-E003-459F-85D6-7EF30D342A9A}"/>
          </ac:spMkLst>
        </pc:spChg>
        <pc:graphicFrameChg chg="add mod ord modGraphic">
          <ac:chgData name="Christoffer Østergaard Carstens" userId="5d542c86-40b2-4e4f-ab37-dc2fab4fc46a" providerId="ADAL" clId="{59A5D565-C809-40FC-90D9-39D1A862041F}" dt="2022-09-08T10:40:41.065" v="1780" actId="2164"/>
          <ac:graphicFrameMkLst>
            <pc:docMk/>
            <pc:sldMk cId="2123687572" sldId="261"/>
            <ac:graphicFrameMk id="4" creationId="{D960BD7B-08B0-4F1D-8CCB-74ABD1CD10AF}"/>
          </ac:graphicFrameMkLst>
        </pc:graphicFrameChg>
      </pc:sldChg>
      <pc:sldChg chg="del">
        <pc:chgData name="Christoffer Østergaard Carstens" userId="5d542c86-40b2-4e4f-ab37-dc2fab4fc46a" providerId="ADAL" clId="{59A5D565-C809-40FC-90D9-39D1A862041F}" dt="2022-09-08T06:54:34.834" v="4" actId="47"/>
        <pc:sldMkLst>
          <pc:docMk/>
          <pc:sldMk cId="2521800498" sldId="261"/>
        </pc:sldMkLst>
      </pc:sldChg>
      <pc:sldChg chg="modSp new mod">
        <pc:chgData name="Christoffer Østergaard Carstens" userId="5d542c86-40b2-4e4f-ab37-dc2fab4fc46a" providerId="ADAL" clId="{59A5D565-C809-40FC-90D9-39D1A862041F}" dt="2022-09-08T07:23:37.651" v="1199" actId="20577"/>
        <pc:sldMkLst>
          <pc:docMk/>
          <pc:sldMk cId="71559953" sldId="262"/>
        </pc:sldMkLst>
        <pc:spChg chg="mod">
          <ac:chgData name="Christoffer Østergaard Carstens" userId="5d542c86-40b2-4e4f-ab37-dc2fab4fc46a" providerId="ADAL" clId="{59A5D565-C809-40FC-90D9-39D1A862041F}" dt="2022-09-08T07:23:26.836" v="1191" actId="20577"/>
          <ac:spMkLst>
            <pc:docMk/>
            <pc:sldMk cId="71559953" sldId="262"/>
            <ac:spMk id="2" creationId="{CFED7811-1968-4723-9E54-485B0F7F4A35}"/>
          </ac:spMkLst>
        </pc:spChg>
        <pc:spChg chg="mod">
          <ac:chgData name="Christoffer Østergaard Carstens" userId="5d542c86-40b2-4e4f-ab37-dc2fab4fc46a" providerId="ADAL" clId="{59A5D565-C809-40FC-90D9-39D1A862041F}" dt="2022-09-08T07:23:37.651" v="1199" actId="20577"/>
          <ac:spMkLst>
            <pc:docMk/>
            <pc:sldMk cId="71559953" sldId="262"/>
            <ac:spMk id="3" creationId="{20E6454E-14CD-481F-8ECD-3089FD5D5526}"/>
          </ac:spMkLst>
        </pc:spChg>
      </pc:sldChg>
      <pc:sldChg chg="del">
        <pc:chgData name="Christoffer Østergaard Carstens" userId="5d542c86-40b2-4e4f-ab37-dc2fab4fc46a" providerId="ADAL" clId="{59A5D565-C809-40FC-90D9-39D1A862041F}" dt="2022-09-08T06:54:34.981" v="5" actId="47"/>
        <pc:sldMkLst>
          <pc:docMk/>
          <pc:sldMk cId="2701390319" sldId="262"/>
        </pc:sldMkLst>
      </pc:sldChg>
      <pc:sldChg chg="del">
        <pc:chgData name="Christoffer Østergaard Carstens" userId="5d542c86-40b2-4e4f-ab37-dc2fab4fc46a" providerId="ADAL" clId="{59A5D565-C809-40FC-90D9-39D1A862041F}" dt="2022-09-08T06:54:35.151" v="6" actId="47"/>
        <pc:sldMkLst>
          <pc:docMk/>
          <pc:sldMk cId="558395239" sldId="263"/>
        </pc:sldMkLst>
      </pc:sldChg>
      <pc:sldChg chg="modSp new mod">
        <pc:chgData name="Christoffer Østergaard Carstens" userId="5d542c86-40b2-4e4f-ab37-dc2fab4fc46a" providerId="ADAL" clId="{59A5D565-C809-40FC-90D9-39D1A862041F}" dt="2022-09-08T07:27:11.911" v="1444" actId="20577"/>
        <pc:sldMkLst>
          <pc:docMk/>
          <pc:sldMk cId="2674386514" sldId="263"/>
        </pc:sldMkLst>
        <pc:spChg chg="mod">
          <ac:chgData name="Christoffer Østergaard Carstens" userId="5d542c86-40b2-4e4f-ab37-dc2fab4fc46a" providerId="ADAL" clId="{59A5D565-C809-40FC-90D9-39D1A862041F}" dt="2022-09-08T07:27:11.911" v="1444" actId="20577"/>
          <ac:spMkLst>
            <pc:docMk/>
            <pc:sldMk cId="2674386514" sldId="263"/>
            <ac:spMk id="2" creationId="{FDAD7AAC-4C7E-4BC2-AB74-E9DAC75AF8C2}"/>
          </ac:spMkLst>
        </pc:spChg>
      </pc:sldChg>
      <pc:sldChg chg="del">
        <pc:chgData name="Christoffer Østergaard Carstens" userId="5d542c86-40b2-4e4f-ab37-dc2fab4fc46a" providerId="ADAL" clId="{59A5D565-C809-40FC-90D9-39D1A862041F}" dt="2022-09-08T06:54:35.757" v="7" actId="47"/>
        <pc:sldMkLst>
          <pc:docMk/>
          <pc:sldMk cId="753736288" sldId="264"/>
        </pc:sldMkLst>
      </pc:sldChg>
      <pc:sldChg chg="addSp modSp new">
        <pc:chgData name="Christoffer Østergaard Carstens" userId="5d542c86-40b2-4e4f-ab37-dc2fab4fc46a" providerId="ADAL" clId="{59A5D565-C809-40FC-90D9-39D1A862041F}" dt="2022-09-08T10:40:25.631" v="1779" actId="1076"/>
        <pc:sldMkLst>
          <pc:docMk/>
          <pc:sldMk cId="3306461529" sldId="264"/>
        </pc:sldMkLst>
        <pc:picChg chg="add mod">
          <ac:chgData name="Christoffer Østergaard Carstens" userId="5d542c86-40b2-4e4f-ab37-dc2fab4fc46a" providerId="ADAL" clId="{59A5D565-C809-40FC-90D9-39D1A862041F}" dt="2022-09-08T10:40:25.631" v="1779" actId="1076"/>
          <ac:picMkLst>
            <pc:docMk/>
            <pc:sldMk cId="3306461529" sldId="264"/>
            <ac:picMk id="2050" creationId="{D38E18BF-7588-4E91-A8BE-AEB14093C69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BFFDDA-2531-4296-B911-42736FD9852C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409760-6886-41E8-BDAE-E090128D831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85216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1EDD6C-A605-4DA1-8642-2C52E12278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1CAFED0-8CBD-4317-A44A-4670338860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FEDD5A7-E96C-4ECF-9FCA-CD60445A7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70EAF02-6B18-46D1-B7CF-20C9D68AD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13845FF-0AFA-4041-8929-13820F7E7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32778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1FC92F-D7C7-4246-928E-620BC3C3C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19FEE01-CB5B-4418-8843-B8AA8CE2EE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69053BB-E5D8-4F4D-8BBE-8AC7F70AF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DA1F2EC-41E5-479B-AB7C-15896E392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5D210F7-DC75-4FF9-A58D-1034228DE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495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E492F2-FB39-4ED0-989B-BAD83402E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CB2B4CF-C3A8-43E2-A977-99C736F345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D40A453-3417-4774-B62E-F9BAB68AF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CDCF7F6-506C-4C43-8AD9-BC5DCBB0D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D8A7608-DDCD-4DB9-930D-573EA70D0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08720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D8231C-958D-4610-B31C-68311616F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FE6A168-09BF-4417-8E98-D4E6F3324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6F90982-FD83-4A60-A25A-872CDF2FD2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FC47836-596F-4112-9BB6-E7A80919A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B506E7F-304E-46D3-B18D-764259F46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DC251E1-63BB-4690-BC75-33AAAA875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4949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E4E335-3DBF-4D04-9B7F-A85AD2EC9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2EDB56B-FBE5-40B7-8F72-730EC1DFA5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FBB826D-023A-4012-A76D-370763B50D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81D9BCA-569F-4AF8-AA54-69FBD3A0AF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540F71A-F7AA-47A5-A2E3-7EE5A3E563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561BB79-F3AA-46A0-A59A-583B1C027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2C2D1409-9DC9-47C4-ABF7-C5D63367B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26E872FA-C91F-4264-BBF4-49F91AA6B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4730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9C0C1A-78A4-4BA2-A77F-365276D58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44A81B7-DF8F-490F-B875-61725CB3F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4A81C07-0033-4CC0-9498-4E603B054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EFED121-AED8-4668-9CD0-7AA6B7E4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1972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AD8E918-EDB4-4DE1-A312-B1AC13569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5C6B245-F1CC-4B46-A828-A134CC146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1F62478-8C69-441F-B252-1F60F757F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39624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99A24B-78AE-486E-8549-C47A92E65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056B87C-C56D-4066-A9AF-137AE36F7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2001BD9-DE9B-42C7-B4FB-A23C988541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9EFC9A3-0D91-4D9F-B48A-127306B81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7684573-390F-478A-9AE0-3DA91AE4B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738AD6F-26E3-49D1-8811-CDC848759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7446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2AD546-3F21-4D9F-ABF2-45599CE34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92D3E90A-1FE9-4810-A60B-E3411B5FE6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E2FA438-4532-41BF-90EB-158A430EB4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7855432-563E-4574-A012-0E67C0F94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A89B87B-FB2F-451A-9CC5-3D3CAEB34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6B32DAE-9EBA-4823-A16C-CFA6B6A95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1570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F44175-E4A6-4DEB-A212-D499D3713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243A3C7-59BD-4038-B6C3-A91B90BB7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09CA1E8-AEA3-49DD-A974-BE9666702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7CC9FFB-2B80-4A9F-8353-3AB18DFDC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F16D5B4-BC10-4684-AB50-FB5EEE083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8668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4C5D4967-593F-484F-AC69-E7FD3179AE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09AD7DE-7D44-4C93-9936-8803E17BD5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6A809E6-AB85-4873-AACF-39A7197B3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7C8AE21-3529-4B61-944E-C830C285F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503B81B-952B-4A11-A03C-0451C0A93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0767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9CA7E7F-7C7B-4417-9E4A-43073CF43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47E1822-66D0-44B7-9BB3-1F0DE72910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B120550-3C66-4522-84FC-8AF7167FB4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B32F7-D52E-4726-A5EC-49BAD2BCD733}" type="datetimeFigureOut">
              <a:rPr lang="da-DK" smtClean="0"/>
              <a:t>23-09-2024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E2E446F-69A2-40B1-8ECD-A9A07762BC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DD5ED34-AAA7-40F6-91E0-7BFA83752C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AD1DB-B281-42B5-A28F-1A8027678FE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3718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0bKFPIbJNzQ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317B45-C707-4F78-A046-9DB5738B02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89417"/>
            <a:ext cx="9144000" cy="1051243"/>
          </a:xfrm>
        </p:spPr>
        <p:txBody>
          <a:bodyPr>
            <a:noAutofit/>
          </a:bodyPr>
          <a:lstStyle/>
          <a:p>
            <a:r>
              <a:rPr lang="da-DK" sz="3600" dirty="0"/>
              <a:t>Modul 7: Vikinger alle vegne</a:t>
            </a:r>
          </a:p>
        </p:txBody>
      </p:sp>
      <p:sp>
        <p:nvSpPr>
          <p:cNvPr id="4" name="Undertitel 3">
            <a:extLst>
              <a:ext uri="{FF2B5EF4-FFF2-40B4-BE49-F238E27FC236}">
                <a16:creationId xmlns:a16="http://schemas.microsoft.com/office/drawing/2014/main" id="{D6BE36DA-1470-4DEC-998F-1FB0B21AFE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Forløb: Vikingetiden</a:t>
            </a:r>
          </a:p>
        </p:txBody>
      </p:sp>
      <p:sp>
        <p:nvSpPr>
          <p:cNvPr id="3" name="AutoShape 2" descr="Fremtidens EU: Debat om reformeringen af EU | Nyheder | Europa-Parlamentet">
            <a:extLst>
              <a:ext uri="{FF2B5EF4-FFF2-40B4-BE49-F238E27FC236}">
                <a16:creationId xmlns:a16="http://schemas.microsoft.com/office/drawing/2014/main" id="{2BD1ADD5-3195-477A-8ECD-87E36024A17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4824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15FC48-ECAB-441F-A03A-3F48E9A3E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Forløb: Vikingetiden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E86E4A1-42F0-4EDE-A975-C4CCB893FB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En særskilt periode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Vikingernes samfund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Handel og globalisering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Gamle og nye guder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Krigere og plyndringer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En dansk stat</a:t>
            </a:r>
          </a:p>
          <a:p>
            <a:pPr marL="514350" indent="-514350">
              <a:buFont typeface="+mj-lt"/>
              <a:buAutoNum type="arabicPeriod"/>
            </a:pPr>
            <a:r>
              <a:rPr lang="da-DK" b="1" dirty="0"/>
              <a:t>I dag: </a:t>
            </a:r>
            <a:r>
              <a:rPr lang="da-DK" dirty="0"/>
              <a:t>Vikinger alle vegne</a:t>
            </a:r>
          </a:p>
        </p:txBody>
      </p:sp>
    </p:spTree>
    <p:extLst>
      <p:ext uri="{BB962C8B-B14F-4D97-AF65-F5344CB8AC3E}">
        <p14:creationId xmlns:p14="http://schemas.microsoft.com/office/powerpoint/2010/main" val="1528388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E6C2A5-F092-46C8-BA4C-D66706B73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Plan for modulet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E491D51-3D49-42C8-B741-17547D174B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da-DK" sz="2000" dirty="0"/>
              <a:t>Klip: Vikingemarked på Ribe </a:t>
            </a:r>
            <a:r>
              <a:rPr lang="da-DK" sz="2000" dirty="0" err="1"/>
              <a:t>VikingeCenter</a:t>
            </a:r>
            <a:endParaRPr lang="da-DK" sz="2000" dirty="0"/>
          </a:p>
          <a:p>
            <a:pPr marL="457200" indent="-457200">
              <a:buFont typeface="+mj-lt"/>
              <a:buAutoNum type="arabicPeriod"/>
            </a:pPr>
            <a:r>
              <a:rPr lang="da-DK" sz="2000" dirty="0"/>
              <a:t>Fælles opstart 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000" dirty="0"/>
              <a:t>Refleksionsspørgsmål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000" dirty="0"/>
              <a:t>Historiebrug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000" dirty="0"/>
              <a:t>Produktion af en "vikingeavis". 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000" dirty="0"/>
              <a:t>Fernisering/</a:t>
            </a:r>
            <a:r>
              <a:rPr lang="da-DK" sz="2000"/>
              <a:t>aflevering ellers næste gang</a:t>
            </a: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1186769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2259A7-5553-45D5-BEF9-B41CFADA3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Vikingemarked på Ribe </a:t>
            </a:r>
            <a:r>
              <a:rPr lang="da-DK" dirty="0" err="1">
                <a:hlinkClick r:id="rId2"/>
              </a:rPr>
              <a:t>VikingeCenter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7E47A8F-C4E0-42EB-A0DC-D8673F10EF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8.11 minutter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Hvorfor afholder man fortsat vikingemarkeder?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Hvorfor afholdes markedet i Ribe?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Afspejler det, det, vi ved om Vikingetiden?</a:t>
            </a:r>
          </a:p>
        </p:txBody>
      </p:sp>
    </p:spTree>
    <p:extLst>
      <p:ext uri="{BB962C8B-B14F-4D97-AF65-F5344CB8AC3E}">
        <p14:creationId xmlns:p14="http://schemas.microsoft.com/office/powerpoint/2010/main" val="378706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C6CA77-1F46-3F78-0960-7DFEC5DF2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Fælles læsning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52EAF29-232A-6CD5-27B9-1B0866A046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Noter på tavlen efter de to afsnit</a:t>
            </a:r>
          </a:p>
        </p:txBody>
      </p:sp>
    </p:spTree>
    <p:extLst>
      <p:ext uri="{BB962C8B-B14F-4D97-AF65-F5344CB8AC3E}">
        <p14:creationId xmlns:p14="http://schemas.microsoft.com/office/powerpoint/2010/main" val="2979557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B94E83-DC9D-45AE-B7D7-4CDF1432C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Arbejdsspørgsmål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F900920-2ABA-467E-B40B-EC7B84CCE2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l">
              <a:buFont typeface="+mj-lt"/>
              <a:buAutoNum type="arabicPeriod"/>
            </a:pPr>
            <a:r>
              <a:rPr lang="da-DK" sz="2400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Hvorfor er Vikingetiden en af de populæreste perioder i Danmarkshistorien? Kom med to-tre bud på dette.</a:t>
            </a:r>
            <a:br>
              <a:rPr lang="da-DK" sz="2400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</a:br>
            <a:endParaRPr lang="da-DK" sz="2400" b="0" i="0" dirty="0">
              <a:solidFill>
                <a:srgbClr val="333333"/>
              </a:solidFill>
              <a:effectLst/>
              <a:latin typeface="Noto Sans" panose="020B0502040504020204" pitchFamily="34" charset="0"/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da-DK" sz="2400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Er de nutidige re-</a:t>
            </a:r>
            <a:r>
              <a:rPr lang="da-DK" sz="2400" b="0" i="0" dirty="0" err="1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enactors</a:t>
            </a:r>
            <a:r>
              <a:rPr lang="da-DK" sz="2400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 af Vikingetiden med til at øge vores viden om Vikingetiden eller er de med til at fastholde et bestemt syn på Vikingetiden?</a:t>
            </a:r>
            <a:br>
              <a:rPr lang="da-DK" sz="2400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</a:br>
            <a:endParaRPr lang="da-DK" sz="2400" b="0" i="0" dirty="0">
              <a:solidFill>
                <a:srgbClr val="333333"/>
              </a:solidFill>
              <a:effectLst/>
              <a:latin typeface="Noto Sans" panose="020B0502040504020204" pitchFamily="34" charset="0"/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da-DK" sz="2400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SS-soldaterne fra Skandinavien blev samlet i den tyske SS-Division </a:t>
            </a:r>
            <a:r>
              <a:rPr lang="da-DK" sz="2400" b="0" i="1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Wiking</a:t>
            </a:r>
            <a:r>
              <a:rPr lang="da-DK" sz="2400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 under Anden Verdenskrig. Hvorfor tror du, at enheden fik dette navn?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04332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66185193-3F7B-5AF8-6E7E-E3CA9504B0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60732" y="51468"/>
            <a:ext cx="8141508" cy="675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126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23EBDE-E814-4CFD-A9D6-942747F87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Vikingeavis - gruppearbejde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83C7CF3-9B66-4281-8221-858E05FFF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da-DK" sz="2400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I skal producere en "vikingeavis".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sz="2400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Avisen skal indeholde informationer om samfundsopbygning, kultur, tro osv.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sz="2400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I bestemmer selv artiklernes udformning.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da-DK" sz="2400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Der kan sagtens være interviews med vikinger og </a:t>
            </a:r>
            <a:r>
              <a:rPr lang="da-DK" sz="2400" b="0" i="0" dirty="0" err="1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breaking</a:t>
            </a:r>
            <a:r>
              <a:rPr lang="da-DK" sz="2400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 news om plyndringen af Lindisfarne mm.</a:t>
            </a:r>
          </a:p>
          <a:p>
            <a:pPr marL="0" indent="0" algn="l">
              <a:buNone/>
            </a:pPr>
            <a:endParaRPr lang="da-DK" sz="2400" b="0" i="0" dirty="0">
              <a:solidFill>
                <a:srgbClr val="333333"/>
              </a:solidFill>
              <a:effectLst/>
              <a:latin typeface="Noto Sans" panose="020B0502040504020204" pitchFamily="34" charset="0"/>
            </a:endParaRPr>
          </a:p>
          <a:p>
            <a:pPr marL="0" indent="0" algn="l">
              <a:buNone/>
            </a:pPr>
            <a:r>
              <a:rPr lang="da-DK" sz="2400" b="0" i="0" u="sng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Produktet fungerer som aflevering/fernisering.</a:t>
            </a:r>
          </a:p>
          <a:p>
            <a:pPr marL="0" indent="0" algn="l">
              <a:buNone/>
            </a:pPr>
            <a:r>
              <a:rPr lang="da-DK" sz="2400" dirty="0">
                <a:solidFill>
                  <a:srgbClr val="333333"/>
                </a:solidFill>
                <a:latin typeface="Noto Sans" panose="020B0502040504020204" pitchFamily="34" charset="0"/>
              </a:rPr>
              <a:t>Aviserne skal afleveres i elevfeedback</a:t>
            </a:r>
            <a:endParaRPr lang="da-DK" sz="2400" b="0" i="0" dirty="0">
              <a:solidFill>
                <a:srgbClr val="333333"/>
              </a:solidFill>
              <a:effectLst/>
              <a:latin typeface="Noto Sans" panose="020B0502040504020204" pitchFamily="34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28427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1640A6-6B43-4B18-9D82-A68FCC23D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Fælles opstart – erindringen om vikingerne?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0701D11-D519-4AF0-B446-35AB2230C3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Hvordan er nutidens syn på vikingerne. Hvad </a:t>
            </a:r>
            <a:r>
              <a:rPr lang="da-DK" b="0" i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synes I 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om dem – er </a:t>
            </a:r>
            <a:r>
              <a:rPr lang="da-DK" b="0" i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de stolte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00221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0EAAB2-A75B-4B4F-B5D4-21307F1BE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da-DK" dirty="0"/>
            </a:br>
            <a:endParaRPr lang="da-DK" dirty="0"/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013DFE37-F81B-80F2-6F53-D61C10C0F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93E74DCF-A1DC-144B-2865-14E54E45B1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04" y="601288"/>
            <a:ext cx="10515600" cy="607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2963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0A72A5-5D46-43D7-A309-7FF3D8A7D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Fernisering/aflevering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0855F49-4433-4708-B56D-744528BA06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40489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3386</TotalTime>
  <Words>254</Words>
  <Application>Microsoft Office PowerPoint</Application>
  <PresentationFormat>Widescreen</PresentationFormat>
  <Paragraphs>40</Paragraphs>
  <Slides>11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Noto Sans</vt:lpstr>
      <vt:lpstr>Office-tema</vt:lpstr>
      <vt:lpstr>Modul 7: Vikinger alle vegne</vt:lpstr>
      <vt:lpstr>Forløb: Vikingetiden </vt:lpstr>
      <vt:lpstr>Plan for modulet</vt:lpstr>
      <vt:lpstr>Vikingemarked på Ribe VikingeCenter</vt:lpstr>
      <vt:lpstr>Fælles læsning</vt:lpstr>
      <vt:lpstr>Arbejdsspørgsmål</vt:lpstr>
      <vt:lpstr>PowerPoint-præsentation</vt:lpstr>
      <vt:lpstr>Vikingeavis - gruppearbejde</vt:lpstr>
      <vt:lpstr>Fælles opstart – erindringen om vikingerne?</vt:lpstr>
      <vt:lpstr> </vt:lpstr>
      <vt:lpstr>Fernisering/aflevering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Christoffer Østergaard Carstens</dc:creator>
  <cp:lastModifiedBy>Christoffer Østergaard Carstens</cp:lastModifiedBy>
  <cp:revision>1</cp:revision>
  <dcterms:created xsi:type="dcterms:W3CDTF">2021-10-26T12:32:10Z</dcterms:created>
  <dcterms:modified xsi:type="dcterms:W3CDTF">2024-09-23T06:14:43Z</dcterms:modified>
</cp:coreProperties>
</file>