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060" r:id="rId2"/>
    <p:sldId id="2065" r:id="rId3"/>
    <p:sldId id="262" r:id="rId4"/>
    <p:sldId id="263" r:id="rId5"/>
    <p:sldId id="264" r:id="rId6"/>
    <p:sldId id="265" r:id="rId7"/>
    <p:sldId id="266" r:id="rId8"/>
    <p:sldId id="267" r:id="rId9"/>
    <p:sldId id="2062" r:id="rId10"/>
    <p:sldId id="2063" r:id="rId11"/>
    <p:sldId id="2064" r:id="rId12"/>
    <p:sldId id="2066" r:id="rId13"/>
    <p:sldId id="2067" r:id="rId14"/>
    <p:sldId id="2072" r:id="rId15"/>
    <p:sldId id="2068" r:id="rId16"/>
    <p:sldId id="2071" r:id="rId17"/>
    <p:sldId id="2069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A07AEE-71C9-4DBC-9B0F-F96BB138D6E7}" v="13" dt="2024-09-23T12:06:33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24" autoAdjust="0"/>
  </p:normalViewPr>
  <p:slideViewPr>
    <p:cSldViewPr snapToGrid="0">
      <p:cViewPr varScale="1">
        <p:scale>
          <a:sx n="95" d="100"/>
          <a:sy n="95" d="100"/>
        </p:scale>
        <p:origin x="11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BCEF62D1-3793-44E4-9754-C02D8454CDFD}"/>
    <pc:docChg chg="undo custSel addSld delSld modSld">
      <pc:chgData name="Christoffer Østergaard Carstens" userId="5d542c86-40b2-4e4f-ab37-dc2fab4fc46a" providerId="ADAL" clId="{BCEF62D1-3793-44E4-9754-C02D8454CDFD}" dt="2024-09-21T12:10:13.475" v="491" actId="47"/>
      <pc:docMkLst>
        <pc:docMk/>
      </pc:docMkLst>
      <pc:sldChg chg="del">
        <pc:chgData name="Christoffer Østergaard Carstens" userId="5d542c86-40b2-4e4f-ab37-dc2fab4fc46a" providerId="ADAL" clId="{BCEF62D1-3793-44E4-9754-C02D8454CDFD}" dt="2024-09-21T11:51:20.380" v="87" actId="47"/>
        <pc:sldMkLst>
          <pc:docMk/>
          <pc:sldMk cId="1928458305" sldId="2040"/>
        </pc:sldMkLst>
      </pc:sldChg>
      <pc:sldChg chg="del">
        <pc:chgData name="Christoffer Østergaard Carstens" userId="5d542c86-40b2-4e4f-ab37-dc2fab4fc46a" providerId="ADAL" clId="{BCEF62D1-3793-44E4-9754-C02D8454CDFD}" dt="2024-09-21T11:50:59.790" v="1" actId="47"/>
        <pc:sldMkLst>
          <pc:docMk/>
          <pc:sldMk cId="1186978091" sldId="2041"/>
        </pc:sldMkLst>
      </pc:sldChg>
      <pc:sldChg chg="del">
        <pc:chgData name="Christoffer Østergaard Carstens" userId="5d542c86-40b2-4e4f-ab37-dc2fab4fc46a" providerId="ADAL" clId="{BCEF62D1-3793-44E4-9754-C02D8454CDFD}" dt="2024-09-21T11:50:57.955" v="0" actId="47"/>
        <pc:sldMkLst>
          <pc:docMk/>
          <pc:sldMk cId="818781033" sldId="2042"/>
        </pc:sldMkLst>
      </pc:sldChg>
      <pc:sldChg chg="del">
        <pc:chgData name="Christoffer Østergaard Carstens" userId="5d542c86-40b2-4e4f-ab37-dc2fab4fc46a" providerId="ADAL" clId="{BCEF62D1-3793-44E4-9754-C02D8454CDFD}" dt="2024-09-21T11:51:24.007" v="98" actId="47"/>
        <pc:sldMkLst>
          <pc:docMk/>
          <pc:sldMk cId="3241079580" sldId="2043"/>
        </pc:sldMkLst>
      </pc:sldChg>
      <pc:sldChg chg="del">
        <pc:chgData name="Christoffer Østergaard Carstens" userId="5d542c86-40b2-4e4f-ab37-dc2fab4fc46a" providerId="ADAL" clId="{BCEF62D1-3793-44E4-9754-C02D8454CDFD}" dt="2024-09-21T11:51:22.045" v="89" actId="47"/>
        <pc:sldMkLst>
          <pc:docMk/>
          <pc:sldMk cId="643413459" sldId="2044"/>
        </pc:sldMkLst>
      </pc:sldChg>
      <pc:sldChg chg="del">
        <pc:chgData name="Christoffer Østergaard Carstens" userId="5d542c86-40b2-4e4f-ab37-dc2fab4fc46a" providerId="ADAL" clId="{BCEF62D1-3793-44E4-9754-C02D8454CDFD}" dt="2024-09-21T11:51:21.354" v="88" actId="47"/>
        <pc:sldMkLst>
          <pc:docMk/>
          <pc:sldMk cId="1367984794" sldId="2045"/>
        </pc:sldMkLst>
      </pc:sldChg>
      <pc:sldChg chg="del">
        <pc:chgData name="Christoffer Østergaard Carstens" userId="5d542c86-40b2-4e4f-ab37-dc2fab4fc46a" providerId="ADAL" clId="{BCEF62D1-3793-44E4-9754-C02D8454CDFD}" dt="2024-09-21T11:51:23.602" v="97" actId="47"/>
        <pc:sldMkLst>
          <pc:docMk/>
          <pc:sldMk cId="2369463774" sldId="2046"/>
        </pc:sldMkLst>
      </pc:sldChg>
      <pc:sldChg chg="del">
        <pc:chgData name="Christoffer Østergaard Carstens" userId="5d542c86-40b2-4e4f-ab37-dc2fab4fc46a" providerId="ADAL" clId="{BCEF62D1-3793-44E4-9754-C02D8454CDFD}" dt="2024-09-21T11:51:24.402" v="99" actId="47"/>
        <pc:sldMkLst>
          <pc:docMk/>
          <pc:sldMk cId="2520380933" sldId="2047"/>
        </pc:sldMkLst>
      </pc:sldChg>
      <pc:sldChg chg="del">
        <pc:chgData name="Christoffer Østergaard Carstens" userId="5d542c86-40b2-4e4f-ab37-dc2fab4fc46a" providerId="ADAL" clId="{BCEF62D1-3793-44E4-9754-C02D8454CDFD}" dt="2024-09-21T11:51:22.344" v="90" actId="47"/>
        <pc:sldMkLst>
          <pc:docMk/>
          <pc:sldMk cId="1338230870" sldId="2048"/>
        </pc:sldMkLst>
      </pc:sldChg>
      <pc:sldChg chg="del">
        <pc:chgData name="Christoffer Østergaard Carstens" userId="5d542c86-40b2-4e4f-ab37-dc2fab4fc46a" providerId="ADAL" clId="{BCEF62D1-3793-44E4-9754-C02D8454CDFD}" dt="2024-09-21T11:51:22.626" v="91" actId="47"/>
        <pc:sldMkLst>
          <pc:docMk/>
          <pc:sldMk cId="188559824" sldId="2049"/>
        </pc:sldMkLst>
      </pc:sldChg>
      <pc:sldChg chg="del">
        <pc:chgData name="Christoffer Østergaard Carstens" userId="5d542c86-40b2-4e4f-ab37-dc2fab4fc46a" providerId="ADAL" clId="{BCEF62D1-3793-44E4-9754-C02D8454CDFD}" dt="2024-09-21T11:51:22.864" v="92" actId="47"/>
        <pc:sldMkLst>
          <pc:docMk/>
          <pc:sldMk cId="4256421588" sldId="2050"/>
        </pc:sldMkLst>
      </pc:sldChg>
      <pc:sldChg chg="del">
        <pc:chgData name="Christoffer Østergaard Carstens" userId="5d542c86-40b2-4e4f-ab37-dc2fab4fc46a" providerId="ADAL" clId="{BCEF62D1-3793-44E4-9754-C02D8454CDFD}" dt="2024-09-21T11:51:23.033" v="93" actId="47"/>
        <pc:sldMkLst>
          <pc:docMk/>
          <pc:sldMk cId="2721315202" sldId="2051"/>
        </pc:sldMkLst>
      </pc:sldChg>
      <pc:sldChg chg="del">
        <pc:chgData name="Christoffer Østergaard Carstens" userId="5d542c86-40b2-4e4f-ab37-dc2fab4fc46a" providerId="ADAL" clId="{BCEF62D1-3793-44E4-9754-C02D8454CDFD}" dt="2024-09-21T11:51:23.183" v="94" actId="47"/>
        <pc:sldMkLst>
          <pc:docMk/>
          <pc:sldMk cId="3616010823" sldId="2052"/>
        </pc:sldMkLst>
      </pc:sldChg>
      <pc:sldChg chg="del">
        <pc:chgData name="Christoffer Østergaard Carstens" userId="5d542c86-40b2-4e4f-ab37-dc2fab4fc46a" providerId="ADAL" clId="{BCEF62D1-3793-44E4-9754-C02D8454CDFD}" dt="2024-09-21T11:51:23.315" v="95" actId="47"/>
        <pc:sldMkLst>
          <pc:docMk/>
          <pc:sldMk cId="828476784" sldId="2053"/>
        </pc:sldMkLst>
      </pc:sldChg>
      <pc:sldChg chg="del">
        <pc:chgData name="Christoffer Østergaard Carstens" userId="5d542c86-40b2-4e4f-ab37-dc2fab4fc46a" providerId="ADAL" clId="{BCEF62D1-3793-44E4-9754-C02D8454CDFD}" dt="2024-09-21T11:51:23.478" v="96" actId="47"/>
        <pc:sldMkLst>
          <pc:docMk/>
          <pc:sldMk cId="4027403645" sldId="2054"/>
        </pc:sldMkLst>
      </pc:sldChg>
      <pc:sldChg chg="addSp delSp modSp new mod setBg addAnim delAnim setClrOvrMap">
        <pc:chgData name="Christoffer Østergaard Carstens" userId="5d542c86-40b2-4e4f-ab37-dc2fab4fc46a" providerId="ADAL" clId="{BCEF62D1-3793-44E4-9754-C02D8454CDFD}" dt="2024-09-21T11:53:30.544" v="115" actId="26606"/>
        <pc:sldMkLst>
          <pc:docMk/>
          <pc:sldMk cId="232830692" sldId="2055"/>
        </pc:sldMkLst>
        <pc:spChg chg="mod">
          <ac:chgData name="Christoffer Østergaard Carstens" userId="5d542c86-40b2-4e4f-ab37-dc2fab4fc46a" providerId="ADAL" clId="{BCEF62D1-3793-44E4-9754-C02D8454CDFD}" dt="2024-09-21T11:53:30.544" v="115" actId="26606"/>
          <ac:spMkLst>
            <pc:docMk/>
            <pc:sldMk cId="232830692" sldId="2055"/>
            <ac:spMk id="2" creationId="{71FA7D98-13E7-D563-9544-3E22ED0D67E5}"/>
          </ac:spMkLst>
        </pc:spChg>
        <pc:spChg chg="mod">
          <ac:chgData name="Christoffer Østergaard Carstens" userId="5d542c86-40b2-4e4f-ab37-dc2fab4fc46a" providerId="ADAL" clId="{BCEF62D1-3793-44E4-9754-C02D8454CDFD}" dt="2024-09-21T11:53:30.544" v="115" actId="26606"/>
          <ac:spMkLst>
            <pc:docMk/>
            <pc:sldMk cId="232830692" sldId="2055"/>
            <ac:spMk id="3" creationId="{91B4A84D-B7F6-C1F4-CE15-0F58E192D67F}"/>
          </ac:spMkLst>
        </pc:spChg>
        <pc:spChg chg="add del">
          <ac:chgData name="Christoffer Østergaard Carstens" userId="5d542c86-40b2-4e4f-ab37-dc2fab4fc46a" providerId="ADAL" clId="{BCEF62D1-3793-44E4-9754-C02D8454CDFD}" dt="2024-09-21T11:53:29.331" v="110" actId="26606"/>
          <ac:spMkLst>
            <pc:docMk/>
            <pc:sldMk cId="232830692" sldId="2055"/>
            <ac:spMk id="2055" creationId="{6F828D28-8E09-41CC-8229-3070B5467A96}"/>
          </ac:spMkLst>
        </pc:spChg>
        <pc:spChg chg="add del">
          <ac:chgData name="Christoffer Østergaard Carstens" userId="5d542c86-40b2-4e4f-ab37-dc2fab4fc46a" providerId="ADAL" clId="{BCEF62D1-3793-44E4-9754-C02D8454CDFD}" dt="2024-09-21T11:53:29.331" v="110" actId="26606"/>
          <ac:spMkLst>
            <pc:docMk/>
            <pc:sldMk cId="232830692" sldId="2055"/>
            <ac:spMk id="2057" creationId="{D5B012D8-7F27-4758-9AC6-C889B154BD73}"/>
          </ac:spMkLst>
        </pc:spChg>
        <pc:spChg chg="add del">
          <ac:chgData name="Christoffer Østergaard Carstens" userId="5d542c86-40b2-4e4f-ab37-dc2fab4fc46a" providerId="ADAL" clId="{BCEF62D1-3793-44E4-9754-C02D8454CDFD}" dt="2024-09-21T11:53:29.331" v="110" actId="26606"/>
          <ac:spMkLst>
            <pc:docMk/>
            <pc:sldMk cId="232830692" sldId="2055"/>
            <ac:spMk id="2059" creationId="{4063B759-00FC-46D1-9898-8E8625268FAF}"/>
          </ac:spMkLst>
        </pc:spChg>
        <pc:spChg chg="add del">
          <ac:chgData name="Christoffer Østergaard Carstens" userId="5d542c86-40b2-4e4f-ab37-dc2fab4fc46a" providerId="ADAL" clId="{BCEF62D1-3793-44E4-9754-C02D8454CDFD}" dt="2024-09-21T11:53:30.544" v="114" actId="26606"/>
          <ac:spMkLst>
            <pc:docMk/>
            <pc:sldMk cId="232830692" sldId="2055"/>
            <ac:spMk id="2061" creationId="{C1DD1A8A-57D5-4A81-AD04-532B043C5611}"/>
          </ac:spMkLst>
        </pc:spChg>
        <pc:spChg chg="add del">
          <ac:chgData name="Christoffer Østergaard Carstens" userId="5d542c86-40b2-4e4f-ab37-dc2fab4fc46a" providerId="ADAL" clId="{BCEF62D1-3793-44E4-9754-C02D8454CDFD}" dt="2024-09-21T11:53:30.544" v="114" actId="26606"/>
          <ac:spMkLst>
            <pc:docMk/>
            <pc:sldMk cId="232830692" sldId="2055"/>
            <ac:spMk id="2062" creationId="{007891EC-4501-44ED-A8C8-B11B6DB767AB}"/>
          </ac:spMkLst>
        </pc:spChg>
        <pc:spChg chg="add">
          <ac:chgData name="Christoffer Østergaard Carstens" userId="5d542c86-40b2-4e4f-ab37-dc2fab4fc46a" providerId="ADAL" clId="{BCEF62D1-3793-44E4-9754-C02D8454CDFD}" dt="2024-09-21T11:53:30.544" v="115" actId="26606"/>
          <ac:spMkLst>
            <pc:docMk/>
            <pc:sldMk cId="232830692" sldId="2055"/>
            <ac:spMk id="2064" creationId="{71B2258F-86CA-4D4D-8270-BC05FCDEBFB3}"/>
          </ac:spMkLst>
        </pc:spChg>
        <pc:picChg chg="add mod ord">
          <ac:chgData name="Christoffer Østergaard Carstens" userId="5d542c86-40b2-4e4f-ab37-dc2fab4fc46a" providerId="ADAL" clId="{BCEF62D1-3793-44E4-9754-C02D8454CDFD}" dt="2024-09-21T11:53:30.544" v="115" actId="26606"/>
          <ac:picMkLst>
            <pc:docMk/>
            <pc:sldMk cId="232830692" sldId="2055"/>
            <ac:picMk id="2050" creationId="{ECA83E66-B119-468B-753E-F24DA77AE301}"/>
          </ac:picMkLst>
        </pc:picChg>
      </pc:sldChg>
      <pc:sldChg chg="modSp new mod">
        <pc:chgData name="Christoffer Østergaard Carstens" userId="5d542c86-40b2-4e4f-ab37-dc2fab4fc46a" providerId="ADAL" clId="{BCEF62D1-3793-44E4-9754-C02D8454CDFD}" dt="2024-09-21T12:00:43.495" v="313" actId="20577"/>
        <pc:sldMkLst>
          <pc:docMk/>
          <pc:sldMk cId="2100671675" sldId="2056"/>
        </pc:sldMkLst>
        <pc:spChg chg="mod">
          <ac:chgData name="Christoffer Østergaard Carstens" userId="5d542c86-40b2-4e4f-ab37-dc2fab4fc46a" providerId="ADAL" clId="{BCEF62D1-3793-44E4-9754-C02D8454CDFD}" dt="2024-09-21T11:56:17.587" v="141" actId="20577"/>
          <ac:spMkLst>
            <pc:docMk/>
            <pc:sldMk cId="2100671675" sldId="2056"/>
            <ac:spMk id="2" creationId="{A7B2B9AB-EB96-6E22-A977-225C2227ADE2}"/>
          </ac:spMkLst>
        </pc:spChg>
        <pc:spChg chg="mod">
          <ac:chgData name="Christoffer Østergaard Carstens" userId="5d542c86-40b2-4e4f-ab37-dc2fab4fc46a" providerId="ADAL" clId="{BCEF62D1-3793-44E4-9754-C02D8454CDFD}" dt="2024-09-21T12:00:43.495" v="313" actId="20577"/>
          <ac:spMkLst>
            <pc:docMk/>
            <pc:sldMk cId="2100671675" sldId="2056"/>
            <ac:spMk id="3" creationId="{85BCD60C-71D5-DC49-FB0C-059652B9F866}"/>
          </ac:spMkLst>
        </pc:spChg>
      </pc:sldChg>
      <pc:sldChg chg="addSp delSp modSp new del mod setBg">
        <pc:chgData name="Christoffer Østergaard Carstens" userId="5d542c86-40b2-4e4f-ab37-dc2fab4fc46a" providerId="ADAL" clId="{BCEF62D1-3793-44E4-9754-C02D8454CDFD}" dt="2024-09-21T11:59:54.229" v="151" actId="47"/>
        <pc:sldMkLst>
          <pc:docMk/>
          <pc:sldMk cId="2904065631" sldId="2057"/>
        </pc:sldMkLst>
        <pc:spChg chg="del">
          <ac:chgData name="Christoffer Østergaard Carstens" userId="5d542c86-40b2-4e4f-ab37-dc2fab4fc46a" providerId="ADAL" clId="{BCEF62D1-3793-44E4-9754-C02D8454CDFD}" dt="2024-09-21T11:53:16.483" v="105" actId="26606"/>
          <ac:spMkLst>
            <pc:docMk/>
            <pc:sldMk cId="2904065631" sldId="2057"/>
            <ac:spMk id="2" creationId="{4AB9341D-F4E2-E208-3AF8-7E2405830EE5}"/>
          </ac:spMkLst>
        </pc:spChg>
        <pc:spChg chg="del">
          <ac:chgData name="Christoffer Østergaard Carstens" userId="5d542c86-40b2-4e4f-ab37-dc2fab4fc46a" providerId="ADAL" clId="{BCEF62D1-3793-44E4-9754-C02D8454CDFD}" dt="2024-09-21T11:53:16.483" v="105" actId="26606"/>
          <ac:spMkLst>
            <pc:docMk/>
            <pc:sldMk cId="2904065631" sldId="2057"/>
            <ac:spMk id="3" creationId="{549B744D-728F-F6BA-2ECF-43D1CD0A2373}"/>
          </ac:spMkLst>
        </pc:spChg>
        <pc:spChg chg="add">
          <ac:chgData name="Christoffer Østergaard Carstens" userId="5d542c86-40b2-4e4f-ab37-dc2fab4fc46a" providerId="ADAL" clId="{BCEF62D1-3793-44E4-9754-C02D8454CDFD}" dt="2024-09-21T11:53:16.483" v="105" actId="26606"/>
          <ac:spMkLst>
            <pc:docMk/>
            <pc:sldMk cId="2904065631" sldId="2057"/>
            <ac:spMk id="1031" creationId="{42A4FC2C-047E-45A5-965D-8E1E3BF09BC6}"/>
          </ac:spMkLst>
        </pc:spChg>
        <pc:picChg chg="add mod">
          <ac:chgData name="Christoffer Østergaard Carstens" userId="5d542c86-40b2-4e4f-ab37-dc2fab4fc46a" providerId="ADAL" clId="{BCEF62D1-3793-44E4-9754-C02D8454CDFD}" dt="2024-09-21T11:53:16.483" v="105" actId="26606"/>
          <ac:picMkLst>
            <pc:docMk/>
            <pc:sldMk cId="2904065631" sldId="2057"/>
            <ac:picMk id="1026" creationId="{D7BF98D0-4C3D-C889-7D3B-6A2D914D0AC4}"/>
          </ac:picMkLst>
        </pc:picChg>
      </pc:sldChg>
      <pc:sldChg chg="modSp new mod">
        <pc:chgData name="Christoffer Østergaard Carstens" userId="5d542c86-40b2-4e4f-ab37-dc2fab4fc46a" providerId="ADAL" clId="{BCEF62D1-3793-44E4-9754-C02D8454CDFD}" dt="2024-09-21T12:10:09.197" v="490" actId="20577"/>
        <pc:sldMkLst>
          <pc:docMk/>
          <pc:sldMk cId="1529874338" sldId="2058"/>
        </pc:sldMkLst>
        <pc:spChg chg="mod">
          <ac:chgData name="Christoffer Østergaard Carstens" userId="5d542c86-40b2-4e4f-ab37-dc2fab4fc46a" providerId="ADAL" clId="{BCEF62D1-3793-44E4-9754-C02D8454CDFD}" dt="2024-09-21T12:09:33.261" v="381" actId="20577"/>
          <ac:spMkLst>
            <pc:docMk/>
            <pc:sldMk cId="1529874338" sldId="2058"/>
            <ac:spMk id="2" creationId="{43C252B5-4C7B-2D97-AB88-05852A1B9F76}"/>
          </ac:spMkLst>
        </pc:spChg>
        <pc:spChg chg="mod">
          <ac:chgData name="Christoffer Østergaard Carstens" userId="5d542c86-40b2-4e4f-ab37-dc2fab4fc46a" providerId="ADAL" clId="{BCEF62D1-3793-44E4-9754-C02D8454CDFD}" dt="2024-09-21T12:10:09.197" v="490" actId="20577"/>
          <ac:spMkLst>
            <pc:docMk/>
            <pc:sldMk cId="1529874338" sldId="2058"/>
            <ac:spMk id="3" creationId="{993293C0-7D61-2075-38C0-AB4D09C72606}"/>
          </ac:spMkLst>
        </pc:spChg>
      </pc:sldChg>
      <pc:sldChg chg="modSp new mod">
        <pc:chgData name="Christoffer Østergaard Carstens" userId="5d542c86-40b2-4e4f-ab37-dc2fab4fc46a" providerId="ADAL" clId="{BCEF62D1-3793-44E4-9754-C02D8454CDFD}" dt="2024-09-21T12:09:11.718" v="361" actId="5793"/>
        <pc:sldMkLst>
          <pc:docMk/>
          <pc:sldMk cId="3773594420" sldId="2059"/>
        </pc:sldMkLst>
        <pc:spChg chg="mod">
          <ac:chgData name="Christoffer Østergaard Carstens" userId="5d542c86-40b2-4e4f-ab37-dc2fab4fc46a" providerId="ADAL" clId="{BCEF62D1-3793-44E4-9754-C02D8454CDFD}" dt="2024-09-21T12:00:31.051" v="307" actId="20577"/>
          <ac:spMkLst>
            <pc:docMk/>
            <pc:sldMk cId="3773594420" sldId="2059"/>
            <ac:spMk id="2" creationId="{98C24B69-20BC-71F8-B729-F5A817F6691C}"/>
          </ac:spMkLst>
        </pc:spChg>
        <pc:spChg chg="mod">
          <ac:chgData name="Christoffer Østergaard Carstens" userId="5d542c86-40b2-4e4f-ab37-dc2fab4fc46a" providerId="ADAL" clId="{BCEF62D1-3793-44E4-9754-C02D8454CDFD}" dt="2024-09-21T12:09:11.718" v="361" actId="5793"/>
          <ac:spMkLst>
            <pc:docMk/>
            <pc:sldMk cId="3773594420" sldId="2059"/>
            <ac:spMk id="3" creationId="{7D49CD7B-F177-B395-6293-6615FDAD93C6}"/>
          </ac:spMkLst>
        </pc:spChg>
      </pc:sldChg>
      <pc:sldChg chg="new del">
        <pc:chgData name="Christoffer Østergaard Carstens" userId="5d542c86-40b2-4e4f-ab37-dc2fab4fc46a" providerId="ADAL" clId="{BCEF62D1-3793-44E4-9754-C02D8454CDFD}" dt="2024-09-21T12:10:13.475" v="491" actId="47"/>
        <pc:sldMkLst>
          <pc:docMk/>
          <pc:sldMk cId="2691634714" sldId="2060"/>
        </pc:sldMkLst>
      </pc:sldChg>
    </pc:docChg>
  </pc:docChgLst>
  <pc:docChgLst>
    <pc:chgData name="Christoffer Østergaard Carstens" userId="5d542c86-40b2-4e4f-ab37-dc2fab4fc46a" providerId="ADAL" clId="{0D0BC0BE-DA32-4BB9-9288-13E336844E52}"/>
    <pc:docChg chg="undo custSel addSld delSld modSld">
      <pc:chgData name="Christoffer Østergaard Carstens" userId="5d542c86-40b2-4e4f-ab37-dc2fab4fc46a" providerId="ADAL" clId="{0D0BC0BE-DA32-4BB9-9288-13E336844E52}" dt="2022-08-23T06:26:58.482" v="497" actId="20577"/>
      <pc:docMkLst>
        <pc:docMk/>
      </pc:docMkLst>
      <pc:sldChg chg="addSp delSp modSp mod">
        <pc:chgData name="Christoffer Østergaard Carstens" userId="5d542c86-40b2-4e4f-ab37-dc2fab4fc46a" providerId="ADAL" clId="{0D0BC0BE-DA32-4BB9-9288-13E336844E52}" dt="2022-08-22T06:45:36.226" v="90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0D0BC0BE-DA32-4BB9-9288-13E336844E52}" dt="2022-08-22T06:45:13.292" v="84" actId="404"/>
          <ac:spMkLst>
            <pc:docMk/>
            <pc:sldMk cId="834824033" sldId="256"/>
            <ac:spMk id="2" creationId="{CF317B45-C707-4F78-A046-9DB5738B0282}"/>
          </ac:spMkLst>
        </pc:spChg>
        <pc:picChg chg="add mod">
          <ac:chgData name="Christoffer Østergaard Carstens" userId="5d542c86-40b2-4e4f-ab37-dc2fab4fc46a" providerId="ADAL" clId="{0D0BC0BE-DA32-4BB9-9288-13E336844E52}" dt="2022-08-22T06:45:36.226" v="90" actId="1076"/>
          <ac:picMkLst>
            <pc:docMk/>
            <pc:sldMk cId="834824033" sldId="256"/>
            <ac:picMk id="3" creationId="{1DDC2C20-254B-42AF-8C63-2DB8E07C55E9}"/>
          </ac:picMkLst>
        </pc:picChg>
        <pc:picChg chg="del">
          <ac:chgData name="Christoffer Østergaard Carstens" userId="5d542c86-40b2-4e4f-ab37-dc2fab4fc46a" providerId="ADAL" clId="{0D0BC0BE-DA32-4BB9-9288-13E336844E52}" dt="2022-08-22T06:45:29.827" v="85" actId="478"/>
          <ac:picMkLst>
            <pc:docMk/>
            <pc:sldMk cId="834824033" sldId="256"/>
            <ac:picMk id="1026" creationId="{37A625F5-353D-4E39-B0D8-98CD4E7793D1}"/>
          </ac:picMkLst>
        </pc:picChg>
      </pc:sldChg>
      <pc:sldChg chg="del">
        <pc:chgData name="Christoffer Østergaard Carstens" userId="5d542c86-40b2-4e4f-ab37-dc2fab4fc46a" providerId="ADAL" clId="{0D0BC0BE-DA32-4BB9-9288-13E336844E52}" dt="2022-08-22T06:45:45.821" v="92" actId="47"/>
        <pc:sldMkLst>
          <pc:docMk/>
          <pc:sldMk cId="2927974430" sldId="266"/>
        </pc:sldMkLst>
      </pc:sldChg>
      <pc:sldChg chg="del">
        <pc:chgData name="Christoffer Østergaard Carstens" userId="5d542c86-40b2-4e4f-ab37-dc2fab4fc46a" providerId="ADAL" clId="{0D0BC0BE-DA32-4BB9-9288-13E336844E52}" dt="2022-08-22T06:45:46.923" v="94" actId="47"/>
        <pc:sldMkLst>
          <pc:docMk/>
          <pc:sldMk cId="3754195660" sldId="267"/>
        </pc:sldMkLst>
      </pc:sldChg>
      <pc:sldChg chg="del">
        <pc:chgData name="Christoffer Østergaard Carstens" userId="5d542c86-40b2-4e4f-ab37-dc2fab4fc46a" providerId="ADAL" clId="{0D0BC0BE-DA32-4BB9-9288-13E336844E52}" dt="2022-08-22T06:45:46.592" v="93" actId="47"/>
        <pc:sldMkLst>
          <pc:docMk/>
          <pc:sldMk cId="412677460" sldId="268"/>
        </pc:sldMkLst>
      </pc:sldChg>
      <pc:sldChg chg="modSp mod">
        <pc:chgData name="Christoffer Østergaard Carstens" userId="5d542c86-40b2-4e4f-ab37-dc2fab4fc46a" providerId="ADAL" clId="{0D0BC0BE-DA32-4BB9-9288-13E336844E52}" dt="2022-08-22T07:00:19.679" v="394" actId="404"/>
        <pc:sldMkLst>
          <pc:docMk/>
          <pc:sldMk cId="1258072497" sldId="269"/>
        </pc:sldMkLst>
        <pc:spChg chg="mod">
          <ac:chgData name="Christoffer Østergaard Carstens" userId="5d542c86-40b2-4e4f-ab37-dc2fab4fc46a" providerId="ADAL" clId="{0D0BC0BE-DA32-4BB9-9288-13E336844E52}" dt="2022-08-22T07:00:19.679" v="394" actId="404"/>
          <ac:spMkLst>
            <pc:docMk/>
            <pc:sldMk cId="1258072497" sldId="269"/>
            <ac:spMk id="3" creationId="{0E58B3DB-5B08-4EAF-A3A0-1BF3840CF333}"/>
          </ac:spMkLst>
        </pc:spChg>
      </pc:sldChg>
      <pc:sldChg chg="modSp new mod">
        <pc:chgData name="Christoffer Østergaard Carstens" userId="5d542c86-40b2-4e4f-ab37-dc2fab4fc46a" providerId="ADAL" clId="{0D0BC0BE-DA32-4BB9-9288-13E336844E52}" dt="2022-08-22T07:00:15.939" v="392" actId="404"/>
        <pc:sldMkLst>
          <pc:docMk/>
          <pc:sldMk cId="2704304503" sldId="270"/>
        </pc:sldMkLst>
        <pc:spChg chg="mod">
          <ac:chgData name="Christoffer Østergaard Carstens" userId="5d542c86-40b2-4e4f-ab37-dc2fab4fc46a" providerId="ADAL" clId="{0D0BC0BE-DA32-4BB9-9288-13E336844E52}" dt="2022-08-22T06:47:39.337" v="131" actId="20577"/>
          <ac:spMkLst>
            <pc:docMk/>
            <pc:sldMk cId="2704304503" sldId="270"/>
            <ac:spMk id="2" creationId="{57E06E15-2175-4579-912D-FEFF9F54DD57}"/>
          </ac:spMkLst>
        </pc:spChg>
        <pc:spChg chg="mod">
          <ac:chgData name="Christoffer Østergaard Carstens" userId="5d542c86-40b2-4e4f-ab37-dc2fab4fc46a" providerId="ADAL" clId="{0D0BC0BE-DA32-4BB9-9288-13E336844E52}" dt="2022-08-22T07:00:15.939" v="392" actId="404"/>
          <ac:spMkLst>
            <pc:docMk/>
            <pc:sldMk cId="2704304503" sldId="270"/>
            <ac:spMk id="3" creationId="{86976673-6A16-4C84-A4A2-D78D8A026F45}"/>
          </ac:spMkLst>
        </pc:spChg>
      </pc:sldChg>
      <pc:sldChg chg="modSp new mod">
        <pc:chgData name="Christoffer Østergaard Carstens" userId="5d542c86-40b2-4e4f-ab37-dc2fab4fc46a" providerId="ADAL" clId="{0D0BC0BE-DA32-4BB9-9288-13E336844E52}" dt="2022-08-22T06:52:09.696" v="173" actId="12"/>
        <pc:sldMkLst>
          <pc:docMk/>
          <pc:sldMk cId="4229218957" sldId="271"/>
        </pc:sldMkLst>
        <pc:spChg chg="mod">
          <ac:chgData name="Christoffer Østergaard Carstens" userId="5d542c86-40b2-4e4f-ab37-dc2fab4fc46a" providerId="ADAL" clId="{0D0BC0BE-DA32-4BB9-9288-13E336844E52}" dt="2022-08-22T06:47:59.218" v="150" actId="20577"/>
          <ac:spMkLst>
            <pc:docMk/>
            <pc:sldMk cId="4229218957" sldId="271"/>
            <ac:spMk id="2" creationId="{B8BA0930-DC4C-4ABA-B43A-E2F5D21A1EA8}"/>
          </ac:spMkLst>
        </pc:spChg>
        <pc:spChg chg="mod">
          <ac:chgData name="Christoffer Østergaard Carstens" userId="5d542c86-40b2-4e4f-ab37-dc2fab4fc46a" providerId="ADAL" clId="{0D0BC0BE-DA32-4BB9-9288-13E336844E52}" dt="2022-08-22T06:52:09.696" v="173" actId="12"/>
          <ac:spMkLst>
            <pc:docMk/>
            <pc:sldMk cId="4229218957" sldId="271"/>
            <ac:spMk id="3" creationId="{B34D5169-4413-40C1-8B2F-A363C79F9682}"/>
          </ac:spMkLst>
        </pc:spChg>
      </pc:sldChg>
      <pc:sldChg chg="addSp modSp new">
        <pc:chgData name="Christoffer Østergaard Carstens" userId="5d542c86-40b2-4e4f-ab37-dc2fab4fc46a" providerId="ADAL" clId="{0D0BC0BE-DA32-4BB9-9288-13E336844E52}" dt="2022-08-22T06:49:12.496" v="157" actId="1076"/>
        <pc:sldMkLst>
          <pc:docMk/>
          <pc:sldMk cId="1913284281" sldId="272"/>
        </pc:sldMkLst>
        <pc:picChg chg="add mod">
          <ac:chgData name="Christoffer Østergaard Carstens" userId="5d542c86-40b2-4e4f-ab37-dc2fab4fc46a" providerId="ADAL" clId="{0D0BC0BE-DA32-4BB9-9288-13E336844E52}" dt="2022-08-22T06:49:12.496" v="157" actId="1076"/>
          <ac:picMkLst>
            <pc:docMk/>
            <pc:sldMk cId="1913284281" sldId="272"/>
            <ac:picMk id="2050" creationId="{F232454D-2261-4030-81B0-F10712517E18}"/>
          </ac:picMkLst>
        </pc:picChg>
      </pc:sldChg>
      <pc:sldChg chg="addSp modSp new mod">
        <pc:chgData name="Christoffer Østergaard Carstens" userId="5d542c86-40b2-4e4f-ab37-dc2fab4fc46a" providerId="ADAL" clId="{0D0BC0BE-DA32-4BB9-9288-13E336844E52}" dt="2022-08-22T06:58:19.344" v="180" actId="1076"/>
        <pc:sldMkLst>
          <pc:docMk/>
          <pc:sldMk cId="4228587267" sldId="273"/>
        </pc:sldMkLst>
        <pc:spChg chg="mod">
          <ac:chgData name="Christoffer Østergaard Carstens" userId="5d542c86-40b2-4e4f-ab37-dc2fab4fc46a" providerId="ADAL" clId="{0D0BC0BE-DA32-4BB9-9288-13E336844E52}" dt="2022-08-22T06:58:14.177" v="178"/>
          <ac:spMkLst>
            <pc:docMk/>
            <pc:sldMk cId="4228587267" sldId="273"/>
            <ac:spMk id="2" creationId="{153096CC-408C-4984-92FE-EAEEABEB53DE}"/>
          </ac:spMkLst>
        </pc:spChg>
        <pc:picChg chg="add mod">
          <ac:chgData name="Christoffer Østergaard Carstens" userId="5d542c86-40b2-4e4f-ab37-dc2fab4fc46a" providerId="ADAL" clId="{0D0BC0BE-DA32-4BB9-9288-13E336844E52}" dt="2022-08-22T06:58:19.344" v="180" actId="1076"/>
          <ac:picMkLst>
            <pc:docMk/>
            <pc:sldMk cId="4228587267" sldId="273"/>
            <ac:picMk id="5" creationId="{C809819E-3F6C-4190-9668-96D4C472BB7A}"/>
          </ac:picMkLst>
        </pc:picChg>
      </pc:sldChg>
      <pc:sldChg chg="modSp new mod">
        <pc:chgData name="Christoffer Østergaard Carstens" userId="5d542c86-40b2-4e4f-ab37-dc2fab4fc46a" providerId="ADAL" clId="{0D0BC0BE-DA32-4BB9-9288-13E336844E52}" dt="2022-08-22T07:00:11.349" v="391" actId="404"/>
        <pc:sldMkLst>
          <pc:docMk/>
          <pc:sldMk cId="2689796239" sldId="274"/>
        </pc:sldMkLst>
        <pc:spChg chg="mod">
          <ac:chgData name="Christoffer Østergaard Carstens" userId="5d542c86-40b2-4e4f-ab37-dc2fab4fc46a" providerId="ADAL" clId="{0D0BC0BE-DA32-4BB9-9288-13E336844E52}" dt="2022-08-22T06:59:00.990" v="201" actId="20577"/>
          <ac:spMkLst>
            <pc:docMk/>
            <pc:sldMk cId="2689796239" sldId="274"/>
            <ac:spMk id="2" creationId="{0106192B-3D37-43B7-85C2-32D635252D88}"/>
          </ac:spMkLst>
        </pc:spChg>
        <pc:spChg chg="mod">
          <ac:chgData name="Christoffer Østergaard Carstens" userId="5d542c86-40b2-4e4f-ab37-dc2fab4fc46a" providerId="ADAL" clId="{0D0BC0BE-DA32-4BB9-9288-13E336844E52}" dt="2022-08-22T07:00:11.349" v="391" actId="404"/>
          <ac:spMkLst>
            <pc:docMk/>
            <pc:sldMk cId="2689796239" sldId="274"/>
            <ac:spMk id="3" creationId="{4F197825-F1B2-4CC6-BB87-C40298544F9D}"/>
          </ac:spMkLst>
        </pc:spChg>
      </pc:sldChg>
      <pc:sldChg chg="addSp delSp modSp new mod">
        <pc:chgData name="Christoffer Østergaard Carstens" userId="5d542c86-40b2-4e4f-ab37-dc2fab4fc46a" providerId="ADAL" clId="{0D0BC0BE-DA32-4BB9-9288-13E336844E52}" dt="2022-08-22T07:15:44.562" v="414" actId="403"/>
        <pc:sldMkLst>
          <pc:docMk/>
          <pc:sldMk cId="2690569492" sldId="275"/>
        </pc:sldMkLst>
        <pc:spChg chg="mod">
          <ac:chgData name="Christoffer Østergaard Carstens" userId="5d542c86-40b2-4e4f-ab37-dc2fab4fc46a" providerId="ADAL" clId="{0D0BC0BE-DA32-4BB9-9288-13E336844E52}" dt="2022-08-22T07:01:34.702" v="402" actId="20577"/>
          <ac:spMkLst>
            <pc:docMk/>
            <pc:sldMk cId="2690569492" sldId="275"/>
            <ac:spMk id="2" creationId="{17F0681F-1EDE-42E0-9B7C-D2A1CC94A299}"/>
          </ac:spMkLst>
        </pc:spChg>
        <pc:spChg chg="del">
          <ac:chgData name="Christoffer Østergaard Carstens" userId="5d542c86-40b2-4e4f-ab37-dc2fab4fc46a" providerId="ADAL" clId="{0D0BC0BE-DA32-4BB9-9288-13E336844E52}" dt="2022-08-22T07:15:27.606" v="403"/>
          <ac:spMkLst>
            <pc:docMk/>
            <pc:sldMk cId="2690569492" sldId="275"/>
            <ac:spMk id="3" creationId="{7180942A-21E2-4BB9-89A2-5E88982BA6B9}"/>
          </ac:spMkLst>
        </pc:spChg>
        <pc:graphicFrameChg chg="add mod modGraphic">
          <ac:chgData name="Christoffer Østergaard Carstens" userId="5d542c86-40b2-4e4f-ab37-dc2fab4fc46a" providerId="ADAL" clId="{0D0BC0BE-DA32-4BB9-9288-13E336844E52}" dt="2022-08-22T07:15:44.562" v="414" actId="403"/>
          <ac:graphicFrameMkLst>
            <pc:docMk/>
            <pc:sldMk cId="2690569492" sldId="275"/>
            <ac:graphicFrameMk id="4" creationId="{8DAA2C84-1B87-47D8-A2EE-4C5C21DB33D7}"/>
          </ac:graphicFrameMkLst>
        </pc:graphicFrameChg>
      </pc:sldChg>
      <pc:sldChg chg="addSp modSp new mod">
        <pc:chgData name="Christoffer Østergaard Carstens" userId="5d542c86-40b2-4e4f-ab37-dc2fab4fc46a" providerId="ADAL" clId="{0D0BC0BE-DA32-4BB9-9288-13E336844E52}" dt="2022-08-23T06:24:20.458" v="430" actId="1076"/>
        <pc:sldMkLst>
          <pc:docMk/>
          <pc:sldMk cId="3863267929" sldId="276"/>
        </pc:sldMkLst>
        <pc:spChg chg="mod">
          <ac:chgData name="Christoffer Østergaard Carstens" userId="5d542c86-40b2-4e4f-ab37-dc2fab4fc46a" providerId="ADAL" clId="{0D0BC0BE-DA32-4BB9-9288-13E336844E52}" dt="2022-08-23T06:24:11.207" v="425" actId="404"/>
          <ac:spMkLst>
            <pc:docMk/>
            <pc:sldMk cId="3863267929" sldId="276"/>
            <ac:spMk id="2" creationId="{ECECAA46-7E0E-4450-9BEA-E5D4F829F3D9}"/>
          </ac:spMkLst>
        </pc:spChg>
        <pc:picChg chg="add mod">
          <ac:chgData name="Christoffer Østergaard Carstens" userId="5d542c86-40b2-4e4f-ab37-dc2fab4fc46a" providerId="ADAL" clId="{0D0BC0BE-DA32-4BB9-9288-13E336844E52}" dt="2022-08-23T06:24:20.458" v="430" actId="1076"/>
          <ac:picMkLst>
            <pc:docMk/>
            <pc:sldMk cId="3863267929" sldId="276"/>
            <ac:picMk id="4098" creationId="{72009060-20F7-4955-8ED8-A8DA2A595482}"/>
          </ac:picMkLst>
        </pc:picChg>
      </pc:sldChg>
      <pc:sldChg chg="modSp new mod">
        <pc:chgData name="Christoffer Østergaard Carstens" userId="5d542c86-40b2-4e4f-ab37-dc2fab4fc46a" providerId="ADAL" clId="{0D0BC0BE-DA32-4BB9-9288-13E336844E52}" dt="2022-08-23T06:26:58.482" v="497" actId="20577"/>
        <pc:sldMkLst>
          <pc:docMk/>
          <pc:sldMk cId="108151239" sldId="277"/>
        </pc:sldMkLst>
        <pc:spChg chg="mod">
          <ac:chgData name="Christoffer Østergaard Carstens" userId="5d542c86-40b2-4e4f-ab37-dc2fab4fc46a" providerId="ADAL" clId="{0D0BC0BE-DA32-4BB9-9288-13E336844E52}" dt="2022-08-23T06:26:58.482" v="497" actId="20577"/>
          <ac:spMkLst>
            <pc:docMk/>
            <pc:sldMk cId="108151239" sldId="277"/>
            <ac:spMk id="2" creationId="{43FFAA9A-70D1-470E-A8AF-CBF0778E8FDB}"/>
          </ac:spMkLst>
        </pc:spChg>
        <pc:spChg chg="mod">
          <ac:chgData name="Christoffer Østergaard Carstens" userId="5d542c86-40b2-4e4f-ab37-dc2fab4fc46a" providerId="ADAL" clId="{0D0BC0BE-DA32-4BB9-9288-13E336844E52}" dt="2022-08-23T06:26:39.895" v="440" actId="313"/>
          <ac:spMkLst>
            <pc:docMk/>
            <pc:sldMk cId="108151239" sldId="277"/>
            <ac:spMk id="3" creationId="{644F4EC5-626A-441E-8F49-F774A316C474}"/>
          </ac:spMkLst>
        </pc:spChg>
      </pc:sldChg>
    </pc:docChg>
  </pc:docChgLst>
  <pc:docChgLst>
    <pc:chgData name="Christoffer Østergaard Carstens" userId="5d542c86-40b2-4e4f-ab37-dc2fab4fc46a" providerId="ADAL" clId="{81CF5DBD-9FD2-4C9E-8DA5-75C46A77463D}"/>
    <pc:docChg chg="custSel addSld delSld modSld">
      <pc:chgData name="Christoffer Østergaard Carstens" userId="5d542c86-40b2-4e4f-ab37-dc2fab4fc46a" providerId="ADAL" clId="{81CF5DBD-9FD2-4C9E-8DA5-75C46A77463D}" dt="2022-09-13T18:30:00.401" v="191" actId="403"/>
      <pc:docMkLst>
        <pc:docMk/>
      </pc:docMkLst>
      <pc:sldChg chg="delSp modSp mod">
        <pc:chgData name="Christoffer Østergaard Carstens" userId="5d542c86-40b2-4e4f-ab37-dc2fab4fc46a" providerId="ADAL" clId="{81CF5DBD-9FD2-4C9E-8DA5-75C46A77463D}" dt="2022-09-13T18:30:00.401" v="191" actId="403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81CF5DBD-9FD2-4C9E-8DA5-75C46A77463D}" dt="2022-09-13T18:29:58.198" v="189" actId="403"/>
          <ac:spMkLst>
            <pc:docMk/>
            <pc:sldMk cId="834824033" sldId="256"/>
            <ac:spMk id="2" creationId="{CF317B45-C707-4F78-A046-9DB5738B0282}"/>
          </ac:spMkLst>
        </pc:spChg>
        <pc:spChg chg="mod">
          <ac:chgData name="Christoffer Østergaard Carstens" userId="5d542c86-40b2-4e4f-ab37-dc2fab4fc46a" providerId="ADAL" clId="{81CF5DBD-9FD2-4C9E-8DA5-75C46A77463D}" dt="2022-09-13T18:30:00.401" v="191" actId="403"/>
          <ac:spMkLst>
            <pc:docMk/>
            <pc:sldMk cId="834824033" sldId="256"/>
            <ac:spMk id="4" creationId="{D6BE36DA-1470-4DEC-998F-1FB0B21AFE03}"/>
          </ac:spMkLst>
        </pc:spChg>
        <pc:picChg chg="del">
          <ac:chgData name="Christoffer Østergaard Carstens" userId="5d542c86-40b2-4e4f-ab37-dc2fab4fc46a" providerId="ADAL" clId="{81CF5DBD-9FD2-4C9E-8DA5-75C46A77463D}" dt="2022-09-13T18:28:50.779" v="12" actId="478"/>
          <ac:picMkLst>
            <pc:docMk/>
            <pc:sldMk cId="834824033" sldId="256"/>
            <ac:picMk id="1028" creationId="{AC24024C-7C9B-4A7D-8879-E7299B7BC7F9}"/>
          </ac:picMkLst>
        </pc:picChg>
      </pc:sldChg>
      <pc:sldChg chg="del">
        <pc:chgData name="Christoffer Østergaard Carstens" userId="5d542c86-40b2-4e4f-ab37-dc2fab4fc46a" providerId="ADAL" clId="{81CF5DBD-9FD2-4C9E-8DA5-75C46A77463D}" dt="2022-09-13T18:28:59.885" v="49" actId="47"/>
        <pc:sldMkLst>
          <pc:docMk/>
          <pc:sldMk cId="1186769006" sldId="257"/>
        </pc:sldMkLst>
      </pc:sldChg>
      <pc:sldChg chg="modSp new mod">
        <pc:chgData name="Christoffer Østergaard Carstens" userId="5d542c86-40b2-4e4f-ab37-dc2fab4fc46a" providerId="ADAL" clId="{81CF5DBD-9FD2-4C9E-8DA5-75C46A77463D}" dt="2022-09-13T18:29:13.343" v="109" actId="20577"/>
        <pc:sldMkLst>
          <pc:docMk/>
          <pc:sldMk cId="2767075252" sldId="257"/>
        </pc:sldMkLst>
        <pc:spChg chg="mod">
          <ac:chgData name="Christoffer Østergaard Carstens" userId="5d542c86-40b2-4e4f-ab37-dc2fab4fc46a" providerId="ADAL" clId="{81CF5DBD-9FD2-4C9E-8DA5-75C46A77463D}" dt="2022-09-13T18:29:05.623" v="71" actId="20577"/>
          <ac:spMkLst>
            <pc:docMk/>
            <pc:sldMk cId="2767075252" sldId="257"/>
            <ac:spMk id="2" creationId="{9B5D4AF3-4828-4E55-9C6F-84741ACBD8BB}"/>
          </ac:spMkLst>
        </pc:spChg>
        <pc:spChg chg="mod">
          <ac:chgData name="Christoffer Østergaard Carstens" userId="5d542c86-40b2-4e4f-ab37-dc2fab4fc46a" providerId="ADAL" clId="{81CF5DBD-9FD2-4C9E-8DA5-75C46A77463D}" dt="2022-09-13T18:29:13.343" v="109" actId="20577"/>
          <ac:spMkLst>
            <pc:docMk/>
            <pc:sldMk cId="2767075252" sldId="257"/>
            <ac:spMk id="3" creationId="{0A7F5522-3280-450B-8AEF-27990FE6166D}"/>
          </ac:spMkLst>
        </pc:spChg>
      </pc:sldChg>
      <pc:sldChg chg="del">
        <pc:chgData name="Christoffer Østergaard Carstens" userId="5d542c86-40b2-4e4f-ab37-dc2fab4fc46a" providerId="ADAL" clId="{81CF5DBD-9FD2-4C9E-8DA5-75C46A77463D}" dt="2022-09-13T18:29:00.354" v="51" actId="47"/>
        <pc:sldMkLst>
          <pc:docMk/>
          <pc:sldMk cId="869625324" sldId="258"/>
        </pc:sldMkLst>
      </pc:sldChg>
      <pc:sldChg chg="modSp new mod">
        <pc:chgData name="Christoffer Østergaard Carstens" userId="5d542c86-40b2-4e4f-ab37-dc2fab4fc46a" providerId="ADAL" clId="{81CF5DBD-9FD2-4C9E-8DA5-75C46A77463D}" dt="2022-09-13T18:29:41.962" v="186" actId="20577"/>
        <pc:sldMkLst>
          <pc:docMk/>
          <pc:sldMk cId="2048388202" sldId="258"/>
        </pc:sldMkLst>
        <pc:spChg chg="mod">
          <ac:chgData name="Christoffer Østergaard Carstens" userId="5d542c86-40b2-4e4f-ab37-dc2fab4fc46a" providerId="ADAL" clId="{81CF5DBD-9FD2-4C9E-8DA5-75C46A77463D}" dt="2022-09-13T18:29:24.214" v="122" actId="20577"/>
          <ac:spMkLst>
            <pc:docMk/>
            <pc:sldMk cId="2048388202" sldId="258"/>
            <ac:spMk id="2" creationId="{A225302E-7103-4287-B0EA-69B87720B6B1}"/>
          </ac:spMkLst>
        </pc:spChg>
        <pc:spChg chg="mod">
          <ac:chgData name="Christoffer Østergaard Carstens" userId="5d542c86-40b2-4e4f-ab37-dc2fab4fc46a" providerId="ADAL" clId="{81CF5DBD-9FD2-4C9E-8DA5-75C46A77463D}" dt="2022-09-13T18:29:41.962" v="186" actId="20577"/>
          <ac:spMkLst>
            <pc:docMk/>
            <pc:sldMk cId="2048388202" sldId="258"/>
            <ac:spMk id="3" creationId="{3243BF38-3FE7-46B6-A98A-DCD4AF3B90AA}"/>
          </ac:spMkLst>
        </pc:spChg>
      </pc:sldChg>
      <pc:sldChg chg="del">
        <pc:chgData name="Christoffer Østergaard Carstens" userId="5d542c86-40b2-4e4f-ab37-dc2fab4fc46a" providerId="ADAL" clId="{81CF5DBD-9FD2-4C9E-8DA5-75C46A77463D}" dt="2022-09-13T18:29:01.154" v="54" actId="47"/>
        <pc:sldMkLst>
          <pc:docMk/>
          <pc:sldMk cId="491757107" sldId="260"/>
        </pc:sldMkLst>
      </pc:sldChg>
      <pc:sldChg chg="del">
        <pc:chgData name="Christoffer Østergaard Carstens" userId="5d542c86-40b2-4e4f-ab37-dc2fab4fc46a" providerId="ADAL" clId="{81CF5DBD-9FD2-4C9E-8DA5-75C46A77463D}" dt="2022-09-13T18:29:00.770" v="53" actId="47"/>
        <pc:sldMkLst>
          <pc:docMk/>
          <pc:sldMk cId="2123687572" sldId="261"/>
        </pc:sldMkLst>
      </pc:sldChg>
      <pc:sldChg chg="del">
        <pc:chgData name="Christoffer Østergaard Carstens" userId="5d542c86-40b2-4e4f-ab37-dc2fab4fc46a" providerId="ADAL" clId="{81CF5DBD-9FD2-4C9E-8DA5-75C46A77463D}" dt="2022-09-13T18:29:00.585" v="52" actId="47"/>
        <pc:sldMkLst>
          <pc:docMk/>
          <pc:sldMk cId="71559953" sldId="262"/>
        </pc:sldMkLst>
      </pc:sldChg>
      <pc:sldChg chg="del">
        <pc:chgData name="Christoffer Østergaard Carstens" userId="5d542c86-40b2-4e4f-ab37-dc2fab4fc46a" providerId="ADAL" clId="{81CF5DBD-9FD2-4C9E-8DA5-75C46A77463D}" dt="2022-09-13T18:28:59.538" v="48" actId="47"/>
        <pc:sldMkLst>
          <pc:docMk/>
          <pc:sldMk cId="2674386514" sldId="263"/>
        </pc:sldMkLst>
      </pc:sldChg>
      <pc:sldChg chg="del">
        <pc:chgData name="Christoffer Østergaard Carstens" userId="5d542c86-40b2-4e4f-ab37-dc2fab4fc46a" providerId="ADAL" clId="{81CF5DBD-9FD2-4C9E-8DA5-75C46A77463D}" dt="2022-09-13T18:29:00.170" v="50" actId="47"/>
        <pc:sldMkLst>
          <pc:docMk/>
          <pc:sldMk cId="3306461529" sldId="264"/>
        </pc:sldMkLst>
      </pc:sldChg>
    </pc:docChg>
  </pc:docChgLst>
  <pc:docChgLst>
    <pc:chgData name="Christoffer Østergaard Carstens" userId="5d542c86-40b2-4e4f-ab37-dc2fab4fc46a" providerId="ADAL" clId="{8783FBF8-ACD0-41B1-BDAB-988EBF709AEB}"/>
    <pc:docChg chg="undo custSel addSld modSld">
      <pc:chgData name="Christoffer Østergaard Carstens" userId="5d542c86-40b2-4e4f-ab37-dc2fab4fc46a" providerId="ADAL" clId="{8783FBF8-ACD0-41B1-BDAB-988EBF709AEB}" dt="2022-09-14T12:18:14.260" v="1225" actId="20577"/>
      <pc:docMkLst>
        <pc:docMk/>
      </pc:docMkLst>
      <pc:sldChg chg="modSp mod">
        <pc:chgData name="Christoffer Østergaard Carstens" userId="5d542c86-40b2-4e4f-ab37-dc2fab4fc46a" providerId="ADAL" clId="{8783FBF8-ACD0-41B1-BDAB-988EBF709AEB}" dt="2022-09-13T18:31:52.752" v="21" actId="20577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8783FBF8-ACD0-41B1-BDAB-988EBF709AEB}" dt="2022-09-13T18:31:52.752" v="21" actId="20577"/>
          <ac:spMkLst>
            <pc:docMk/>
            <pc:sldMk cId="834824033" sldId="256"/>
            <ac:spMk id="2" creationId="{CF317B45-C707-4F78-A046-9DB5738B0282}"/>
          </ac:spMkLst>
        </pc:spChg>
      </pc:sldChg>
      <pc:sldChg chg="modSp mod">
        <pc:chgData name="Christoffer Østergaard Carstens" userId="5d542c86-40b2-4e4f-ab37-dc2fab4fc46a" providerId="ADAL" clId="{8783FBF8-ACD0-41B1-BDAB-988EBF709AEB}" dt="2022-09-14T12:18:14.260" v="1225" actId="20577"/>
        <pc:sldMkLst>
          <pc:docMk/>
          <pc:sldMk cId="2767075252" sldId="257"/>
        </pc:sldMkLst>
        <pc:spChg chg="mod">
          <ac:chgData name="Christoffer Østergaard Carstens" userId="5d542c86-40b2-4e4f-ab37-dc2fab4fc46a" providerId="ADAL" clId="{8783FBF8-ACD0-41B1-BDAB-988EBF709AEB}" dt="2022-09-14T12:18:14.260" v="1225" actId="20577"/>
          <ac:spMkLst>
            <pc:docMk/>
            <pc:sldMk cId="2767075252" sldId="257"/>
            <ac:spMk id="3" creationId="{0A7F5522-3280-450B-8AEF-27990FE6166D}"/>
          </ac:spMkLst>
        </pc:spChg>
      </pc:sldChg>
      <pc:sldChg chg="addSp delSp modSp mod">
        <pc:chgData name="Christoffer Østergaard Carstens" userId="5d542c86-40b2-4e4f-ab37-dc2fab4fc46a" providerId="ADAL" clId="{8783FBF8-ACD0-41B1-BDAB-988EBF709AEB}" dt="2022-09-14T09:04:39.384" v="698" actId="20577"/>
        <pc:sldMkLst>
          <pc:docMk/>
          <pc:sldMk cId="2048388202" sldId="258"/>
        </pc:sldMkLst>
        <pc:spChg chg="mod">
          <ac:chgData name="Christoffer Østergaard Carstens" userId="5d542c86-40b2-4e4f-ab37-dc2fab4fc46a" providerId="ADAL" clId="{8783FBF8-ACD0-41B1-BDAB-988EBF709AEB}" dt="2022-09-14T09:04:39.384" v="698" actId="20577"/>
          <ac:spMkLst>
            <pc:docMk/>
            <pc:sldMk cId="2048388202" sldId="258"/>
            <ac:spMk id="3" creationId="{3243BF38-3FE7-46B6-A98A-DCD4AF3B90AA}"/>
          </ac:spMkLst>
        </pc:spChg>
        <pc:picChg chg="add del">
          <ac:chgData name="Christoffer Østergaard Carstens" userId="5d542c86-40b2-4e4f-ab37-dc2fab4fc46a" providerId="ADAL" clId="{8783FBF8-ACD0-41B1-BDAB-988EBF709AEB}" dt="2022-09-13T18:37:54.510" v="59" actId="22"/>
          <ac:picMkLst>
            <pc:docMk/>
            <pc:sldMk cId="2048388202" sldId="258"/>
            <ac:picMk id="5" creationId="{D0E386AC-D42E-447E-8F90-200AC994301A}"/>
          </ac:picMkLst>
        </pc:picChg>
      </pc:sldChg>
      <pc:sldChg chg="addSp delSp modSp new mod">
        <pc:chgData name="Christoffer Østergaard Carstens" userId="5d542c86-40b2-4e4f-ab37-dc2fab4fc46a" providerId="ADAL" clId="{8783FBF8-ACD0-41B1-BDAB-988EBF709AEB}" dt="2022-09-13T18:40:27.729" v="195" actId="14100"/>
        <pc:sldMkLst>
          <pc:docMk/>
          <pc:sldMk cId="3828480908" sldId="259"/>
        </pc:sldMkLst>
        <pc:spChg chg="mod">
          <ac:chgData name="Christoffer Østergaard Carstens" userId="5d542c86-40b2-4e4f-ab37-dc2fab4fc46a" providerId="ADAL" clId="{8783FBF8-ACD0-41B1-BDAB-988EBF709AEB}" dt="2022-09-13T18:40:11.152" v="191" actId="1076"/>
          <ac:spMkLst>
            <pc:docMk/>
            <pc:sldMk cId="3828480908" sldId="259"/>
            <ac:spMk id="2" creationId="{01A97D9A-06B3-40EB-ABD4-A31B827FA475}"/>
          </ac:spMkLst>
        </pc:spChg>
        <pc:spChg chg="mod">
          <ac:chgData name="Christoffer Østergaard Carstens" userId="5d542c86-40b2-4e4f-ab37-dc2fab4fc46a" providerId="ADAL" clId="{8783FBF8-ACD0-41B1-BDAB-988EBF709AEB}" dt="2022-09-13T18:40:20.484" v="194" actId="1076"/>
          <ac:spMkLst>
            <pc:docMk/>
            <pc:sldMk cId="3828480908" sldId="259"/>
            <ac:spMk id="3" creationId="{0AC8C56B-4919-4F2C-AC3A-7C785A73E5C0}"/>
          </ac:spMkLst>
        </pc:spChg>
        <pc:picChg chg="add mod">
          <ac:chgData name="Christoffer Østergaard Carstens" userId="5d542c86-40b2-4e4f-ab37-dc2fab4fc46a" providerId="ADAL" clId="{8783FBF8-ACD0-41B1-BDAB-988EBF709AEB}" dt="2022-09-13T18:40:27.729" v="195" actId="14100"/>
          <ac:picMkLst>
            <pc:docMk/>
            <pc:sldMk cId="3828480908" sldId="259"/>
            <ac:picMk id="5" creationId="{44D3EC2E-D1C0-4656-9C06-00F257821BED}"/>
          </ac:picMkLst>
        </pc:picChg>
        <pc:picChg chg="add del mod">
          <ac:chgData name="Christoffer Østergaard Carstens" userId="5d542c86-40b2-4e4f-ab37-dc2fab4fc46a" providerId="ADAL" clId="{8783FBF8-ACD0-41B1-BDAB-988EBF709AEB}" dt="2022-09-13T18:40:04.830" v="189" actId="478"/>
          <ac:picMkLst>
            <pc:docMk/>
            <pc:sldMk cId="3828480908" sldId="259"/>
            <ac:picMk id="7" creationId="{63F049ED-DE31-484A-A903-74080BC9850E}"/>
          </ac:picMkLst>
        </pc:picChg>
      </pc:sldChg>
      <pc:sldChg chg="modSp new mod">
        <pc:chgData name="Christoffer Østergaard Carstens" userId="5d542c86-40b2-4e4f-ab37-dc2fab4fc46a" providerId="ADAL" clId="{8783FBF8-ACD0-41B1-BDAB-988EBF709AEB}" dt="2022-09-14T09:06:59.654" v="776" actId="115"/>
        <pc:sldMkLst>
          <pc:docMk/>
          <pc:sldMk cId="1734415593" sldId="260"/>
        </pc:sldMkLst>
        <pc:spChg chg="mod">
          <ac:chgData name="Christoffer Østergaard Carstens" userId="5d542c86-40b2-4e4f-ab37-dc2fab4fc46a" providerId="ADAL" clId="{8783FBF8-ACD0-41B1-BDAB-988EBF709AEB}" dt="2022-09-13T18:42:23.912" v="243" actId="313"/>
          <ac:spMkLst>
            <pc:docMk/>
            <pc:sldMk cId="1734415593" sldId="260"/>
            <ac:spMk id="2" creationId="{3C1500F3-342C-494F-84C0-9DCF63F7C2C7}"/>
          </ac:spMkLst>
        </pc:spChg>
        <pc:spChg chg="mod">
          <ac:chgData name="Christoffer Østergaard Carstens" userId="5d542c86-40b2-4e4f-ab37-dc2fab4fc46a" providerId="ADAL" clId="{8783FBF8-ACD0-41B1-BDAB-988EBF709AEB}" dt="2022-09-14T09:06:59.654" v="776" actId="115"/>
          <ac:spMkLst>
            <pc:docMk/>
            <pc:sldMk cId="1734415593" sldId="260"/>
            <ac:spMk id="3" creationId="{D722FC4C-9BC6-4DFE-A4A4-5939197AFFD4}"/>
          </ac:spMkLst>
        </pc:spChg>
      </pc:sldChg>
      <pc:sldChg chg="modSp new mod">
        <pc:chgData name="Christoffer Østergaard Carstens" userId="5d542c86-40b2-4e4f-ab37-dc2fab4fc46a" providerId="ADAL" clId="{8783FBF8-ACD0-41B1-BDAB-988EBF709AEB}" dt="2022-09-14T08:55:42.221" v="543" actId="6549"/>
        <pc:sldMkLst>
          <pc:docMk/>
          <pc:sldMk cId="2034731970" sldId="261"/>
        </pc:sldMkLst>
        <pc:spChg chg="mod">
          <ac:chgData name="Christoffer Østergaard Carstens" userId="5d542c86-40b2-4e4f-ab37-dc2fab4fc46a" providerId="ADAL" clId="{8783FBF8-ACD0-41B1-BDAB-988EBF709AEB}" dt="2022-09-14T08:22:18.977" v="314" actId="20577"/>
          <ac:spMkLst>
            <pc:docMk/>
            <pc:sldMk cId="2034731970" sldId="261"/>
            <ac:spMk id="2" creationId="{0D30F791-1546-4FFC-953F-21181CF81C5D}"/>
          </ac:spMkLst>
        </pc:spChg>
        <pc:spChg chg="mod">
          <ac:chgData name="Christoffer Østergaard Carstens" userId="5d542c86-40b2-4e4f-ab37-dc2fab4fc46a" providerId="ADAL" clId="{8783FBF8-ACD0-41B1-BDAB-988EBF709AEB}" dt="2022-09-14T08:55:42.221" v="543" actId="6549"/>
          <ac:spMkLst>
            <pc:docMk/>
            <pc:sldMk cId="2034731970" sldId="261"/>
            <ac:spMk id="3" creationId="{1A8FF7ED-09BA-42A6-A5C3-47C0041DC898}"/>
          </ac:spMkLst>
        </pc:spChg>
      </pc:sldChg>
      <pc:sldChg chg="modSp new mod">
        <pc:chgData name="Christoffer Østergaard Carstens" userId="5d542c86-40b2-4e4f-ab37-dc2fab4fc46a" providerId="ADAL" clId="{8783FBF8-ACD0-41B1-BDAB-988EBF709AEB}" dt="2022-09-14T08:58:35.940" v="676" actId="20577"/>
        <pc:sldMkLst>
          <pc:docMk/>
          <pc:sldMk cId="3092233320" sldId="262"/>
        </pc:sldMkLst>
        <pc:spChg chg="mod">
          <ac:chgData name="Christoffer Østergaard Carstens" userId="5d542c86-40b2-4e4f-ab37-dc2fab4fc46a" providerId="ADAL" clId="{8783FBF8-ACD0-41B1-BDAB-988EBF709AEB}" dt="2022-09-14T08:58:35.940" v="676" actId="20577"/>
          <ac:spMkLst>
            <pc:docMk/>
            <pc:sldMk cId="3092233320" sldId="262"/>
            <ac:spMk id="2" creationId="{E13869BE-BAC6-4076-942A-6C8840985991}"/>
          </ac:spMkLst>
        </pc:spChg>
        <pc:spChg chg="mod">
          <ac:chgData name="Christoffer Østergaard Carstens" userId="5d542c86-40b2-4e4f-ab37-dc2fab4fc46a" providerId="ADAL" clId="{8783FBF8-ACD0-41B1-BDAB-988EBF709AEB}" dt="2022-09-14T08:58:27.275" v="674" actId="20577"/>
          <ac:spMkLst>
            <pc:docMk/>
            <pc:sldMk cId="3092233320" sldId="262"/>
            <ac:spMk id="3" creationId="{DE06F511-3D4C-466D-A9B0-BE64AB65B5C0}"/>
          </ac:spMkLst>
        </pc:spChg>
      </pc:sldChg>
      <pc:sldChg chg="addSp modSp new mod">
        <pc:chgData name="Christoffer Østergaard Carstens" userId="5d542c86-40b2-4e4f-ab37-dc2fab4fc46a" providerId="ADAL" clId="{8783FBF8-ACD0-41B1-BDAB-988EBF709AEB}" dt="2022-09-14T12:16:08.367" v="1187" actId="14100"/>
        <pc:sldMkLst>
          <pc:docMk/>
          <pc:sldMk cId="2765563718" sldId="263"/>
        </pc:sldMkLst>
        <pc:spChg chg="mod">
          <ac:chgData name="Christoffer Østergaard Carstens" userId="5d542c86-40b2-4e4f-ab37-dc2fab4fc46a" providerId="ADAL" clId="{8783FBF8-ACD0-41B1-BDAB-988EBF709AEB}" dt="2022-09-14T12:13:51.308" v="938" actId="20577"/>
          <ac:spMkLst>
            <pc:docMk/>
            <pc:sldMk cId="2765563718" sldId="263"/>
            <ac:spMk id="2" creationId="{4D98A613-36EA-466D-BC58-6C93ED7720B4}"/>
          </ac:spMkLst>
        </pc:spChg>
        <pc:spChg chg="mod">
          <ac:chgData name="Christoffer Østergaard Carstens" userId="5d542c86-40b2-4e4f-ab37-dc2fab4fc46a" providerId="ADAL" clId="{8783FBF8-ACD0-41B1-BDAB-988EBF709AEB}" dt="2022-09-14T12:15:53.104" v="1185" actId="20577"/>
          <ac:spMkLst>
            <pc:docMk/>
            <pc:sldMk cId="2765563718" sldId="263"/>
            <ac:spMk id="3" creationId="{38210DE0-6D2A-4D16-A15F-00A521CBD756}"/>
          </ac:spMkLst>
        </pc:spChg>
        <pc:picChg chg="add mod">
          <ac:chgData name="Christoffer Østergaard Carstens" userId="5d542c86-40b2-4e4f-ab37-dc2fab4fc46a" providerId="ADAL" clId="{8783FBF8-ACD0-41B1-BDAB-988EBF709AEB}" dt="2022-09-14T12:16:08.367" v="1187" actId="14100"/>
          <ac:picMkLst>
            <pc:docMk/>
            <pc:sldMk cId="2765563718" sldId="263"/>
            <ac:picMk id="1026" creationId="{280DAE8E-D7C1-4B93-98BC-A25613EB42FE}"/>
          </ac:picMkLst>
        </pc:picChg>
      </pc:sldChg>
    </pc:docChg>
  </pc:docChgLst>
  <pc:docChgLst>
    <pc:chgData name="Christoffer Østergaard Carstens" userId="5d542c86-40b2-4e4f-ab37-dc2fab4fc46a" providerId="ADAL" clId="{0E5F633B-3951-4811-9AFA-56D42FBFA17A}"/>
    <pc:docChg chg="undo redo custSel addSld delSld modSld sldOrd">
      <pc:chgData name="Christoffer Østergaard Carstens" userId="5d542c86-40b2-4e4f-ab37-dc2fab4fc46a" providerId="ADAL" clId="{0E5F633B-3951-4811-9AFA-56D42FBFA17A}" dt="2024-04-03T12:18:42.486" v="846" actId="20577"/>
      <pc:docMkLst>
        <pc:docMk/>
      </pc:docMkLst>
      <pc:sldChg chg="modSp mod">
        <pc:chgData name="Christoffer Østergaard Carstens" userId="5d542c86-40b2-4e4f-ab37-dc2fab4fc46a" providerId="ADAL" clId="{0E5F633B-3951-4811-9AFA-56D42FBFA17A}" dt="2024-04-03T11:48:55.504" v="52" actId="20577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0E5F633B-3951-4811-9AFA-56D42FBFA17A}" dt="2024-04-03T11:48:41.026" v="8" actId="20577"/>
          <ac:spMkLst>
            <pc:docMk/>
            <pc:sldMk cId="834824033" sldId="256"/>
            <ac:spMk id="2" creationId="{CF317B45-C707-4F78-A046-9DB5738B0282}"/>
          </ac:spMkLst>
        </pc:spChg>
        <pc:spChg chg="mod">
          <ac:chgData name="Christoffer Østergaard Carstens" userId="5d542c86-40b2-4e4f-ab37-dc2fab4fc46a" providerId="ADAL" clId="{0E5F633B-3951-4811-9AFA-56D42FBFA17A}" dt="2024-04-03T11:48:55.504" v="52" actId="20577"/>
          <ac:spMkLst>
            <pc:docMk/>
            <pc:sldMk cId="834824033" sldId="256"/>
            <ac:spMk id="4" creationId="{D6BE36DA-1470-4DEC-998F-1FB0B21AFE03}"/>
          </ac:spMkLst>
        </pc:spChg>
      </pc:sldChg>
      <pc:sldChg chg="modSp mod">
        <pc:chgData name="Christoffer Østergaard Carstens" userId="5d542c86-40b2-4e4f-ab37-dc2fab4fc46a" providerId="ADAL" clId="{0E5F633B-3951-4811-9AFA-56D42FBFA17A}" dt="2024-04-03T12:07:58.256" v="278" actId="1076"/>
        <pc:sldMkLst>
          <pc:docMk/>
          <pc:sldMk cId="1696840637" sldId="257"/>
        </pc:sldMkLst>
        <pc:picChg chg="mod">
          <ac:chgData name="Christoffer Østergaard Carstens" userId="5d542c86-40b2-4e4f-ab37-dc2fab4fc46a" providerId="ADAL" clId="{0E5F633B-3951-4811-9AFA-56D42FBFA17A}" dt="2024-04-03T12:07:58.256" v="278" actId="1076"/>
          <ac:picMkLst>
            <pc:docMk/>
            <pc:sldMk cId="1696840637" sldId="257"/>
            <ac:picMk id="5" creationId="{920F188B-DBAC-4BFC-9C09-3D3573FD5AD8}"/>
          </ac:picMkLst>
        </pc:picChg>
      </pc:sldChg>
      <pc:sldChg chg="modSp mod">
        <pc:chgData name="Christoffer Østergaard Carstens" userId="5d542c86-40b2-4e4f-ab37-dc2fab4fc46a" providerId="ADAL" clId="{0E5F633B-3951-4811-9AFA-56D42FBFA17A}" dt="2024-04-03T12:08:15.028" v="281" actId="1076"/>
        <pc:sldMkLst>
          <pc:docMk/>
          <pc:sldMk cId="1520861684" sldId="260"/>
        </pc:sldMkLst>
        <pc:picChg chg="mod">
          <ac:chgData name="Christoffer Østergaard Carstens" userId="5d542c86-40b2-4e4f-ab37-dc2fab4fc46a" providerId="ADAL" clId="{0E5F633B-3951-4811-9AFA-56D42FBFA17A}" dt="2024-04-03T12:08:15.028" v="281" actId="1076"/>
          <ac:picMkLst>
            <pc:docMk/>
            <pc:sldMk cId="1520861684" sldId="260"/>
            <ac:picMk id="5" creationId="{36A676CC-722B-B4FE-36FE-D254508902CB}"/>
          </ac:picMkLst>
        </pc:picChg>
      </pc:sldChg>
      <pc:sldChg chg="modSp mod">
        <pc:chgData name="Christoffer Østergaard Carstens" userId="5d542c86-40b2-4e4f-ab37-dc2fab4fc46a" providerId="ADAL" clId="{0E5F633B-3951-4811-9AFA-56D42FBFA17A}" dt="2024-04-03T12:08:21.438" v="283" actId="1076"/>
        <pc:sldMkLst>
          <pc:docMk/>
          <pc:sldMk cId="3620060491" sldId="261"/>
        </pc:sldMkLst>
        <pc:picChg chg="mod">
          <ac:chgData name="Christoffer Østergaard Carstens" userId="5d542c86-40b2-4e4f-ab37-dc2fab4fc46a" providerId="ADAL" clId="{0E5F633B-3951-4811-9AFA-56D42FBFA17A}" dt="2024-04-03T12:08:21.438" v="283" actId="1076"/>
          <ac:picMkLst>
            <pc:docMk/>
            <pc:sldMk cId="3620060491" sldId="261"/>
            <ac:picMk id="5" creationId="{27852EBB-59B3-2ECA-3786-09CD83C250B4}"/>
          </ac:picMkLst>
        </pc:picChg>
      </pc:sldChg>
      <pc:sldChg chg="del">
        <pc:chgData name="Christoffer Østergaard Carstens" userId="5d542c86-40b2-4e4f-ab37-dc2fab4fc46a" providerId="ADAL" clId="{0E5F633B-3951-4811-9AFA-56D42FBFA17A}" dt="2024-04-03T12:01:13.648" v="183" actId="47"/>
        <pc:sldMkLst>
          <pc:docMk/>
          <pc:sldMk cId="921458659" sldId="265"/>
        </pc:sldMkLst>
      </pc:sldChg>
      <pc:sldChg chg="addSp modSp mod setBg">
        <pc:chgData name="Christoffer Østergaard Carstens" userId="5d542c86-40b2-4e4f-ab37-dc2fab4fc46a" providerId="ADAL" clId="{0E5F633B-3951-4811-9AFA-56D42FBFA17A}" dt="2024-04-03T12:07:47.727" v="277" actId="255"/>
        <pc:sldMkLst>
          <pc:docMk/>
          <pc:sldMk cId="3295010755" sldId="266"/>
        </pc:sldMkLst>
        <pc:spChg chg="mod">
          <ac:chgData name="Christoffer Østergaard Carstens" userId="5d542c86-40b2-4e4f-ab37-dc2fab4fc46a" providerId="ADAL" clId="{0E5F633B-3951-4811-9AFA-56D42FBFA17A}" dt="2024-04-03T12:07:34.831" v="274" actId="26606"/>
          <ac:spMkLst>
            <pc:docMk/>
            <pc:sldMk cId="3295010755" sldId="266"/>
            <ac:spMk id="2" creationId="{FB8D7E02-3382-5001-D225-1A18EA5F1DE5}"/>
          </ac:spMkLst>
        </pc:spChg>
        <pc:spChg chg="mod">
          <ac:chgData name="Christoffer Østergaard Carstens" userId="5d542c86-40b2-4e4f-ab37-dc2fab4fc46a" providerId="ADAL" clId="{0E5F633B-3951-4811-9AFA-56D42FBFA17A}" dt="2024-04-03T12:07:47.727" v="277" actId="255"/>
          <ac:spMkLst>
            <pc:docMk/>
            <pc:sldMk cId="3295010755" sldId="266"/>
            <ac:spMk id="3" creationId="{8FFA57DF-4DE6-8835-2753-38E2EC36A75F}"/>
          </ac:spMkLst>
        </pc:spChg>
        <pc:spChg chg="add">
          <ac:chgData name="Christoffer Østergaard Carstens" userId="5d542c86-40b2-4e4f-ab37-dc2fab4fc46a" providerId="ADAL" clId="{0E5F633B-3951-4811-9AFA-56D42FBFA17A}" dt="2024-04-03T12:07:34.831" v="274" actId="26606"/>
          <ac:spMkLst>
            <pc:docMk/>
            <pc:sldMk cId="3295010755" sldId="266"/>
            <ac:spMk id="9" creationId="{04812C46-200A-4DEB-A05E-3ED6C68C2387}"/>
          </ac:spMkLst>
        </pc:spChg>
        <pc:spChg chg="add">
          <ac:chgData name="Christoffer Østergaard Carstens" userId="5d542c86-40b2-4e4f-ab37-dc2fab4fc46a" providerId="ADAL" clId="{0E5F633B-3951-4811-9AFA-56D42FBFA17A}" dt="2024-04-03T12:07:34.831" v="274" actId="26606"/>
          <ac:spMkLst>
            <pc:docMk/>
            <pc:sldMk cId="3295010755" sldId="266"/>
            <ac:spMk id="11" creationId="{D1EA859B-E555-4109-94F3-6700E046E008}"/>
          </ac:spMkLst>
        </pc:spChg>
        <pc:picChg chg="add">
          <ac:chgData name="Christoffer Østergaard Carstens" userId="5d542c86-40b2-4e4f-ab37-dc2fab4fc46a" providerId="ADAL" clId="{0E5F633B-3951-4811-9AFA-56D42FBFA17A}" dt="2024-04-03T12:07:34.831" v="274" actId="26606"/>
          <ac:picMkLst>
            <pc:docMk/>
            <pc:sldMk cId="3295010755" sldId="266"/>
            <ac:picMk id="5" creationId="{953C754F-7680-6E43-17A0-8DB50FDA861B}"/>
          </ac:picMkLst>
        </pc:picChg>
      </pc:sldChg>
      <pc:sldChg chg="modSp mod">
        <pc:chgData name="Christoffer Østergaard Carstens" userId="5d542c86-40b2-4e4f-ab37-dc2fab4fc46a" providerId="ADAL" clId="{0E5F633B-3951-4811-9AFA-56D42FBFA17A}" dt="2024-04-03T12:18:42.486" v="846" actId="20577"/>
        <pc:sldMkLst>
          <pc:docMk/>
          <pc:sldMk cId="2490499758" sldId="267"/>
        </pc:sldMkLst>
        <pc:spChg chg="mod">
          <ac:chgData name="Christoffer Østergaard Carstens" userId="5d542c86-40b2-4e4f-ab37-dc2fab4fc46a" providerId="ADAL" clId="{0E5F633B-3951-4811-9AFA-56D42FBFA17A}" dt="2024-04-03T12:18:42.486" v="846" actId="20577"/>
          <ac:spMkLst>
            <pc:docMk/>
            <pc:sldMk cId="2490499758" sldId="267"/>
            <ac:spMk id="3" creationId="{95306D84-3091-8559-A28F-098BBB1A4E51}"/>
          </ac:spMkLst>
        </pc:spChg>
      </pc:sldChg>
      <pc:sldChg chg="modSp mod">
        <pc:chgData name="Christoffer Østergaard Carstens" userId="5d542c86-40b2-4e4f-ab37-dc2fab4fc46a" providerId="ADAL" clId="{0E5F633B-3951-4811-9AFA-56D42FBFA17A}" dt="2024-04-03T12:18:15.527" v="835" actId="20577"/>
        <pc:sldMkLst>
          <pc:docMk/>
          <pc:sldMk cId="1064144088" sldId="268"/>
        </pc:sldMkLst>
        <pc:spChg chg="mod">
          <ac:chgData name="Christoffer Østergaard Carstens" userId="5d542c86-40b2-4e4f-ab37-dc2fab4fc46a" providerId="ADAL" clId="{0E5F633B-3951-4811-9AFA-56D42FBFA17A}" dt="2024-04-03T12:18:15.527" v="835" actId="20577"/>
          <ac:spMkLst>
            <pc:docMk/>
            <pc:sldMk cId="1064144088" sldId="268"/>
            <ac:spMk id="3" creationId="{A3E8636E-D428-64D0-52FE-B19A99CE16C4}"/>
          </ac:spMkLst>
        </pc:spChg>
      </pc:sldChg>
      <pc:sldChg chg="addSp delSp modSp new mod setBg">
        <pc:chgData name="Christoffer Østergaard Carstens" userId="5d542c86-40b2-4e4f-ab37-dc2fab4fc46a" providerId="ADAL" clId="{0E5F633B-3951-4811-9AFA-56D42FBFA17A}" dt="2024-04-03T12:05:11.208" v="273" actId="14100"/>
        <pc:sldMkLst>
          <pc:docMk/>
          <pc:sldMk cId="2796228901" sldId="269"/>
        </pc:sldMkLst>
        <pc:spChg chg="mod">
          <ac:chgData name="Christoffer Østergaard Carstens" userId="5d542c86-40b2-4e4f-ab37-dc2fab4fc46a" providerId="ADAL" clId="{0E5F633B-3951-4811-9AFA-56D42FBFA17A}" dt="2024-04-03T12:05:04.844" v="270" actId="26606"/>
          <ac:spMkLst>
            <pc:docMk/>
            <pc:sldMk cId="2796228901" sldId="269"/>
            <ac:spMk id="2" creationId="{12ADBEB9-6BC0-67B7-F1F5-BBCF21993BD8}"/>
          </ac:spMkLst>
        </pc:spChg>
        <pc:spChg chg="del mod">
          <ac:chgData name="Christoffer Østergaard Carstens" userId="5d542c86-40b2-4e4f-ab37-dc2fab4fc46a" providerId="ADAL" clId="{0E5F633B-3951-4811-9AFA-56D42FBFA17A}" dt="2024-04-03T12:05:04.844" v="270" actId="26606"/>
          <ac:spMkLst>
            <pc:docMk/>
            <pc:sldMk cId="2796228901" sldId="269"/>
            <ac:spMk id="3" creationId="{5B9CF6F4-1E16-F4D8-2BE0-4CFBFD0A5B46}"/>
          </ac:spMkLst>
        </pc:spChg>
        <pc:spChg chg="add">
          <ac:chgData name="Christoffer Østergaard Carstens" userId="5d542c86-40b2-4e4f-ab37-dc2fab4fc46a" providerId="ADAL" clId="{0E5F633B-3951-4811-9AFA-56D42FBFA17A}" dt="2024-04-03T12:05:04.844" v="270" actId="26606"/>
          <ac:spMkLst>
            <pc:docMk/>
            <pc:sldMk cId="2796228901" sldId="269"/>
            <ac:spMk id="9" creationId="{BACC6370-2D7E-4714-9D71-7542949D7D5D}"/>
          </ac:spMkLst>
        </pc:spChg>
        <pc:spChg chg="add">
          <ac:chgData name="Christoffer Østergaard Carstens" userId="5d542c86-40b2-4e4f-ab37-dc2fab4fc46a" providerId="ADAL" clId="{0E5F633B-3951-4811-9AFA-56D42FBFA17A}" dt="2024-04-03T12:05:04.844" v="270" actId="26606"/>
          <ac:spMkLst>
            <pc:docMk/>
            <pc:sldMk cId="2796228901" sldId="269"/>
            <ac:spMk id="11" creationId="{256B2C21-A230-48C0-8DF1-C46611373C44}"/>
          </ac:spMkLst>
        </pc:spChg>
        <pc:spChg chg="add">
          <ac:chgData name="Christoffer Østergaard Carstens" userId="5d542c86-40b2-4e4f-ab37-dc2fab4fc46a" providerId="ADAL" clId="{0E5F633B-3951-4811-9AFA-56D42FBFA17A}" dt="2024-04-03T12:05:04.844" v="270" actId="26606"/>
          <ac:spMkLst>
            <pc:docMk/>
            <pc:sldMk cId="2796228901" sldId="269"/>
            <ac:spMk id="13" creationId="{3847E18C-932D-4C95-AABA-FEC7C9499AD7}"/>
          </ac:spMkLst>
        </pc:spChg>
        <pc:spChg chg="add">
          <ac:chgData name="Christoffer Østergaard Carstens" userId="5d542c86-40b2-4e4f-ab37-dc2fab4fc46a" providerId="ADAL" clId="{0E5F633B-3951-4811-9AFA-56D42FBFA17A}" dt="2024-04-03T12:05:04.844" v="270" actId="26606"/>
          <ac:spMkLst>
            <pc:docMk/>
            <pc:sldMk cId="2796228901" sldId="269"/>
            <ac:spMk id="15" creationId="{3150CB11-0C61-439E-910F-5787759E72A0}"/>
          </ac:spMkLst>
        </pc:spChg>
        <pc:spChg chg="add">
          <ac:chgData name="Christoffer Østergaard Carstens" userId="5d542c86-40b2-4e4f-ab37-dc2fab4fc46a" providerId="ADAL" clId="{0E5F633B-3951-4811-9AFA-56D42FBFA17A}" dt="2024-04-03T12:05:04.844" v="270" actId="26606"/>
          <ac:spMkLst>
            <pc:docMk/>
            <pc:sldMk cId="2796228901" sldId="269"/>
            <ac:spMk id="17" creationId="{43F8A58B-5155-44CE-A5FF-7647B47D0A7A}"/>
          </ac:spMkLst>
        </pc:spChg>
        <pc:spChg chg="add">
          <ac:chgData name="Christoffer Østergaard Carstens" userId="5d542c86-40b2-4e4f-ab37-dc2fab4fc46a" providerId="ADAL" clId="{0E5F633B-3951-4811-9AFA-56D42FBFA17A}" dt="2024-04-03T12:05:04.844" v="270" actId="26606"/>
          <ac:spMkLst>
            <pc:docMk/>
            <pc:sldMk cId="2796228901" sldId="269"/>
            <ac:spMk id="19" creationId="{443F2ACA-E6D6-4028-82DD-F03C262D5DE6}"/>
          </ac:spMkLst>
        </pc:spChg>
        <pc:graphicFrameChg chg="add mod">
          <ac:chgData name="Christoffer Østergaard Carstens" userId="5d542c86-40b2-4e4f-ab37-dc2fab4fc46a" providerId="ADAL" clId="{0E5F633B-3951-4811-9AFA-56D42FBFA17A}" dt="2024-04-03T12:05:11.208" v="273" actId="14100"/>
          <ac:graphicFrameMkLst>
            <pc:docMk/>
            <pc:sldMk cId="2796228901" sldId="269"/>
            <ac:graphicFrameMk id="5" creationId="{7E09DF91-B67F-D369-ED26-D723DB8FA8A3}"/>
          </ac:graphicFrameMkLst>
        </pc:graphicFrameChg>
      </pc:sldChg>
      <pc:sldChg chg="addSp modSp new mod setBg">
        <pc:chgData name="Christoffer Østergaard Carstens" userId="5d542c86-40b2-4e4f-ab37-dc2fab4fc46a" providerId="ADAL" clId="{0E5F633B-3951-4811-9AFA-56D42FBFA17A}" dt="2024-04-03T12:04:54.362" v="269" actId="255"/>
        <pc:sldMkLst>
          <pc:docMk/>
          <pc:sldMk cId="1800414860" sldId="270"/>
        </pc:sldMkLst>
        <pc:spChg chg="mod">
          <ac:chgData name="Christoffer Østergaard Carstens" userId="5d542c86-40b2-4e4f-ab37-dc2fab4fc46a" providerId="ADAL" clId="{0E5F633B-3951-4811-9AFA-56D42FBFA17A}" dt="2024-04-03T12:03:54.593" v="255" actId="1076"/>
          <ac:spMkLst>
            <pc:docMk/>
            <pc:sldMk cId="1800414860" sldId="270"/>
            <ac:spMk id="2" creationId="{0A5B7849-14C0-4F2D-20EC-599AC9A9C586}"/>
          </ac:spMkLst>
        </pc:spChg>
        <pc:spChg chg="mod">
          <ac:chgData name="Christoffer Østergaard Carstens" userId="5d542c86-40b2-4e4f-ab37-dc2fab4fc46a" providerId="ADAL" clId="{0E5F633B-3951-4811-9AFA-56D42FBFA17A}" dt="2024-04-03T12:04:54.362" v="269" actId="255"/>
          <ac:spMkLst>
            <pc:docMk/>
            <pc:sldMk cId="1800414860" sldId="270"/>
            <ac:spMk id="3" creationId="{4B455FCB-E106-2D8A-5912-C6A307AD834E}"/>
          </ac:spMkLst>
        </pc:spChg>
        <pc:spChg chg="add">
          <ac:chgData name="Christoffer Østergaard Carstens" userId="5d542c86-40b2-4e4f-ab37-dc2fab4fc46a" providerId="ADAL" clId="{0E5F633B-3951-4811-9AFA-56D42FBFA17A}" dt="2024-04-03T12:03:00.015" v="240" actId="26606"/>
          <ac:spMkLst>
            <pc:docMk/>
            <pc:sldMk cId="1800414860" sldId="270"/>
            <ac:spMk id="9" creationId="{C0763A76-9F1C-4FC5-82B7-DD475DA461B2}"/>
          </ac:spMkLst>
        </pc:spChg>
        <pc:spChg chg="add">
          <ac:chgData name="Christoffer Østergaard Carstens" userId="5d542c86-40b2-4e4f-ab37-dc2fab4fc46a" providerId="ADAL" clId="{0E5F633B-3951-4811-9AFA-56D42FBFA17A}" dt="2024-04-03T12:03:00.015" v="240" actId="26606"/>
          <ac:spMkLst>
            <pc:docMk/>
            <pc:sldMk cId="1800414860" sldId="270"/>
            <ac:spMk id="11" creationId="{E81BF4F6-F2CF-4984-9D14-D6966D92F99F}"/>
          </ac:spMkLst>
        </pc:spChg>
        <pc:picChg chg="add">
          <ac:chgData name="Christoffer Østergaard Carstens" userId="5d542c86-40b2-4e4f-ab37-dc2fab4fc46a" providerId="ADAL" clId="{0E5F633B-3951-4811-9AFA-56D42FBFA17A}" dt="2024-04-03T12:03:00.015" v="240" actId="26606"/>
          <ac:picMkLst>
            <pc:docMk/>
            <pc:sldMk cId="1800414860" sldId="270"/>
            <ac:picMk id="5" creationId="{172E04BA-00DD-BA73-FA00-F2A4E6478CA6}"/>
          </ac:picMkLst>
        </pc:picChg>
      </pc:sldChg>
      <pc:sldChg chg="addSp modSp new mod setBg">
        <pc:chgData name="Christoffer Østergaard Carstens" userId="5d542c86-40b2-4e4f-ab37-dc2fab4fc46a" providerId="ADAL" clId="{0E5F633B-3951-4811-9AFA-56D42FBFA17A}" dt="2024-04-03T12:02:54.833" v="239" actId="255"/>
        <pc:sldMkLst>
          <pc:docMk/>
          <pc:sldMk cId="3893139942" sldId="271"/>
        </pc:sldMkLst>
        <pc:spChg chg="mod">
          <ac:chgData name="Christoffer Østergaard Carstens" userId="5d542c86-40b2-4e4f-ab37-dc2fab4fc46a" providerId="ADAL" clId="{0E5F633B-3951-4811-9AFA-56D42FBFA17A}" dt="2024-04-03T12:02:46.464" v="236" actId="26606"/>
          <ac:spMkLst>
            <pc:docMk/>
            <pc:sldMk cId="3893139942" sldId="271"/>
            <ac:spMk id="2" creationId="{B9BD2EDC-1340-8F1C-6A9C-6D9F7705DE9D}"/>
          </ac:spMkLst>
        </pc:spChg>
        <pc:spChg chg="mod">
          <ac:chgData name="Christoffer Østergaard Carstens" userId="5d542c86-40b2-4e4f-ab37-dc2fab4fc46a" providerId="ADAL" clId="{0E5F633B-3951-4811-9AFA-56D42FBFA17A}" dt="2024-04-03T12:02:54.833" v="239" actId="255"/>
          <ac:spMkLst>
            <pc:docMk/>
            <pc:sldMk cId="3893139942" sldId="271"/>
            <ac:spMk id="3" creationId="{BE88664D-F732-36B0-36D7-D7756D520993}"/>
          </ac:spMkLst>
        </pc:spChg>
        <pc:spChg chg="add">
          <ac:chgData name="Christoffer Østergaard Carstens" userId="5d542c86-40b2-4e4f-ab37-dc2fab4fc46a" providerId="ADAL" clId="{0E5F633B-3951-4811-9AFA-56D42FBFA17A}" dt="2024-04-03T12:02:46.464" v="236" actId="26606"/>
          <ac:spMkLst>
            <pc:docMk/>
            <pc:sldMk cId="3893139942" sldId="271"/>
            <ac:spMk id="10" creationId="{12609869-9E80-471B-A487-A53288E0E791}"/>
          </ac:spMkLst>
        </pc:spChg>
        <pc:spChg chg="add">
          <ac:chgData name="Christoffer Østergaard Carstens" userId="5d542c86-40b2-4e4f-ab37-dc2fab4fc46a" providerId="ADAL" clId="{0E5F633B-3951-4811-9AFA-56D42FBFA17A}" dt="2024-04-03T12:02:46.464" v="236" actId="26606"/>
          <ac:spMkLst>
            <pc:docMk/>
            <pc:sldMk cId="3893139942" sldId="271"/>
            <ac:spMk id="12" creationId="{7004738A-9D34-43E8-97D2-CA0EED4F8BE0}"/>
          </ac:spMkLst>
        </pc:spChg>
        <pc:spChg chg="add">
          <ac:chgData name="Christoffer Østergaard Carstens" userId="5d542c86-40b2-4e4f-ab37-dc2fab4fc46a" providerId="ADAL" clId="{0E5F633B-3951-4811-9AFA-56D42FBFA17A}" dt="2024-04-03T12:02:46.464" v="236" actId="26606"/>
          <ac:spMkLst>
            <pc:docMk/>
            <pc:sldMk cId="3893139942" sldId="271"/>
            <ac:spMk id="14" creationId="{B8B8D07F-F13E-443E-BA68-2D26672D76B9}"/>
          </ac:spMkLst>
        </pc:spChg>
        <pc:spChg chg="add">
          <ac:chgData name="Christoffer Østergaard Carstens" userId="5d542c86-40b2-4e4f-ab37-dc2fab4fc46a" providerId="ADAL" clId="{0E5F633B-3951-4811-9AFA-56D42FBFA17A}" dt="2024-04-03T12:02:46.464" v="236" actId="26606"/>
          <ac:spMkLst>
            <pc:docMk/>
            <pc:sldMk cId="3893139942" sldId="271"/>
            <ac:spMk id="16" creationId="{2813A4FA-24A5-41ED-A534-3807D1B2F344}"/>
          </ac:spMkLst>
        </pc:spChg>
        <pc:spChg chg="add">
          <ac:chgData name="Christoffer Østergaard Carstens" userId="5d542c86-40b2-4e4f-ab37-dc2fab4fc46a" providerId="ADAL" clId="{0E5F633B-3951-4811-9AFA-56D42FBFA17A}" dt="2024-04-03T12:02:46.464" v="236" actId="26606"/>
          <ac:spMkLst>
            <pc:docMk/>
            <pc:sldMk cId="3893139942" sldId="271"/>
            <ac:spMk id="18" creationId="{C3944F27-CA70-4E84-A51A-E6BF89558979}"/>
          </ac:spMkLst>
        </pc:spChg>
        <pc:picChg chg="add">
          <ac:chgData name="Christoffer Østergaard Carstens" userId="5d542c86-40b2-4e4f-ab37-dc2fab4fc46a" providerId="ADAL" clId="{0E5F633B-3951-4811-9AFA-56D42FBFA17A}" dt="2024-04-03T12:02:46.464" v="236" actId="26606"/>
          <ac:picMkLst>
            <pc:docMk/>
            <pc:sldMk cId="3893139942" sldId="271"/>
            <ac:picMk id="7" creationId="{7012C2F9-EE29-F4BD-F75B-A3765F0D645A}"/>
          </ac:picMkLst>
        </pc:picChg>
      </pc:sldChg>
      <pc:sldChg chg="addSp delSp modSp new mod setBg">
        <pc:chgData name="Christoffer Østergaard Carstens" userId="5d542c86-40b2-4e4f-ab37-dc2fab4fc46a" providerId="ADAL" clId="{0E5F633B-3951-4811-9AFA-56D42FBFA17A}" dt="2024-04-03T12:02:38.439" v="235" actId="14100"/>
        <pc:sldMkLst>
          <pc:docMk/>
          <pc:sldMk cId="326787925" sldId="272"/>
        </pc:sldMkLst>
        <pc:spChg chg="mod">
          <ac:chgData name="Christoffer Østergaard Carstens" userId="5d542c86-40b2-4e4f-ab37-dc2fab4fc46a" providerId="ADAL" clId="{0E5F633B-3951-4811-9AFA-56D42FBFA17A}" dt="2024-04-03T12:02:30.835" v="230" actId="26606"/>
          <ac:spMkLst>
            <pc:docMk/>
            <pc:sldMk cId="326787925" sldId="272"/>
            <ac:spMk id="2" creationId="{96606AA9-9FB0-6331-D095-98C271DFB6D0}"/>
          </ac:spMkLst>
        </pc:spChg>
        <pc:spChg chg="add del mod">
          <ac:chgData name="Christoffer Østergaard Carstens" userId="5d542c86-40b2-4e4f-ab37-dc2fab4fc46a" providerId="ADAL" clId="{0E5F633B-3951-4811-9AFA-56D42FBFA17A}" dt="2024-04-03T12:02:31.907" v="233" actId="26606"/>
          <ac:spMkLst>
            <pc:docMk/>
            <pc:sldMk cId="326787925" sldId="272"/>
            <ac:spMk id="3" creationId="{22070ADD-2F63-9432-D469-A7AE8658DFDD}"/>
          </ac:spMkLst>
        </pc:spChg>
        <pc:spChg chg="add del">
          <ac:chgData name="Christoffer Østergaard Carstens" userId="5d542c86-40b2-4e4f-ab37-dc2fab4fc46a" providerId="ADAL" clId="{0E5F633B-3951-4811-9AFA-56D42FBFA17A}" dt="2024-04-03T12:02:30.835" v="230" actId="26606"/>
          <ac:spMkLst>
            <pc:docMk/>
            <pc:sldMk cId="326787925" sldId="272"/>
            <ac:spMk id="9" creationId="{2C61293E-6EBE-43EF-A52C-9BEBFD7679D4}"/>
          </ac:spMkLst>
        </pc:spChg>
        <pc:spChg chg="add del">
          <ac:chgData name="Christoffer Østergaard Carstens" userId="5d542c86-40b2-4e4f-ab37-dc2fab4fc46a" providerId="ADAL" clId="{0E5F633B-3951-4811-9AFA-56D42FBFA17A}" dt="2024-04-03T12:02:30.835" v="230" actId="26606"/>
          <ac:spMkLst>
            <pc:docMk/>
            <pc:sldMk cId="326787925" sldId="272"/>
            <ac:spMk id="11" creationId="{21540236-BFD5-4A9D-8840-4703E7F76825}"/>
          </ac:spMkLst>
        </pc:spChg>
        <pc:graphicFrameChg chg="add del">
          <ac:chgData name="Christoffer Østergaard Carstens" userId="5d542c86-40b2-4e4f-ab37-dc2fab4fc46a" providerId="ADAL" clId="{0E5F633B-3951-4811-9AFA-56D42FBFA17A}" dt="2024-04-03T12:02:31.882" v="232" actId="26606"/>
          <ac:graphicFrameMkLst>
            <pc:docMk/>
            <pc:sldMk cId="326787925" sldId="272"/>
            <ac:graphicFrameMk id="13" creationId="{D4117F67-92D9-E2DC-42E9-714A4282489A}"/>
          </ac:graphicFrameMkLst>
        </pc:graphicFrameChg>
        <pc:graphicFrameChg chg="add mod">
          <ac:chgData name="Christoffer Østergaard Carstens" userId="5d542c86-40b2-4e4f-ab37-dc2fab4fc46a" providerId="ADAL" clId="{0E5F633B-3951-4811-9AFA-56D42FBFA17A}" dt="2024-04-03T12:02:38.439" v="235" actId="14100"/>
          <ac:graphicFrameMkLst>
            <pc:docMk/>
            <pc:sldMk cId="326787925" sldId="272"/>
            <ac:graphicFrameMk id="15" creationId="{44F3632A-7516-55C9-6B4C-DDE86701CB99}"/>
          </ac:graphicFrameMkLst>
        </pc:graphicFrameChg>
        <pc:picChg chg="add del">
          <ac:chgData name="Christoffer Østergaard Carstens" userId="5d542c86-40b2-4e4f-ab37-dc2fab4fc46a" providerId="ADAL" clId="{0E5F633B-3951-4811-9AFA-56D42FBFA17A}" dt="2024-04-03T12:02:30.835" v="230" actId="26606"/>
          <ac:picMkLst>
            <pc:docMk/>
            <pc:sldMk cId="326787925" sldId="272"/>
            <ac:picMk id="5" creationId="{B80D8413-3328-1BBD-0895-41A0DBC3118A}"/>
          </ac:picMkLst>
        </pc:picChg>
      </pc:sldChg>
      <pc:sldChg chg="addSp delSp modSp new mod setBg">
        <pc:chgData name="Christoffer Østergaard Carstens" userId="5d542c86-40b2-4e4f-ab37-dc2fab4fc46a" providerId="ADAL" clId="{0E5F633B-3951-4811-9AFA-56D42FBFA17A}" dt="2024-04-03T12:13:05.895" v="646" actId="255"/>
        <pc:sldMkLst>
          <pc:docMk/>
          <pc:sldMk cId="3296247846" sldId="273"/>
        </pc:sldMkLst>
        <pc:spChg chg="mod">
          <ac:chgData name="Christoffer Østergaard Carstens" userId="5d542c86-40b2-4e4f-ab37-dc2fab4fc46a" providerId="ADAL" clId="{0E5F633B-3951-4811-9AFA-56D42FBFA17A}" dt="2024-04-03T12:12:52.631" v="644" actId="26606"/>
          <ac:spMkLst>
            <pc:docMk/>
            <pc:sldMk cId="3296247846" sldId="273"/>
            <ac:spMk id="2" creationId="{4009A1CF-C5E0-AA4A-F7C5-011A57EDB82D}"/>
          </ac:spMkLst>
        </pc:spChg>
        <pc:spChg chg="add del mod">
          <ac:chgData name="Christoffer Østergaard Carstens" userId="5d542c86-40b2-4e4f-ab37-dc2fab4fc46a" providerId="ADAL" clId="{0E5F633B-3951-4811-9AFA-56D42FBFA17A}" dt="2024-04-03T12:12:52.631" v="644" actId="26606"/>
          <ac:spMkLst>
            <pc:docMk/>
            <pc:sldMk cId="3296247846" sldId="273"/>
            <ac:spMk id="3" creationId="{0EE153CE-A3E9-54CD-1E46-DC626D3BF730}"/>
          </ac:spMkLst>
        </pc:spChg>
        <pc:spChg chg="add del">
          <ac:chgData name="Christoffer Østergaard Carstens" userId="5d542c86-40b2-4e4f-ab37-dc2fab4fc46a" providerId="ADAL" clId="{0E5F633B-3951-4811-9AFA-56D42FBFA17A}" dt="2024-04-03T12:12:52.606" v="643" actId="26606"/>
          <ac:spMkLst>
            <pc:docMk/>
            <pc:sldMk cId="3296247846" sldId="273"/>
            <ac:spMk id="9" creationId="{35DB3719-6FDC-4E5D-891D-FF40B7300F64}"/>
          </ac:spMkLst>
        </pc:spChg>
        <pc:spChg chg="add del">
          <ac:chgData name="Christoffer Østergaard Carstens" userId="5d542c86-40b2-4e4f-ab37-dc2fab4fc46a" providerId="ADAL" clId="{0E5F633B-3951-4811-9AFA-56D42FBFA17A}" dt="2024-04-03T12:12:52.606" v="643" actId="26606"/>
          <ac:spMkLst>
            <pc:docMk/>
            <pc:sldMk cId="3296247846" sldId="273"/>
            <ac:spMk id="11" creationId="{E0CBAC23-2E3F-4A90-BA59-F8299F6A5439}"/>
          </ac:spMkLst>
        </pc:spChg>
        <pc:spChg chg="add">
          <ac:chgData name="Christoffer Østergaard Carstens" userId="5d542c86-40b2-4e4f-ab37-dc2fab4fc46a" providerId="ADAL" clId="{0E5F633B-3951-4811-9AFA-56D42FBFA17A}" dt="2024-04-03T12:12:52.631" v="644" actId="26606"/>
          <ac:spMkLst>
            <pc:docMk/>
            <pc:sldMk cId="3296247846" sldId="273"/>
            <ac:spMk id="13" creationId="{04812C46-200A-4DEB-A05E-3ED6C68C2387}"/>
          </ac:spMkLst>
        </pc:spChg>
        <pc:spChg chg="add">
          <ac:chgData name="Christoffer Østergaard Carstens" userId="5d542c86-40b2-4e4f-ab37-dc2fab4fc46a" providerId="ADAL" clId="{0E5F633B-3951-4811-9AFA-56D42FBFA17A}" dt="2024-04-03T12:12:52.631" v="644" actId="26606"/>
          <ac:spMkLst>
            <pc:docMk/>
            <pc:sldMk cId="3296247846" sldId="273"/>
            <ac:spMk id="15" creationId="{D1EA859B-E555-4109-94F3-6700E046E008}"/>
          </ac:spMkLst>
        </pc:spChg>
        <pc:spChg chg="add mod">
          <ac:chgData name="Christoffer Østergaard Carstens" userId="5d542c86-40b2-4e4f-ab37-dc2fab4fc46a" providerId="ADAL" clId="{0E5F633B-3951-4811-9AFA-56D42FBFA17A}" dt="2024-04-03T12:13:05.895" v="646" actId="255"/>
          <ac:spMkLst>
            <pc:docMk/>
            <pc:sldMk cId="3296247846" sldId="273"/>
            <ac:spMk id="16" creationId="{0EE153CE-A3E9-54CD-1E46-DC626D3BF730}"/>
          </ac:spMkLst>
        </pc:spChg>
        <pc:graphicFrameChg chg="add del">
          <ac:chgData name="Christoffer Østergaard Carstens" userId="5d542c86-40b2-4e4f-ab37-dc2fab4fc46a" providerId="ADAL" clId="{0E5F633B-3951-4811-9AFA-56D42FBFA17A}" dt="2024-04-03T12:12:52.606" v="643" actId="26606"/>
          <ac:graphicFrameMkLst>
            <pc:docMk/>
            <pc:sldMk cId="3296247846" sldId="273"/>
            <ac:graphicFrameMk id="5" creationId="{FB5E027E-E130-EBD6-34A1-8171E3DCF8AE}"/>
          </ac:graphicFrameMkLst>
        </pc:graphicFrameChg>
        <pc:picChg chg="add">
          <ac:chgData name="Christoffer Østergaard Carstens" userId="5d542c86-40b2-4e4f-ab37-dc2fab4fc46a" providerId="ADAL" clId="{0E5F633B-3951-4811-9AFA-56D42FBFA17A}" dt="2024-04-03T12:12:52.631" v="644" actId="26606"/>
          <ac:picMkLst>
            <pc:docMk/>
            <pc:sldMk cId="3296247846" sldId="273"/>
            <ac:picMk id="14" creationId="{1E57A1F7-026C-E1F8-74D9-D02A298113E5}"/>
          </ac:picMkLst>
        </pc:picChg>
      </pc:sldChg>
      <pc:sldChg chg="addSp delSp modSp new mod ord setBg">
        <pc:chgData name="Christoffer Østergaard Carstens" userId="5d542c86-40b2-4e4f-ab37-dc2fab4fc46a" providerId="ADAL" clId="{0E5F633B-3951-4811-9AFA-56D42FBFA17A}" dt="2024-04-03T12:18:33.123" v="839"/>
        <pc:sldMkLst>
          <pc:docMk/>
          <pc:sldMk cId="1143403179" sldId="274"/>
        </pc:sldMkLst>
        <pc:spChg chg="mod">
          <ac:chgData name="Christoffer Østergaard Carstens" userId="5d542c86-40b2-4e4f-ab37-dc2fab4fc46a" providerId="ADAL" clId="{0E5F633B-3951-4811-9AFA-56D42FBFA17A}" dt="2024-04-03T12:17:14.913" v="728" actId="26606"/>
          <ac:spMkLst>
            <pc:docMk/>
            <pc:sldMk cId="1143403179" sldId="274"/>
            <ac:spMk id="2" creationId="{72349304-83DF-1523-AF7C-A406D6084CE8}"/>
          </ac:spMkLst>
        </pc:spChg>
        <pc:spChg chg="del mod">
          <ac:chgData name="Christoffer Østergaard Carstens" userId="5d542c86-40b2-4e4f-ab37-dc2fab4fc46a" providerId="ADAL" clId="{0E5F633B-3951-4811-9AFA-56D42FBFA17A}" dt="2024-04-03T12:17:14.913" v="728" actId="26606"/>
          <ac:spMkLst>
            <pc:docMk/>
            <pc:sldMk cId="1143403179" sldId="274"/>
            <ac:spMk id="3" creationId="{7DB8E280-58DF-CA89-CBA8-3694D2EB1598}"/>
          </ac:spMkLst>
        </pc:spChg>
        <pc:spChg chg="add del">
          <ac:chgData name="Christoffer Østergaard Carstens" userId="5d542c86-40b2-4e4f-ab37-dc2fab4fc46a" providerId="ADAL" clId="{0E5F633B-3951-4811-9AFA-56D42FBFA17A}" dt="2024-04-03T12:17:14.891" v="727" actId="26606"/>
          <ac:spMkLst>
            <pc:docMk/>
            <pc:sldMk cId="1143403179" sldId="274"/>
            <ac:spMk id="9" creationId="{04812C46-200A-4DEB-A05E-3ED6C68C2387}"/>
          </ac:spMkLst>
        </pc:spChg>
        <pc:spChg chg="add del">
          <ac:chgData name="Christoffer Østergaard Carstens" userId="5d542c86-40b2-4e4f-ab37-dc2fab4fc46a" providerId="ADAL" clId="{0E5F633B-3951-4811-9AFA-56D42FBFA17A}" dt="2024-04-03T12:17:14.891" v="727" actId="26606"/>
          <ac:spMkLst>
            <pc:docMk/>
            <pc:sldMk cId="1143403179" sldId="274"/>
            <ac:spMk id="11" creationId="{D1EA859B-E555-4109-94F3-6700E046E008}"/>
          </ac:spMkLst>
        </pc:spChg>
        <pc:spChg chg="add">
          <ac:chgData name="Christoffer Østergaard Carstens" userId="5d542c86-40b2-4e4f-ab37-dc2fab4fc46a" providerId="ADAL" clId="{0E5F633B-3951-4811-9AFA-56D42FBFA17A}" dt="2024-04-03T12:17:14.913" v="728" actId="26606"/>
          <ac:spMkLst>
            <pc:docMk/>
            <pc:sldMk cId="1143403179" sldId="274"/>
            <ac:spMk id="13" creationId="{2E442304-DDBD-4F7B-8017-36BCC863FB40}"/>
          </ac:spMkLst>
        </pc:spChg>
        <pc:spChg chg="add">
          <ac:chgData name="Christoffer Østergaard Carstens" userId="5d542c86-40b2-4e4f-ab37-dc2fab4fc46a" providerId="ADAL" clId="{0E5F633B-3951-4811-9AFA-56D42FBFA17A}" dt="2024-04-03T12:17:14.913" v="728" actId="26606"/>
          <ac:spMkLst>
            <pc:docMk/>
            <pc:sldMk cId="1143403179" sldId="274"/>
            <ac:spMk id="14" creationId="{5E107275-3853-46FD-A241-DE4355A42675}"/>
          </ac:spMkLst>
        </pc:spChg>
        <pc:graphicFrameChg chg="add mod">
          <ac:chgData name="Christoffer Østergaard Carstens" userId="5d542c86-40b2-4e4f-ab37-dc2fab4fc46a" providerId="ADAL" clId="{0E5F633B-3951-4811-9AFA-56D42FBFA17A}" dt="2024-04-03T12:18:09.947" v="832" actId="20577"/>
          <ac:graphicFrameMkLst>
            <pc:docMk/>
            <pc:sldMk cId="1143403179" sldId="274"/>
            <ac:graphicFrameMk id="15" creationId="{7D4F1BDC-2836-506A-A887-367F4A3063C2}"/>
          </ac:graphicFrameMkLst>
        </pc:graphicFrameChg>
        <pc:picChg chg="add del">
          <ac:chgData name="Christoffer Østergaard Carstens" userId="5d542c86-40b2-4e4f-ab37-dc2fab4fc46a" providerId="ADAL" clId="{0E5F633B-3951-4811-9AFA-56D42FBFA17A}" dt="2024-04-03T12:17:14.891" v="727" actId="26606"/>
          <ac:picMkLst>
            <pc:docMk/>
            <pc:sldMk cId="1143403179" sldId="274"/>
            <ac:picMk id="5" creationId="{1FEF14C3-9045-A665-E9F4-219804360645}"/>
          </ac:picMkLst>
        </pc:picChg>
      </pc:sldChg>
    </pc:docChg>
  </pc:docChgLst>
  <pc:docChgLst>
    <pc:chgData name="Christoffer Østergaard Carstens" userId="5d542c86-40b2-4e4f-ab37-dc2fab4fc46a" providerId="ADAL" clId="{0898219D-07E3-4313-818D-7915AD12780C}"/>
    <pc:docChg chg="undo custSel addSld delSld modSld sldOrd">
      <pc:chgData name="Christoffer Østergaard Carstens" userId="5d542c86-40b2-4e4f-ab37-dc2fab4fc46a" providerId="ADAL" clId="{0898219D-07E3-4313-818D-7915AD12780C}" dt="2022-10-26T12:45:40.731" v="2747" actId="20577"/>
      <pc:docMkLst>
        <pc:docMk/>
      </pc:docMkLst>
      <pc:sldChg chg="modSp mod">
        <pc:chgData name="Christoffer Østergaard Carstens" userId="5d542c86-40b2-4e4f-ab37-dc2fab4fc46a" providerId="ADAL" clId="{0898219D-07E3-4313-818D-7915AD12780C}" dt="2022-10-24T10:12:41.563" v="25" actId="20577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0898219D-07E3-4313-818D-7915AD12780C}" dt="2022-10-24T10:12:41.563" v="25" actId="20577"/>
          <ac:spMkLst>
            <pc:docMk/>
            <pc:sldMk cId="834824033" sldId="256"/>
            <ac:spMk id="2" creationId="{CF317B45-C707-4F78-A046-9DB5738B0282}"/>
          </ac:spMkLst>
        </pc:spChg>
      </pc:sldChg>
      <pc:sldChg chg="modSp mod">
        <pc:chgData name="Christoffer Østergaard Carstens" userId="5d542c86-40b2-4e4f-ab37-dc2fab4fc46a" providerId="ADAL" clId="{0898219D-07E3-4313-818D-7915AD12780C}" dt="2022-10-26T12:40:54.500" v="2716" actId="20577"/>
        <pc:sldMkLst>
          <pc:docMk/>
          <pc:sldMk cId="2767075252" sldId="257"/>
        </pc:sldMkLst>
        <pc:spChg chg="mod">
          <ac:chgData name="Christoffer Østergaard Carstens" userId="5d542c86-40b2-4e4f-ab37-dc2fab4fc46a" providerId="ADAL" clId="{0898219D-07E3-4313-818D-7915AD12780C}" dt="2022-10-26T12:40:54.500" v="2716" actId="20577"/>
          <ac:spMkLst>
            <pc:docMk/>
            <pc:sldMk cId="2767075252" sldId="257"/>
            <ac:spMk id="3" creationId="{0A7F5522-3280-450B-8AEF-27990FE6166D}"/>
          </ac:spMkLst>
        </pc:spChg>
      </pc:sldChg>
      <pc:sldChg chg="del">
        <pc:chgData name="Christoffer Østergaard Carstens" userId="5d542c86-40b2-4e4f-ab37-dc2fab4fc46a" providerId="ADAL" clId="{0898219D-07E3-4313-818D-7915AD12780C}" dt="2022-10-24T10:12:48.284" v="27" actId="47"/>
        <pc:sldMkLst>
          <pc:docMk/>
          <pc:sldMk cId="2048388202" sldId="258"/>
        </pc:sldMkLst>
      </pc:sldChg>
      <pc:sldChg chg="del">
        <pc:chgData name="Christoffer Østergaard Carstens" userId="5d542c86-40b2-4e4f-ab37-dc2fab4fc46a" providerId="ADAL" clId="{0898219D-07E3-4313-818D-7915AD12780C}" dt="2022-10-24T10:12:51.566" v="31" actId="47"/>
        <pc:sldMkLst>
          <pc:docMk/>
          <pc:sldMk cId="3828480908" sldId="259"/>
        </pc:sldMkLst>
      </pc:sldChg>
      <pc:sldChg chg="del">
        <pc:chgData name="Christoffer Østergaard Carstens" userId="5d542c86-40b2-4e4f-ab37-dc2fab4fc46a" providerId="ADAL" clId="{0898219D-07E3-4313-818D-7915AD12780C}" dt="2022-10-24T10:12:52.016" v="33" actId="47"/>
        <pc:sldMkLst>
          <pc:docMk/>
          <pc:sldMk cId="1734415593" sldId="260"/>
        </pc:sldMkLst>
      </pc:sldChg>
      <pc:sldChg chg="addSp delSp modSp add del mod ord">
        <pc:chgData name="Christoffer Østergaard Carstens" userId="5d542c86-40b2-4e4f-ab37-dc2fab4fc46a" providerId="ADAL" clId="{0898219D-07E3-4313-818D-7915AD12780C}" dt="2022-10-25T07:29:26.570" v="2231" actId="1076"/>
        <pc:sldMkLst>
          <pc:docMk/>
          <pc:sldMk cId="2034731970" sldId="261"/>
        </pc:sldMkLst>
        <pc:spChg chg="mod">
          <ac:chgData name="Christoffer Østergaard Carstens" userId="5d542c86-40b2-4e4f-ab37-dc2fab4fc46a" providerId="ADAL" clId="{0898219D-07E3-4313-818D-7915AD12780C}" dt="2022-10-24T10:41:40.083" v="701" actId="5793"/>
          <ac:spMkLst>
            <pc:docMk/>
            <pc:sldMk cId="2034731970" sldId="261"/>
            <ac:spMk id="3" creationId="{1A8FF7ED-09BA-42A6-A5C3-47C0041DC898}"/>
          </ac:spMkLst>
        </pc:spChg>
        <pc:spChg chg="add del">
          <ac:chgData name="Christoffer Østergaard Carstens" userId="5d542c86-40b2-4e4f-ab37-dc2fab4fc46a" providerId="ADAL" clId="{0898219D-07E3-4313-818D-7915AD12780C}" dt="2022-10-25T07:29:18.190" v="2228" actId="478"/>
          <ac:spMkLst>
            <pc:docMk/>
            <pc:sldMk cId="2034731970" sldId="261"/>
            <ac:spMk id="4" creationId="{A3D069F8-380A-44C9-A3F4-4ED56F9067D7}"/>
          </ac:spMkLst>
        </pc:spChg>
        <pc:picChg chg="add mod">
          <ac:chgData name="Christoffer Østergaard Carstens" userId="5d542c86-40b2-4e4f-ab37-dc2fab4fc46a" providerId="ADAL" clId="{0898219D-07E3-4313-818D-7915AD12780C}" dt="2022-10-25T07:29:26.570" v="2231" actId="1076"/>
          <ac:picMkLst>
            <pc:docMk/>
            <pc:sldMk cId="2034731970" sldId="261"/>
            <ac:picMk id="5" creationId="{FA5F9F37-DB7E-40C5-89EF-15E18113B549}"/>
          </ac:picMkLst>
        </pc:picChg>
      </pc:sldChg>
      <pc:sldChg chg="modSp new mod">
        <pc:chgData name="Christoffer Østergaard Carstens" userId="5d542c86-40b2-4e4f-ab37-dc2fab4fc46a" providerId="ADAL" clId="{0898219D-07E3-4313-818D-7915AD12780C}" dt="2022-10-26T10:56:05.173" v="2581" actId="20577"/>
        <pc:sldMkLst>
          <pc:docMk/>
          <pc:sldMk cId="2837418153" sldId="262"/>
        </pc:sldMkLst>
        <pc:spChg chg="mod">
          <ac:chgData name="Christoffer Østergaard Carstens" userId="5d542c86-40b2-4e4f-ab37-dc2fab4fc46a" providerId="ADAL" clId="{0898219D-07E3-4313-818D-7915AD12780C}" dt="2022-10-26T10:56:05.173" v="2581" actId="20577"/>
          <ac:spMkLst>
            <pc:docMk/>
            <pc:sldMk cId="2837418153" sldId="262"/>
            <ac:spMk id="2" creationId="{4DC3F25B-7E39-40AC-A7FB-6BFE8E24CA23}"/>
          </ac:spMkLst>
        </pc:spChg>
        <pc:spChg chg="mod">
          <ac:chgData name="Christoffer Østergaard Carstens" userId="5d542c86-40b2-4e4f-ab37-dc2fab4fc46a" providerId="ADAL" clId="{0898219D-07E3-4313-818D-7915AD12780C}" dt="2022-10-24T10:23:26.177" v="698" actId="20577"/>
          <ac:spMkLst>
            <pc:docMk/>
            <pc:sldMk cId="2837418153" sldId="262"/>
            <ac:spMk id="3" creationId="{D323034D-33C3-4DD8-865E-1066FEC6C949}"/>
          </ac:spMkLst>
        </pc:spChg>
      </pc:sldChg>
      <pc:sldChg chg="del">
        <pc:chgData name="Christoffer Østergaard Carstens" userId="5d542c86-40b2-4e4f-ab37-dc2fab4fc46a" providerId="ADAL" clId="{0898219D-07E3-4313-818D-7915AD12780C}" dt="2022-10-24T10:12:48.662" v="28" actId="47"/>
        <pc:sldMkLst>
          <pc:docMk/>
          <pc:sldMk cId="3092233320" sldId="262"/>
        </pc:sldMkLst>
      </pc:sldChg>
      <pc:sldChg chg="modSp new mod modNotesTx">
        <pc:chgData name="Christoffer Østergaard Carstens" userId="5d542c86-40b2-4e4f-ab37-dc2fab4fc46a" providerId="ADAL" clId="{0898219D-07E3-4313-818D-7915AD12780C}" dt="2022-10-26T12:09:19.486" v="2684" actId="20577"/>
        <pc:sldMkLst>
          <pc:docMk/>
          <pc:sldMk cId="4035412" sldId="263"/>
        </pc:sldMkLst>
        <pc:spChg chg="mod">
          <ac:chgData name="Christoffer Østergaard Carstens" userId="5d542c86-40b2-4e4f-ab37-dc2fab4fc46a" providerId="ADAL" clId="{0898219D-07E3-4313-818D-7915AD12780C}" dt="2022-10-24T10:21:43.899" v="454" actId="20577"/>
          <ac:spMkLst>
            <pc:docMk/>
            <pc:sldMk cId="4035412" sldId="263"/>
            <ac:spMk id="2" creationId="{711BB492-C1D3-4BFB-A478-78FAA45A3C5E}"/>
          </ac:spMkLst>
        </pc:spChg>
        <pc:spChg chg="mod">
          <ac:chgData name="Christoffer Østergaard Carstens" userId="5d542c86-40b2-4e4f-ab37-dc2fab4fc46a" providerId="ADAL" clId="{0898219D-07E3-4313-818D-7915AD12780C}" dt="2022-10-26T12:09:19.486" v="2684" actId="20577"/>
          <ac:spMkLst>
            <pc:docMk/>
            <pc:sldMk cId="4035412" sldId="263"/>
            <ac:spMk id="3" creationId="{1311A598-2DF2-4479-ACF8-5B3BC3F804DE}"/>
          </ac:spMkLst>
        </pc:spChg>
      </pc:sldChg>
      <pc:sldChg chg="del">
        <pc:chgData name="Christoffer Østergaard Carstens" userId="5d542c86-40b2-4e4f-ab37-dc2fab4fc46a" providerId="ADAL" clId="{0898219D-07E3-4313-818D-7915AD12780C}" dt="2022-10-24T10:12:51.753" v="32" actId="47"/>
        <pc:sldMkLst>
          <pc:docMk/>
          <pc:sldMk cId="2765563718" sldId="263"/>
        </pc:sldMkLst>
      </pc:sldChg>
      <pc:sldChg chg="modSp new mod">
        <pc:chgData name="Christoffer Østergaard Carstens" userId="5d542c86-40b2-4e4f-ab37-dc2fab4fc46a" providerId="ADAL" clId="{0898219D-07E3-4313-818D-7915AD12780C}" dt="2022-10-24T10:48:13.144" v="1053" actId="20577"/>
        <pc:sldMkLst>
          <pc:docMk/>
          <pc:sldMk cId="2201965131" sldId="264"/>
        </pc:sldMkLst>
        <pc:spChg chg="mod">
          <ac:chgData name="Christoffer Østergaard Carstens" userId="5d542c86-40b2-4e4f-ab37-dc2fab4fc46a" providerId="ADAL" clId="{0898219D-07E3-4313-818D-7915AD12780C}" dt="2022-10-24T10:19:34.090" v="115" actId="20577"/>
          <ac:spMkLst>
            <pc:docMk/>
            <pc:sldMk cId="2201965131" sldId="264"/>
            <ac:spMk id="2" creationId="{7E75A972-557A-4E0E-AD39-917529B78B31}"/>
          </ac:spMkLst>
        </pc:spChg>
        <pc:spChg chg="mod">
          <ac:chgData name="Christoffer Østergaard Carstens" userId="5d542c86-40b2-4e4f-ab37-dc2fab4fc46a" providerId="ADAL" clId="{0898219D-07E3-4313-818D-7915AD12780C}" dt="2022-10-24T10:48:13.144" v="1053" actId="20577"/>
          <ac:spMkLst>
            <pc:docMk/>
            <pc:sldMk cId="2201965131" sldId="264"/>
            <ac:spMk id="3" creationId="{43CA6E6C-66F5-4FCC-9405-4E537199D636}"/>
          </ac:spMkLst>
        </pc:spChg>
      </pc:sldChg>
      <pc:sldChg chg="modSp new mod modNotesTx">
        <pc:chgData name="Christoffer Østergaard Carstens" userId="5d542c86-40b2-4e4f-ab37-dc2fab4fc46a" providerId="ADAL" clId="{0898219D-07E3-4313-818D-7915AD12780C}" dt="2022-10-26T12:45:40.731" v="2747" actId="20577"/>
        <pc:sldMkLst>
          <pc:docMk/>
          <pc:sldMk cId="3842848003" sldId="265"/>
        </pc:sldMkLst>
        <pc:spChg chg="mod">
          <ac:chgData name="Christoffer Østergaard Carstens" userId="5d542c86-40b2-4e4f-ab37-dc2fab4fc46a" providerId="ADAL" clId="{0898219D-07E3-4313-818D-7915AD12780C}" dt="2022-10-24T10:19:51.207" v="150" actId="20577"/>
          <ac:spMkLst>
            <pc:docMk/>
            <pc:sldMk cId="3842848003" sldId="265"/>
            <ac:spMk id="2" creationId="{74F812DA-2CAE-4F30-8751-544F814F8BEC}"/>
          </ac:spMkLst>
        </pc:spChg>
        <pc:spChg chg="mod">
          <ac:chgData name="Christoffer Østergaard Carstens" userId="5d542c86-40b2-4e4f-ab37-dc2fab4fc46a" providerId="ADAL" clId="{0898219D-07E3-4313-818D-7915AD12780C}" dt="2022-10-26T12:45:40.731" v="2747" actId="20577"/>
          <ac:spMkLst>
            <pc:docMk/>
            <pc:sldMk cId="3842848003" sldId="265"/>
            <ac:spMk id="3" creationId="{E8811258-8EC9-4C86-91C8-232E5BD655F2}"/>
          </ac:spMkLst>
        </pc:spChg>
      </pc:sldChg>
      <pc:sldChg chg="modSp new mod">
        <pc:chgData name="Christoffer Østergaard Carstens" userId="5d542c86-40b2-4e4f-ab37-dc2fab4fc46a" providerId="ADAL" clId="{0898219D-07E3-4313-818D-7915AD12780C}" dt="2022-10-24T10:21:17.634" v="424" actId="113"/>
        <pc:sldMkLst>
          <pc:docMk/>
          <pc:sldMk cId="1902977906" sldId="266"/>
        </pc:sldMkLst>
        <pc:spChg chg="mod">
          <ac:chgData name="Christoffer Østergaard Carstens" userId="5d542c86-40b2-4e4f-ab37-dc2fab4fc46a" providerId="ADAL" clId="{0898219D-07E3-4313-818D-7915AD12780C}" dt="2022-10-24T10:20:03.606" v="190" actId="20577"/>
          <ac:spMkLst>
            <pc:docMk/>
            <pc:sldMk cId="1902977906" sldId="266"/>
            <ac:spMk id="2" creationId="{2C0FBFD4-DB37-467E-87B9-ED7808B9B8F5}"/>
          </ac:spMkLst>
        </pc:spChg>
        <pc:spChg chg="mod">
          <ac:chgData name="Christoffer Østergaard Carstens" userId="5d542c86-40b2-4e4f-ab37-dc2fab4fc46a" providerId="ADAL" clId="{0898219D-07E3-4313-818D-7915AD12780C}" dt="2022-10-24T10:21:17.634" v="424" actId="113"/>
          <ac:spMkLst>
            <pc:docMk/>
            <pc:sldMk cId="1902977906" sldId="266"/>
            <ac:spMk id="3" creationId="{C63B378D-EF94-4DAF-BB51-A75A3155A3BD}"/>
          </ac:spMkLst>
        </pc:spChg>
      </pc:sldChg>
      <pc:sldChg chg="addSp modSp new mod ord modNotesTx">
        <pc:chgData name="Christoffer Østergaard Carstens" userId="5d542c86-40b2-4e4f-ab37-dc2fab4fc46a" providerId="ADAL" clId="{0898219D-07E3-4313-818D-7915AD12780C}" dt="2022-10-25T06:58:50.866" v="2226"/>
        <pc:sldMkLst>
          <pc:docMk/>
          <pc:sldMk cId="2043186984" sldId="267"/>
        </pc:sldMkLst>
        <pc:spChg chg="mod">
          <ac:chgData name="Christoffer Østergaard Carstens" userId="5d542c86-40b2-4e4f-ab37-dc2fab4fc46a" providerId="ADAL" clId="{0898219D-07E3-4313-818D-7915AD12780C}" dt="2022-10-25T06:47:27" v="1899" actId="20577"/>
          <ac:spMkLst>
            <pc:docMk/>
            <pc:sldMk cId="2043186984" sldId="267"/>
            <ac:spMk id="3" creationId="{71C8B8F1-428F-4DC4-B168-05101ABF87F8}"/>
          </ac:spMkLst>
        </pc:spChg>
        <pc:picChg chg="add mod">
          <ac:chgData name="Christoffer Østergaard Carstens" userId="5d542c86-40b2-4e4f-ab37-dc2fab4fc46a" providerId="ADAL" clId="{0898219D-07E3-4313-818D-7915AD12780C}" dt="2022-10-25T06:45:30.015" v="1637" actId="1076"/>
          <ac:picMkLst>
            <pc:docMk/>
            <pc:sldMk cId="2043186984" sldId="267"/>
            <ac:picMk id="5" creationId="{BB74D729-29D2-4624-B734-A85AEA083E8F}"/>
          </ac:picMkLst>
        </pc:picChg>
      </pc:sldChg>
      <pc:sldChg chg="addSp modSp new mod">
        <pc:chgData name="Christoffer Østergaard Carstens" userId="5d542c86-40b2-4e4f-ab37-dc2fab4fc46a" providerId="ADAL" clId="{0898219D-07E3-4313-818D-7915AD12780C}" dt="2022-10-25T06:45:23.956" v="1636" actId="20577"/>
        <pc:sldMkLst>
          <pc:docMk/>
          <pc:sldMk cId="138949536" sldId="268"/>
        </pc:sldMkLst>
        <pc:spChg chg="mod">
          <ac:chgData name="Christoffer Østergaard Carstens" userId="5d542c86-40b2-4e4f-ab37-dc2fab4fc46a" providerId="ADAL" clId="{0898219D-07E3-4313-818D-7915AD12780C}" dt="2022-10-25T06:45:23.956" v="1636" actId="20577"/>
          <ac:spMkLst>
            <pc:docMk/>
            <pc:sldMk cId="138949536" sldId="268"/>
            <ac:spMk id="2" creationId="{58BBDACF-D85A-4A4B-BCBE-38A5354B79EC}"/>
          </ac:spMkLst>
        </pc:spChg>
        <pc:spChg chg="mod">
          <ac:chgData name="Christoffer Østergaard Carstens" userId="5d542c86-40b2-4e4f-ab37-dc2fab4fc46a" providerId="ADAL" clId="{0898219D-07E3-4313-818D-7915AD12780C}" dt="2022-10-25T06:44:55.093" v="1624" actId="11"/>
          <ac:spMkLst>
            <pc:docMk/>
            <pc:sldMk cId="138949536" sldId="268"/>
            <ac:spMk id="3" creationId="{625CC2F9-3CD0-4B5F-B1C2-6C7CABD5F8FF}"/>
          </ac:spMkLst>
        </pc:spChg>
        <pc:picChg chg="add mod">
          <ac:chgData name="Christoffer Østergaard Carstens" userId="5d542c86-40b2-4e4f-ab37-dc2fab4fc46a" providerId="ADAL" clId="{0898219D-07E3-4313-818D-7915AD12780C}" dt="2022-10-25T06:44:58.255" v="1625" actId="1076"/>
          <ac:picMkLst>
            <pc:docMk/>
            <pc:sldMk cId="138949536" sldId="268"/>
            <ac:picMk id="1026" creationId="{A2A2156A-93ED-411F-B168-D697BCCC77BC}"/>
          </ac:picMkLst>
        </pc:picChg>
      </pc:sldChg>
      <pc:sldChg chg="modSp new mod">
        <pc:chgData name="Christoffer Østergaard Carstens" userId="5d542c86-40b2-4e4f-ab37-dc2fab4fc46a" providerId="ADAL" clId="{0898219D-07E3-4313-818D-7915AD12780C}" dt="2022-10-25T06:48:24.508" v="1922" actId="20577"/>
        <pc:sldMkLst>
          <pc:docMk/>
          <pc:sldMk cId="1926362102" sldId="269"/>
        </pc:sldMkLst>
        <pc:spChg chg="mod">
          <ac:chgData name="Christoffer Østergaard Carstens" userId="5d542c86-40b2-4e4f-ab37-dc2fab4fc46a" providerId="ADAL" clId="{0898219D-07E3-4313-818D-7915AD12780C}" dt="2022-10-25T06:48:24.508" v="1922" actId="20577"/>
          <ac:spMkLst>
            <pc:docMk/>
            <pc:sldMk cId="1926362102" sldId="269"/>
            <ac:spMk id="2" creationId="{67AC1D38-1461-462E-B525-F5D98391B48B}"/>
          </ac:spMkLst>
        </pc:spChg>
      </pc:sldChg>
      <pc:sldChg chg="modSp new del mod">
        <pc:chgData name="Christoffer Østergaard Carstens" userId="5d542c86-40b2-4e4f-ab37-dc2fab4fc46a" providerId="ADAL" clId="{0898219D-07E3-4313-818D-7915AD12780C}" dt="2022-10-25T06:49:33.262" v="1958" actId="47"/>
        <pc:sldMkLst>
          <pc:docMk/>
          <pc:sldMk cId="3864994689" sldId="270"/>
        </pc:sldMkLst>
        <pc:spChg chg="mod">
          <ac:chgData name="Christoffer Østergaard Carstens" userId="5d542c86-40b2-4e4f-ab37-dc2fab4fc46a" providerId="ADAL" clId="{0898219D-07E3-4313-818D-7915AD12780C}" dt="2022-10-25T06:49:17.377" v="1956" actId="20577"/>
          <ac:spMkLst>
            <pc:docMk/>
            <pc:sldMk cId="3864994689" sldId="270"/>
            <ac:spMk id="2" creationId="{006A23FC-4B96-4B32-8BA4-31260E19CC4D}"/>
          </ac:spMkLst>
        </pc:spChg>
      </pc:sldChg>
      <pc:sldChg chg="modSp add del mod">
        <pc:chgData name="Christoffer Østergaard Carstens" userId="5d542c86-40b2-4e4f-ab37-dc2fab4fc46a" providerId="ADAL" clId="{0898219D-07E3-4313-818D-7915AD12780C}" dt="2022-10-26T12:41:57.727" v="2739" actId="113"/>
        <pc:sldMkLst>
          <pc:docMk/>
          <pc:sldMk cId="454270990" sldId="322"/>
        </pc:sldMkLst>
        <pc:spChg chg="mod">
          <ac:chgData name="Christoffer Østergaard Carstens" userId="5d542c86-40b2-4e4f-ab37-dc2fab4fc46a" providerId="ADAL" clId="{0898219D-07E3-4313-818D-7915AD12780C}" dt="2022-10-25T07:30:08.010" v="2256" actId="20577"/>
          <ac:spMkLst>
            <pc:docMk/>
            <pc:sldMk cId="454270990" sldId="322"/>
            <ac:spMk id="2" creationId="{F4BFA0BC-46CC-4611-97BB-E6C95326DAE0}"/>
          </ac:spMkLst>
        </pc:spChg>
        <pc:graphicFrameChg chg="mod modGraphic">
          <ac:chgData name="Christoffer Østergaard Carstens" userId="5d542c86-40b2-4e4f-ab37-dc2fab4fc46a" providerId="ADAL" clId="{0898219D-07E3-4313-818D-7915AD12780C}" dt="2022-10-26T12:41:57.727" v="2739" actId="113"/>
          <ac:graphicFrameMkLst>
            <pc:docMk/>
            <pc:sldMk cId="454270990" sldId="322"/>
            <ac:graphicFrameMk id="4" creationId="{E8CE9983-7B0D-4973-9ADF-C84A39B23C7C}"/>
          </ac:graphicFrameMkLst>
        </pc:graphicFrameChg>
      </pc:sldChg>
      <pc:sldChg chg="addSp modSp new mod">
        <pc:chgData name="Christoffer Østergaard Carstens" userId="5d542c86-40b2-4e4f-ab37-dc2fab4fc46a" providerId="ADAL" clId="{0898219D-07E3-4313-818D-7915AD12780C}" dt="2022-10-25T06:58:39.890" v="2224" actId="404"/>
        <pc:sldMkLst>
          <pc:docMk/>
          <pc:sldMk cId="745106110" sldId="323"/>
        </pc:sldMkLst>
        <pc:spChg chg="mod">
          <ac:chgData name="Christoffer Østergaard Carstens" userId="5d542c86-40b2-4e4f-ab37-dc2fab4fc46a" providerId="ADAL" clId="{0898219D-07E3-4313-818D-7915AD12780C}" dt="2022-10-25T06:58:13.520" v="2195" actId="27636"/>
          <ac:spMkLst>
            <pc:docMk/>
            <pc:sldMk cId="745106110" sldId="323"/>
            <ac:spMk id="2" creationId="{59C6EE59-A425-411F-BD48-12094B1F3B25}"/>
          </ac:spMkLst>
        </pc:spChg>
        <pc:spChg chg="mod">
          <ac:chgData name="Christoffer Østergaard Carstens" userId="5d542c86-40b2-4e4f-ab37-dc2fab4fc46a" providerId="ADAL" clId="{0898219D-07E3-4313-818D-7915AD12780C}" dt="2022-10-25T06:58:39.890" v="2224" actId="404"/>
          <ac:spMkLst>
            <pc:docMk/>
            <pc:sldMk cId="745106110" sldId="323"/>
            <ac:spMk id="3" creationId="{F805B409-D5FD-4595-8171-3549EA78912B}"/>
          </ac:spMkLst>
        </pc:spChg>
        <pc:picChg chg="add mod">
          <ac:chgData name="Christoffer Østergaard Carstens" userId="5d542c86-40b2-4e4f-ab37-dc2fab4fc46a" providerId="ADAL" clId="{0898219D-07E3-4313-818D-7915AD12780C}" dt="2022-10-25T06:58:19.075" v="2196" actId="1076"/>
          <ac:picMkLst>
            <pc:docMk/>
            <pc:sldMk cId="745106110" sldId="323"/>
            <ac:picMk id="2050" creationId="{FD315FF0-5DDF-4151-9018-49659673E804}"/>
          </ac:picMkLst>
        </pc:picChg>
      </pc:sldChg>
      <pc:sldChg chg="modSp new mod">
        <pc:chgData name="Christoffer Østergaard Carstens" userId="5d542c86-40b2-4e4f-ab37-dc2fab4fc46a" providerId="ADAL" clId="{0898219D-07E3-4313-818D-7915AD12780C}" dt="2022-10-25T07:35:05.176" v="2431" actId="20577"/>
        <pc:sldMkLst>
          <pc:docMk/>
          <pc:sldMk cId="2092373580" sldId="324"/>
        </pc:sldMkLst>
        <pc:spChg chg="mod">
          <ac:chgData name="Christoffer Østergaard Carstens" userId="5d542c86-40b2-4e4f-ab37-dc2fab4fc46a" providerId="ADAL" clId="{0898219D-07E3-4313-818D-7915AD12780C}" dt="2022-10-25T07:35:05.176" v="2431" actId="20577"/>
          <ac:spMkLst>
            <pc:docMk/>
            <pc:sldMk cId="2092373580" sldId="324"/>
            <ac:spMk id="2" creationId="{18AC54A1-FCEF-4671-85FD-008D01FAB099}"/>
          </ac:spMkLst>
        </pc:spChg>
      </pc:sldChg>
    </pc:docChg>
  </pc:docChgLst>
  <pc:docChgLst>
    <pc:chgData name="Christoffer Østergaard Carstens" userId="5d542c86-40b2-4e4f-ab37-dc2fab4fc46a" providerId="ADAL" clId="{C7A07AEE-71C9-4DBC-9B0F-F96BB138D6E7}"/>
    <pc:docChg chg="undo redo custSel addSld delSld modSld">
      <pc:chgData name="Christoffer Østergaard Carstens" userId="5d542c86-40b2-4e4f-ab37-dc2fab4fc46a" providerId="ADAL" clId="{C7A07AEE-71C9-4DBC-9B0F-F96BB138D6E7}" dt="2024-09-25T11:14:51.186" v="1786" actId="47"/>
      <pc:docMkLst>
        <pc:docMk/>
      </pc:docMkLst>
      <pc:sldChg chg="addSp delSp modSp add del mod setBg delDesignElem">
        <pc:chgData name="Christoffer Østergaard Carstens" userId="5d542c86-40b2-4e4f-ab37-dc2fab4fc46a" providerId="ADAL" clId="{C7A07AEE-71C9-4DBC-9B0F-F96BB138D6E7}" dt="2024-09-23T11:42:40.663" v="145" actId="47"/>
        <pc:sldMkLst>
          <pc:docMk/>
          <pc:sldMk cId="2088511250" sldId="261"/>
        </pc:sldMkLst>
        <pc:spChg chg="del mod">
          <ac:chgData name="Christoffer Østergaard Carstens" userId="5d542c86-40b2-4e4f-ab37-dc2fab4fc46a" providerId="ADAL" clId="{C7A07AEE-71C9-4DBC-9B0F-F96BB138D6E7}" dt="2024-09-23T11:42:16.776" v="136" actId="478"/>
          <ac:spMkLst>
            <pc:docMk/>
            <pc:sldMk cId="2088511250" sldId="261"/>
            <ac:spMk id="2" creationId="{79390E8A-6A51-3ACE-E7B9-BEFBF3C84DD3}"/>
          </ac:spMkLst>
        </pc:spChg>
        <pc:spChg chg="mod">
          <ac:chgData name="Christoffer Østergaard Carstens" userId="5d542c86-40b2-4e4f-ab37-dc2fab4fc46a" providerId="ADAL" clId="{C7A07AEE-71C9-4DBC-9B0F-F96BB138D6E7}" dt="2024-09-23T11:42:04.596" v="133" actId="26606"/>
          <ac:spMkLst>
            <pc:docMk/>
            <pc:sldMk cId="2088511250" sldId="261"/>
            <ac:spMk id="3" creationId="{E6853ABE-96CE-4384-1D21-6B2ACC015AAA}"/>
          </ac:spMkLst>
        </pc:spChg>
        <pc:spChg chg="add del">
          <ac:chgData name="Christoffer Østergaard Carstens" userId="5d542c86-40b2-4e4f-ab37-dc2fab4fc46a" providerId="ADAL" clId="{C7A07AEE-71C9-4DBC-9B0F-F96BB138D6E7}" dt="2024-09-23T11:42:04.565" v="132" actId="26606"/>
          <ac:spMkLst>
            <pc:docMk/>
            <pc:sldMk cId="2088511250" sldId="261"/>
            <ac:spMk id="9" creationId="{0671A8AE-40A1-4631-A6B8-581AFF065482}"/>
          </ac:spMkLst>
        </pc:spChg>
        <pc:spChg chg="add del">
          <ac:chgData name="Christoffer Østergaard Carstens" userId="5d542c86-40b2-4e4f-ab37-dc2fab4fc46a" providerId="ADAL" clId="{C7A07AEE-71C9-4DBC-9B0F-F96BB138D6E7}" dt="2024-09-23T11:42:04.565" v="132" actId="26606"/>
          <ac:spMkLst>
            <pc:docMk/>
            <pc:sldMk cId="2088511250" sldId="261"/>
            <ac:spMk id="11" creationId="{AB58EF07-17C2-48CF-ABB0-EEF1F17CB8F0}"/>
          </ac:spMkLst>
        </pc:spChg>
        <pc:spChg chg="add del">
          <ac:chgData name="Christoffer Østergaard Carstens" userId="5d542c86-40b2-4e4f-ab37-dc2fab4fc46a" providerId="ADAL" clId="{C7A07AEE-71C9-4DBC-9B0F-F96BB138D6E7}" dt="2024-09-23T11:42:04.565" v="132" actId="26606"/>
          <ac:spMkLst>
            <pc:docMk/>
            <pc:sldMk cId="2088511250" sldId="261"/>
            <ac:spMk id="13" creationId="{AF2F604E-43BE-4DC3-B983-E071523364F8}"/>
          </ac:spMkLst>
        </pc:spChg>
        <pc:spChg chg="add del">
          <ac:chgData name="Christoffer Østergaard Carstens" userId="5d542c86-40b2-4e4f-ab37-dc2fab4fc46a" providerId="ADAL" clId="{C7A07AEE-71C9-4DBC-9B0F-F96BB138D6E7}" dt="2024-09-23T11:42:04.565" v="132" actId="26606"/>
          <ac:spMkLst>
            <pc:docMk/>
            <pc:sldMk cId="2088511250" sldId="261"/>
            <ac:spMk id="15" creationId="{08C9B587-E65E-4B52-B37C-ABEBB6E87928}"/>
          </ac:spMkLst>
        </pc:spChg>
        <pc:spChg chg="add">
          <ac:chgData name="Christoffer Østergaard Carstens" userId="5d542c86-40b2-4e4f-ab37-dc2fab4fc46a" providerId="ADAL" clId="{C7A07AEE-71C9-4DBC-9B0F-F96BB138D6E7}" dt="2024-09-23T11:42:04.596" v="133" actId="26606"/>
          <ac:spMkLst>
            <pc:docMk/>
            <pc:sldMk cId="2088511250" sldId="261"/>
            <ac:spMk id="17" creationId="{5A59F003-E00A-43F9-91DC-CC54E3B87466}"/>
          </ac:spMkLst>
        </pc:spChg>
        <pc:spChg chg="add">
          <ac:chgData name="Christoffer Østergaard Carstens" userId="5d542c86-40b2-4e4f-ab37-dc2fab4fc46a" providerId="ADAL" clId="{C7A07AEE-71C9-4DBC-9B0F-F96BB138D6E7}" dt="2024-09-23T11:42:04.596" v="133" actId="26606"/>
          <ac:spMkLst>
            <pc:docMk/>
            <pc:sldMk cId="2088511250" sldId="261"/>
            <ac:spMk id="18" creationId="{D74A4382-E3AD-430A-9A1F-DFA3E0E77A7D}"/>
          </ac:spMkLst>
        </pc:spChg>
        <pc:spChg chg="add">
          <ac:chgData name="Christoffer Østergaard Carstens" userId="5d542c86-40b2-4e4f-ab37-dc2fab4fc46a" providerId="ADAL" clId="{C7A07AEE-71C9-4DBC-9B0F-F96BB138D6E7}" dt="2024-09-23T11:42:04.596" v="133" actId="26606"/>
          <ac:spMkLst>
            <pc:docMk/>
            <pc:sldMk cId="2088511250" sldId="261"/>
            <ac:spMk id="19" creationId="{79F40191-0F44-4FD1-82CC-ACB507C14BE6}"/>
          </ac:spMkLst>
        </pc:spChg>
        <pc:spChg chg="del">
          <ac:chgData name="Christoffer Østergaard Carstens" userId="5d542c86-40b2-4e4f-ab37-dc2fab4fc46a" providerId="ADAL" clId="{C7A07AEE-71C9-4DBC-9B0F-F96BB138D6E7}" dt="2024-09-23T11:41:41.198" v="129"/>
          <ac:spMkLst>
            <pc:docMk/>
            <pc:sldMk cId="2088511250" sldId="261"/>
            <ac:spMk id="1036" creationId="{657F69E0-C4B0-4BEC-A689-4F8D877F05D4}"/>
          </ac:spMkLst>
        </pc:spChg>
        <pc:spChg chg="del">
          <ac:chgData name="Christoffer Østergaard Carstens" userId="5d542c86-40b2-4e4f-ab37-dc2fab4fc46a" providerId="ADAL" clId="{C7A07AEE-71C9-4DBC-9B0F-F96BB138D6E7}" dt="2024-09-23T11:41:41.198" v="129"/>
          <ac:spMkLst>
            <pc:docMk/>
            <pc:sldMk cId="2088511250" sldId="261"/>
            <ac:spMk id="1038" creationId="{9F6380B4-6A1C-481E-8408-B4E6C75B9B81}"/>
          </ac:spMkLst>
        </pc:spChg>
        <pc:picChg chg="add del mod">
          <ac:chgData name="Christoffer Østergaard Carstens" userId="5d542c86-40b2-4e4f-ab37-dc2fab4fc46a" providerId="ADAL" clId="{C7A07AEE-71C9-4DBC-9B0F-F96BB138D6E7}" dt="2024-09-23T11:42:22.639" v="140" actId="1076"/>
          <ac:picMkLst>
            <pc:docMk/>
            <pc:sldMk cId="2088511250" sldId="261"/>
            <ac:picMk id="4" creationId="{A69076FB-C81B-EA91-8168-BCABB25AB125}"/>
          </ac:picMkLst>
        </pc:picChg>
      </pc:sldChg>
      <pc:sldChg chg="delSp add setBg delDesignElem">
        <pc:chgData name="Christoffer Østergaard Carstens" userId="5d542c86-40b2-4e4f-ab37-dc2fab4fc46a" providerId="ADAL" clId="{C7A07AEE-71C9-4DBC-9B0F-F96BB138D6E7}" dt="2024-09-23T11:41:41.198" v="129"/>
        <pc:sldMkLst>
          <pc:docMk/>
          <pc:sldMk cId="4179611867" sldId="262"/>
        </pc:sldMkLst>
        <pc:spChg chg="del">
          <ac:chgData name="Christoffer Østergaard Carstens" userId="5d542c86-40b2-4e4f-ab37-dc2fab4fc46a" providerId="ADAL" clId="{C7A07AEE-71C9-4DBC-9B0F-F96BB138D6E7}" dt="2024-09-23T11:41:41.198" v="129"/>
          <ac:spMkLst>
            <pc:docMk/>
            <pc:sldMk cId="4179611867" sldId="262"/>
            <ac:spMk id="2057" creationId="{CB44330D-EA18-4254-AA95-EB49948539B8}"/>
          </ac:spMkLst>
        </pc:spChg>
        <pc:spChg chg="del">
          <ac:chgData name="Christoffer Østergaard Carstens" userId="5d542c86-40b2-4e4f-ab37-dc2fab4fc46a" providerId="ADAL" clId="{C7A07AEE-71C9-4DBC-9B0F-F96BB138D6E7}" dt="2024-09-23T11:41:41.198" v="129"/>
          <ac:spMkLst>
            <pc:docMk/>
            <pc:sldMk cId="4179611867" sldId="262"/>
            <ac:spMk id="2058" creationId="{32BC26D8-82FB-445E-AA49-62A77D7C1EE0}"/>
          </ac:spMkLst>
        </pc:spChg>
      </pc:sldChg>
      <pc:sldChg chg="delSp add setBg delDesignElem">
        <pc:chgData name="Christoffer Østergaard Carstens" userId="5d542c86-40b2-4e4f-ab37-dc2fab4fc46a" providerId="ADAL" clId="{C7A07AEE-71C9-4DBC-9B0F-F96BB138D6E7}" dt="2024-09-23T11:41:41.198" v="129"/>
        <pc:sldMkLst>
          <pc:docMk/>
          <pc:sldMk cId="1502647649" sldId="263"/>
        </pc:sldMkLst>
        <pc:spChg chg="del">
          <ac:chgData name="Christoffer Østergaard Carstens" userId="5d542c86-40b2-4e4f-ab37-dc2fab4fc46a" providerId="ADAL" clId="{C7A07AEE-71C9-4DBC-9B0F-F96BB138D6E7}" dt="2024-09-23T11:41:41.198" v="129"/>
          <ac:spMkLst>
            <pc:docMk/>
            <pc:sldMk cId="1502647649" sldId="263"/>
            <ac:spMk id="3079" creationId="{32BC26D8-82FB-445E-AA49-62A77D7C1EE0}"/>
          </ac:spMkLst>
        </pc:spChg>
        <pc:spChg chg="del">
          <ac:chgData name="Christoffer Østergaard Carstens" userId="5d542c86-40b2-4e4f-ab37-dc2fab4fc46a" providerId="ADAL" clId="{C7A07AEE-71C9-4DBC-9B0F-F96BB138D6E7}" dt="2024-09-23T11:41:41.198" v="129"/>
          <ac:spMkLst>
            <pc:docMk/>
            <pc:sldMk cId="1502647649" sldId="263"/>
            <ac:spMk id="3081" creationId="{CB44330D-EA18-4254-AA95-EB49948539B8}"/>
          </ac:spMkLst>
        </pc:spChg>
      </pc:sldChg>
      <pc:sldChg chg="delSp modSp add mod setBg delDesignElem">
        <pc:chgData name="Christoffer Østergaard Carstens" userId="5d542c86-40b2-4e4f-ab37-dc2fab4fc46a" providerId="ADAL" clId="{C7A07AEE-71C9-4DBC-9B0F-F96BB138D6E7}" dt="2024-09-23T11:42:58.169" v="147" actId="14100"/>
        <pc:sldMkLst>
          <pc:docMk/>
          <pc:sldMk cId="1350951939" sldId="264"/>
        </pc:sldMkLst>
        <pc:spChg chg="mod">
          <ac:chgData name="Christoffer Østergaard Carstens" userId="5d542c86-40b2-4e4f-ab37-dc2fab4fc46a" providerId="ADAL" clId="{C7A07AEE-71C9-4DBC-9B0F-F96BB138D6E7}" dt="2024-09-23T11:42:58.169" v="147" actId="14100"/>
          <ac:spMkLst>
            <pc:docMk/>
            <pc:sldMk cId="1350951939" sldId="264"/>
            <ac:spMk id="3" creationId="{C13E420B-9B59-8D85-63BC-2CFABD142053}"/>
          </ac:spMkLst>
        </pc:spChg>
        <pc:grpChg chg="del">
          <ac:chgData name="Christoffer Østergaard Carstens" userId="5d542c86-40b2-4e4f-ab37-dc2fab4fc46a" providerId="ADAL" clId="{C7A07AEE-71C9-4DBC-9B0F-F96BB138D6E7}" dt="2024-09-23T11:41:41.198" v="129"/>
          <ac:grpSpMkLst>
            <pc:docMk/>
            <pc:sldMk cId="1350951939" sldId="264"/>
            <ac:grpSpMk id="4103" creationId="{1FD67D68-9B83-C338-8342-3348D8F22347}"/>
          </ac:grpSpMkLst>
        </pc:grpChg>
      </pc:sldChg>
      <pc:sldChg chg="addSp delSp modSp add mod setBg delDesignElem">
        <pc:chgData name="Christoffer Østergaard Carstens" userId="5d542c86-40b2-4e4f-ab37-dc2fab4fc46a" providerId="ADAL" clId="{C7A07AEE-71C9-4DBC-9B0F-F96BB138D6E7}" dt="2024-09-23T11:43:17.525" v="151" actId="255"/>
        <pc:sldMkLst>
          <pc:docMk/>
          <pc:sldMk cId="1244144587" sldId="265"/>
        </pc:sldMkLst>
        <pc:spChg chg="mod">
          <ac:chgData name="Christoffer Østergaard Carstens" userId="5d542c86-40b2-4e4f-ab37-dc2fab4fc46a" providerId="ADAL" clId="{C7A07AEE-71C9-4DBC-9B0F-F96BB138D6E7}" dt="2024-09-23T11:43:09.028" v="148" actId="26606"/>
          <ac:spMkLst>
            <pc:docMk/>
            <pc:sldMk cId="1244144587" sldId="265"/>
            <ac:spMk id="2" creationId="{AD4FAD10-EA95-0E6D-92E1-CC70225F087A}"/>
          </ac:spMkLst>
        </pc:spChg>
        <pc:spChg chg="mod">
          <ac:chgData name="Christoffer Østergaard Carstens" userId="5d542c86-40b2-4e4f-ab37-dc2fab4fc46a" providerId="ADAL" clId="{C7A07AEE-71C9-4DBC-9B0F-F96BB138D6E7}" dt="2024-09-23T11:43:17.525" v="151" actId="255"/>
          <ac:spMkLst>
            <pc:docMk/>
            <pc:sldMk cId="1244144587" sldId="265"/>
            <ac:spMk id="3" creationId="{563991F0-2E3D-BE0A-EFCD-739C582FF784}"/>
          </ac:spMkLst>
        </pc:spChg>
        <pc:spChg chg="add">
          <ac:chgData name="Christoffer Østergaard Carstens" userId="5d542c86-40b2-4e4f-ab37-dc2fab4fc46a" providerId="ADAL" clId="{C7A07AEE-71C9-4DBC-9B0F-F96BB138D6E7}" dt="2024-09-23T11:43:09.028" v="148" actId="26606"/>
          <ac:spMkLst>
            <pc:docMk/>
            <pc:sldMk cId="1244144587" sldId="265"/>
            <ac:spMk id="5127" creationId="{04812C46-200A-4DEB-A05E-3ED6C68C2387}"/>
          </ac:spMkLst>
        </pc:spChg>
        <pc:spChg chg="add">
          <ac:chgData name="Christoffer Østergaard Carstens" userId="5d542c86-40b2-4e4f-ab37-dc2fab4fc46a" providerId="ADAL" clId="{C7A07AEE-71C9-4DBC-9B0F-F96BB138D6E7}" dt="2024-09-23T11:43:09.028" v="148" actId="26606"/>
          <ac:spMkLst>
            <pc:docMk/>
            <pc:sldMk cId="1244144587" sldId="265"/>
            <ac:spMk id="5129" creationId="{D1EA859B-E555-4109-94F3-6700E046E008}"/>
          </ac:spMkLst>
        </pc:spChg>
        <pc:spChg chg="del">
          <ac:chgData name="Christoffer Østergaard Carstens" userId="5d542c86-40b2-4e4f-ab37-dc2fab4fc46a" providerId="ADAL" clId="{C7A07AEE-71C9-4DBC-9B0F-F96BB138D6E7}" dt="2024-09-23T11:41:41.198" v="129"/>
          <ac:spMkLst>
            <pc:docMk/>
            <pc:sldMk cId="1244144587" sldId="265"/>
            <ac:spMk id="5140" creationId="{04812C46-200A-4DEB-A05E-3ED6C68C2387}"/>
          </ac:spMkLst>
        </pc:spChg>
        <pc:spChg chg="del">
          <ac:chgData name="Christoffer Østergaard Carstens" userId="5d542c86-40b2-4e4f-ab37-dc2fab4fc46a" providerId="ADAL" clId="{C7A07AEE-71C9-4DBC-9B0F-F96BB138D6E7}" dt="2024-09-23T11:41:41.198" v="129"/>
          <ac:spMkLst>
            <pc:docMk/>
            <pc:sldMk cId="1244144587" sldId="265"/>
            <ac:spMk id="5141" creationId="{D1EA859B-E555-4109-94F3-6700E046E008}"/>
          </ac:spMkLst>
        </pc:spChg>
        <pc:picChg chg="mod">
          <ac:chgData name="Christoffer Østergaard Carstens" userId="5d542c86-40b2-4e4f-ab37-dc2fab4fc46a" providerId="ADAL" clId="{C7A07AEE-71C9-4DBC-9B0F-F96BB138D6E7}" dt="2024-09-23T11:43:09.028" v="148" actId="26606"/>
          <ac:picMkLst>
            <pc:docMk/>
            <pc:sldMk cId="1244144587" sldId="265"/>
            <ac:picMk id="5122" creationId="{E5984702-D9E6-6D75-6270-E466032C3BDC}"/>
          </ac:picMkLst>
        </pc:picChg>
      </pc:sldChg>
      <pc:sldChg chg="delSp modSp add mod setBg delDesignElem">
        <pc:chgData name="Christoffer Østergaard Carstens" userId="5d542c86-40b2-4e4f-ab37-dc2fab4fc46a" providerId="ADAL" clId="{C7A07AEE-71C9-4DBC-9B0F-F96BB138D6E7}" dt="2024-09-23T11:43:34.263" v="154" actId="255"/>
        <pc:sldMkLst>
          <pc:docMk/>
          <pc:sldMk cId="1288051847" sldId="266"/>
        </pc:sldMkLst>
        <pc:spChg chg="mod">
          <ac:chgData name="Christoffer Østergaard Carstens" userId="5d542c86-40b2-4e4f-ab37-dc2fab4fc46a" providerId="ADAL" clId="{C7A07AEE-71C9-4DBC-9B0F-F96BB138D6E7}" dt="2024-09-23T11:43:34.263" v="154" actId="255"/>
          <ac:spMkLst>
            <pc:docMk/>
            <pc:sldMk cId="1288051847" sldId="266"/>
            <ac:spMk id="3" creationId="{DFDC8D26-A619-4AA3-1265-6BFEDE8B6319}"/>
          </ac:spMkLst>
        </pc:spChg>
        <pc:cxnChg chg="del">
          <ac:chgData name="Christoffer Østergaard Carstens" userId="5d542c86-40b2-4e4f-ab37-dc2fab4fc46a" providerId="ADAL" clId="{C7A07AEE-71C9-4DBC-9B0F-F96BB138D6E7}" dt="2024-09-23T11:41:41.198" v="129"/>
          <ac:cxnSpMkLst>
            <pc:docMk/>
            <pc:sldMk cId="1288051847" sldId="266"/>
            <ac:cxnSpMk id="6151" creationId="{249EDD1B-F94D-B4E6-ACAA-566B9A26FDE3}"/>
          </ac:cxnSpMkLst>
        </pc:cxnChg>
      </pc:sldChg>
      <pc:sldChg chg="delSp add setBg delDesignElem">
        <pc:chgData name="Christoffer Østergaard Carstens" userId="5d542c86-40b2-4e4f-ab37-dc2fab4fc46a" providerId="ADAL" clId="{C7A07AEE-71C9-4DBC-9B0F-F96BB138D6E7}" dt="2024-09-23T11:41:41.198" v="129"/>
        <pc:sldMkLst>
          <pc:docMk/>
          <pc:sldMk cId="1507158457" sldId="267"/>
        </pc:sldMkLst>
        <pc:spChg chg="del">
          <ac:chgData name="Christoffer Østergaard Carstens" userId="5d542c86-40b2-4e4f-ab37-dc2fab4fc46a" providerId="ADAL" clId="{C7A07AEE-71C9-4DBC-9B0F-F96BB138D6E7}" dt="2024-09-23T11:41:41.198" v="129"/>
          <ac:spMkLst>
            <pc:docMk/>
            <pc:sldMk cId="1507158457" sldId="267"/>
            <ac:spMk id="7175" creationId="{D1D34770-47A8-402C-AF23-2B653F2D88C1}"/>
          </ac:spMkLst>
        </pc:spChg>
      </pc:sldChg>
      <pc:sldChg chg="add del setBg">
        <pc:chgData name="Christoffer Østergaard Carstens" userId="5d542c86-40b2-4e4f-ab37-dc2fab4fc46a" providerId="ADAL" clId="{C7A07AEE-71C9-4DBC-9B0F-F96BB138D6E7}" dt="2024-09-23T12:06:45.414" v="304" actId="47"/>
        <pc:sldMkLst>
          <pc:docMk/>
          <pc:sldMk cId="1346590866" sldId="268"/>
        </pc:sldMkLst>
      </pc:sldChg>
      <pc:sldChg chg="delSp add del setBg delDesignElem">
        <pc:chgData name="Christoffer Østergaard Carstens" userId="5d542c86-40b2-4e4f-ab37-dc2fab4fc46a" providerId="ADAL" clId="{C7A07AEE-71C9-4DBC-9B0F-F96BB138D6E7}" dt="2024-09-23T12:15:10.124" v="573" actId="47"/>
        <pc:sldMkLst>
          <pc:docMk/>
          <pc:sldMk cId="125909033" sldId="269"/>
        </pc:sldMkLst>
        <pc:spChg chg="del">
          <ac:chgData name="Christoffer Østergaard Carstens" userId="5d542c86-40b2-4e4f-ab37-dc2fab4fc46a" providerId="ADAL" clId="{C7A07AEE-71C9-4DBC-9B0F-F96BB138D6E7}" dt="2024-09-23T11:41:41.198" v="129"/>
          <ac:spMkLst>
            <pc:docMk/>
            <pc:sldMk cId="125909033" sldId="269"/>
            <ac:spMk id="9223" creationId="{42A4FC2C-047E-45A5-965D-8E1E3BF09BC6}"/>
          </ac:spMkLst>
        </pc:spChg>
      </pc:sldChg>
      <pc:sldChg chg="del">
        <pc:chgData name="Christoffer Østergaard Carstens" userId="5d542c86-40b2-4e4f-ab37-dc2fab4fc46a" providerId="ADAL" clId="{C7A07AEE-71C9-4DBC-9B0F-F96BB138D6E7}" dt="2024-09-23T11:38:11.069" v="117" actId="47"/>
        <pc:sldMkLst>
          <pc:docMk/>
          <pc:sldMk cId="232830692" sldId="2055"/>
        </pc:sldMkLst>
      </pc:sldChg>
      <pc:sldChg chg="del">
        <pc:chgData name="Christoffer Østergaard Carstens" userId="5d542c86-40b2-4e4f-ab37-dc2fab4fc46a" providerId="ADAL" clId="{C7A07AEE-71C9-4DBC-9B0F-F96BB138D6E7}" dt="2024-09-23T11:38:11.940" v="118" actId="47"/>
        <pc:sldMkLst>
          <pc:docMk/>
          <pc:sldMk cId="2100671675" sldId="2056"/>
        </pc:sldMkLst>
      </pc:sldChg>
      <pc:sldChg chg="del">
        <pc:chgData name="Christoffer Østergaard Carstens" userId="5d542c86-40b2-4e4f-ab37-dc2fab4fc46a" providerId="ADAL" clId="{C7A07AEE-71C9-4DBC-9B0F-F96BB138D6E7}" dt="2024-09-23T11:38:12.406" v="119" actId="47"/>
        <pc:sldMkLst>
          <pc:docMk/>
          <pc:sldMk cId="1529874338" sldId="2058"/>
        </pc:sldMkLst>
      </pc:sldChg>
      <pc:sldChg chg="del">
        <pc:chgData name="Christoffer Østergaard Carstens" userId="5d542c86-40b2-4e4f-ab37-dc2fab4fc46a" providerId="ADAL" clId="{C7A07AEE-71C9-4DBC-9B0F-F96BB138D6E7}" dt="2024-09-23T11:38:13.171" v="120" actId="47"/>
        <pc:sldMkLst>
          <pc:docMk/>
          <pc:sldMk cId="3773594420" sldId="2059"/>
        </pc:sldMkLst>
      </pc:sldChg>
      <pc:sldChg chg="addSp delSp modSp new mod setBg addAnim delAnim">
        <pc:chgData name="Christoffer Østergaard Carstens" userId="5d542c86-40b2-4e4f-ab37-dc2fab4fc46a" providerId="ADAL" clId="{C7A07AEE-71C9-4DBC-9B0F-F96BB138D6E7}" dt="2024-09-23T12:06:33.049" v="302" actId="962"/>
        <pc:sldMkLst>
          <pc:docMk/>
          <pc:sldMk cId="2685079047" sldId="2060"/>
        </pc:sldMkLst>
        <pc:spChg chg="mod">
          <ac:chgData name="Christoffer Østergaard Carstens" userId="5d542c86-40b2-4e4f-ab37-dc2fab4fc46a" providerId="ADAL" clId="{C7A07AEE-71C9-4DBC-9B0F-F96BB138D6E7}" dt="2024-09-23T12:06:29.589" v="300" actId="26606"/>
          <ac:spMkLst>
            <pc:docMk/>
            <pc:sldMk cId="2685079047" sldId="2060"/>
            <ac:spMk id="2" creationId="{B18E1F15-A76B-680A-6A27-BCDDC19DEB9B}"/>
          </ac:spMkLst>
        </pc:spChg>
        <pc:spChg chg="mod">
          <ac:chgData name="Christoffer Østergaard Carstens" userId="5d542c86-40b2-4e4f-ab37-dc2fab4fc46a" providerId="ADAL" clId="{C7A07AEE-71C9-4DBC-9B0F-F96BB138D6E7}" dt="2024-09-23T12:06:29.589" v="300" actId="26606"/>
          <ac:spMkLst>
            <pc:docMk/>
            <pc:sldMk cId="2685079047" sldId="2060"/>
            <ac:spMk id="3" creationId="{3E832B68-BEDA-C214-12F3-FA09707BF642}"/>
          </ac:spMkLst>
        </pc:spChg>
        <pc:spChg chg="add del">
          <ac:chgData name="Christoffer Østergaard Carstens" userId="5d542c86-40b2-4e4f-ab37-dc2fab4fc46a" providerId="ADAL" clId="{C7A07AEE-71C9-4DBC-9B0F-F96BB138D6E7}" dt="2024-09-23T12:06:29.577" v="299" actId="26606"/>
          <ac:spMkLst>
            <pc:docMk/>
            <pc:sldMk cId="2685079047" sldId="2060"/>
            <ac:spMk id="9" creationId="{5A59F003-E00A-43F9-91DC-CC54E3B87466}"/>
          </ac:spMkLst>
        </pc:spChg>
        <pc:spChg chg="add del">
          <ac:chgData name="Christoffer Østergaard Carstens" userId="5d542c86-40b2-4e4f-ab37-dc2fab4fc46a" providerId="ADAL" clId="{C7A07AEE-71C9-4DBC-9B0F-F96BB138D6E7}" dt="2024-09-23T12:06:29.577" v="299" actId="26606"/>
          <ac:spMkLst>
            <pc:docMk/>
            <pc:sldMk cId="2685079047" sldId="2060"/>
            <ac:spMk id="11" creationId="{D74A4382-E3AD-430A-9A1F-DFA3E0E77A7D}"/>
          </ac:spMkLst>
        </pc:spChg>
        <pc:spChg chg="add del">
          <ac:chgData name="Christoffer Østergaard Carstens" userId="5d542c86-40b2-4e4f-ab37-dc2fab4fc46a" providerId="ADAL" clId="{C7A07AEE-71C9-4DBC-9B0F-F96BB138D6E7}" dt="2024-09-23T12:06:29.577" v="299" actId="26606"/>
          <ac:spMkLst>
            <pc:docMk/>
            <pc:sldMk cId="2685079047" sldId="2060"/>
            <ac:spMk id="13" creationId="{79F40191-0F44-4FD1-82CC-ACB507C14BE6}"/>
          </ac:spMkLst>
        </pc:spChg>
        <pc:spChg chg="add">
          <ac:chgData name="Christoffer Østergaard Carstens" userId="5d542c86-40b2-4e4f-ab37-dc2fab4fc46a" providerId="ADAL" clId="{C7A07AEE-71C9-4DBC-9B0F-F96BB138D6E7}" dt="2024-09-23T12:06:29.589" v="300" actId="26606"/>
          <ac:spMkLst>
            <pc:docMk/>
            <pc:sldMk cId="2685079047" sldId="2060"/>
            <ac:spMk id="15" creationId="{657F69E0-C4B0-4BEC-A689-4F8D877F05D4}"/>
          </ac:spMkLst>
        </pc:spChg>
        <pc:spChg chg="add">
          <ac:chgData name="Christoffer Østergaard Carstens" userId="5d542c86-40b2-4e4f-ab37-dc2fab4fc46a" providerId="ADAL" clId="{C7A07AEE-71C9-4DBC-9B0F-F96BB138D6E7}" dt="2024-09-23T12:06:29.589" v="300" actId="26606"/>
          <ac:spMkLst>
            <pc:docMk/>
            <pc:sldMk cId="2685079047" sldId="2060"/>
            <ac:spMk id="16" creationId="{9F6380B4-6A1C-481E-8408-B4E6C75B9B81}"/>
          </ac:spMkLst>
        </pc:spChg>
        <pc:picChg chg="add mod ord">
          <ac:chgData name="Christoffer Østergaard Carstens" userId="5d542c86-40b2-4e4f-ab37-dc2fab4fc46a" providerId="ADAL" clId="{C7A07AEE-71C9-4DBC-9B0F-F96BB138D6E7}" dt="2024-09-23T12:06:33.049" v="302" actId="962"/>
          <ac:picMkLst>
            <pc:docMk/>
            <pc:sldMk cId="2685079047" sldId="2060"/>
            <ac:picMk id="4" creationId="{3434F925-BDB6-1AED-27B8-45A84A5A0738}"/>
          </ac:picMkLst>
        </pc:picChg>
      </pc:sldChg>
      <pc:sldChg chg="addSp modSp new del">
        <pc:chgData name="Christoffer Østergaard Carstens" userId="5d542c86-40b2-4e4f-ab37-dc2fab4fc46a" providerId="ADAL" clId="{C7A07AEE-71C9-4DBC-9B0F-F96BB138D6E7}" dt="2024-09-23T12:06:39.591" v="303" actId="47"/>
        <pc:sldMkLst>
          <pc:docMk/>
          <pc:sldMk cId="3105514431" sldId="2061"/>
        </pc:sldMkLst>
        <pc:picChg chg="add mod">
          <ac:chgData name="Christoffer Østergaard Carstens" userId="5d542c86-40b2-4e4f-ab37-dc2fab4fc46a" providerId="ADAL" clId="{C7A07AEE-71C9-4DBC-9B0F-F96BB138D6E7}" dt="2024-09-23T11:42:33.889" v="144" actId="962"/>
          <ac:picMkLst>
            <pc:docMk/>
            <pc:sldMk cId="3105514431" sldId="2061"/>
            <ac:picMk id="4" creationId="{262FF3FF-399E-0F7D-3FDB-2D94B20247AD}"/>
          </ac:picMkLst>
        </pc:picChg>
      </pc:sldChg>
      <pc:sldChg chg="modSp new mod">
        <pc:chgData name="Christoffer Østergaard Carstens" userId="5d542c86-40b2-4e4f-ab37-dc2fab4fc46a" providerId="ADAL" clId="{C7A07AEE-71C9-4DBC-9B0F-F96BB138D6E7}" dt="2024-09-23T11:51:14.236" v="219" actId="20577"/>
        <pc:sldMkLst>
          <pc:docMk/>
          <pc:sldMk cId="3301004301" sldId="2062"/>
        </pc:sldMkLst>
        <pc:spChg chg="mod">
          <ac:chgData name="Christoffer Østergaard Carstens" userId="5d542c86-40b2-4e4f-ab37-dc2fab4fc46a" providerId="ADAL" clId="{C7A07AEE-71C9-4DBC-9B0F-F96BB138D6E7}" dt="2024-09-23T11:49:06.336" v="189" actId="20577"/>
          <ac:spMkLst>
            <pc:docMk/>
            <pc:sldMk cId="3301004301" sldId="2062"/>
            <ac:spMk id="2" creationId="{4BE7579C-DD66-3F0A-B398-9334C17C1C98}"/>
          </ac:spMkLst>
        </pc:spChg>
        <pc:spChg chg="mod">
          <ac:chgData name="Christoffer Østergaard Carstens" userId="5d542c86-40b2-4e4f-ab37-dc2fab4fc46a" providerId="ADAL" clId="{C7A07AEE-71C9-4DBC-9B0F-F96BB138D6E7}" dt="2024-09-23T11:51:14.236" v="219" actId="20577"/>
          <ac:spMkLst>
            <pc:docMk/>
            <pc:sldMk cId="3301004301" sldId="2062"/>
            <ac:spMk id="3" creationId="{663BEA89-D6D0-CAF2-A076-10384D48AE37}"/>
          </ac:spMkLst>
        </pc:spChg>
      </pc:sldChg>
      <pc:sldChg chg="modSp new mod">
        <pc:chgData name="Christoffer Østergaard Carstens" userId="5d542c86-40b2-4e4f-ab37-dc2fab4fc46a" providerId="ADAL" clId="{C7A07AEE-71C9-4DBC-9B0F-F96BB138D6E7}" dt="2024-09-23T11:51:52.375" v="237" actId="20577"/>
        <pc:sldMkLst>
          <pc:docMk/>
          <pc:sldMk cId="946475287" sldId="2063"/>
        </pc:sldMkLst>
        <pc:spChg chg="mod">
          <ac:chgData name="Christoffer Østergaard Carstens" userId="5d542c86-40b2-4e4f-ab37-dc2fab4fc46a" providerId="ADAL" clId="{C7A07AEE-71C9-4DBC-9B0F-F96BB138D6E7}" dt="2024-09-23T11:50:22.180" v="202"/>
          <ac:spMkLst>
            <pc:docMk/>
            <pc:sldMk cId="946475287" sldId="2063"/>
            <ac:spMk id="2" creationId="{4A00E206-5BA7-3EA3-74A9-4DA65E0C0F35}"/>
          </ac:spMkLst>
        </pc:spChg>
        <pc:spChg chg="mod">
          <ac:chgData name="Christoffer Østergaard Carstens" userId="5d542c86-40b2-4e4f-ab37-dc2fab4fc46a" providerId="ADAL" clId="{C7A07AEE-71C9-4DBC-9B0F-F96BB138D6E7}" dt="2024-09-23T11:51:52.375" v="237" actId="20577"/>
          <ac:spMkLst>
            <pc:docMk/>
            <pc:sldMk cId="946475287" sldId="2063"/>
            <ac:spMk id="3" creationId="{28EB3B0D-9CD1-DFA8-4D9B-95098CF8040F}"/>
          </ac:spMkLst>
        </pc:spChg>
      </pc:sldChg>
      <pc:sldChg chg="modSp new mod">
        <pc:chgData name="Christoffer Østergaard Carstens" userId="5d542c86-40b2-4e4f-ab37-dc2fab4fc46a" providerId="ADAL" clId="{C7A07AEE-71C9-4DBC-9B0F-F96BB138D6E7}" dt="2024-09-23T12:06:52.692" v="305" actId="114"/>
        <pc:sldMkLst>
          <pc:docMk/>
          <pc:sldMk cId="1334871086" sldId="2064"/>
        </pc:sldMkLst>
        <pc:spChg chg="mod">
          <ac:chgData name="Christoffer Østergaard Carstens" userId="5d542c86-40b2-4e4f-ab37-dc2fab4fc46a" providerId="ADAL" clId="{C7A07AEE-71C9-4DBC-9B0F-F96BB138D6E7}" dt="2024-09-23T12:04:03.709" v="248"/>
          <ac:spMkLst>
            <pc:docMk/>
            <pc:sldMk cId="1334871086" sldId="2064"/>
            <ac:spMk id="2" creationId="{6E89BAF5-E3BD-3896-714A-F467D00AE118}"/>
          </ac:spMkLst>
        </pc:spChg>
        <pc:spChg chg="mod">
          <ac:chgData name="Christoffer Østergaard Carstens" userId="5d542c86-40b2-4e4f-ab37-dc2fab4fc46a" providerId="ADAL" clId="{C7A07AEE-71C9-4DBC-9B0F-F96BB138D6E7}" dt="2024-09-23T12:06:52.692" v="305" actId="114"/>
          <ac:spMkLst>
            <pc:docMk/>
            <pc:sldMk cId="1334871086" sldId="2064"/>
            <ac:spMk id="3" creationId="{7E06DBC7-C40C-245F-1C98-CB8D84DEBC03}"/>
          </ac:spMkLst>
        </pc:spChg>
      </pc:sldChg>
      <pc:sldChg chg="modSp new mod">
        <pc:chgData name="Christoffer Østergaard Carstens" userId="5d542c86-40b2-4e4f-ab37-dc2fab4fc46a" providerId="ADAL" clId="{C7A07AEE-71C9-4DBC-9B0F-F96BB138D6E7}" dt="2024-09-23T12:06:20.865" v="294" actId="12"/>
        <pc:sldMkLst>
          <pc:docMk/>
          <pc:sldMk cId="2183219914" sldId="2065"/>
        </pc:sldMkLst>
        <pc:spChg chg="mod">
          <ac:chgData name="Christoffer Østergaard Carstens" userId="5d542c86-40b2-4e4f-ab37-dc2fab4fc46a" providerId="ADAL" clId="{C7A07AEE-71C9-4DBC-9B0F-F96BB138D6E7}" dt="2024-09-23T12:05:46.121" v="281" actId="20577"/>
          <ac:spMkLst>
            <pc:docMk/>
            <pc:sldMk cId="2183219914" sldId="2065"/>
            <ac:spMk id="2" creationId="{27257518-3CE0-BEA1-9F23-B8BD90BC6784}"/>
          </ac:spMkLst>
        </pc:spChg>
        <pc:spChg chg="mod">
          <ac:chgData name="Christoffer Østergaard Carstens" userId="5d542c86-40b2-4e4f-ab37-dc2fab4fc46a" providerId="ADAL" clId="{C7A07AEE-71C9-4DBC-9B0F-F96BB138D6E7}" dt="2024-09-23T12:06:20.865" v="294" actId="12"/>
          <ac:spMkLst>
            <pc:docMk/>
            <pc:sldMk cId="2183219914" sldId="2065"/>
            <ac:spMk id="3" creationId="{619FD9A3-F97F-DD65-DC2D-DA9A8E7F1E1A}"/>
          </ac:spMkLst>
        </pc:spChg>
      </pc:sldChg>
      <pc:sldChg chg="modSp new mod">
        <pc:chgData name="Christoffer Østergaard Carstens" userId="5d542c86-40b2-4e4f-ab37-dc2fab4fc46a" providerId="ADAL" clId="{C7A07AEE-71C9-4DBC-9B0F-F96BB138D6E7}" dt="2024-09-23T12:10:36.162" v="412" actId="6549"/>
        <pc:sldMkLst>
          <pc:docMk/>
          <pc:sldMk cId="2052507971" sldId="2066"/>
        </pc:sldMkLst>
        <pc:spChg chg="mod">
          <ac:chgData name="Christoffer Østergaard Carstens" userId="5d542c86-40b2-4e4f-ab37-dc2fab4fc46a" providerId="ADAL" clId="{C7A07AEE-71C9-4DBC-9B0F-F96BB138D6E7}" dt="2024-09-23T12:10:12.487" v="357" actId="20577"/>
          <ac:spMkLst>
            <pc:docMk/>
            <pc:sldMk cId="2052507971" sldId="2066"/>
            <ac:spMk id="2" creationId="{264B9ED7-12A0-1FD9-2EC5-04604751194A}"/>
          </ac:spMkLst>
        </pc:spChg>
        <pc:spChg chg="mod">
          <ac:chgData name="Christoffer Østergaard Carstens" userId="5d542c86-40b2-4e4f-ab37-dc2fab4fc46a" providerId="ADAL" clId="{C7A07AEE-71C9-4DBC-9B0F-F96BB138D6E7}" dt="2024-09-23T12:10:36.162" v="412" actId="6549"/>
          <ac:spMkLst>
            <pc:docMk/>
            <pc:sldMk cId="2052507971" sldId="2066"/>
            <ac:spMk id="3" creationId="{69A4AB78-E229-E980-6467-A2CCE8FD58D4}"/>
          </ac:spMkLst>
        </pc:spChg>
      </pc:sldChg>
      <pc:sldChg chg="modSp new mod">
        <pc:chgData name="Christoffer Østergaard Carstens" userId="5d542c86-40b2-4e4f-ab37-dc2fab4fc46a" providerId="ADAL" clId="{C7A07AEE-71C9-4DBC-9B0F-F96BB138D6E7}" dt="2024-09-23T12:13:24.658" v="572" actId="403"/>
        <pc:sldMkLst>
          <pc:docMk/>
          <pc:sldMk cId="2373458426" sldId="2067"/>
        </pc:sldMkLst>
        <pc:spChg chg="mod">
          <ac:chgData name="Christoffer Østergaard Carstens" userId="5d542c86-40b2-4e4f-ab37-dc2fab4fc46a" providerId="ADAL" clId="{C7A07AEE-71C9-4DBC-9B0F-F96BB138D6E7}" dt="2024-09-23T12:11:28.811" v="516" actId="20577"/>
          <ac:spMkLst>
            <pc:docMk/>
            <pc:sldMk cId="2373458426" sldId="2067"/>
            <ac:spMk id="2" creationId="{9D20B9D0-39CD-3330-69FE-22FEF42C7B18}"/>
          </ac:spMkLst>
        </pc:spChg>
        <pc:spChg chg="mod">
          <ac:chgData name="Christoffer Østergaard Carstens" userId="5d542c86-40b2-4e4f-ab37-dc2fab4fc46a" providerId="ADAL" clId="{C7A07AEE-71C9-4DBC-9B0F-F96BB138D6E7}" dt="2024-09-23T12:13:24.658" v="572" actId="403"/>
          <ac:spMkLst>
            <pc:docMk/>
            <pc:sldMk cId="2373458426" sldId="2067"/>
            <ac:spMk id="3" creationId="{71404757-8E56-1BA4-1FD3-FB4F15CE4B1F}"/>
          </ac:spMkLst>
        </pc:spChg>
      </pc:sldChg>
      <pc:sldChg chg="modSp new mod">
        <pc:chgData name="Christoffer Østergaard Carstens" userId="5d542c86-40b2-4e4f-ab37-dc2fab4fc46a" providerId="ADAL" clId="{C7A07AEE-71C9-4DBC-9B0F-F96BB138D6E7}" dt="2024-09-25T07:55:05.074" v="616"/>
        <pc:sldMkLst>
          <pc:docMk/>
          <pc:sldMk cId="1065934277" sldId="2068"/>
        </pc:sldMkLst>
        <pc:spChg chg="mod">
          <ac:chgData name="Christoffer Østergaard Carstens" userId="5d542c86-40b2-4e4f-ab37-dc2fab4fc46a" providerId="ADAL" clId="{C7A07AEE-71C9-4DBC-9B0F-F96BB138D6E7}" dt="2024-09-25T07:54:44.593" v="615" actId="20577"/>
          <ac:spMkLst>
            <pc:docMk/>
            <pc:sldMk cId="1065934277" sldId="2068"/>
            <ac:spMk id="2" creationId="{704874D2-F5DF-7354-209A-950F5FEA7F48}"/>
          </ac:spMkLst>
        </pc:spChg>
        <pc:spChg chg="mod">
          <ac:chgData name="Christoffer Østergaard Carstens" userId="5d542c86-40b2-4e4f-ab37-dc2fab4fc46a" providerId="ADAL" clId="{C7A07AEE-71C9-4DBC-9B0F-F96BB138D6E7}" dt="2024-09-25T07:55:05.074" v="616"/>
          <ac:spMkLst>
            <pc:docMk/>
            <pc:sldMk cId="1065934277" sldId="2068"/>
            <ac:spMk id="3" creationId="{23854D2E-E4A1-F104-3DA1-54097CBB9B5D}"/>
          </ac:spMkLst>
        </pc:spChg>
      </pc:sldChg>
      <pc:sldChg chg="modSp new mod">
        <pc:chgData name="Christoffer Østergaard Carstens" userId="5d542c86-40b2-4e4f-ab37-dc2fab4fc46a" providerId="ADAL" clId="{C7A07AEE-71C9-4DBC-9B0F-F96BB138D6E7}" dt="2024-09-25T11:14:48.326" v="1785" actId="1076"/>
        <pc:sldMkLst>
          <pc:docMk/>
          <pc:sldMk cId="1614221416" sldId="2069"/>
        </pc:sldMkLst>
        <pc:spChg chg="mod">
          <ac:chgData name="Christoffer Østergaard Carstens" userId="5d542c86-40b2-4e4f-ab37-dc2fab4fc46a" providerId="ADAL" clId="{C7A07AEE-71C9-4DBC-9B0F-F96BB138D6E7}" dt="2024-09-25T11:14:20.754" v="1715" actId="1076"/>
          <ac:spMkLst>
            <pc:docMk/>
            <pc:sldMk cId="1614221416" sldId="2069"/>
            <ac:spMk id="2" creationId="{ADD16C2E-B83C-88B8-2CE5-CCE6105FABB4}"/>
          </ac:spMkLst>
        </pc:spChg>
        <pc:spChg chg="mod">
          <ac:chgData name="Christoffer Østergaard Carstens" userId="5d542c86-40b2-4e4f-ab37-dc2fab4fc46a" providerId="ADAL" clId="{C7A07AEE-71C9-4DBC-9B0F-F96BB138D6E7}" dt="2024-09-25T11:14:48.326" v="1785" actId="1076"/>
          <ac:spMkLst>
            <pc:docMk/>
            <pc:sldMk cId="1614221416" sldId="2069"/>
            <ac:spMk id="3" creationId="{4886E01F-9718-0194-EA56-1897820EA48A}"/>
          </ac:spMkLst>
        </pc:spChg>
      </pc:sldChg>
      <pc:sldChg chg="new del">
        <pc:chgData name="Christoffer Østergaard Carstens" userId="5d542c86-40b2-4e4f-ab37-dc2fab4fc46a" providerId="ADAL" clId="{C7A07AEE-71C9-4DBC-9B0F-F96BB138D6E7}" dt="2024-09-25T11:14:51.186" v="1786" actId="47"/>
        <pc:sldMkLst>
          <pc:docMk/>
          <pc:sldMk cId="1327127136" sldId="2070"/>
        </pc:sldMkLst>
      </pc:sldChg>
      <pc:sldChg chg="modSp new mod">
        <pc:chgData name="Christoffer Østergaard Carstens" userId="5d542c86-40b2-4e4f-ab37-dc2fab4fc46a" providerId="ADAL" clId="{C7A07AEE-71C9-4DBC-9B0F-F96BB138D6E7}" dt="2024-09-25T07:58:55.831" v="1667" actId="20577"/>
        <pc:sldMkLst>
          <pc:docMk/>
          <pc:sldMk cId="849979334" sldId="2071"/>
        </pc:sldMkLst>
        <pc:spChg chg="mod">
          <ac:chgData name="Christoffer Østergaard Carstens" userId="5d542c86-40b2-4e4f-ab37-dc2fab4fc46a" providerId="ADAL" clId="{C7A07AEE-71C9-4DBC-9B0F-F96BB138D6E7}" dt="2024-09-25T07:57:55.403" v="1318" actId="20577"/>
          <ac:spMkLst>
            <pc:docMk/>
            <pc:sldMk cId="849979334" sldId="2071"/>
            <ac:spMk id="2" creationId="{7C8534E7-768E-B796-2CD8-2B7BEA815E64}"/>
          </ac:spMkLst>
        </pc:spChg>
        <pc:spChg chg="mod">
          <ac:chgData name="Christoffer Østergaard Carstens" userId="5d542c86-40b2-4e4f-ab37-dc2fab4fc46a" providerId="ADAL" clId="{C7A07AEE-71C9-4DBC-9B0F-F96BB138D6E7}" dt="2024-09-25T07:58:55.831" v="1667" actId="20577"/>
          <ac:spMkLst>
            <pc:docMk/>
            <pc:sldMk cId="849979334" sldId="2071"/>
            <ac:spMk id="3" creationId="{FE1EBBE1-2099-CEAF-A37D-C71B2466F4A4}"/>
          </ac:spMkLst>
        </pc:spChg>
      </pc:sldChg>
      <pc:sldChg chg="modSp new mod">
        <pc:chgData name="Christoffer Østergaard Carstens" userId="5d542c86-40b2-4e4f-ab37-dc2fab4fc46a" providerId="ADAL" clId="{C7A07AEE-71C9-4DBC-9B0F-F96BB138D6E7}" dt="2024-09-25T11:14:03.535" v="1710" actId="20577"/>
        <pc:sldMkLst>
          <pc:docMk/>
          <pc:sldMk cId="3723729911" sldId="2072"/>
        </pc:sldMkLst>
        <pc:spChg chg="mod">
          <ac:chgData name="Christoffer Østergaard Carstens" userId="5d542c86-40b2-4e4f-ab37-dc2fab4fc46a" providerId="ADAL" clId="{C7A07AEE-71C9-4DBC-9B0F-F96BB138D6E7}" dt="2024-09-25T11:14:03.535" v="1710" actId="20577"/>
          <ac:spMkLst>
            <pc:docMk/>
            <pc:sldMk cId="3723729911" sldId="2072"/>
            <ac:spMk id="2" creationId="{3FCA30E3-45FD-0EDF-DE64-FCBBE5B191AD}"/>
          </ac:spMkLst>
        </pc:spChg>
      </pc:sldChg>
    </pc:docChg>
  </pc:docChgLst>
  <pc:docChgLst>
    <pc:chgData name="Christoffer Østergaard Carstens" userId="5d542c86-40b2-4e4f-ab37-dc2fab4fc46a" providerId="ADAL" clId="{B05A5F9E-0E0C-4B3B-A5A7-1C8619018A8A}"/>
    <pc:docChg chg="undo redo custSel addSld delSld modSld sldOrd">
      <pc:chgData name="Christoffer Østergaard Carstens" userId="5d542c86-40b2-4e4f-ab37-dc2fab4fc46a" providerId="ADAL" clId="{B05A5F9E-0E0C-4B3B-A5A7-1C8619018A8A}" dt="2024-08-20T11:25:01.727" v="1600" actId="478"/>
      <pc:docMkLst>
        <pc:docMk/>
      </pc:docMkLst>
      <pc:sldChg chg="modSp add del mod">
        <pc:chgData name="Christoffer Østergaard Carstens" userId="5d542c86-40b2-4e4f-ab37-dc2fab4fc46a" providerId="ADAL" clId="{B05A5F9E-0E0C-4B3B-A5A7-1C8619018A8A}" dt="2024-08-20T10:45:01.948" v="71" actId="47"/>
        <pc:sldMkLst>
          <pc:docMk/>
          <pc:sldMk cId="1917881820" sldId="1893"/>
        </pc:sldMkLst>
        <pc:picChg chg="mod">
          <ac:chgData name="Christoffer Østergaard Carstens" userId="5d542c86-40b2-4e4f-ab37-dc2fab4fc46a" providerId="ADAL" clId="{B05A5F9E-0E0C-4B3B-A5A7-1C8619018A8A}" dt="2024-08-20T10:43:38.642" v="63" actId="1036"/>
          <ac:picMkLst>
            <pc:docMk/>
            <pc:sldMk cId="1917881820" sldId="1893"/>
            <ac:picMk id="5" creationId="{D18DAD03-DFBA-205A-D1EE-A9105089B073}"/>
          </ac:picMkLst>
        </pc:picChg>
      </pc:sldChg>
      <pc:sldChg chg="add del">
        <pc:chgData name="Christoffer Østergaard Carstens" userId="5d542c86-40b2-4e4f-ab37-dc2fab4fc46a" providerId="ADAL" clId="{B05A5F9E-0E0C-4B3B-A5A7-1C8619018A8A}" dt="2024-08-20T10:45:02.920" v="72" actId="47"/>
        <pc:sldMkLst>
          <pc:docMk/>
          <pc:sldMk cId="2918176796" sldId="1894"/>
        </pc:sldMkLst>
      </pc:sldChg>
      <pc:sldChg chg="add del">
        <pc:chgData name="Christoffer Østergaard Carstens" userId="5d542c86-40b2-4e4f-ab37-dc2fab4fc46a" providerId="ADAL" clId="{B05A5F9E-0E0C-4B3B-A5A7-1C8619018A8A}" dt="2024-08-20T10:45:03.652" v="73" actId="47"/>
        <pc:sldMkLst>
          <pc:docMk/>
          <pc:sldMk cId="3002182002" sldId="1955"/>
        </pc:sldMkLst>
      </pc:sldChg>
      <pc:sldChg chg="delSp add del mod">
        <pc:chgData name="Christoffer Østergaard Carstens" userId="5d542c86-40b2-4e4f-ab37-dc2fab4fc46a" providerId="ADAL" clId="{B05A5F9E-0E0C-4B3B-A5A7-1C8619018A8A}" dt="2024-08-20T10:47:31.126" v="202" actId="47"/>
        <pc:sldMkLst>
          <pc:docMk/>
          <pc:sldMk cId="2325380687" sldId="1958"/>
        </pc:sldMkLst>
        <pc:picChg chg="del">
          <ac:chgData name="Christoffer Østergaard Carstens" userId="5d542c86-40b2-4e4f-ab37-dc2fab4fc46a" providerId="ADAL" clId="{B05A5F9E-0E0C-4B3B-A5A7-1C8619018A8A}" dt="2024-08-20T10:45:21.466" v="83" actId="478"/>
          <ac:picMkLst>
            <pc:docMk/>
            <pc:sldMk cId="2325380687" sldId="1958"/>
            <ac:picMk id="7" creationId="{BF813EFB-8AED-E7AD-8D7B-CC06CBCDEF18}"/>
          </ac:picMkLst>
        </pc:picChg>
        <pc:picChg chg="del">
          <ac:chgData name="Christoffer Østergaard Carstens" userId="5d542c86-40b2-4e4f-ab37-dc2fab4fc46a" providerId="ADAL" clId="{B05A5F9E-0E0C-4B3B-A5A7-1C8619018A8A}" dt="2024-08-20T10:45:35.545" v="87" actId="478"/>
          <ac:picMkLst>
            <pc:docMk/>
            <pc:sldMk cId="2325380687" sldId="1958"/>
            <ac:picMk id="9" creationId="{CB730DF0-BBA6-27EA-9889-E49ED384E5B4}"/>
          </ac:picMkLst>
        </pc:picChg>
      </pc:sldChg>
      <pc:sldChg chg="delSp modSp add mod">
        <pc:chgData name="Christoffer Østergaard Carstens" userId="5d542c86-40b2-4e4f-ab37-dc2fab4fc46a" providerId="ADAL" clId="{B05A5F9E-0E0C-4B3B-A5A7-1C8619018A8A}" dt="2024-08-20T11:20:43.452" v="1558" actId="14100"/>
        <pc:sldMkLst>
          <pc:docMk/>
          <pc:sldMk cId="2629843616" sldId="1959"/>
        </pc:sldMkLst>
        <pc:picChg chg="del">
          <ac:chgData name="Christoffer Østergaard Carstens" userId="5d542c86-40b2-4e4f-ab37-dc2fab4fc46a" providerId="ADAL" clId="{B05A5F9E-0E0C-4B3B-A5A7-1C8619018A8A}" dt="2024-08-20T10:44:41.115" v="64" actId="478"/>
          <ac:picMkLst>
            <pc:docMk/>
            <pc:sldMk cId="2629843616" sldId="1959"/>
            <ac:picMk id="2" creationId="{6F71C04C-F0F1-7930-47BE-69D3E2F5D98B}"/>
          </ac:picMkLst>
        </pc:picChg>
        <pc:picChg chg="mod">
          <ac:chgData name="Christoffer Østergaard Carstens" userId="5d542c86-40b2-4e4f-ab37-dc2fab4fc46a" providerId="ADAL" clId="{B05A5F9E-0E0C-4B3B-A5A7-1C8619018A8A}" dt="2024-08-20T11:20:43.452" v="1558" actId="14100"/>
          <ac:picMkLst>
            <pc:docMk/>
            <pc:sldMk cId="2629843616" sldId="1959"/>
            <ac:picMk id="6" creationId="{ECC81D6A-626F-6EBA-E1D6-2BBD6D3A1CAD}"/>
          </ac:picMkLst>
        </pc:picChg>
      </pc:sldChg>
      <pc:sldChg chg="add del">
        <pc:chgData name="Christoffer Østergaard Carstens" userId="5d542c86-40b2-4e4f-ab37-dc2fab4fc46a" providerId="ADAL" clId="{B05A5F9E-0E0C-4B3B-A5A7-1C8619018A8A}" dt="2024-08-20T10:47:27.991" v="201" actId="47"/>
        <pc:sldMkLst>
          <pc:docMk/>
          <pc:sldMk cId="2854603595" sldId="2006"/>
        </pc:sldMkLst>
      </pc:sldChg>
      <pc:sldChg chg="add del">
        <pc:chgData name="Christoffer Østergaard Carstens" userId="5d542c86-40b2-4e4f-ab37-dc2fab4fc46a" providerId="ADAL" clId="{B05A5F9E-0E0C-4B3B-A5A7-1C8619018A8A}" dt="2024-08-20T10:42:14.938" v="50" actId="47"/>
        <pc:sldMkLst>
          <pc:docMk/>
          <pc:sldMk cId="3259507829" sldId="2021"/>
        </pc:sldMkLst>
      </pc:sldChg>
      <pc:sldChg chg="addSp delSp modSp mod">
        <pc:chgData name="Christoffer Østergaard Carstens" userId="5d542c86-40b2-4e4f-ab37-dc2fab4fc46a" providerId="ADAL" clId="{B05A5F9E-0E0C-4B3B-A5A7-1C8619018A8A}" dt="2024-08-20T10:42:48.687" v="52" actId="26606"/>
        <pc:sldMkLst>
          <pc:docMk/>
          <pc:sldMk cId="1698665380" sldId="2030"/>
        </pc:sldMkLst>
        <pc:spChg chg="mod">
          <ac:chgData name="Christoffer Østergaard Carstens" userId="5d542c86-40b2-4e4f-ab37-dc2fab4fc46a" providerId="ADAL" clId="{B05A5F9E-0E0C-4B3B-A5A7-1C8619018A8A}" dt="2024-08-20T10:42:48.687" v="52" actId="26606"/>
          <ac:spMkLst>
            <pc:docMk/>
            <pc:sldMk cId="1698665380" sldId="2030"/>
            <ac:spMk id="2" creationId="{8D7B73C6-ED70-4F46-EFB2-55E4B97780E4}"/>
          </ac:spMkLst>
        </pc:spChg>
        <pc:spChg chg="mod">
          <ac:chgData name="Christoffer Østergaard Carstens" userId="5d542c86-40b2-4e4f-ab37-dc2fab4fc46a" providerId="ADAL" clId="{B05A5F9E-0E0C-4B3B-A5A7-1C8619018A8A}" dt="2024-08-20T10:42:48.687" v="52" actId="26606"/>
          <ac:spMkLst>
            <pc:docMk/>
            <pc:sldMk cId="1698665380" sldId="2030"/>
            <ac:spMk id="3" creationId="{34E4EC69-0ED7-871A-23EC-E04B08DB6E82}"/>
          </ac:spMkLst>
        </pc:spChg>
        <pc:spChg chg="del">
          <ac:chgData name="Christoffer Østergaard Carstens" userId="5d542c86-40b2-4e4f-ab37-dc2fab4fc46a" providerId="ADAL" clId="{B05A5F9E-0E0C-4B3B-A5A7-1C8619018A8A}" dt="2024-08-20T10:42:48.687" v="52" actId="26606"/>
          <ac:spMkLst>
            <pc:docMk/>
            <pc:sldMk cId="1698665380" sldId="2030"/>
            <ac:spMk id="9225" creationId="{48B13CA8-CBEA-4805-955D-CEBE32236560}"/>
          </ac:spMkLst>
        </pc:spChg>
        <pc:spChg chg="del">
          <ac:chgData name="Christoffer Østergaard Carstens" userId="5d542c86-40b2-4e4f-ab37-dc2fab4fc46a" providerId="ADAL" clId="{B05A5F9E-0E0C-4B3B-A5A7-1C8619018A8A}" dt="2024-08-20T10:42:48.687" v="52" actId="26606"/>
          <ac:spMkLst>
            <pc:docMk/>
            <pc:sldMk cId="1698665380" sldId="2030"/>
            <ac:spMk id="9226" creationId="{9D768B77-8742-43A0-AF16-6AC4D378E482}"/>
          </ac:spMkLst>
        </pc:spChg>
        <pc:spChg chg="add">
          <ac:chgData name="Christoffer Østergaard Carstens" userId="5d542c86-40b2-4e4f-ab37-dc2fab4fc46a" providerId="ADAL" clId="{B05A5F9E-0E0C-4B3B-A5A7-1C8619018A8A}" dt="2024-08-20T10:42:48.687" v="52" actId="26606"/>
          <ac:spMkLst>
            <pc:docMk/>
            <pc:sldMk cId="1698665380" sldId="2030"/>
            <ac:spMk id="9231" creationId="{3C54F4CE-85F0-46ED-80DA-9518C9251AD1}"/>
          </ac:spMkLst>
        </pc:spChg>
        <pc:spChg chg="add">
          <ac:chgData name="Christoffer Østergaard Carstens" userId="5d542c86-40b2-4e4f-ab37-dc2fab4fc46a" providerId="ADAL" clId="{B05A5F9E-0E0C-4B3B-A5A7-1C8619018A8A}" dt="2024-08-20T10:42:48.687" v="52" actId="26606"/>
          <ac:spMkLst>
            <pc:docMk/>
            <pc:sldMk cId="1698665380" sldId="2030"/>
            <ac:spMk id="9233" creationId="{DADD1FCA-8ACB-4958-81DD-4CDD6D3E1921}"/>
          </ac:spMkLst>
        </pc:spChg>
        <pc:picChg chg="add mod">
          <ac:chgData name="Christoffer Østergaard Carstens" userId="5d542c86-40b2-4e4f-ab37-dc2fab4fc46a" providerId="ADAL" clId="{B05A5F9E-0E0C-4B3B-A5A7-1C8619018A8A}" dt="2024-08-20T10:42:48.687" v="52" actId="26606"/>
          <ac:picMkLst>
            <pc:docMk/>
            <pc:sldMk cId="1698665380" sldId="2030"/>
            <ac:picMk id="1026" creationId="{4BE7F984-E761-EC7A-BEC8-6BD2A51CB077}"/>
          </ac:picMkLst>
        </pc:picChg>
        <pc:picChg chg="del">
          <ac:chgData name="Christoffer Østergaard Carstens" userId="5d542c86-40b2-4e4f-ab37-dc2fab4fc46a" providerId="ADAL" clId="{B05A5F9E-0E0C-4B3B-A5A7-1C8619018A8A}" dt="2024-08-20T10:37:00.555" v="22" actId="478"/>
          <ac:picMkLst>
            <pc:docMk/>
            <pc:sldMk cId="1698665380" sldId="2030"/>
            <ac:picMk id="9218" creationId="{DED7709C-EC37-7FDE-C296-88E3BA7AF8CB}"/>
          </ac:picMkLst>
        </pc:picChg>
      </pc:sldChg>
      <pc:sldChg chg="del">
        <pc:chgData name="Christoffer Østergaard Carstens" userId="5d542c86-40b2-4e4f-ab37-dc2fab4fc46a" providerId="ADAL" clId="{B05A5F9E-0E0C-4B3B-A5A7-1C8619018A8A}" dt="2024-08-20T10:41:52.013" v="24" actId="47"/>
        <pc:sldMkLst>
          <pc:docMk/>
          <pc:sldMk cId="1989320345" sldId="2031"/>
        </pc:sldMkLst>
      </pc:sldChg>
      <pc:sldChg chg="del">
        <pc:chgData name="Christoffer Østergaard Carstens" userId="5d542c86-40b2-4e4f-ab37-dc2fab4fc46a" providerId="ADAL" clId="{B05A5F9E-0E0C-4B3B-A5A7-1C8619018A8A}" dt="2024-08-20T10:41:52.198" v="25" actId="47"/>
        <pc:sldMkLst>
          <pc:docMk/>
          <pc:sldMk cId="2569035964" sldId="2032"/>
        </pc:sldMkLst>
      </pc:sldChg>
      <pc:sldChg chg="modSp add del mod ord">
        <pc:chgData name="Christoffer Østergaard Carstens" userId="5d542c86-40b2-4e4f-ab37-dc2fab4fc46a" providerId="ADAL" clId="{B05A5F9E-0E0C-4B3B-A5A7-1C8619018A8A}" dt="2024-08-20T11:20:53.805" v="1561"/>
        <pc:sldMkLst>
          <pc:docMk/>
          <pc:sldMk cId="16269026" sldId="2033"/>
        </pc:sldMkLst>
        <pc:spChg chg="mod">
          <ac:chgData name="Christoffer Østergaard Carstens" userId="5d542c86-40b2-4e4f-ab37-dc2fab4fc46a" providerId="ADAL" clId="{B05A5F9E-0E0C-4B3B-A5A7-1C8619018A8A}" dt="2024-08-20T11:19:19.598" v="1555" actId="20577"/>
          <ac:spMkLst>
            <pc:docMk/>
            <pc:sldMk cId="16269026" sldId="2033"/>
            <ac:spMk id="3" creationId="{E0F32FB8-B53B-10AB-912C-19A30EA34015}"/>
          </ac:spMkLst>
        </pc:spChg>
      </pc:sldChg>
      <pc:sldChg chg="new del">
        <pc:chgData name="Christoffer Østergaard Carstens" userId="5d542c86-40b2-4e4f-ab37-dc2fab4fc46a" providerId="ADAL" clId="{B05A5F9E-0E0C-4B3B-A5A7-1C8619018A8A}" dt="2024-08-20T10:42:12.192" v="48" actId="47"/>
        <pc:sldMkLst>
          <pc:docMk/>
          <pc:sldMk cId="763399815" sldId="2034"/>
        </pc:sldMkLst>
      </pc:sldChg>
      <pc:sldChg chg="addSp modSp new add del mod">
        <pc:chgData name="Christoffer Østergaard Carstens" userId="5d542c86-40b2-4e4f-ab37-dc2fab4fc46a" providerId="ADAL" clId="{B05A5F9E-0E0C-4B3B-A5A7-1C8619018A8A}" dt="2024-08-20T10:43:26.916" v="62" actId="22"/>
        <pc:sldMkLst>
          <pc:docMk/>
          <pc:sldMk cId="1092449978" sldId="2034"/>
        </pc:sldMkLst>
        <pc:spChg chg="add mod">
          <ac:chgData name="Christoffer Østergaard Carstens" userId="5d542c86-40b2-4e4f-ab37-dc2fab4fc46a" providerId="ADAL" clId="{B05A5F9E-0E0C-4B3B-A5A7-1C8619018A8A}" dt="2024-08-20T10:43:11.502" v="58" actId="20577"/>
          <ac:spMkLst>
            <pc:docMk/>
            <pc:sldMk cId="1092449978" sldId="2034"/>
            <ac:spMk id="4" creationId="{F424D85A-50FF-9E04-FC72-C211A4BC35AF}"/>
          </ac:spMkLst>
        </pc:spChg>
        <pc:spChg chg="add">
          <ac:chgData name="Christoffer Østergaard Carstens" userId="5d542c86-40b2-4e4f-ab37-dc2fab4fc46a" providerId="ADAL" clId="{B05A5F9E-0E0C-4B3B-A5A7-1C8619018A8A}" dt="2024-08-20T10:43:01.152" v="54"/>
          <ac:spMkLst>
            <pc:docMk/>
            <pc:sldMk cId="1092449978" sldId="2034"/>
            <ac:spMk id="5" creationId="{08365CD9-122D-CCEE-286B-4182CF5B3D83}"/>
          </ac:spMkLst>
        </pc:spChg>
        <pc:spChg chg="add mod">
          <ac:chgData name="Christoffer Østergaard Carstens" userId="5d542c86-40b2-4e4f-ab37-dc2fab4fc46a" providerId="ADAL" clId="{B05A5F9E-0E0C-4B3B-A5A7-1C8619018A8A}" dt="2024-08-20T10:43:11.370" v="57"/>
          <ac:spMkLst>
            <pc:docMk/>
            <pc:sldMk cId="1092449978" sldId="2034"/>
            <ac:spMk id="6" creationId="{A4E78E78-1C9B-2E1C-77C2-151FE5D744FD}"/>
          </ac:spMkLst>
        </pc:spChg>
        <pc:spChg chg="add mod">
          <ac:chgData name="Christoffer Østergaard Carstens" userId="5d542c86-40b2-4e4f-ab37-dc2fab4fc46a" providerId="ADAL" clId="{B05A5F9E-0E0C-4B3B-A5A7-1C8619018A8A}" dt="2024-08-20T10:43:11.370" v="57"/>
          <ac:spMkLst>
            <pc:docMk/>
            <pc:sldMk cId="1092449978" sldId="2034"/>
            <ac:spMk id="7" creationId="{B815EAF1-B230-89C6-BBAF-7C62DA442ABF}"/>
          </ac:spMkLst>
        </pc:spChg>
        <pc:spChg chg="add">
          <ac:chgData name="Christoffer Østergaard Carstens" userId="5d542c86-40b2-4e4f-ab37-dc2fab4fc46a" providerId="ADAL" clId="{B05A5F9E-0E0C-4B3B-A5A7-1C8619018A8A}" dt="2024-08-20T10:43:13.290" v="59"/>
          <ac:spMkLst>
            <pc:docMk/>
            <pc:sldMk cId="1092449978" sldId="2034"/>
            <ac:spMk id="8" creationId="{007CCD31-FBD8-96D9-6246-FEC694953FC5}"/>
          </ac:spMkLst>
        </pc:spChg>
        <pc:spChg chg="add">
          <ac:chgData name="Christoffer Østergaard Carstens" userId="5d542c86-40b2-4e4f-ab37-dc2fab4fc46a" providerId="ADAL" clId="{B05A5F9E-0E0C-4B3B-A5A7-1C8619018A8A}" dt="2024-08-20T10:43:13.290" v="59"/>
          <ac:spMkLst>
            <pc:docMk/>
            <pc:sldMk cId="1092449978" sldId="2034"/>
            <ac:spMk id="9" creationId="{79E376C3-7F92-FEAC-2992-22838C7D8A6F}"/>
          </ac:spMkLst>
        </pc:spChg>
        <pc:picChg chg="add">
          <ac:chgData name="Christoffer Østergaard Carstens" userId="5d542c86-40b2-4e4f-ab37-dc2fab4fc46a" providerId="ADAL" clId="{B05A5F9E-0E0C-4B3B-A5A7-1C8619018A8A}" dt="2024-08-20T10:43:26.916" v="62" actId="22"/>
          <ac:picMkLst>
            <pc:docMk/>
            <pc:sldMk cId="1092449978" sldId="2034"/>
            <ac:picMk id="11" creationId="{07763A8E-6E44-4DB9-B5B0-D81DFA6675BE}"/>
          </ac:picMkLst>
        </pc:picChg>
        <pc:picChg chg="add">
          <ac:chgData name="Christoffer Østergaard Carstens" userId="5d542c86-40b2-4e4f-ab37-dc2fab4fc46a" providerId="ADAL" clId="{B05A5F9E-0E0C-4B3B-A5A7-1C8619018A8A}" dt="2024-08-20T10:43:01.152" v="54"/>
          <ac:picMkLst>
            <pc:docMk/>
            <pc:sldMk cId="1092449978" sldId="2034"/>
            <ac:picMk id="2051" creationId="{AA10DD5C-81EC-2026-3077-88CE85BC9CD0}"/>
          </ac:picMkLst>
        </pc:picChg>
        <pc:picChg chg="add mod">
          <ac:chgData name="Christoffer Østergaard Carstens" userId="5d542c86-40b2-4e4f-ab37-dc2fab4fc46a" providerId="ADAL" clId="{B05A5F9E-0E0C-4B3B-A5A7-1C8619018A8A}" dt="2024-08-20T10:43:11.370" v="57"/>
          <ac:picMkLst>
            <pc:docMk/>
            <pc:sldMk cId="1092449978" sldId="2034"/>
            <ac:picMk id="2054" creationId="{B39453B2-F197-16D1-CB03-19AAC9813C65}"/>
          </ac:picMkLst>
        </pc:picChg>
        <pc:picChg chg="add">
          <ac:chgData name="Christoffer Østergaard Carstens" userId="5d542c86-40b2-4e4f-ab37-dc2fab4fc46a" providerId="ADAL" clId="{B05A5F9E-0E0C-4B3B-A5A7-1C8619018A8A}" dt="2024-08-20T10:43:13.290" v="59"/>
          <ac:picMkLst>
            <pc:docMk/>
            <pc:sldMk cId="1092449978" sldId="2034"/>
            <ac:picMk id="2057" creationId="{C8387F21-182D-02FC-79C8-83B08D2E27FD}"/>
          </ac:picMkLst>
        </pc:picChg>
      </pc:sldChg>
      <pc:sldChg chg="add del">
        <pc:chgData name="Christoffer Østergaard Carstens" userId="5d542c86-40b2-4e4f-ab37-dc2fab4fc46a" providerId="ADAL" clId="{B05A5F9E-0E0C-4B3B-A5A7-1C8619018A8A}" dt="2024-08-20T10:42:09.809" v="46" actId="47"/>
        <pc:sldMkLst>
          <pc:docMk/>
          <pc:sldMk cId="3662589857" sldId="2034"/>
        </pc:sldMkLst>
      </pc:sldChg>
      <pc:sldChg chg="add del">
        <pc:chgData name="Christoffer Østergaard Carstens" userId="5d542c86-40b2-4e4f-ab37-dc2fab4fc46a" providerId="ADAL" clId="{B05A5F9E-0E0C-4B3B-A5A7-1C8619018A8A}" dt="2024-08-20T10:42:08.240" v="45" actId="47"/>
        <pc:sldMkLst>
          <pc:docMk/>
          <pc:sldMk cId="1612482632" sldId="2035"/>
        </pc:sldMkLst>
      </pc:sldChg>
      <pc:sldChg chg="addSp delSp modSp new del mod setBg">
        <pc:chgData name="Christoffer Østergaard Carstens" userId="5d542c86-40b2-4e4f-ab37-dc2fab4fc46a" providerId="ADAL" clId="{B05A5F9E-0E0C-4B3B-A5A7-1C8619018A8A}" dt="2024-08-20T10:52:19.677" v="451" actId="47"/>
        <pc:sldMkLst>
          <pc:docMk/>
          <pc:sldMk cId="4054239325" sldId="2035"/>
        </pc:sldMkLst>
        <pc:spChg chg="add del">
          <ac:chgData name="Christoffer Østergaard Carstens" userId="5d542c86-40b2-4e4f-ab37-dc2fab4fc46a" providerId="ADAL" clId="{B05A5F9E-0E0C-4B3B-A5A7-1C8619018A8A}" dt="2024-08-20T10:45:14.400" v="81" actId="26606"/>
          <ac:spMkLst>
            <pc:docMk/>
            <pc:sldMk cId="4054239325" sldId="2035"/>
            <ac:spMk id="2" creationId="{26F73CC0-5D1F-F2BB-6F74-46830F25D6E4}"/>
          </ac:spMkLst>
        </pc:spChg>
        <pc:spChg chg="add del">
          <ac:chgData name="Christoffer Østergaard Carstens" userId="5d542c86-40b2-4e4f-ab37-dc2fab4fc46a" providerId="ADAL" clId="{B05A5F9E-0E0C-4B3B-A5A7-1C8619018A8A}" dt="2024-08-20T10:45:14.400" v="81" actId="26606"/>
          <ac:spMkLst>
            <pc:docMk/>
            <pc:sldMk cId="4054239325" sldId="2035"/>
            <ac:spMk id="3" creationId="{26CB7D09-1BE0-BB69-A48D-53D5524C3898}"/>
          </ac:spMkLst>
        </pc:spChg>
        <pc:spChg chg="add del">
          <ac:chgData name="Christoffer Østergaard Carstens" userId="5d542c86-40b2-4e4f-ab37-dc2fab4fc46a" providerId="ADAL" clId="{B05A5F9E-0E0C-4B3B-A5A7-1C8619018A8A}" dt="2024-08-20T10:45:14.400" v="80" actId="26606"/>
          <ac:spMkLst>
            <pc:docMk/>
            <pc:sldMk cId="4054239325" sldId="2035"/>
            <ac:spMk id="6" creationId="{26F73CC0-5D1F-F2BB-6F74-46830F25D6E4}"/>
          </ac:spMkLst>
        </pc:spChg>
        <pc:spChg chg="add del">
          <ac:chgData name="Christoffer Østergaard Carstens" userId="5d542c86-40b2-4e4f-ab37-dc2fab4fc46a" providerId="ADAL" clId="{B05A5F9E-0E0C-4B3B-A5A7-1C8619018A8A}" dt="2024-08-20T10:45:14.400" v="80" actId="26606"/>
          <ac:spMkLst>
            <pc:docMk/>
            <pc:sldMk cId="4054239325" sldId="2035"/>
            <ac:spMk id="7" creationId="{26CB7D09-1BE0-BB69-A48D-53D5524C3898}"/>
          </ac:spMkLst>
        </pc:spChg>
        <pc:spChg chg="add del">
          <ac:chgData name="Christoffer Østergaard Carstens" userId="5d542c86-40b2-4e4f-ab37-dc2fab4fc46a" providerId="ADAL" clId="{B05A5F9E-0E0C-4B3B-A5A7-1C8619018A8A}" dt="2024-08-20T10:45:14.400" v="80" actId="26606"/>
          <ac:spMkLst>
            <pc:docMk/>
            <pc:sldMk cId="4054239325" sldId="2035"/>
            <ac:spMk id="9" creationId="{131BAD53-4E89-4F62-BBB7-26359763ED39}"/>
          </ac:spMkLst>
        </pc:spChg>
        <pc:spChg chg="add del">
          <ac:chgData name="Christoffer Østergaard Carstens" userId="5d542c86-40b2-4e4f-ab37-dc2fab4fc46a" providerId="ADAL" clId="{B05A5F9E-0E0C-4B3B-A5A7-1C8619018A8A}" dt="2024-08-20T10:45:14.400" v="80" actId="26606"/>
          <ac:spMkLst>
            <pc:docMk/>
            <pc:sldMk cId="4054239325" sldId="2035"/>
            <ac:spMk id="11" creationId="{62756DA2-40EB-4C6F-B962-5822FFB54FB6}"/>
          </ac:spMkLst>
        </pc:spChg>
        <pc:picChg chg="add mod">
          <ac:chgData name="Christoffer Østergaard Carstens" userId="5d542c86-40b2-4e4f-ab37-dc2fab4fc46a" providerId="ADAL" clId="{B05A5F9E-0E0C-4B3B-A5A7-1C8619018A8A}" dt="2024-08-20T10:51:09.642" v="391" actId="1076"/>
          <ac:picMkLst>
            <pc:docMk/>
            <pc:sldMk cId="4054239325" sldId="2035"/>
            <ac:picMk id="4" creationId="{12BF7572-C082-5AF0-880B-CC96C52CD150}"/>
          </ac:picMkLst>
        </pc:picChg>
      </pc:sldChg>
      <pc:sldChg chg="addSp delSp modSp new del mod setBg">
        <pc:chgData name="Christoffer Østergaard Carstens" userId="5d542c86-40b2-4e4f-ab37-dc2fab4fc46a" providerId="ADAL" clId="{B05A5F9E-0E0C-4B3B-A5A7-1C8619018A8A}" dt="2024-08-20T10:53:05.896" v="478" actId="47"/>
        <pc:sldMkLst>
          <pc:docMk/>
          <pc:sldMk cId="1953941500" sldId="2036"/>
        </pc:sldMkLst>
        <pc:spChg chg="del">
          <ac:chgData name="Christoffer Østergaard Carstens" userId="5d542c86-40b2-4e4f-ab37-dc2fab4fc46a" providerId="ADAL" clId="{B05A5F9E-0E0C-4B3B-A5A7-1C8619018A8A}" dt="2024-08-20T10:45:31.455" v="86" actId="26606"/>
          <ac:spMkLst>
            <pc:docMk/>
            <pc:sldMk cId="1953941500" sldId="2036"/>
            <ac:spMk id="2" creationId="{202426BC-0D08-1069-7799-1CA7D110FEB7}"/>
          </ac:spMkLst>
        </pc:spChg>
        <pc:spChg chg="del">
          <ac:chgData name="Christoffer Østergaard Carstens" userId="5d542c86-40b2-4e4f-ab37-dc2fab4fc46a" providerId="ADAL" clId="{B05A5F9E-0E0C-4B3B-A5A7-1C8619018A8A}" dt="2024-08-20T10:45:31.455" v="86" actId="26606"/>
          <ac:spMkLst>
            <pc:docMk/>
            <pc:sldMk cId="1953941500" sldId="2036"/>
            <ac:spMk id="3" creationId="{39ABC5AE-F469-5BAE-091F-97BD074F25F9}"/>
          </ac:spMkLst>
        </pc:spChg>
        <pc:spChg chg="add">
          <ac:chgData name="Christoffer Østergaard Carstens" userId="5d542c86-40b2-4e4f-ab37-dc2fab4fc46a" providerId="ADAL" clId="{B05A5F9E-0E0C-4B3B-A5A7-1C8619018A8A}" dt="2024-08-20T10:45:31.455" v="86" actId="26606"/>
          <ac:spMkLst>
            <pc:docMk/>
            <pc:sldMk cId="1953941500" sldId="2036"/>
            <ac:spMk id="9" creationId="{42A4FC2C-047E-45A5-965D-8E1E3BF09BC6}"/>
          </ac:spMkLst>
        </pc:spChg>
        <pc:picChg chg="add mod">
          <ac:chgData name="Christoffer Østergaard Carstens" userId="5d542c86-40b2-4e4f-ab37-dc2fab4fc46a" providerId="ADAL" clId="{B05A5F9E-0E0C-4B3B-A5A7-1C8619018A8A}" dt="2024-08-20T10:45:31.455" v="86" actId="26606"/>
          <ac:picMkLst>
            <pc:docMk/>
            <pc:sldMk cId="1953941500" sldId="2036"/>
            <ac:picMk id="4" creationId="{554EBEC9-2C6E-2088-0480-04A330453993}"/>
          </ac:picMkLst>
        </pc:picChg>
      </pc:sldChg>
      <pc:sldChg chg="add del">
        <pc:chgData name="Christoffer Østergaard Carstens" userId="5d542c86-40b2-4e4f-ab37-dc2fab4fc46a" providerId="ADAL" clId="{B05A5F9E-0E0C-4B3B-A5A7-1C8619018A8A}" dt="2024-08-20T10:42:08.086" v="44" actId="47"/>
        <pc:sldMkLst>
          <pc:docMk/>
          <pc:sldMk cId="3256143000" sldId="2036"/>
        </pc:sldMkLst>
      </pc:sldChg>
      <pc:sldChg chg="del">
        <pc:chgData name="Christoffer Østergaard Carstens" userId="5d542c86-40b2-4e4f-ab37-dc2fab4fc46a" providerId="ADAL" clId="{B05A5F9E-0E0C-4B3B-A5A7-1C8619018A8A}" dt="2024-08-20T10:42:07.487" v="43" actId="47"/>
        <pc:sldMkLst>
          <pc:docMk/>
          <pc:sldMk cId="1144869626" sldId="2037"/>
        </pc:sldMkLst>
      </pc:sldChg>
      <pc:sldChg chg="addSp modSp new mod setBg">
        <pc:chgData name="Christoffer Østergaard Carstens" userId="5d542c86-40b2-4e4f-ab37-dc2fab4fc46a" providerId="ADAL" clId="{B05A5F9E-0E0C-4B3B-A5A7-1C8619018A8A}" dt="2024-08-20T10:53:08.903" v="479" actId="26606"/>
        <pc:sldMkLst>
          <pc:docMk/>
          <pc:sldMk cId="3258190670" sldId="2037"/>
        </pc:sldMkLst>
        <pc:spChg chg="mod">
          <ac:chgData name="Christoffer Østergaard Carstens" userId="5d542c86-40b2-4e4f-ab37-dc2fab4fc46a" providerId="ADAL" clId="{B05A5F9E-0E0C-4B3B-A5A7-1C8619018A8A}" dt="2024-08-20T10:53:08.903" v="479" actId="26606"/>
          <ac:spMkLst>
            <pc:docMk/>
            <pc:sldMk cId="3258190670" sldId="2037"/>
            <ac:spMk id="2" creationId="{ED802F8D-2FA7-A0FE-D78B-96D604B9B882}"/>
          </ac:spMkLst>
        </pc:spChg>
        <pc:spChg chg="mod ord">
          <ac:chgData name="Christoffer Østergaard Carstens" userId="5d542c86-40b2-4e4f-ab37-dc2fab4fc46a" providerId="ADAL" clId="{B05A5F9E-0E0C-4B3B-A5A7-1C8619018A8A}" dt="2024-08-20T10:53:08.903" v="479" actId="26606"/>
          <ac:spMkLst>
            <pc:docMk/>
            <pc:sldMk cId="3258190670" sldId="2037"/>
            <ac:spMk id="3" creationId="{1C2590D5-AC22-8C03-46D2-7173899685F1}"/>
          </ac:spMkLst>
        </pc:spChg>
        <pc:spChg chg="add">
          <ac:chgData name="Christoffer Østergaard Carstens" userId="5d542c86-40b2-4e4f-ab37-dc2fab4fc46a" providerId="ADAL" clId="{B05A5F9E-0E0C-4B3B-A5A7-1C8619018A8A}" dt="2024-08-20T10:53:08.903" v="479" actId="26606"/>
          <ac:spMkLst>
            <pc:docMk/>
            <pc:sldMk cId="3258190670" sldId="2037"/>
            <ac:spMk id="9" creationId="{2C61293E-6EBE-43EF-A52C-9BEBFD7679D4}"/>
          </ac:spMkLst>
        </pc:spChg>
        <pc:spChg chg="add">
          <ac:chgData name="Christoffer Østergaard Carstens" userId="5d542c86-40b2-4e4f-ab37-dc2fab4fc46a" providerId="ADAL" clId="{B05A5F9E-0E0C-4B3B-A5A7-1C8619018A8A}" dt="2024-08-20T10:53:08.903" v="479" actId="26606"/>
          <ac:spMkLst>
            <pc:docMk/>
            <pc:sldMk cId="3258190670" sldId="2037"/>
            <ac:spMk id="11" creationId="{21540236-BFD5-4A9D-8840-4703E7F76825}"/>
          </ac:spMkLst>
        </pc:spChg>
        <pc:picChg chg="add mod">
          <ac:chgData name="Christoffer Østergaard Carstens" userId="5d542c86-40b2-4e4f-ab37-dc2fab4fc46a" providerId="ADAL" clId="{B05A5F9E-0E0C-4B3B-A5A7-1C8619018A8A}" dt="2024-08-20T10:53:08.903" v="479" actId="26606"/>
          <ac:picMkLst>
            <pc:docMk/>
            <pc:sldMk cId="3258190670" sldId="2037"/>
            <ac:picMk id="4" creationId="{00B8F044-7504-4367-A7EB-31CBC5ADEE32}"/>
          </ac:picMkLst>
        </pc:picChg>
      </pc:sldChg>
      <pc:sldChg chg="del">
        <pc:chgData name="Christoffer Østergaard Carstens" userId="5d542c86-40b2-4e4f-ab37-dc2fab4fc46a" providerId="ADAL" clId="{B05A5F9E-0E0C-4B3B-A5A7-1C8619018A8A}" dt="2024-08-20T10:42:06.871" v="41" actId="47"/>
        <pc:sldMkLst>
          <pc:docMk/>
          <pc:sldMk cId="2573034537" sldId="2038"/>
        </pc:sldMkLst>
      </pc:sldChg>
      <pc:sldChg chg="modSp new mod">
        <pc:chgData name="Christoffer Østergaard Carstens" userId="5d542c86-40b2-4e4f-ab37-dc2fab4fc46a" providerId="ADAL" clId="{B05A5F9E-0E0C-4B3B-A5A7-1C8619018A8A}" dt="2024-08-20T10:51:02.861" v="388"/>
        <pc:sldMkLst>
          <pc:docMk/>
          <pc:sldMk cId="2608731304" sldId="2038"/>
        </pc:sldMkLst>
        <pc:spChg chg="mod">
          <ac:chgData name="Christoffer Østergaard Carstens" userId="5d542c86-40b2-4e4f-ab37-dc2fab4fc46a" providerId="ADAL" clId="{B05A5F9E-0E0C-4B3B-A5A7-1C8619018A8A}" dt="2024-08-20T10:50:12.939" v="228" actId="20577"/>
          <ac:spMkLst>
            <pc:docMk/>
            <pc:sldMk cId="2608731304" sldId="2038"/>
            <ac:spMk id="2" creationId="{1A3A9902-048F-516C-DDD2-288CDCB7178F}"/>
          </ac:spMkLst>
        </pc:spChg>
        <pc:spChg chg="mod">
          <ac:chgData name="Christoffer Østergaard Carstens" userId="5d542c86-40b2-4e4f-ab37-dc2fab4fc46a" providerId="ADAL" clId="{B05A5F9E-0E0C-4B3B-A5A7-1C8619018A8A}" dt="2024-08-20T10:51:02.861" v="388"/>
          <ac:spMkLst>
            <pc:docMk/>
            <pc:sldMk cId="2608731304" sldId="2038"/>
            <ac:spMk id="3" creationId="{1B37E5DC-DEE0-6A53-3B83-D079DD75BA01}"/>
          </ac:spMkLst>
        </pc:spChg>
      </pc:sldChg>
      <pc:sldChg chg="addSp modSp new mod setBg">
        <pc:chgData name="Christoffer Østergaard Carstens" userId="5d542c86-40b2-4e4f-ab37-dc2fab4fc46a" providerId="ADAL" clId="{B05A5F9E-0E0C-4B3B-A5A7-1C8619018A8A}" dt="2024-08-20T10:52:14.046" v="450" actId="20577"/>
        <pc:sldMkLst>
          <pc:docMk/>
          <pc:sldMk cId="271798299" sldId="2039"/>
        </pc:sldMkLst>
        <pc:spChg chg="mod">
          <ac:chgData name="Christoffer Østergaard Carstens" userId="5d542c86-40b2-4e4f-ab37-dc2fab4fc46a" providerId="ADAL" clId="{B05A5F9E-0E0C-4B3B-A5A7-1C8619018A8A}" dt="2024-08-20T10:51:49.632" v="433" actId="26606"/>
          <ac:spMkLst>
            <pc:docMk/>
            <pc:sldMk cId="271798299" sldId="2039"/>
            <ac:spMk id="2" creationId="{FC91723D-4BD3-06FC-F513-E41D2EC4242F}"/>
          </ac:spMkLst>
        </pc:spChg>
        <pc:spChg chg="mod">
          <ac:chgData name="Christoffer Østergaard Carstens" userId="5d542c86-40b2-4e4f-ab37-dc2fab4fc46a" providerId="ADAL" clId="{B05A5F9E-0E0C-4B3B-A5A7-1C8619018A8A}" dt="2024-08-20T10:52:14.046" v="450" actId="20577"/>
          <ac:spMkLst>
            <pc:docMk/>
            <pc:sldMk cId="271798299" sldId="2039"/>
            <ac:spMk id="3" creationId="{BBE0316D-7E0C-000A-BF2B-0014389C556B}"/>
          </ac:spMkLst>
        </pc:spChg>
        <pc:spChg chg="add">
          <ac:chgData name="Christoffer Østergaard Carstens" userId="5d542c86-40b2-4e4f-ab37-dc2fab4fc46a" providerId="ADAL" clId="{B05A5F9E-0E0C-4B3B-A5A7-1C8619018A8A}" dt="2024-08-20T10:51:49.632" v="433" actId="26606"/>
          <ac:spMkLst>
            <pc:docMk/>
            <pc:sldMk cId="271798299" sldId="2039"/>
            <ac:spMk id="9" creationId="{2B97F24A-32CE-4C1C-A50D-3016B394DCFB}"/>
          </ac:spMkLst>
        </pc:spChg>
        <pc:spChg chg="add">
          <ac:chgData name="Christoffer Østergaard Carstens" userId="5d542c86-40b2-4e4f-ab37-dc2fab4fc46a" providerId="ADAL" clId="{B05A5F9E-0E0C-4B3B-A5A7-1C8619018A8A}" dt="2024-08-20T10:51:49.632" v="433" actId="26606"/>
          <ac:spMkLst>
            <pc:docMk/>
            <pc:sldMk cId="271798299" sldId="2039"/>
            <ac:spMk id="11" creationId="{CD8B4F24-440B-49E9-B85D-733523DC064B}"/>
          </ac:spMkLst>
        </pc:spChg>
        <pc:picChg chg="add mod">
          <ac:chgData name="Christoffer Østergaard Carstens" userId="5d542c86-40b2-4e4f-ab37-dc2fab4fc46a" providerId="ADAL" clId="{B05A5F9E-0E0C-4B3B-A5A7-1C8619018A8A}" dt="2024-08-20T10:51:49.632" v="433" actId="26606"/>
          <ac:picMkLst>
            <pc:docMk/>
            <pc:sldMk cId="271798299" sldId="2039"/>
            <ac:picMk id="4" creationId="{777010B5-C815-C740-837F-4ED4781C93E2}"/>
          </ac:picMkLst>
        </pc:picChg>
      </pc:sldChg>
      <pc:sldChg chg="del">
        <pc:chgData name="Christoffer Østergaard Carstens" userId="5d542c86-40b2-4e4f-ab37-dc2fab4fc46a" providerId="ADAL" clId="{B05A5F9E-0E0C-4B3B-A5A7-1C8619018A8A}" dt="2024-08-20T10:42:06.724" v="40" actId="47"/>
        <pc:sldMkLst>
          <pc:docMk/>
          <pc:sldMk cId="3100098221" sldId="2039"/>
        </pc:sldMkLst>
      </pc:sldChg>
      <pc:sldChg chg="del">
        <pc:chgData name="Christoffer Østergaard Carstens" userId="5d542c86-40b2-4e4f-ab37-dc2fab4fc46a" providerId="ADAL" clId="{B05A5F9E-0E0C-4B3B-A5A7-1C8619018A8A}" dt="2024-08-20T10:42:06.602" v="39" actId="47"/>
        <pc:sldMkLst>
          <pc:docMk/>
          <pc:sldMk cId="1485411960" sldId="2040"/>
        </pc:sldMkLst>
      </pc:sldChg>
      <pc:sldChg chg="addSp modSp new mod setBg">
        <pc:chgData name="Christoffer Østergaard Carstens" userId="5d542c86-40b2-4e4f-ab37-dc2fab4fc46a" providerId="ADAL" clId="{B05A5F9E-0E0C-4B3B-A5A7-1C8619018A8A}" dt="2024-08-20T10:53:01.537" v="477" actId="26606"/>
        <pc:sldMkLst>
          <pc:docMk/>
          <pc:sldMk cId="3144519864" sldId="2040"/>
        </pc:sldMkLst>
        <pc:spChg chg="mod">
          <ac:chgData name="Christoffer Østergaard Carstens" userId="5d542c86-40b2-4e4f-ab37-dc2fab4fc46a" providerId="ADAL" clId="{B05A5F9E-0E0C-4B3B-A5A7-1C8619018A8A}" dt="2024-08-20T10:53:01.537" v="477" actId="26606"/>
          <ac:spMkLst>
            <pc:docMk/>
            <pc:sldMk cId="3144519864" sldId="2040"/>
            <ac:spMk id="2" creationId="{C5B31DC3-B7E3-0FBA-DB7A-7A3A7E6B0B33}"/>
          </ac:spMkLst>
        </pc:spChg>
        <pc:spChg chg="mod">
          <ac:chgData name="Christoffer Østergaard Carstens" userId="5d542c86-40b2-4e4f-ab37-dc2fab4fc46a" providerId="ADAL" clId="{B05A5F9E-0E0C-4B3B-A5A7-1C8619018A8A}" dt="2024-08-20T10:53:01.537" v="477" actId="26606"/>
          <ac:spMkLst>
            <pc:docMk/>
            <pc:sldMk cId="3144519864" sldId="2040"/>
            <ac:spMk id="3" creationId="{6BCAB69C-F9C5-67D1-8967-2C5BA2349347}"/>
          </ac:spMkLst>
        </pc:spChg>
        <pc:spChg chg="add">
          <ac:chgData name="Christoffer Østergaard Carstens" userId="5d542c86-40b2-4e4f-ab37-dc2fab4fc46a" providerId="ADAL" clId="{B05A5F9E-0E0C-4B3B-A5A7-1C8619018A8A}" dt="2024-08-20T10:53:01.537" v="477" actId="26606"/>
          <ac:spMkLst>
            <pc:docMk/>
            <pc:sldMk cId="3144519864" sldId="2040"/>
            <ac:spMk id="9" creationId="{2B97F24A-32CE-4C1C-A50D-3016B394DCFB}"/>
          </ac:spMkLst>
        </pc:spChg>
        <pc:spChg chg="add">
          <ac:chgData name="Christoffer Østergaard Carstens" userId="5d542c86-40b2-4e4f-ab37-dc2fab4fc46a" providerId="ADAL" clId="{B05A5F9E-0E0C-4B3B-A5A7-1C8619018A8A}" dt="2024-08-20T10:53:01.537" v="477" actId="26606"/>
          <ac:spMkLst>
            <pc:docMk/>
            <pc:sldMk cId="3144519864" sldId="2040"/>
            <ac:spMk id="11" creationId="{6357EC4F-235E-4222-A36F-C7878ACE37F2}"/>
          </ac:spMkLst>
        </pc:spChg>
        <pc:picChg chg="add mod">
          <ac:chgData name="Christoffer Østergaard Carstens" userId="5d542c86-40b2-4e4f-ab37-dc2fab4fc46a" providerId="ADAL" clId="{B05A5F9E-0E0C-4B3B-A5A7-1C8619018A8A}" dt="2024-08-20T10:53:01.537" v="477" actId="26606"/>
          <ac:picMkLst>
            <pc:docMk/>
            <pc:sldMk cId="3144519864" sldId="2040"/>
            <ac:picMk id="4" creationId="{ACFCAFB8-B1A6-27C1-A7DE-47AABEDDB504}"/>
          </ac:picMkLst>
        </pc:picChg>
      </pc:sldChg>
      <pc:sldChg chg="del">
        <pc:chgData name="Christoffer Østergaard Carstens" userId="5d542c86-40b2-4e4f-ab37-dc2fab4fc46a" providerId="ADAL" clId="{B05A5F9E-0E0C-4B3B-A5A7-1C8619018A8A}" dt="2024-08-20T10:42:06.470" v="38" actId="47"/>
        <pc:sldMkLst>
          <pc:docMk/>
          <pc:sldMk cId="252583886" sldId="2041"/>
        </pc:sldMkLst>
      </pc:sldChg>
      <pc:sldChg chg="addSp delSp modSp new mod">
        <pc:chgData name="Christoffer Østergaard Carstens" userId="5d542c86-40b2-4e4f-ab37-dc2fab4fc46a" providerId="ADAL" clId="{B05A5F9E-0E0C-4B3B-A5A7-1C8619018A8A}" dt="2024-08-20T11:20:59.544" v="1563" actId="20577"/>
        <pc:sldMkLst>
          <pc:docMk/>
          <pc:sldMk cId="1368566970" sldId="2041"/>
        </pc:sldMkLst>
        <pc:spChg chg="add del mod">
          <ac:chgData name="Christoffer Østergaard Carstens" userId="5d542c86-40b2-4e4f-ab37-dc2fab4fc46a" providerId="ADAL" clId="{B05A5F9E-0E0C-4B3B-A5A7-1C8619018A8A}" dt="2024-08-20T10:56:23.675" v="545" actId="20577"/>
          <ac:spMkLst>
            <pc:docMk/>
            <pc:sldMk cId="1368566970" sldId="2041"/>
            <ac:spMk id="2" creationId="{E43BAC05-BC63-77F1-710E-B9D893A8C578}"/>
          </ac:spMkLst>
        </pc:spChg>
        <pc:spChg chg="mod">
          <ac:chgData name="Christoffer Østergaard Carstens" userId="5d542c86-40b2-4e4f-ab37-dc2fab4fc46a" providerId="ADAL" clId="{B05A5F9E-0E0C-4B3B-A5A7-1C8619018A8A}" dt="2024-08-20T11:20:59.544" v="1563" actId="20577"/>
          <ac:spMkLst>
            <pc:docMk/>
            <pc:sldMk cId="1368566970" sldId="2041"/>
            <ac:spMk id="3" creationId="{A34ABF8D-9E89-A493-A359-0B824C0C8FDD}"/>
          </ac:spMkLst>
        </pc:spChg>
        <pc:spChg chg="add mod">
          <ac:chgData name="Christoffer Østergaard Carstens" userId="5d542c86-40b2-4e4f-ab37-dc2fab4fc46a" providerId="ADAL" clId="{B05A5F9E-0E0C-4B3B-A5A7-1C8619018A8A}" dt="2024-08-20T10:55:18.785" v="489"/>
          <ac:spMkLst>
            <pc:docMk/>
            <pc:sldMk cId="1368566970" sldId="2041"/>
            <ac:spMk id="4" creationId="{F82D6D10-EBDE-98A9-A049-419B60B507DD}"/>
          </ac:spMkLst>
        </pc:spChg>
      </pc:sldChg>
      <pc:sldChg chg="modSp new mod">
        <pc:chgData name="Christoffer Østergaard Carstens" userId="5d542c86-40b2-4e4f-ab37-dc2fab4fc46a" providerId="ADAL" clId="{B05A5F9E-0E0C-4B3B-A5A7-1C8619018A8A}" dt="2024-08-20T11:20:47.943" v="1559" actId="20577"/>
        <pc:sldMkLst>
          <pc:docMk/>
          <pc:sldMk cId="694099973" sldId="2042"/>
        </pc:sldMkLst>
        <pc:spChg chg="mod">
          <ac:chgData name="Christoffer Østergaard Carstens" userId="5d542c86-40b2-4e4f-ab37-dc2fab4fc46a" providerId="ADAL" clId="{B05A5F9E-0E0C-4B3B-A5A7-1C8619018A8A}" dt="2024-08-20T11:03:39.616" v="659" actId="20577"/>
          <ac:spMkLst>
            <pc:docMk/>
            <pc:sldMk cId="694099973" sldId="2042"/>
            <ac:spMk id="2" creationId="{EBC87963-2D9A-5A17-13FD-9DBBF1CC72BC}"/>
          </ac:spMkLst>
        </pc:spChg>
        <pc:spChg chg="mod">
          <ac:chgData name="Christoffer Østergaard Carstens" userId="5d542c86-40b2-4e4f-ab37-dc2fab4fc46a" providerId="ADAL" clId="{B05A5F9E-0E0C-4B3B-A5A7-1C8619018A8A}" dt="2024-08-20T11:20:47.943" v="1559" actId="20577"/>
          <ac:spMkLst>
            <pc:docMk/>
            <pc:sldMk cId="694099973" sldId="2042"/>
            <ac:spMk id="3" creationId="{8D9E6B87-CAB1-236E-FFE9-298382E7D0AF}"/>
          </ac:spMkLst>
        </pc:spChg>
      </pc:sldChg>
      <pc:sldChg chg="del">
        <pc:chgData name="Christoffer Østergaard Carstens" userId="5d542c86-40b2-4e4f-ab37-dc2fab4fc46a" providerId="ADAL" clId="{B05A5F9E-0E0C-4B3B-A5A7-1C8619018A8A}" dt="2024-08-20T10:42:06.339" v="37" actId="47"/>
        <pc:sldMkLst>
          <pc:docMk/>
          <pc:sldMk cId="1774919332" sldId="2042"/>
        </pc:sldMkLst>
      </pc:sldChg>
      <pc:sldChg chg="modSp new mod">
        <pc:chgData name="Christoffer Østergaard Carstens" userId="5d542c86-40b2-4e4f-ab37-dc2fab4fc46a" providerId="ADAL" clId="{B05A5F9E-0E0C-4B3B-A5A7-1C8619018A8A}" dt="2024-08-20T11:06:16.390" v="1071" actId="20577"/>
        <pc:sldMkLst>
          <pc:docMk/>
          <pc:sldMk cId="1859536048" sldId="2043"/>
        </pc:sldMkLst>
        <pc:spChg chg="mod">
          <ac:chgData name="Christoffer Østergaard Carstens" userId="5d542c86-40b2-4e4f-ab37-dc2fab4fc46a" providerId="ADAL" clId="{B05A5F9E-0E0C-4B3B-A5A7-1C8619018A8A}" dt="2024-08-20T11:04:20.770" v="854" actId="20577"/>
          <ac:spMkLst>
            <pc:docMk/>
            <pc:sldMk cId="1859536048" sldId="2043"/>
            <ac:spMk id="2" creationId="{74643533-AE7A-2403-3032-804311FB6631}"/>
          </ac:spMkLst>
        </pc:spChg>
        <pc:spChg chg="mod">
          <ac:chgData name="Christoffer Østergaard Carstens" userId="5d542c86-40b2-4e4f-ab37-dc2fab4fc46a" providerId="ADAL" clId="{B05A5F9E-0E0C-4B3B-A5A7-1C8619018A8A}" dt="2024-08-20T11:06:16.390" v="1071" actId="20577"/>
          <ac:spMkLst>
            <pc:docMk/>
            <pc:sldMk cId="1859536048" sldId="2043"/>
            <ac:spMk id="3" creationId="{A59F2570-CF02-6113-A7D4-1E2FA9B2D288}"/>
          </ac:spMkLst>
        </pc:spChg>
      </pc:sldChg>
      <pc:sldChg chg="del">
        <pc:chgData name="Christoffer Østergaard Carstens" userId="5d542c86-40b2-4e4f-ab37-dc2fab4fc46a" providerId="ADAL" clId="{B05A5F9E-0E0C-4B3B-A5A7-1C8619018A8A}" dt="2024-08-20T10:42:06.185" v="36" actId="47"/>
        <pc:sldMkLst>
          <pc:docMk/>
          <pc:sldMk cId="4014779469" sldId="2043"/>
        </pc:sldMkLst>
      </pc:sldChg>
      <pc:sldChg chg="modSp new mod">
        <pc:chgData name="Christoffer Østergaard Carstens" userId="5d542c86-40b2-4e4f-ab37-dc2fab4fc46a" providerId="ADAL" clId="{B05A5F9E-0E0C-4B3B-A5A7-1C8619018A8A}" dt="2024-08-20T11:08:07.376" v="1104" actId="20577"/>
        <pc:sldMkLst>
          <pc:docMk/>
          <pc:sldMk cId="334816980" sldId="2044"/>
        </pc:sldMkLst>
        <pc:spChg chg="mod">
          <ac:chgData name="Christoffer Østergaard Carstens" userId="5d542c86-40b2-4e4f-ab37-dc2fab4fc46a" providerId="ADAL" clId="{B05A5F9E-0E0C-4B3B-A5A7-1C8619018A8A}" dt="2024-08-20T11:06:46.965" v="1092" actId="20577"/>
          <ac:spMkLst>
            <pc:docMk/>
            <pc:sldMk cId="334816980" sldId="2044"/>
            <ac:spMk id="2" creationId="{D54941B4-F999-F5CB-D784-F9D18568C3F7}"/>
          </ac:spMkLst>
        </pc:spChg>
        <pc:spChg chg="mod">
          <ac:chgData name="Christoffer Østergaard Carstens" userId="5d542c86-40b2-4e4f-ab37-dc2fab4fc46a" providerId="ADAL" clId="{B05A5F9E-0E0C-4B3B-A5A7-1C8619018A8A}" dt="2024-08-20T11:08:07.376" v="1104" actId="20577"/>
          <ac:spMkLst>
            <pc:docMk/>
            <pc:sldMk cId="334816980" sldId="2044"/>
            <ac:spMk id="3" creationId="{49B1C3EE-1C00-294F-A779-4EFF30BE1167}"/>
          </ac:spMkLst>
        </pc:spChg>
      </pc:sldChg>
      <pc:sldChg chg="del">
        <pc:chgData name="Christoffer Østergaard Carstens" userId="5d542c86-40b2-4e4f-ab37-dc2fab4fc46a" providerId="ADAL" clId="{B05A5F9E-0E0C-4B3B-A5A7-1C8619018A8A}" dt="2024-08-20T10:42:06.038" v="35" actId="47"/>
        <pc:sldMkLst>
          <pc:docMk/>
          <pc:sldMk cId="4061993524" sldId="2044"/>
        </pc:sldMkLst>
      </pc:sldChg>
      <pc:sldChg chg="del">
        <pc:chgData name="Christoffer Østergaard Carstens" userId="5d542c86-40b2-4e4f-ab37-dc2fab4fc46a" providerId="ADAL" clId="{B05A5F9E-0E0C-4B3B-A5A7-1C8619018A8A}" dt="2024-08-20T10:42:05.884" v="34" actId="47"/>
        <pc:sldMkLst>
          <pc:docMk/>
          <pc:sldMk cId="600239302" sldId="2045"/>
        </pc:sldMkLst>
      </pc:sldChg>
      <pc:sldChg chg="modSp new mod">
        <pc:chgData name="Christoffer Østergaard Carstens" userId="5d542c86-40b2-4e4f-ab37-dc2fab4fc46a" providerId="ADAL" clId="{B05A5F9E-0E0C-4B3B-A5A7-1C8619018A8A}" dt="2024-08-20T11:08:16.186" v="1112" actId="20577"/>
        <pc:sldMkLst>
          <pc:docMk/>
          <pc:sldMk cId="3440976717" sldId="2045"/>
        </pc:sldMkLst>
        <pc:spChg chg="mod">
          <ac:chgData name="Christoffer Østergaard Carstens" userId="5d542c86-40b2-4e4f-ab37-dc2fab4fc46a" providerId="ADAL" clId="{B05A5F9E-0E0C-4B3B-A5A7-1C8619018A8A}" dt="2024-08-20T11:08:16.186" v="1112" actId="20577"/>
          <ac:spMkLst>
            <pc:docMk/>
            <pc:sldMk cId="3440976717" sldId="2045"/>
            <ac:spMk id="2" creationId="{581E3F4B-75B8-EA51-1085-9466A5158016}"/>
          </ac:spMkLst>
        </pc:spChg>
      </pc:sldChg>
      <pc:sldChg chg="modSp add del mod">
        <pc:chgData name="Christoffer Østergaard Carstens" userId="5d542c86-40b2-4e4f-ab37-dc2fab4fc46a" providerId="ADAL" clId="{B05A5F9E-0E0C-4B3B-A5A7-1C8619018A8A}" dt="2024-08-20T11:15:30.160" v="1277" actId="47"/>
        <pc:sldMkLst>
          <pc:docMk/>
          <pc:sldMk cId="1337705855" sldId="2046"/>
        </pc:sldMkLst>
        <pc:spChg chg="mod">
          <ac:chgData name="Christoffer Østergaard Carstens" userId="5d542c86-40b2-4e4f-ab37-dc2fab4fc46a" providerId="ADAL" clId="{B05A5F9E-0E0C-4B3B-A5A7-1C8619018A8A}" dt="2024-08-20T11:13:18.623" v="1155" actId="20577"/>
          <ac:spMkLst>
            <pc:docMk/>
            <pc:sldMk cId="1337705855" sldId="2046"/>
            <ac:spMk id="2" creationId="{7ABB2230-4324-660B-2534-EBB312AFEADC}"/>
          </ac:spMkLst>
        </pc:spChg>
        <pc:spChg chg="mod">
          <ac:chgData name="Christoffer Østergaard Carstens" userId="5d542c86-40b2-4e4f-ab37-dc2fab4fc46a" providerId="ADAL" clId="{B05A5F9E-0E0C-4B3B-A5A7-1C8619018A8A}" dt="2024-08-20T11:15:08.290" v="1275" actId="20577"/>
          <ac:spMkLst>
            <pc:docMk/>
            <pc:sldMk cId="1337705855" sldId="2046"/>
            <ac:spMk id="3" creationId="{E0F32FB8-B53B-10AB-912C-19A30EA34015}"/>
          </ac:spMkLst>
        </pc:spChg>
      </pc:sldChg>
      <pc:sldChg chg="del">
        <pc:chgData name="Christoffer Østergaard Carstens" userId="5d542c86-40b2-4e4f-ab37-dc2fab4fc46a" providerId="ADAL" clId="{B05A5F9E-0E0C-4B3B-A5A7-1C8619018A8A}" dt="2024-08-20T10:42:07.340" v="42" actId="47"/>
        <pc:sldMkLst>
          <pc:docMk/>
          <pc:sldMk cId="3761329006" sldId="2046"/>
        </pc:sldMkLst>
      </pc:sldChg>
      <pc:sldChg chg="modSp new mod">
        <pc:chgData name="Christoffer Østergaard Carstens" userId="5d542c86-40b2-4e4f-ab37-dc2fab4fc46a" providerId="ADAL" clId="{B05A5F9E-0E0C-4B3B-A5A7-1C8619018A8A}" dt="2024-08-20T11:22:41.366" v="1586" actId="20577"/>
        <pc:sldMkLst>
          <pc:docMk/>
          <pc:sldMk cId="3880995344" sldId="2046"/>
        </pc:sldMkLst>
        <pc:spChg chg="mod">
          <ac:chgData name="Christoffer Østergaard Carstens" userId="5d542c86-40b2-4e4f-ab37-dc2fab4fc46a" providerId="ADAL" clId="{B05A5F9E-0E0C-4B3B-A5A7-1C8619018A8A}" dt="2024-08-20T11:22:28.846" v="1584" actId="20577"/>
          <ac:spMkLst>
            <pc:docMk/>
            <pc:sldMk cId="3880995344" sldId="2046"/>
            <ac:spMk id="2" creationId="{78F8D6BC-3BCF-FED3-E011-69F7F53E0924}"/>
          </ac:spMkLst>
        </pc:spChg>
        <pc:spChg chg="mod">
          <ac:chgData name="Christoffer Østergaard Carstens" userId="5d542c86-40b2-4e4f-ab37-dc2fab4fc46a" providerId="ADAL" clId="{B05A5F9E-0E0C-4B3B-A5A7-1C8619018A8A}" dt="2024-08-20T11:22:41.366" v="1586" actId="20577"/>
          <ac:spMkLst>
            <pc:docMk/>
            <pc:sldMk cId="3880995344" sldId="2046"/>
            <ac:spMk id="3" creationId="{0AFD1F61-C705-1706-CFAC-56942AEA941E}"/>
          </ac:spMkLst>
        </pc:spChg>
      </pc:sldChg>
      <pc:sldChg chg="del">
        <pc:chgData name="Christoffer Østergaard Carstens" userId="5d542c86-40b2-4e4f-ab37-dc2fab4fc46a" providerId="ADAL" clId="{B05A5F9E-0E0C-4B3B-A5A7-1C8619018A8A}" dt="2024-08-20T10:41:51.411" v="23" actId="47"/>
        <pc:sldMkLst>
          <pc:docMk/>
          <pc:sldMk cId="2544607406" sldId="2047"/>
        </pc:sldMkLst>
      </pc:sldChg>
      <pc:sldChg chg="addSp modSp new mod">
        <pc:chgData name="Christoffer Østergaard Carstens" userId="5d542c86-40b2-4e4f-ab37-dc2fab4fc46a" providerId="ADAL" clId="{B05A5F9E-0E0C-4B3B-A5A7-1C8619018A8A}" dt="2024-08-20T11:24:28.434" v="1594" actId="1076"/>
        <pc:sldMkLst>
          <pc:docMk/>
          <pc:sldMk cId="4108859225" sldId="2047"/>
        </pc:sldMkLst>
        <pc:picChg chg="add mod">
          <ac:chgData name="Christoffer Østergaard Carstens" userId="5d542c86-40b2-4e4f-ab37-dc2fab4fc46a" providerId="ADAL" clId="{B05A5F9E-0E0C-4B3B-A5A7-1C8619018A8A}" dt="2024-08-20T11:24:28.434" v="1594" actId="1076"/>
          <ac:picMkLst>
            <pc:docMk/>
            <pc:sldMk cId="4108859225" sldId="2047"/>
            <ac:picMk id="5" creationId="{B3EF1F62-9DC8-098D-CFEA-C7A213E217AF}"/>
          </ac:picMkLst>
        </pc:picChg>
      </pc:sldChg>
      <pc:sldChg chg="addSp delSp modSp new mod">
        <pc:chgData name="Christoffer Østergaard Carstens" userId="5d542c86-40b2-4e4f-ab37-dc2fab4fc46a" providerId="ADAL" clId="{B05A5F9E-0E0C-4B3B-A5A7-1C8619018A8A}" dt="2024-08-20T11:25:01.727" v="1600" actId="478"/>
        <pc:sldMkLst>
          <pc:docMk/>
          <pc:sldMk cId="77062617" sldId="2048"/>
        </pc:sldMkLst>
        <pc:spChg chg="del">
          <ac:chgData name="Christoffer Østergaard Carstens" userId="5d542c86-40b2-4e4f-ab37-dc2fab4fc46a" providerId="ADAL" clId="{B05A5F9E-0E0C-4B3B-A5A7-1C8619018A8A}" dt="2024-08-20T11:25:01.727" v="1600" actId="478"/>
          <ac:spMkLst>
            <pc:docMk/>
            <pc:sldMk cId="77062617" sldId="2048"/>
            <ac:spMk id="2" creationId="{2BCF3736-4F96-9E0C-2CA4-8F0713209049}"/>
          </ac:spMkLst>
        </pc:spChg>
        <pc:picChg chg="add mod">
          <ac:chgData name="Christoffer Østergaard Carstens" userId="5d542c86-40b2-4e4f-ab37-dc2fab4fc46a" providerId="ADAL" clId="{B05A5F9E-0E0C-4B3B-A5A7-1C8619018A8A}" dt="2024-08-20T11:25:00.096" v="1599" actId="1076"/>
          <ac:picMkLst>
            <pc:docMk/>
            <pc:sldMk cId="77062617" sldId="2048"/>
            <ac:picMk id="5" creationId="{1E38C171-BB0C-FD77-77A8-BB4011E8CA8A}"/>
          </ac:picMkLst>
        </pc:picChg>
      </pc:sldChg>
    </pc:docChg>
  </pc:docChgLst>
  <pc:docChgLst>
    <pc:chgData name="Christoffer Østergaard Carstens" userId="5d542c86-40b2-4e4f-ab37-dc2fab4fc46a" providerId="ADAL" clId="{C5C7B4F1-154D-4A89-A05D-29876C092AA6}"/>
    <pc:docChg chg="custSel addSld delSld modSld sldOrd">
      <pc:chgData name="Christoffer Østergaard Carstens" userId="5d542c86-40b2-4e4f-ab37-dc2fab4fc46a" providerId="ADAL" clId="{C5C7B4F1-154D-4A89-A05D-29876C092AA6}" dt="2022-08-03T08:36:45.300" v="936" actId="20577"/>
      <pc:docMkLst>
        <pc:docMk/>
      </pc:docMkLst>
      <pc:sldChg chg="addSp delSp modSp mod">
        <pc:chgData name="Christoffer Østergaard Carstens" userId="5d542c86-40b2-4e4f-ab37-dc2fab4fc46a" providerId="ADAL" clId="{C5C7B4F1-154D-4A89-A05D-29876C092AA6}" dt="2022-08-03T08:09:57.620" v="215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C5C7B4F1-154D-4A89-A05D-29876C092AA6}" dt="2022-08-03T08:07:21.865" v="102" actId="404"/>
          <ac:spMkLst>
            <pc:docMk/>
            <pc:sldMk cId="834824033" sldId="256"/>
            <ac:spMk id="2" creationId="{CF317B45-C707-4F78-A046-9DB5738B0282}"/>
          </ac:spMkLst>
        </pc:spChg>
        <pc:picChg chg="del">
          <ac:chgData name="Christoffer Østergaard Carstens" userId="5d542c86-40b2-4e4f-ab37-dc2fab4fc46a" providerId="ADAL" clId="{C5C7B4F1-154D-4A89-A05D-29876C092AA6}" dt="2022-08-03T08:08:20.494" v="203" actId="478"/>
          <ac:picMkLst>
            <pc:docMk/>
            <pc:sldMk cId="834824033" sldId="256"/>
            <ac:picMk id="1028" creationId="{2709C00F-2085-416F-9DA8-1EAF0367DCE3}"/>
          </ac:picMkLst>
        </pc:picChg>
        <pc:picChg chg="add del mod">
          <ac:chgData name="Christoffer Østergaard Carstens" userId="5d542c86-40b2-4e4f-ab37-dc2fab4fc46a" providerId="ADAL" clId="{C5C7B4F1-154D-4A89-A05D-29876C092AA6}" dt="2022-08-03T08:09:50.683" v="210" actId="478"/>
          <ac:picMkLst>
            <pc:docMk/>
            <pc:sldMk cId="834824033" sldId="256"/>
            <ac:picMk id="2050" creationId="{F06D454A-0380-4B9A-8CF9-A2DF4ACBCD7E}"/>
          </ac:picMkLst>
        </pc:picChg>
        <pc:picChg chg="add mod">
          <ac:chgData name="Christoffer Østergaard Carstens" userId="5d542c86-40b2-4e4f-ab37-dc2fab4fc46a" providerId="ADAL" clId="{C5C7B4F1-154D-4A89-A05D-29876C092AA6}" dt="2022-08-03T08:09:57.620" v="215" actId="1076"/>
          <ac:picMkLst>
            <pc:docMk/>
            <pc:sldMk cId="834824033" sldId="256"/>
            <ac:picMk id="2052" creationId="{4FAAEB71-B291-4B77-B8CD-BB5CC1121E4B}"/>
          </ac:picMkLst>
        </pc:picChg>
      </pc:sldChg>
      <pc:sldChg chg="del">
        <pc:chgData name="Christoffer Østergaard Carstens" userId="5d542c86-40b2-4e4f-ab37-dc2fab4fc46a" providerId="ADAL" clId="{C5C7B4F1-154D-4A89-A05D-29876C092AA6}" dt="2022-08-03T08:07:25.834" v="103" actId="47"/>
        <pc:sldMkLst>
          <pc:docMk/>
          <pc:sldMk cId="3559561001" sldId="257"/>
        </pc:sldMkLst>
      </pc:sldChg>
      <pc:sldChg chg="del">
        <pc:chgData name="Christoffer Østergaard Carstens" userId="5d542c86-40b2-4e4f-ab37-dc2fab4fc46a" providerId="ADAL" clId="{C5C7B4F1-154D-4A89-A05D-29876C092AA6}" dt="2022-08-03T08:07:26.451" v="104" actId="47"/>
        <pc:sldMkLst>
          <pc:docMk/>
          <pc:sldMk cId="12688439" sldId="258"/>
        </pc:sldMkLst>
      </pc:sldChg>
      <pc:sldChg chg="del">
        <pc:chgData name="Christoffer Østergaard Carstens" userId="5d542c86-40b2-4e4f-ab37-dc2fab4fc46a" providerId="ADAL" clId="{C5C7B4F1-154D-4A89-A05D-29876C092AA6}" dt="2022-08-03T08:07:29.504" v="107" actId="47"/>
        <pc:sldMkLst>
          <pc:docMk/>
          <pc:sldMk cId="3430617653" sldId="259"/>
        </pc:sldMkLst>
      </pc:sldChg>
      <pc:sldChg chg="del">
        <pc:chgData name="Christoffer Østergaard Carstens" userId="5d542c86-40b2-4e4f-ab37-dc2fab4fc46a" providerId="ADAL" clId="{C5C7B4F1-154D-4A89-A05D-29876C092AA6}" dt="2022-08-03T08:07:28.979" v="106" actId="47"/>
        <pc:sldMkLst>
          <pc:docMk/>
          <pc:sldMk cId="3481910656" sldId="261"/>
        </pc:sldMkLst>
      </pc:sldChg>
      <pc:sldChg chg="del">
        <pc:chgData name="Christoffer Østergaard Carstens" userId="5d542c86-40b2-4e4f-ab37-dc2fab4fc46a" providerId="ADAL" clId="{C5C7B4F1-154D-4A89-A05D-29876C092AA6}" dt="2022-08-03T08:07:26.936" v="105" actId="47"/>
        <pc:sldMkLst>
          <pc:docMk/>
          <pc:sldMk cId="3348320224" sldId="262"/>
        </pc:sldMkLst>
      </pc:sldChg>
      <pc:sldChg chg="del">
        <pc:chgData name="Christoffer Østergaard Carstens" userId="5d542c86-40b2-4e4f-ab37-dc2fab4fc46a" providerId="ADAL" clId="{C5C7B4F1-154D-4A89-A05D-29876C092AA6}" dt="2022-08-03T08:07:30.984" v="109" actId="47"/>
        <pc:sldMkLst>
          <pc:docMk/>
          <pc:sldMk cId="1989282092" sldId="263"/>
        </pc:sldMkLst>
      </pc:sldChg>
      <pc:sldChg chg="addSp modSp new mod">
        <pc:chgData name="Christoffer Østergaard Carstens" userId="5d542c86-40b2-4e4f-ab37-dc2fab4fc46a" providerId="ADAL" clId="{C5C7B4F1-154D-4A89-A05D-29876C092AA6}" dt="2022-08-03T08:10:37.908" v="219" actId="1076"/>
        <pc:sldMkLst>
          <pc:docMk/>
          <pc:sldMk cId="995137511" sldId="265"/>
        </pc:sldMkLst>
        <pc:spChg chg="mod">
          <ac:chgData name="Christoffer Østergaard Carstens" userId="5d542c86-40b2-4e4f-ab37-dc2fab4fc46a" providerId="ADAL" clId="{C5C7B4F1-154D-4A89-A05D-29876C092AA6}" dt="2022-08-03T08:07:46.031" v="142" actId="20577"/>
          <ac:spMkLst>
            <pc:docMk/>
            <pc:sldMk cId="995137511" sldId="265"/>
            <ac:spMk id="2" creationId="{FEFD82B6-2EA2-4D4E-89EF-56297D617679}"/>
          </ac:spMkLst>
        </pc:spChg>
        <pc:picChg chg="add mod">
          <ac:chgData name="Christoffer Østergaard Carstens" userId="5d542c86-40b2-4e4f-ab37-dc2fab4fc46a" providerId="ADAL" clId="{C5C7B4F1-154D-4A89-A05D-29876C092AA6}" dt="2022-08-03T08:10:37.908" v="219" actId="1076"/>
          <ac:picMkLst>
            <pc:docMk/>
            <pc:sldMk cId="995137511" sldId="265"/>
            <ac:picMk id="3074" creationId="{D95F8CEB-3039-49A9-8988-20D1C9378BBB}"/>
          </ac:picMkLst>
        </pc:picChg>
      </pc:sldChg>
      <pc:sldChg chg="del">
        <pc:chgData name="Christoffer Østergaard Carstens" userId="5d542c86-40b2-4e4f-ab37-dc2fab4fc46a" providerId="ADAL" clId="{C5C7B4F1-154D-4A89-A05D-29876C092AA6}" dt="2022-08-03T08:07:30.098" v="108" actId="47"/>
        <pc:sldMkLst>
          <pc:docMk/>
          <pc:sldMk cId="3009232182" sldId="265"/>
        </pc:sldMkLst>
      </pc:sldChg>
      <pc:sldChg chg="addSp delSp modSp new mod">
        <pc:chgData name="Christoffer Østergaard Carstens" userId="5d542c86-40b2-4e4f-ab37-dc2fab4fc46a" providerId="ADAL" clId="{C5C7B4F1-154D-4A89-A05D-29876C092AA6}" dt="2022-08-03T08:08:16.342" v="202" actId="1076"/>
        <pc:sldMkLst>
          <pc:docMk/>
          <pc:sldMk cId="3878820409" sldId="266"/>
        </pc:sldMkLst>
        <pc:spChg chg="mod">
          <ac:chgData name="Christoffer Østergaard Carstens" userId="5d542c86-40b2-4e4f-ab37-dc2fab4fc46a" providerId="ADAL" clId="{C5C7B4F1-154D-4A89-A05D-29876C092AA6}" dt="2022-08-03T08:08:00.034" v="200" actId="20577"/>
          <ac:spMkLst>
            <pc:docMk/>
            <pc:sldMk cId="3878820409" sldId="266"/>
            <ac:spMk id="2" creationId="{A0D6FBA7-8934-45F5-A1F3-C3607874CE6B}"/>
          </ac:spMkLst>
        </pc:spChg>
        <pc:spChg chg="del">
          <ac:chgData name="Christoffer Østergaard Carstens" userId="5d542c86-40b2-4e4f-ab37-dc2fab4fc46a" providerId="ADAL" clId="{C5C7B4F1-154D-4A89-A05D-29876C092AA6}" dt="2022-08-03T08:08:15.268" v="201"/>
          <ac:spMkLst>
            <pc:docMk/>
            <pc:sldMk cId="3878820409" sldId="266"/>
            <ac:spMk id="3" creationId="{FC45858C-AC79-4E4F-A6D1-35C2F4C64D18}"/>
          </ac:spMkLst>
        </pc:spChg>
        <pc:picChg chg="add mod">
          <ac:chgData name="Christoffer Østergaard Carstens" userId="5d542c86-40b2-4e4f-ab37-dc2fab4fc46a" providerId="ADAL" clId="{C5C7B4F1-154D-4A89-A05D-29876C092AA6}" dt="2022-08-03T08:08:16.342" v="202" actId="1076"/>
          <ac:picMkLst>
            <pc:docMk/>
            <pc:sldMk cId="3878820409" sldId="266"/>
            <ac:picMk id="1026" creationId="{93DF9639-7EE1-4A52-A274-74C6D8FDC8B9}"/>
          </ac:picMkLst>
        </pc:picChg>
      </pc:sldChg>
      <pc:sldChg chg="modSp new mod">
        <pc:chgData name="Christoffer Østergaard Carstens" userId="5d542c86-40b2-4e4f-ab37-dc2fab4fc46a" providerId="ADAL" clId="{C5C7B4F1-154D-4A89-A05D-29876C092AA6}" dt="2022-08-03T08:13:47.867" v="668" actId="20577"/>
        <pc:sldMkLst>
          <pc:docMk/>
          <pc:sldMk cId="1347423285" sldId="267"/>
        </pc:sldMkLst>
        <pc:spChg chg="mod">
          <ac:chgData name="Christoffer Østergaard Carstens" userId="5d542c86-40b2-4e4f-ab37-dc2fab4fc46a" providerId="ADAL" clId="{C5C7B4F1-154D-4A89-A05D-29876C092AA6}" dt="2022-08-03T08:13:47.867" v="668" actId="20577"/>
          <ac:spMkLst>
            <pc:docMk/>
            <pc:sldMk cId="1347423285" sldId="267"/>
            <ac:spMk id="2" creationId="{5ABC338E-B0F3-486A-8F3D-2D869E2D847C}"/>
          </ac:spMkLst>
        </pc:spChg>
      </pc:sldChg>
      <pc:sldChg chg="modSp new mod ord">
        <pc:chgData name="Christoffer Østergaard Carstens" userId="5d542c86-40b2-4e4f-ab37-dc2fab4fc46a" providerId="ADAL" clId="{C5C7B4F1-154D-4A89-A05D-29876C092AA6}" dt="2022-08-03T08:14:11.608" v="670"/>
        <pc:sldMkLst>
          <pc:docMk/>
          <pc:sldMk cId="788607252" sldId="268"/>
        </pc:sldMkLst>
        <pc:spChg chg="mod">
          <ac:chgData name="Christoffer Østergaard Carstens" userId="5d542c86-40b2-4e4f-ab37-dc2fab4fc46a" providerId="ADAL" clId="{C5C7B4F1-154D-4A89-A05D-29876C092AA6}" dt="2022-08-03T08:12:15.609" v="325" actId="20577"/>
          <ac:spMkLst>
            <pc:docMk/>
            <pc:sldMk cId="788607252" sldId="268"/>
            <ac:spMk id="2" creationId="{03ECF655-2DFB-4182-A294-29F1476BE14B}"/>
          </ac:spMkLst>
        </pc:spChg>
        <pc:spChg chg="mod">
          <ac:chgData name="Christoffer Østergaard Carstens" userId="5d542c86-40b2-4e4f-ab37-dc2fab4fc46a" providerId="ADAL" clId="{C5C7B4F1-154D-4A89-A05D-29876C092AA6}" dt="2022-08-03T08:13:24.946" v="602" actId="5793"/>
          <ac:spMkLst>
            <pc:docMk/>
            <pc:sldMk cId="788607252" sldId="268"/>
            <ac:spMk id="3" creationId="{DEACFA0E-D711-4A42-A28B-285BF6B0F3BF}"/>
          </ac:spMkLst>
        </pc:spChg>
      </pc:sldChg>
      <pc:sldChg chg="addSp delSp modSp new mod">
        <pc:chgData name="Christoffer Østergaard Carstens" userId="5d542c86-40b2-4e4f-ab37-dc2fab4fc46a" providerId="ADAL" clId="{C5C7B4F1-154D-4A89-A05D-29876C092AA6}" dt="2022-08-03T08:16:55.168" v="721" actId="478"/>
        <pc:sldMkLst>
          <pc:docMk/>
          <pc:sldMk cId="3755693002" sldId="269"/>
        </pc:sldMkLst>
        <pc:spChg chg="mod">
          <ac:chgData name="Christoffer Østergaard Carstens" userId="5d542c86-40b2-4e4f-ab37-dc2fab4fc46a" providerId="ADAL" clId="{C5C7B4F1-154D-4A89-A05D-29876C092AA6}" dt="2022-08-03T08:16:32.403" v="716" actId="1076"/>
          <ac:spMkLst>
            <pc:docMk/>
            <pc:sldMk cId="3755693002" sldId="269"/>
            <ac:spMk id="2" creationId="{DDD27D1A-5AFB-4CE9-A8DD-6D8DD5F319DD}"/>
          </ac:spMkLst>
        </pc:spChg>
        <pc:spChg chg="del">
          <ac:chgData name="Christoffer Østergaard Carstens" userId="5d542c86-40b2-4e4f-ab37-dc2fab4fc46a" providerId="ADAL" clId="{C5C7B4F1-154D-4A89-A05D-29876C092AA6}" dt="2022-08-03T08:16:55.168" v="721" actId="478"/>
          <ac:spMkLst>
            <pc:docMk/>
            <pc:sldMk cId="3755693002" sldId="269"/>
            <ac:spMk id="3" creationId="{BC579B6F-81A4-4E10-AAC0-493B9D310B55}"/>
          </ac:spMkLst>
        </pc:spChg>
        <pc:picChg chg="add mod">
          <ac:chgData name="Christoffer Østergaard Carstens" userId="5d542c86-40b2-4e4f-ab37-dc2fab4fc46a" providerId="ADAL" clId="{C5C7B4F1-154D-4A89-A05D-29876C092AA6}" dt="2022-08-03T08:16:48.852" v="720" actId="14100"/>
          <ac:picMkLst>
            <pc:docMk/>
            <pc:sldMk cId="3755693002" sldId="269"/>
            <ac:picMk id="4098" creationId="{8C6AF8CB-8B7A-417C-BC59-CE1809642967}"/>
          </ac:picMkLst>
        </pc:picChg>
      </pc:sldChg>
      <pc:sldChg chg="addSp delSp modSp new mod">
        <pc:chgData name="Christoffer Østergaard Carstens" userId="5d542c86-40b2-4e4f-ab37-dc2fab4fc46a" providerId="ADAL" clId="{C5C7B4F1-154D-4A89-A05D-29876C092AA6}" dt="2022-08-03T08:18:25.577" v="727" actId="22"/>
        <pc:sldMkLst>
          <pc:docMk/>
          <pc:sldMk cId="3214485978" sldId="270"/>
        </pc:sldMkLst>
        <pc:picChg chg="add">
          <ac:chgData name="Christoffer Østergaard Carstens" userId="5d542c86-40b2-4e4f-ab37-dc2fab4fc46a" providerId="ADAL" clId="{C5C7B4F1-154D-4A89-A05D-29876C092AA6}" dt="2022-08-03T08:18:25.577" v="727" actId="22"/>
          <ac:picMkLst>
            <pc:docMk/>
            <pc:sldMk cId="3214485978" sldId="270"/>
            <ac:picMk id="5" creationId="{9ACA57FB-A958-47F0-B30E-31804475D0E6}"/>
          </ac:picMkLst>
        </pc:picChg>
        <pc:picChg chg="add del mod">
          <ac:chgData name="Christoffer Østergaard Carstens" userId="5d542c86-40b2-4e4f-ab37-dc2fab4fc46a" providerId="ADAL" clId="{C5C7B4F1-154D-4A89-A05D-29876C092AA6}" dt="2022-08-03T08:17:54.228" v="726" actId="478"/>
          <ac:picMkLst>
            <pc:docMk/>
            <pc:sldMk cId="3214485978" sldId="270"/>
            <ac:picMk id="5122" creationId="{1BFD1517-70A9-48E3-AC6B-AF4A3837EFA1}"/>
          </ac:picMkLst>
        </pc:picChg>
      </pc:sldChg>
      <pc:sldChg chg="addSp delSp modSp new mod">
        <pc:chgData name="Christoffer Østergaard Carstens" userId="5d542c86-40b2-4e4f-ab37-dc2fab4fc46a" providerId="ADAL" clId="{C5C7B4F1-154D-4A89-A05D-29876C092AA6}" dt="2022-08-03T08:19:22.664" v="799" actId="1076"/>
        <pc:sldMkLst>
          <pc:docMk/>
          <pc:sldMk cId="2522446572" sldId="271"/>
        </pc:sldMkLst>
        <pc:spChg chg="mod">
          <ac:chgData name="Christoffer Østergaard Carstens" userId="5d542c86-40b2-4e4f-ab37-dc2fab4fc46a" providerId="ADAL" clId="{C5C7B4F1-154D-4A89-A05D-29876C092AA6}" dt="2022-08-03T08:19:15.860" v="794" actId="1076"/>
          <ac:spMkLst>
            <pc:docMk/>
            <pc:sldMk cId="2522446572" sldId="271"/>
            <ac:spMk id="2" creationId="{75785FA8-08D9-43F8-A64A-5B754AE6108A}"/>
          </ac:spMkLst>
        </pc:spChg>
        <pc:spChg chg="del">
          <ac:chgData name="Christoffer Østergaard Carstens" userId="5d542c86-40b2-4e4f-ab37-dc2fab4fc46a" providerId="ADAL" clId="{C5C7B4F1-154D-4A89-A05D-29876C092AA6}" dt="2022-08-03T08:19:17.236" v="795"/>
          <ac:spMkLst>
            <pc:docMk/>
            <pc:sldMk cId="2522446572" sldId="271"/>
            <ac:spMk id="3" creationId="{7E971BDA-B988-40C0-A1F1-04E052FAF3A7}"/>
          </ac:spMkLst>
        </pc:spChg>
        <pc:picChg chg="add mod">
          <ac:chgData name="Christoffer Østergaard Carstens" userId="5d542c86-40b2-4e4f-ab37-dc2fab4fc46a" providerId="ADAL" clId="{C5C7B4F1-154D-4A89-A05D-29876C092AA6}" dt="2022-08-03T08:19:22.664" v="799" actId="1076"/>
          <ac:picMkLst>
            <pc:docMk/>
            <pc:sldMk cId="2522446572" sldId="271"/>
            <ac:picMk id="6146" creationId="{4AFE7D01-5ACF-478E-9B71-7AF1B3C443BB}"/>
          </ac:picMkLst>
        </pc:picChg>
      </pc:sldChg>
      <pc:sldChg chg="modSp new mod">
        <pc:chgData name="Christoffer Østergaard Carstens" userId="5d542c86-40b2-4e4f-ab37-dc2fab4fc46a" providerId="ADAL" clId="{C5C7B4F1-154D-4A89-A05D-29876C092AA6}" dt="2022-08-03T08:29:06.598" v="870" actId="404"/>
        <pc:sldMkLst>
          <pc:docMk/>
          <pc:sldMk cId="2432203564" sldId="272"/>
        </pc:sldMkLst>
        <pc:spChg chg="mod">
          <ac:chgData name="Christoffer Østergaard Carstens" userId="5d542c86-40b2-4e4f-ab37-dc2fab4fc46a" providerId="ADAL" clId="{C5C7B4F1-154D-4A89-A05D-29876C092AA6}" dt="2022-08-03T08:27:56.678" v="822" actId="20577"/>
          <ac:spMkLst>
            <pc:docMk/>
            <pc:sldMk cId="2432203564" sldId="272"/>
            <ac:spMk id="2" creationId="{549D8C64-354C-4A71-8200-97A49C78D389}"/>
          </ac:spMkLst>
        </pc:spChg>
        <pc:spChg chg="mod">
          <ac:chgData name="Christoffer Østergaard Carstens" userId="5d542c86-40b2-4e4f-ab37-dc2fab4fc46a" providerId="ADAL" clId="{C5C7B4F1-154D-4A89-A05D-29876C092AA6}" dt="2022-08-03T08:29:06.598" v="870" actId="404"/>
          <ac:spMkLst>
            <pc:docMk/>
            <pc:sldMk cId="2432203564" sldId="272"/>
            <ac:spMk id="3" creationId="{E504E7FB-23FC-4AE8-86BC-D907B6A6D4D8}"/>
          </ac:spMkLst>
        </pc:spChg>
      </pc:sldChg>
      <pc:sldChg chg="addSp modSp new mod">
        <pc:chgData name="Christoffer Østergaard Carstens" userId="5d542c86-40b2-4e4f-ab37-dc2fab4fc46a" providerId="ADAL" clId="{C5C7B4F1-154D-4A89-A05D-29876C092AA6}" dt="2022-08-03T08:29:57.979" v="903" actId="1076"/>
        <pc:sldMkLst>
          <pc:docMk/>
          <pc:sldMk cId="2891793371" sldId="273"/>
        </pc:sldMkLst>
        <pc:spChg chg="mod">
          <ac:chgData name="Christoffer Østergaard Carstens" userId="5d542c86-40b2-4e4f-ab37-dc2fab4fc46a" providerId="ADAL" clId="{C5C7B4F1-154D-4A89-A05D-29876C092AA6}" dt="2022-08-03T08:29:55.732" v="902" actId="20577"/>
          <ac:spMkLst>
            <pc:docMk/>
            <pc:sldMk cId="2891793371" sldId="273"/>
            <ac:spMk id="2" creationId="{312D6F6B-E848-4402-A168-0DA0C5EC17F9}"/>
          </ac:spMkLst>
        </pc:spChg>
        <pc:picChg chg="add mod">
          <ac:chgData name="Christoffer Østergaard Carstens" userId="5d542c86-40b2-4e4f-ab37-dc2fab4fc46a" providerId="ADAL" clId="{C5C7B4F1-154D-4A89-A05D-29876C092AA6}" dt="2022-08-03T08:29:57.979" v="903" actId="1076"/>
          <ac:picMkLst>
            <pc:docMk/>
            <pc:sldMk cId="2891793371" sldId="273"/>
            <ac:picMk id="7170" creationId="{F23EFB27-C82C-4057-82D6-E837ABAD489E}"/>
          </ac:picMkLst>
        </pc:picChg>
      </pc:sldChg>
      <pc:sldChg chg="modSp new mod">
        <pc:chgData name="Christoffer Østergaard Carstens" userId="5d542c86-40b2-4e4f-ab37-dc2fab4fc46a" providerId="ADAL" clId="{C5C7B4F1-154D-4A89-A05D-29876C092AA6}" dt="2022-08-03T08:36:45.300" v="936" actId="20577"/>
        <pc:sldMkLst>
          <pc:docMk/>
          <pc:sldMk cId="3203876766" sldId="274"/>
        </pc:sldMkLst>
        <pc:spChg chg="mod">
          <ac:chgData name="Christoffer Østergaard Carstens" userId="5d542c86-40b2-4e4f-ab37-dc2fab4fc46a" providerId="ADAL" clId="{C5C7B4F1-154D-4A89-A05D-29876C092AA6}" dt="2022-08-03T08:36:45.300" v="936" actId="20577"/>
          <ac:spMkLst>
            <pc:docMk/>
            <pc:sldMk cId="3203876766" sldId="274"/>
            <ac:spMk id="2" creationId="{C7824EC4-E219-4916-BB84-5E2FCBFFA44E}"/>
          </ac:spMkLst>
        </pc:spChg>
        <pc:spChg chg="mod">
          <ac:chgData name="Christoffer Østergaard Carstens" userId="5d542c86-40b2-4e4f-ab37-dc2fab4fc46a" providerId="ADAL" clId="{C5C7B4F1-154D-4A89-A05D-29876C092AA6}" dt="2022-08-03T08:32:09.148" v="918" actId="20577"/>
          <ac:spMkLst>
            <pc:docMk/>
            <pc:sldMk cId="3203876766" sldId="274"/>
            <ac:spMk id="3" creationId="{87B45946-4CD7-4068-B71D-322A32A192DC}"/>
          </ac:spMkLst>
        </pc:spChg>
      </pc:sldChg>
    </pc:docChg>
  </pc:docChgLst>
  <pc:docChgLst>
    <pc:chgData name="Christoffer Østergaard Carstens" userId="5d542c86-40b2-4e4f-ab37-dc2fab4fc46a" providerId="ADAL" clId="{61E6B7CE-B6C9-4909-BC02-F059E31AD1F4}"/>
    <pc:docChg chg="undo custSel addSld delSld modSld sldOrd">
      <pc:chgData name="Christoffer Østergaard Carstens" userId="5d542c86-40b2-4e4f-ab37-dc2fab4fc46a" providerId="ADAL" clId="{61E6B7CE-B6C9-4909-BC02-F059E31AD1F4}" dt="2022-08-11T10:38:54.746" v="803" actId="20577"/>
      <pc:docMkLst>
        <pc:docMk/>
      </pc:docMkLst>
      <pc:sldChg chg="del">
        <pc:chgData name="Christoffer Østergaard Carstens" userId="5d542c86-40b2-4e4f-ab37-dc2fab4fc46a" providerId="ADAL" clId="{61E6B7CE-B6C9-4909-BC02-F059E31AD1F4}" dt="2022-08-11T10:37:00.166" v="548" actId="47"/>
        <pc:sldMkLst>
          <pc:docMk/>
          <pc:sldMk cId="995137511" sldId="265"/>
        </pc:sldMkLst>
      </pc:sldChg>
      <pc:sldChg chg="addSp delSp modSp mod">
        <pc:chgData name="Christoffer Østergaard Carstens" userId="5d542c86-40b2-4e4f-ab37-dc2fab4fc46a" providerId="ADAL" clId="{61E6B7CE-B6C9-4909-BC02-F059E31AD1F4}" dt="2022-08-11T10:38:54.746" v="803" actId="20577"/>
        <pc:sldMkLst>
          <pc:docMk/>
          <pc:sldMk cId="2927974430" sldId="266"/>
        </pc:sldMkLst>
        <pc:spChg chg="mod">
          <ac:chgData name="Christoffer Østergaard Carstens" userId="5d542c86-40b2-4e4f-ab37-dc2fab4fc46a" providerId="ADAL" clId="{61E6B7CE-B6C9-4909-BC02-F059E31AD1F4}" dt="2022-08-03T08:56:35.537" v="179" actId="20577"/>
          <ac:spMkLst>
            <pc:docMk/>
            <pc:sldMk cId="2927974430" sldId="266"/>
            <ac:spMk id="2" creationId="{BCA2BC6D-2687-43D1-80FD-3E4BF1DB645A}"/>
          </ac:spMkLst>
        </pc:spChg>
        <pc:spChg chg="del">
          <ac:chgData name="Christoffer Østergaard Carstens" userId="5d542c86-40b2-4e4f-ab37-dc2fab4fc46a" providerId="ADAL" clId="{61E6B7CE-B6C9-4909-BC02-F059E31AD1F4}" dt="2022-08-03T08:54:13.319" v="6" actId="3680"/>
          <ac:spMkLst>
            <pc:docMk/>
            <pc:sldMk cId="2927974430" sldId="266"/>
            <ac:spMk id="3" creationId="{C3622BF3-EAAE-4119-8B22-59780EC10123}"/>
          </ac:spMkLst>
        </pc:spChg>
        <pc:spChg chg="add mod">
          <ac:chgData name="Christoffer Østergaard Carstens" userId="5d542c86-40b2-4e4f-ab37-dc2fab4fc46a" providerId="ADAL" clId="{61E6B7CE-B6C9-4909-BC02-F059E31AD1F4}" dt="2022-08-03T08:59:38.385" v="479" actId="20577"/>
          <ac:spMkLst>
            <pc:docMk/>
            <pc:sldMk cId="2927974430" sldId="266"/>
            <ac:spMk id="7" creationId="{BCF50435-2BAF-4FEF-8AF9-805B8897E268}"/>
          </ac:spMkLst>
        </pc:spChg>
        <pc:graphicFrameChg chg="add mod ord modGraphic">
          <ac:chgData name="Christoffer Østergaard Carstens" userId="5d542c86-40b2-4e4f-ab37-dc2fab4fc46a" providerId="ADAL" clId="{61E6B7CE-B6C9-4909-BC02-F059E31AD1F4}" dt="2022-08-11T10:38:54.746" v="803" actId="20577"/>
          <ac:graphicFrameMkLst>
            <pc:docMk/>
            <pc:sldMk cId="2927974430" sldId="266"/>
            <ac:graphicFrameMk id="4" creationId="{F5E19A15-BD62-4A19-9598-25FD9154318A}"/>
          </ac:graphicFrameMkLst>
        </pc:graphicFrameChg>
        <pc:picChg chg="add del mod">
          <ac:chgData name="Christoffer Østergaard Carstens" userId="5d542c86-40b2-4e4f-ab37-dc2fab4fc46a" providerId="ADAL" clId="{61E6B7CE-B6C9-4909-BC02-F059E31AD1F4}" dt="2022-08-03T08:57:19.503" v="222" actId="478"/>
          <ac:picMkLst>
            <pc:docMk/>
            <pc:sldMk cId="2927974430" sldId="266"/>
            <ac:picMk id="6" creationId="{56E3B558-C020-49BA-9CDD-9248CF836B0B}"/>
          </ac:picMkLst>
        </pc:picChg>
      </pc:sldChg>
      <pc:sldChg chg="modSp new mod">
        <pc:chgData name="Christoffer Østergaard Carstens" userId="5d542c86-40b2-4e4f-ab37-dc2fab4fc46a" providerId="ADAL" clId="{61E6B7CE-B6C9-4909-BC02-F059E31AD1F4}" dt="2022-08-03T09:12:59.485" v="537" actId="20577"/>
        <pc:sldMkLst>
          <pc:docMk/>
          <pc:sldMk cId="3754195660" sldId="267"/>
        </pc:sldMkLst>
        <pc:spChg chg="mod">
          <ac:chgData name="Christoffer Østergaard Carstens" userId="5d542c86-40b2-4e4f-ab37-dc2fab4fc46a" providerId="ADAL" clId="{61E6B7CE-B6C9-4909-BC02-F059E31AD1F4}" dt="2022-08-03T09:12:59.485" v="537" actId="20577"/>
          <ac:spMkLst>
            <pc:docMk/>
            <pc:sldMk cId="3754195660" sldId="267"/>
            <ac:spMk id="2" creationId="{26C22016-384B-4AC9-BC1A-C4698D5690CD}"/>
          </ac:spMkLst>
        </pc:spChg>
        <pc:spChg chg="mod">
          <ac:chgData name="Christoffer Østergaard Carstens" userId="5d542c86-40b2-4e4f-ab37-dc2fab4fc46a" providerId="ADAL" clId="{61E6B7CE-B6C9-4909-BC02-F059E31AD1F4}" dt="2022-08-03T09:12:43.313" v="512" actId="27636"/>
          <ac:spMkLst>
            <pc:docMk/>
            <pc:sldMk cId="3754195660" sldId="267"/>
            <ac:spMk id="3" creationId="{75948B1C-1EF2-44B9-B12B-FFD54500DC2E}"/>
          </ac:spMkLst>
        </pc:spChg>
      </pc:sldChg>
      <pc:sldChg chg="modSp new mod ord">
        <pc:chgData name="Christoffer Østergaard Carstens" userId="5d542c86-40b2-4e4f-ab37-dc2fab4fc46a" providerId="ADAL" clId="{61E6B7CE-B6C9-4909-BC02-F059E31AD1F4}" dt="2022-08-03T09:13:15.777" v="547"/>
        <pc:sldMkLst>
          <pc:docMk/>
          <pc:sldMk cId="412677460" sldId="268"/>
        </pc:sldMkLst>
        <pc:spChg chg="mod">
          <ac:chgData name="Christoffer Østergaard Carstens" userId="5d542c86-40b2-4e4f-ab37-dc2fab4fc46a" providerId="ADAL" clId="{61E6B7CE-B6C9-4909-BC02-F059E31AD1F4}" dt="2022-08-03T09:13:13.941" v="545" actId="20577"/>
          <ac:spMkLst>
            <pc:docMk/>
            <pc:sldMk cId="412677460" sldId="268"/>
            <ac:spMk id="2" creationId="{FE33B3BC-9C54-4C21-BC0D-91ECCD42DF72}"/>
          </ac:spMkLst>
        </pc:spChg>
        <pc:spChg chg="mod">
          <ac:chgData name="Christoffer Østergaard Carstens" userId="5d542c86-40b2-4e4f-ab37-dc2fab4fc46a" providerId="ADAL" clId="{61E6B7CE-B6C9-4909-BC02-F059E31AD1F4}" dt="2022-08-03T09:13:10.783" v="539"/>
          <ac:spMkLst>
            <pc:docMk/>
            <pc:sldMk cId="412677460" sldId="268"/>
            <ac:spMk id="3" creationId="{E1DAA256-0CCC-427B-ADD4-D9DC4AA2A75F}"/>
          </ac:spMkLst>
        </pc:spChg>
      </pc:sldChg>
      <pc:sldChg chg="modSp new mod">
        <pc:chgData name="Christoffer Østergaard Carstens" userId="5d542c86-40b2-4e4f-ab37-dc2fab4fc46a" providerId="ADAL" clId="{61E6B7CE-B6C9-4909-BC02-F059E31AD1F4}" dt="2022-08-11T10:38:17.113" v="782" actId="20577"/>
        <pc:sldMkLst>
          <pc:docMk/>
          <pc:sldMk cId="1258072497" sldId="269"/>
        </pc:sldMkLst>
        <pc:spChg chg="mod">
          <ac:chgData name="Christoffer Østergaard Carstens" userId="5d542c86-40b2-4e4f-ab37-dc2fab4fc46a" providerId="ADAL" clId="{61E6B7CE-B6C9-4909-BC02-F059E31AD1F4}" dt="2022-08-11T10:37:06.536" v="577" actId="20577"/>
          <ac:spMkLst>
            <pc:docMk/>
            <pc:sldMk cId="1258072497" sldId="269"/>
            <ac:spMk id="2" creationId="{B19CC2EE-B9C2-4485-938E-FF968029DF97}"/>
          </ac:spMkLst>
        </pc:spChg>
        <pc:spChg chg="mod">
          <ac:chgData name="Christoffer Østergaard Carstens" userId="5d542c86-40b2-4e4f-ab37-dc2fab4fc46a" providerId="ADAL" clId="{61E6B7CE-B6C9-4909-BC02-F059E31AD1F4}" dt="2022-08-11T10:38:17.113" v="782" actId="20577"/>
          <ac:spMkLst>
            <pc:docMk/>
            <pc:sldMk cId="1258072497" sldId="269"/>
            <ac:spMk id="3" creationId="{0E58B3DB-5B08-4EAF-A3A0-1BF3840CF333}"/>
          </ac:spMkLst>
        </pc:spChg>
      </pc:sldChg>
    </pc:docChg>
  </pc:docChgLst>
  <pc:docChgLst>
    <pc:chgData name="Christoffer Østergaard Carstens" userId="5d542c86-40b2-4e4f-ab37-dc2fab4fc46a" providerId="ADAL" clId="{6DB64A37-C260-45BC-ADEB-51AAEC29AB67}"/>
    <pc:docChg chg="undo redo custSel addSld delSld modSld">
      <pc:chgData name="Christoffer Østergaard Carstens" userId="5d542c86-40b2-4e4f-ab37-dc2fab4fc46a" providerId="ADAL" clId="{6DB64A37-C260-45BC-ADEB-51AAEC29AB67}" dt="2024-08-15T09:09:33.496" v="1134" actId="47"/>
      <pc:docMkLst>
        <pc:docMk/>
      </pc:docMkLst>
      <pc:sldChg chg="del">
        <pc:chgData name="Christoffer Østergaard Carstens" userId="5d542c86-40b2-4e4f-ab37-dc2fab4fc46a" providerId="ADAL" clId="{6DB64A37-C260-45BC-ADEB-51AAEC29AB67}" dt="2024-08-14T11:01:58.754" v="0" actId="47"/>
        <pc:sldMkLst>
          <pc:docMk/>
          <pc:sldMk cId="87434401" sldId="280"/>
        </pc:sldMkLst>
      </pc:sldChg>
      <pc:sldChg chg="del">
        <pc:chgData name="Christoffer Østergaard Carstens" userId="5d542c86-40b2-4e4f-ab37-dc2fab4fc46a" providerId="ADAL" clId="{6DB64A37-C260-45BC-ADEB-51AAEC29AB67}" dt="2024-08-14T11:02:22.091" v="93" actId="47"/>
        <pc:sldMkLst>
          <pc:docMk/>
          <pc:sldMk cId="3837207226" sldId="281"/>
        </pc:sldMkLst>
      </pc:sldChg>
      <pc:sldChg chg="del">
        <pc:chgData name="Christoffer Østergaard Carstens" userId="5d542c86-40b2-4e4f-ab37-dc2fab4fc46a" providerId="ADAL" clId="{6DB64A37-C260-45BC-ADEB-51AAEC29AB67}" dt="2024-08-14T11:02:21.352" v="92" actId="47"/>
        <pc:sldMkLst>
          <pc:docMk/>
          <pc:sldMk cId="3977810046" sldId="282"/>
        </pc:sldMkLst>
      </pc:sldChg>
      <pc:sldChg chg="add del">
        <pc:chgData name="Christoffer Østergaard Carstens" userId="5d542c86-40b2-4e4f-ab37-dc2fab4fc46a" providerId="ADAL" clId="{6DB64A37-C260-45BC-ADEB-51AAEC29AB67}" dt="2024-08-14T11:02:33.848" v="97" actId="47"/>
        <pc:sldMkLst>
          <pc:docMk/>
          <pc:sldMk cId="3084233214" sldId="283"/>
        </pc:sldMkLst>
      </pc:sldChg>
      <pc:sldChg chg="modSp del mod">
        <pc:chgData name="Christoffer Østergaard Carstens" userId="5d542c86-40b2-4e4f-ab37-dc2fab4fc46a" providerId="ADAL" clId="{6DB64A37-C260-45BC-ADEB-51AAEC29AB67}" dt="2024-08-14T11:03:00.035" v="111" actId="47"/>
        <pc:sldMkLst>
          <pc:docMk/>
          <pc:sldMk cId="2353579703" sldId="284"/>
        </pc:sldMkLst>
        <pc:spChg chg="mod">
          <ac:chgData name="Christoffer Østergaard Carstens" userId="5d542c86-40b2-4e4f-ab37-dc2fab4fc46a" providerId="ADAL" clId="{6DB64A37-C260-45BC-ADEB-51AAEC29AB67}" dt="2024-08-14T11:02:58.449" v="110" actId="20577"/>
          <ac:spMkLst>
            <pc:docMk/>
            <pc:sldMk cId="2353579703" sldId="284"/>
            <ac:spMk id="3" creationId="{BD849879-240E-56F2-7158-82053B8D67FB}"/>
          </ac:spMkLst>
        </pc:spChg>
      </pc:sldChg>
      <pc:sldChg chg="del">
        <pc:chgData name="Christoffer Østergaard Carstens" userId="5d542c86-40b2-4e4f-ab37-dc2fab4fc46a" providerId="ADAL" clId="{6DB64A37-C260-45BC-ADEB-51AAEC29AB67}" dt="2024-08-14T11:03:03.210" v="121" actId="47"/>
        <pc:sldMkLst>
          <pc:docMk/>
          <pc:sldMk cId="492833624" sldId="1886"/>
        </pc:sldMkLst>
      </pc:sldChg>
      <pc:sldChg chg="del">
        <pc:chgData name="Christoffer Østergaard Carstens" userId="5d542c86-40b2-4e4f-ab37-dc2fab4fc46a" providerId="ADAL" clId="{6DB64A37-C260-45BC-ADEB-51AAEC29AB67}" dt="2024-08-14T11:03:01.268" v="112" actId="47"/>
        <pc:sldMkLst>
          <pc:docMk/>
          <pc:sldMk cId="1974635806" sldId="1887"/>
        </pc:sldMkLst>
      </pc:sldChg>
      <pc:sldChg chg="del">
        <pc:chgData name="Christoffer Østergaard Carstens" userId="5d542c86-40b2-4e4f-ab37-dc2fab4fc46a" providerId="ADAL" clId="{6DB64A37-C260-45BC-ADEB-51AAEC29AB67}" dt="2024-08-14T11:03:02.007" v="115" actId="47"/>
        <pc:sldMkLst>
          <pc:docMk/>
          <pc:sldMk cId="317795131" sldId="1941"/>
        </pc:sldMkLst>
      </pc:sldChg>
      <pc:sldChg chg="del">
        <pc:chgData name="Christoffer Østergaard Carstens" userId="5d542c86-40b2-4e4f-ab37-dc2fab4fc46a" providerId="ADAL" clId="{6DB64A37-C260-45BC-ADEB-51AAEC29AB67}" dt="2024-08-14T11:03:02.154" v="116" actId="47"/>
        <pc:sldMkLst>
          <pc:docMk/>
          <pc:sldMk cId="142729366" sldId="1942"/>
        </pc:sldMkLst>
      </pc:sldChg>
      <pc:sldChg chg="del">
        <pc:chgData name="Christoffer Østergaard Carstens" userId="5d542c86-40b2-4e4f-ab37-dc2fab4fc46a" providerId="ADAL" clId="{6DB64A37-C260-45BC-ADEB-51AAEC29AB67}" dt="2024-08-14T11:03:01.854" v="114" actId="47"/>
        <pc:sldMkLst>
          <pc:docMk/>
          <pc:sldMk cId="553773077" sldId="1943"/>
        </pc:sldMkLst>
      </pc:sldChg>
      <pc:sldChg chg="del">
        <pc:chgData name="Christoffer Østergaard Carstens" userId="5d542c86-40b2-4e4f-ab37-dc2fab4fc46a" providerId="ADAL" clId="{6DB64A37-C260-45BC-ADEB-51AAEC29AB67}" dt="2024-08-14T11:03:02.294" v="117" actId="47"/>
        <pc:sldMkLst>
          <pc:docMk/>
          <pc:sldMk cId="3528212237" sldId="1945"/>
        </pc:sldMkLst>
      </pc:sldChg>
      <pc:sldChg chg="del">
        <pc:chgData name="Christoffer Østergaard Carstens" userId="5d542c86-40b2-4e4f-ab37-dc2fab4fc46a" providerId="ADAL" clId="{6DB64A37-C260-45BC-ADEB-51AAEC29AB67}" dt="2024-08-14T11:03:03.372" v="122" actId="47"/>
        <pc:sldMkLst>
          <pc:docMk/>
          <pc:sldMk cId="2969306667" sldId="1947"/>
        </pc:sldMkLst>
      </pc:sldChg>
      <pc:sldChg chg="del">
        <pc:chgData name="Christoffer Østergaard Carstens" userId="5d542c86-40b2-4e4f-ab37-dc2fab4fc46a" providerId="ADAL" clId="{6DB64A37-C260-45BC-ADEB-51AAEC29AB67}" dt="2024-08-14T11:03:02.424" v="118" actId="47"/>
        <pc:sldMkLst>
          <pc:docMk/>
          <pc:sldMk cId="1078496481" sldId="1991"/>
        </pc:sldMkLst>
      </pc:sldChg>
      <pc:sldChg chg="del">
        <pc:chgData name="Christoffer Østergaard Carstens" userId="5d542c86-40b2-4e4f-ab37-dc2fab4fc46a" providerId="ADAL" clId="{6DB64A37-C260-45BC-ADEB-51AAEC29AB67}" dt="2024-08-14T11:03:03.642" v="123" actId="47"/>
        <pc:sldMkLst>
          <pc:docMk/>
          <pc:sldMk cId="2625723757" sldId="1992"/>
        </pc:sldMkLst>
      </pc:sldChg>
      <pc:sldChg chg="del">
        <pc:chgData name="Christoffer Østergaard Carstens" userId="5d542c86-40b2-4e4f-ab37-dc2fab4fc46a" providerId="ADAL" clId="{6DB64A37-C260-45BC-ADEB-51AAEC29AB67}" dt="2024-08-14T11:03:01.658" v="113" actId="47"/>
        <pc:sldMkLst>
          <pc:docMk/>
          <pc:sldMk cId="269560455" sldId="2027"/>
        </pc:sldMkLst>
      </pc:sldChg>
      <pc:sldChg chg="del">
        <pc:chgData name="Christoffer Østergaard Carstens" userId="5d542c86-40b2-4e4f-ab37-dc2fab4fc46a" providerId="ADAL" clId="{6DB64A37-C260-45BC-ADEB-51AAEC29AB67}" dt="2024-08-14T11:03:03.087" v="120" actId="47"/>
        <pc:sldMkLst>
          <pc:docMk/>
          <pc:sldMk cId="1961008323" sldId="2028"/>
        </pc:sldMkLst>
      </pc:sldChg>
      <pc:sldChg chg="del">
        <pc:chgData name="Christoffer Østergaard Carstens" userId="5d542c86-40b2-4e4f-ab37-dc2fab4fc46a" providerId="ADAL" clId="{6DB64A37-C260-45BC-ADEB-51AAEC29AB67}" dt="2024-08-14T11:03:02.925" v="119" actId="47"/>
        <pc:sldMkLst>
          <pc:docMk/>
          <pc:sldMk cId="3208075478" sldId="2029"/>
        </pc:sldMkLst>
      </pc:sldChg>
      <pc:sldChg chg="addSp delSp modSp new mod setBg addAnim">
        <pc:chgData name="Christoffer Østergaard Carstens" userId="5d542c86-40b2-4e4f-ab37-dc2fab4fc46a" providerId="ADAL" clId="{6DB64A37-C260-45BC-ADEB-51AAEC29AB67}" dt="2024-08-15T08:18:56.808" v="1077" actId="1076"/>
        <pc:sldMkLst>
          <pc:docMk/>
          <pc:sldMk cId="1698665380" sldId="2030"/>
        </pc:sldMkLst>
        <pc:spChg chg="mod">
          <ac:chgData name="Christoffer Østergaard Carstens" userId="5d542c86-40b2-4e4f-ab37-dc2fab4fc46a" providerId="ADAL" clId="{6DB64A37-C260-45BC-ADEB-51AAEC29AB67}" dt="2024-08-15T08:18:52.018" v="1076" actId="14100"/>
          <ac:spMkLst>
            <pc:docMk/>
            <pc:sldMk cId="1698665380" sldId="2030"/>
            <ac:spMk id="2" creationId="{8D7B73C6-ED70-4F46-EFB2-55E4B97780E4}"/>
          </ac:spMkLst>
        </pc:spChg>
        <pc:spChg chg="mod">
          <ac:chgData name="Christoffer Østergaard Carstens" userId="5d542c86-40b2-4e4f-ab37-dc2fab4fc46a" providerId="ADAL" clId="{6DB64A37-C260-45BC-ADEB-51AAEC29AB67}" dt="2024-08-15T08:18:56.808" v="1077" actId="1076"/>
          <ac:spMkLst>
            <pc:docMk/>
            <pc:sldMk cId="1698665380" sldId="2030"/>
            <ac:spMk id="3" creationId="{34E4EC69-0ED7-871A-23EC-E04B08DB6E82}"/>
          </ac:spMkLst>
        </pc:spChg>
        <pc:spChg chg="add del">
          <ac:chgData name="Christoffer Østergaard Carstens" userId="5d542c86-40b2-4e4f-ab37-dc2fab4fc46a" providerId="ADAL" clId="{6DB64A37-C260-45BC-ADEB-51AAEC29AB67}" dt="2024-08-15T08:18:42.029" v="1072" actId="26606"/>
          <ac:spMkLst>
            <pc:docMk/>
            <pc:sldMk cId="1698665380" sldId="2030"/>
            <ac:spMk id="8" creationId="{943CAA20-3569-4189-9E48-239A229A86CA}"/>
          </ac:spMkLst>
        </pc:spChg>
        <pc:spChg chg="add del">
          <ac:chgData name="Christoffer Østergaard Carstens" userId="5d542c86-40b2-4e4f-ab37-dc2fab4fc46a" providerId="ADAL" clId="{6DB64A37-C260-45BC-ADEB-51AAEC29AB67}" dt="2024-08-15T08:18:42.029" v="1072" actId="26606"/>
          <ac:spMkLst>
            <pc:docMk/>
            <pc:sldMk cId="1698665380" sldId="2030"/>
            <ac:spMk id="10" creationId="{DA542B6D-E775-4832-91DC-2D20F857813A}"/>
          </ac:spMkLst>
        </pc:spChg>
        <pc:spChg chg="add del">
          <ac:chgData name="Christoffer Østergaard Carstens" userId="5d542c86-40b2-4e4f-ab37-dc2fab4fc46a" providerId="ADAL" clId="{6DB64A37-C260-45BC-ADEB-51AAEC29AB67}" dt="2024-08-15T08:18:42.023" v="1071" actId="26606"/>
          <ac:spMkLst>
            <pc:docMk/>
            <pc:sldMk cId="1698665380" sldId="2030"/>
            <ac:spMk id="9223" creationId="{026A84AF-6F58-471A-BF1F-10D8C03511C4}"/>
          </ac:spMkLst>
        </pc:spChg>
        <pc:spChg chg="add">
          <ac:chgData name="Christoffer Østergaard Carstens" userId="5d542c86-40b2-4e4f-ab37-dc2fab4fc46a" providerId="ADAL" clId="{6DB64A37-C260-45BC-ADEB-51AAEC29AB67}" dt="2024-08-15T08:18:42.029" v="1072" actId="26606"/>
          <ac:spMkLst>
            <pc:docMk/>
            <pc:sldMk cId="1698665380" sldId="2030"/>
            <ac:spMk id="9225" creationId="{48B13CA8-CBEA-4805-955D-CEBE32236560}"/>
          </ac:spMkLst>
        </pc:spChg>
        <pc:spChg chg="add">
          <ac:chgData name="Christoffer Østergaard Carstens" userId="5d542c86-40b2-4e4f-ab37-dc2fab4fc46a" providerId="ADAL" clId="{6DB64A37-C260-45BC-ADEB-51AAEC29AB67}" dt="2024-08-15T08:18:42.029" v="1072" actId="26606"/>
          <ac:spMkLst>
            <pc:docMk/>
            <pc:sldMk cId="1698665380" sldId="2030"/>
            <ac:spMk id="9226" creationId="{9D768B77-8742-43A0-AF16-6AC4D378E482}"/>
          </ac:spMkLst>
        </pc:spChg>
        <pc:picChg chg="add mod">
          <ac:chgData name="Christoffer Østergaard Carstens" userId="5d542c86-40b2-4e4f-ab37-dc2fab4fc46a" providerId="ADAL" clId="{6DB64A37-C260-45BC-ADEB-51AAEC29AB67}" dt="2024-08-15T08:18:42.029" v="1072" actId="26606"/>
          <ac:picMkLst>
            <pc:docMk/>
            <pc:sldMk cId="1698665380" sldId="2030"/>
            <ac:picMk id="9218" creationId="{DED7709C-EC37-7FDE-C296-88E3BA7AF8CB}"/>
          </ac:picMkLst>
        </pc:picChg>
      </pc:sldChg>
      <pc:sldChg chg="addSp modSp new mod setBg">
        <pc:chgData name="Christoffer Østergaard Carstens" userId="5d542c86-40b2-4e4f-ab37-dc2fab4fc46a" providerId="ADAL" clId="{6DB64A37-C260-45BC-ADEB-51AAEC29AB67}" dt="2024-08-14T11:08:52.293" v="171" actId="403"/>
        <pc:sldMkLst>
          <pc:docMk/>
          <pc:sldMk cId="1989320345" sldId="2031"/>
        </pc:sldMkLst>
        <pc:spChg chg="mod">
          <ac:chgData name="Christoffer Østergaard Carstens" userId="5d542c86-40b2-4e4f-ab37-dc2fab4fc46a" providerId="ADAL" clId="{6DB64A37-C260-45BC-ADEB-51AAEC29AB67}" dt="2024-08-14T11:08:39.159" v="167" actId="26606"/>
          <ac:spMkLst>
            <pc:docMk/>
            <pc:sldMk cId="1989320345" sldId="2031"/>
            <ac:spMk id="2" creationId="{2D266AD1-471F-DCDB-F9F6-28F1E253C3B5}"/>
          </ac:spMkLst>
        </pc:spChg>
        <pc:spChg chg="mod">
          <ac:chgData name="Christoffer Østergaard Carstens" userId="5d542c86-40b2-4e4f-ab37-dc2fab4fc46a" providerId="ADAL" clId="{6DB64A37-C260-45BC-ADEB-51AAEC29AB67}" dt="2024-08-14T11:08:52.293" v="171" actId="403"/>
          <ac:spMkLst>
            <pc:docMk/>
            <pc:sldMk cId="1989320345" sldId="2031"/>
            <ac:spMk id="3" creationId="{B57BF68E-468A-7095-C2AB-3501F5DAD209}"/>
          </ac:spMkLst>
        </pc:spChg>
        <pc:spChg chg="add">
          <ac:chgData name="Christoffer Østergaard Carstens" userId="5d542c86-40b2-4e4f-ab37-dc2fab4fc46a" providerId="ADAL" clId="{6DB64A37-C260-45BC-ADEB-51AAEC29AB67}" dt="2024-08-14T11:08:39.159" v="167" actId="26606"/>
          <ac:spMkLst>
            <pc:docMk/>
            <pc:sldMk cId="1989320345" sldId="2031"/>
            <ac:spMk id="8" creationId="{777A147A-9ED8-46B4-8660-1B3C2AA880B5}"/>
          </ac:spMkLst>
        </pc:spChg>
        <pc:spChg chg="add">
          <ac:chgData name="Christoffer Østergaard Carstens" userId="5d542c86-40b2-4e4f-ab37-dc2fab4fc46a" providerId="ADAL" clId="{6DB64A37-C260-45BC-ADEB-51AAEC29AB67}" dt="2024-08-14T11:08:39.159" v="167" actId="26606"/>
          <ac:spMkLst>
            <pc:docMk/>
            <pc:sldMk cId="1989320345" sldId="2031"/>
            <ac:spMk id="10" creationId="{5D6C15A0-C087-4593-8414-2B4EC1CDC3DE}"/>
          </ac:spMkLst>
        </pc:spChg>
      </pc:sldChg>
      <pc:sldChg chg="addSp delSp modSp new mod setBg">
        <pc:chgData name="Christoffer Østergaard Carstens" userId="5d542c86-40b2-4e4f-ab37-dc2fab4fc46a" providerId="ADAL" clId="{6DB64A37-C260-45BC-ADEB-51AAEC29AB67}" dt="2024-08-14T11:10:21.583" v="390" actId="26606"/>
        <pc:sldMkLst>
          <pc:docMk/>
          <pc:sldMk cId="2569035964" sldId="2032"/>
        </pc:sldMkLst>
        <pc:spChg chg="mod">
          <ac:chgData name="Christoffer Østergaard Carstens" userId="5d542c86-40b2-4e4f-ab37-dc2fab4fc46a" providerId="ADAL" clId="{6DB64A37-C260-45BC-ADEB-51AAEC29AB67}" dt="2024-08-14T11:10:21.552" v="389" actId="26606"/>
          <ac:spMkLst>
            <pc:docMk/>
            <pc:sldMk cId="2569035964" sldId="2032"/>
            <ac:spMk id="2" creationId="{017236FE-6A5B-9A02-7885-2BC43014CCA4}"/>
          </ac:spMkLst>
        </pc:spChg>
        <pc:spChg chg="del mod">
          <ac:chgData name="Christoffer Østergaard Carstens" userId="5d542c86-40b2-4e4f-ab37-dc2fab4fc46a" providerId="ADAL" clId="{6DB64A37-C260-45BC-ADEB-51AAEC29AB67}" dt="2024-08-14T11:10:21.583" v="390" actId="26606"/>
          <ac:spMkLst>
            <pc:docMk/>
            <pc:sldMk cId="2569035964" sldId="2032"/>
            <ac:spMk id="3" creationId="{B802A564-9BFA-BD1F-D5AA-034FEC3B768C}"/>
          </ac:spMkLst>
        </pc:spChg>
        <pc:spChg chg="add del">
          <ac:chgData name="Christoffer Østergaard Carstens" userId="5d542c86-40b2-4e4f-ab37-dc2fab4fc46a" providerId="ADAL" clId="{6DB64A37-C260-45BC-ADEB-51AAEC29AB67}" dt="2024-08-14T11:10:21.552" v="389" actId="26606"/>
          <ac:spMkLst>
            <pc:docMk/>
            <pc:sldMk cId="2569035964" sldId="2032"/>
            <ac:spMk id="9" creationId="{D009D6D5-DAC2-4A8B-A17A-E206B9012D09}"/>
          </ac:spMkLst>
        </pc:spChg>
        <pc:graphicFrameChg chg="add">
          <ac:chgData name="Christoffer Østergaard Carstens" userId="5d542c86-40b2-4e4f-ab37-dc2fab4fc46a" providerId="ADAL" clId="{6DB64A37-C260-45BC-ADEB-51AAEC29AB67}" dt="2024-08-14T11:10:21.583" v="390" actId="26606"/>
          <ac:graphicFrameMkLst>
            <pc:docMk/>
            <pc:sldMk cId="2569035964" sldId="2032"/>
            <ac:graphicFrameMk id="11" creationId="{74FBE905-F316-68A4-2B47-9B3E403728A2}"/>
          </ac:graphicFrameMkLst>
        </pc:graphicFrameChg>
        <pc:picChg chg="add del">
          <ac:chgData name="Christoffer Østergaard Carstens" userId="5d542c86-40b2-4e4f-ab37-dc2fab4fc46a" providerId="ADAL" clId="{6DB64A37-C260-45BC-ADEB-51AAEC29AB67}" dt="2024-08-14T11:10:21.552" v="389" actId="26606"/>
          <ac:picMkLst>
            <pc:docMk/>
            <pc:sldMk cId="2569035964" sldId="2032"/>
            <ac:picMk id="5" creationId="{0C3E71D9-599C-4A40-6F01-26990DB4D06F}"/>
          </ac:picMkLst>
        </pc:picChg>
      </pc:sldChg>
      <pc:sldChg chg="modSp new mod modNotesTx">
        <pc:chgData name="Christoffer Østergaard Carstens" userId="5d542c86-40b2-4e4f-ab37-dc2fab4fc46a" providerId="ADAL" clId="{6DB64A37-C260-45BC-ADEB-51AAEC29AB67}" dt="2024-08-15T08:12:34.309" v="1036" actId="12"/>
        <pc:sldMkLst>
          <pc:docMk/>
          <pc:sldMk cId="16269026" sldId="2033"/>
        </pc:sldMkLst>
        <pc:spChg chg="mod">
          <ac:chgData name="Christoffer Østergaard Carstens" userId="5d542c86-40b2-4e4f-ab37-dc2fab4fc46a" providerId="ADAL" clId="{6DB64A37-C260-45BC-ADEB-51AAEC29AB67}" dt="2024-08-14T11:13:06.585" v="404" actId="20577"/>
          <ac:spMkLst>
            <pc:docMk/>
            <pc:sldMk cId="16269026" sldId="2033"/>
            <ac:spMk id="2" creationId="{7ABB2230-4324-660B-2534-EBB312AFEADC}"/>
          </ac:spMkLst>
        </pc:spChg>
        <pc:spChg chg="mod">
          <ac:chgData name="Christoffer Østergaard Carstens" userId="5d542c86-40b2-4e4f-ab37-dc2fab4fc46a" providerId="ADAL" clId="{6DB64A37-C260-45BC-ADEB-51AAEC29AB67}" dt="2024-08-15T08:12:34.309" v="1036" actId="12"/>
          <ac:spMkLst>
            <pc:docMk/>
            <pc:sldMk cId="16269026" sldId="2033"/>
            <ac:spMk id="3" creationId="{E0F32FB8-B53B-10AB-912C-19A30EA34015}"/>
          </ac:spMkLst>
        </pc:spChg>
      </pc:sldChg>
      <pc:sldChg chg="addSp modSp new mod setBg">
        <pc:chgData name="Christoffer Østergaard Carstens" userId="5d542c86-40b2-4e4f-ab37-dc2fab4fc46a" providerId="ADAL" clId="{6DB64A37-C260-45BC-ADEB-51AAEC29AB67}" dt="2024-08-14T11:17:07.952" v="568" actId="6549"/>
        <pc:sldMkLst>
          <pc:docMk/>
          <pc:sldMk cId="3662589857" sldId="2034"/>
        </pc:sldMkLst>
        <pc:spChg chg="mod">
          <ac:chgData name="Christoffer Østergaard Carstens" userId="5d542c86-40b2-4e4f-ab37-dc2fab4fc46a" providerId="ADAL" clId="{6DB64A37-C260-45BC-ADEB-51AAEC29AB67}" dt="2024-08-14T11:14:09.185" v="462" actId="26606"/>
          <ac:spMkLst>
            <pc:docMk/>
            <pc:sldMk cId="3662589857" sldId="2034"/>
            <ac:spMk id="2" creationId="{8BC0CCB3-F10C-8CE8-4206-05FF03C63E2E}"/>
          </ac:spMkLst>
        </pc:spChg>
        <pc:spChg chg="mod">
          <ac:chgData name="Christoffer Østergaard Carstens" userId="5d542c86-40b2-4e4f-ab37-dc2fab4fc46a" providerId="ADAL" clId="{6DB64A37-C260-45BC-ADEB-51AAEC29AB67}" dt="2024-08-14T11:17:07.952" v="568" actId="6549"/>
          <ac:spMkLst>
            <pc:docMk/>
            <pc:sldMk cId="3662589857" sldId="2034"/>
            <ac:spMk id="3" creationId="{FDC4BEE0-40BB-D022-86D6-CCAE9F96F31C}"/>
          </ac:spMkLst>
        </pc:spChg>
        <pc:spChg chg="add">
          <ac:chgData name="Christoffer Østergaard Carstens" userId="5d542c86-40b2-4e4f-ab37-dc2fab4fc46a" providerId="ADAL" clId="{6DB64A37-C260-45BC-ADEB-51AAEC29AB67}" dt="2024-08-14T11:14:09.185" v="462" actId="26606"/>
          <ac:spMkLst>
            <pc:docMk/>
            <pc:sldMk cId="3662589857" sldId="2034"/>
            <ac:spMk id="8" creationId="{100EDD19-6802-4EC3-95CE-CFFAB042CFD6}"/>
          </ac:spMkLst>
        </pc:spChg>
        <pc:spChg chg="add">
          <ac:chgData name="Christoffer Østergaard Carstens" userId="5d542c86-40b2-4e4f-ab37-dc2fab4fc46a" providerId="ADAL" clId="{6DB64A37-C260-45BC-ADEB-51AAEC29AB67}" dt="2024-08-14T11:14:09.185" v="462" actId="26606"/>
          <ac:spMkLst>
            <pc:docMk/>
            <pc:sldMk cId="3662589857" sldId="2034"/>
            <ac:spMk id="10" creationId="{DB17E863-922E-4C26-BD64-E8FD41D28661}"/>
          </ac:spMkLst>
        </pc:spChg>
      </pc:sldChg>
      <pc:sldChg chg="addSp new mod">
        <pc:chgData name="Christoffer Østergaard Carstens" userId="5d542c86-40b2-4e4f-ab37-dc2fab4fc46a" providerId="ADAL" clId="{6DB64A37-C260-45BC-ADEB-51AAEC29AB67}" dt="2024-08-14T11:15:14.941" v="547" actId="22"/>
        <pc:sldMkLst>
          <pc:docMk/>
          <pc:sldMk cId="1612482632" sldId="2035"/>
        </pc:sldMkLst>
        <pc:picChg chg="add">
          <ac:chgData name="Christoffer Østergaard Carstens" userId="5d542c86-40b2-4e4f-ab37-dc2fab4fc46a" providerId="ADAL" clId="{6DB64A37-C260-45BC-ADEB-51AAEC29AB67}" dt="2024-08-14T11:15:14.941" v="547" actId="22"/>
          <ac:picMkLst>
            <pc:docMk/>
            <pc:sldMk cId="1612482632" sldId="2035"/>
            <ac:picMk id="5" creationId="{CF24239A-F9B1-F17F-6145-84EC255C98AB}"/>
          </ac:picMkLst>
        </pc:picChg>
      </pc:sldChg>
      <pc:sldChg chg="addSp delSp modSp new mod setBg">
        <pc:chgData name="Christoffer Østergaard Carstens" userId="5d542c86-40b2-4e4f-ab37-dc2fab4fc46a" providerId="ADAL" clId="{6DB64A37-C260-45BC-ADEB-51AAEC29AB67}" dt="2024-08-14T11:18:51.476" v="601" actId="26606"/>
        <pc:sldMkLst>
          <pc:docMk/>
          <pc:sldMk cId="3256143000" sldId="2036"/>
        </pc:sldMkLst>
        <pc:spChg chg="mod">
          <ac:chgData name="Christoffer Østergaard Carstens" userId="5d542c86-40b2-4e4f-ab37-dc2fab4fc46a" providerId="ADAL" clId="{6DB64A37-C260-45BC-ADEB-51AAEC29AB67}" dt="2024-08-14T11:18:51.476" v="601" actId="26606"/>
          <ac:spMkLst>
            <pc:docMk/>
            <pc:sldMk cId="3256143000" sldId="2036"/>
            <ac:spMk id="2" creationId="{0A18FD7B-E51A-9B35-403A-2BCC30AE7988}"/>
          </ac:spMkLst>
        </pc:spChg>
        <pc:spChg chg="del">
          <ac:chgData name="Christoffer Østergaard Carstens" userId="5d542c86-40b2-4e4f-ab37-dc2fab4fc46a" providerId="ADAL" clId="{6DB64A37-C260-45BC-ADEB-51AAEC29AB67}" dt="2024-08-14T11:18:51.476" v="601" actId="26606"/>
          <ac:spMkLst>
            <pc:docMk/>
            <pc:sldMk cId="3256143000" sldId="2036"/>
            <ac:spMk id="3" creationId="{944ACB95-571E-3620-1856-A6169BC3B638}"/>
          </ac:spMkLst>
        </pc:spChg>
        <pc:spChg chg="add">
          <ac:chgData name="Christoffer Østergaard Carstens" userId="5d542c86-40b2-4e4f-ab37-dc2fab4fc46a" providerId="ADAL" clId="{6DB64A37-C260-45BC-ADEB-51AAEC29AB67}" dt="2024-08-14T11:18:51.476" v="601" actId="26606"/>
          <ac:spMkLst>
            <pc:docMk/>
            <pc:sldMk cId="3256143000" sldId="2036"/>
            <ac:spMk id="9" creationId="{C1DD1A8A-57D5-4A81-AD04-532B043C5611}"/>
          </ac:spMkLst>
        </pc:spChg>
        <pc:spChg chg="add">
          <ac:chgData name="Christoffer Østergaard Carstens" userId="5d542c86-40b2-4e4f-ab37-dc2fab4fc46a" providerId="ADAL" clId="{6DB64A37-C260-45BC-ADEB-51AAEC29AB67}" dt="2024-08-14T11:18:51.476" v="601" actId="26606"/>
          <ac:spMkLst>
            <pc:docMk/>
            <pc:sldMk cId="3256143000" sldId="2036"/>
            <ac:spMk id="11" creationId="{007891EC-4501-44ED-A8C8-B11B6DB767AB}"/>
          </ac:spMkLst>
        </pc:spChg>
        <pc:picChg chg="add">
          <ac:chgData name="Christoffer Østergaard Carstens" userId="5d542c86-40b2-4e4f-ab37-dc2fab4fc46a" providerId="ADAL" clId="{6DB64A37-C260-45BC-ADEB-51AAEC29AB67}" dt="2024-08-14T11:18:51.476" v="601" actId="26606"/>
          <ac:picMkLst>
            <pc:docMk/>
            <pc:sldMk cId="3256143000" sldId="2036"/>
            <ac:picMk id="5" creationId="{448AF24E-6F80-5C35-3081-8924942BA6BB}"/>
          </ac:picMkLst>
        </pc:picChg>
      </pc:sldChg>
      <pc:sldChg chg="modSp new mod">
        <pc:chgData name="Christoffer Østergaard Carstens" userId="5d542c86-40b2-4e4f-ab37-dc2fab4fc46a" providerId="ADAL" clId="{6DB64A37-C260-45BC-ADEB-51AAEC29AB67}" dt="2024-08-14T11:20:37.064" v="718" actId="14100"/>
        <pc:sldMkLst>
          <pc:docMk/>
          <pc:sldMk cId="1144869626" sldId="2037"/>
        </pc:sldMkLst>
        <pc:spChg chg="mod">
          <ac:chgData name="Christoffer Østergaard Carstens" userId="5d542c86-40b2-4e4f-ab37-dc2fab4fc46a" providerId="ADAL" clId="{6DB64A37-C260-45BC-ADEB-51AAEC29AB67}" dt="2024-08-14T11:19:43.947" v="617" actId="20577"/>
          <ac:spMkLst>
            <pc:docMk/>
            <pc:sldMk cId="1144869626" sldId="2037"/>
            <ac:spMk id="2" creationId="{FFD35321-F567-6F1A-581B-4AF5DB0819F4}"/>
          </ac:spMkLst>
        </pc:spChg>
        <pc:spChg chg="mod">
          <ac:chgData name="Christoffer Østergaard Carstens" userId="5d542c86-40b2-4e4f-ab37-dc2fab4fc46a" providerId="ADAL" clId="{6DB64A37-C260-45BC-ADEB-51AAEC29AB67}" dt="2024-08-14T11:20:37.064" v="718" actId="14100"/>
          <ac:spMkLst>
            <pc:docMk/>
            <pc:sldMk cId="1144869626" sldId="2037"/>
            <ac:spMk id="3" creationId="{C5C64547-8866-D7AA-BB3A-598A5030AD7B}"/>
          </ac:spMkLst>
        </pc:spChg>
      </pc:sldChg>
      <pc:sldChg chg="addSp delSp modSp new mod setBg">
        <pc:chgData name="Christoffer Østergaard Carstens" userId="5d542c86-40b2-4e4f-ab37-dc2fab4fc46a" providerId="ADAL" clId="{6DB64A37-C260-45BC-ADEB-51AAEC29AB67}" dt="2024-08-14T11:21:32.613" v="739" actId="26606"/>
        <pc:sldMkLst>
          <pc:docMk/>
          <pc:sldMk cId="2573034537" sldId="2038"/>
        </pc:sldMkLst>
        <pc:spChg chg="mod">
          <ac:chgData name="Christoffer Østergaard Carstens" userId="5d542c86-40b2-4e4f-ab37-dc2fab4fc46a" providerId="ADAL" clId="{6DB64A37-C260-45BC-ADEB-51AAEC29AB67}" dt="2024-08-14T11:21:32.613" v="739" actId="26606"/>
          <ac:spMkLst>
            <pc:docMk/>
            <pc:sldMk cId="2573034537" sldId="2038"/>
            <ac:spMk id="2" creationId="{7BD42973-B5FB-243F-D5A8-7557EE2F9388}"/>
          </ac:spMkLst>
        </pc:spChg>
        <pc:spChg chg="del">
          <ac:chgData name="Christoffer Østergaard Carstens" userId="5d542c86-40b2-4e4f-ab37-dc2fab4fc46a" providerId="ADAL" clId="{6DB64A37-C260-45BC-ADEB-51AAEC29AB67}" dt="2024-08-14T11:21:32.613" v="739" actId="26606"/>
          <ac:spMkLst>
            <pc:docMk/>
            <pc:sldMk cId="2573034537" sldId="2038"/>
            <ac:spMk id="3" creationId="{6E64A5C9-1D87-0E0B-6EFC-8F123554B82F}"/>
          </ac:spMkLst>
        </pc:spChg>
        <pc:spChg chg="add">
          <ac:chgData name="Christoffer Østergaard Carstens" userId="5d542c86-40b2-4e4f-ab37-dc2fab4fc46a" providerId="ADAL" clId="{6DB64A37-C260-45BC-ADEB-51AAEC29AB67}" dt="2024-08-14T11:21:32.613" v="739" actId="26606"/>
          <ac:spMkLst>
            <pc:docMk/>
            <pc:sldMk cId="2573034537" sldId="2038"/>
            <ac:spMk id="9" creationId="{C1DD1A8A-57D5-4A81-AD04-532B043C5611}"/>
          </ac:spMkLst>
        </pc:spChg>
        <pc:spChg chg="add">
          <ac:chgData name="Christoffer Østergaard Carstens" userId="5d542c86-40b2-4e4f-ab37-dc2fab4fc46a" providerId="ADAL" clId="{6DB64A37-C260-45BC-ADEB-51AAEC29AB67}" dt="2024-08-14T11:21:32.613" v="739" actId="26606"/>
          <ac:spMkLst>
            <pc:docMk/>
            <pc:sldMk cId="2573034537" sldId="2038"/>
            <ac:spMk id="11" creationId="{007891EC-4501-44ED-A8C8-B11B6DB767AB}"/>
          </ac:spMkLst>
        </pc:spChg>
        <pc:picChg chg="add">
          <ac:chgData name="Christoffer Østergaard Carstens" userId="5d542c86-40b2-4e4f-ab37-dc2fab4fc46a" providerId="ADAL" clId="{6DB64A37-C260-45BC-ADEB-51AAEC29AB67}" dt="2024-08-14T11:21:32.613" v="739" actId="26606"/>
          <ac:picMkLst>
            <pc:docMk/>
            <pc:sldMk cId="2573034537" sldId="2038"/>
            <ac:picMk id="5" creationId="{ACCBA0A3-958C-496F-FBFD-1B0C9647D351}"/>
          </ac:picMkLst>
        </pc:picChg>
      </pc:sldChg>
      <pc:sldChg chg="addSp delSp modSp new mod setBg">
        <pc:chgData name="Christoffer Østergaard Carstens" userId="5d542c86-40b2-4e4f-ab37-dc2fab4fc46a" providerId="ADAL" clId="{6DB64A37-C260-45BC-ADEB-51AAEC29AB67}" dt="2024-08-14T11:21:40.695" v="742" actId="26606"/>
        <pc:sldMkLst>
          <pc:docMk/>
          <pc:sldMk cId="3100098221" sldId="2039"/>
        </pc:sldMkLst>
        <pc:spChg chg="del">
          <ac:chgData name="Christoffer Østergaard Carstens" userId="5d542c86-40b2-4e4f-ab37-dc2fab4fc46a" providerId="ADAL" clId="{6DB64A37-C260-45BC-ADEB-51AAEC29AB67}" dt="2024-08-14T11:21:40.695" v="742" actId="26606"/>
          <ac:spMkLst>
            <pc:docMk/>
            <pc:sldMk cId="3100098221" sldId="2039"/>
            <ac:spMk id="2" creationId="{A3EEC26B-4BCA-F29E-A3F7-ED7DE72A3A1D}"/>
          </ac:spMkLst>
        </pc:spChg>
        <pc:spChg chg="del">
          <ac:chgData name="Christoffer Østergaard Carstens" userId="5d542c86-40b2-4e4f-ab37-dc2fab4fc46a" providerId="ADAL" clId="{6DB64A37-C260-45BC-ADEB-51AAEC29AB67}" dt="2024-08-14T11:21:40.695" v="742" actId="26606"/>
          <ac:spMkLst>
            <pc:docMk/>
            <pc:sldMk cId="3100098221" sldId="2039"/>
            <ac:spMk id="3" creationId="{1A466CB0-0B52-76F2-ED3E-FB05EEFB08A8}"/>
          </ac:spMkLst>
        </pc:spChg>
        <pc:spChg chg="add">
          <ac:chgData name="Christoffer Østergaard Carstens" userId="5d542c86-40b2-4e4f-ab37-dc2fab4fc46a" providerId="ADAL" clId="{6DB64A37-C260-45BC-ADEB-51AAEC29AB67}" dt="2024-08-14T11:21:40.695" v="742" actId="26606"/>
          <ac:spMkLst>
            <pc:docMk/>
            <pc:sldMk cId="3100098221" sldId="2039"/>
            <ac:spMk id="1031" creationId="{42A4FC2C-047E-45A5-965D-8E1E3BF09BC6}"/>
          </ac:spMkLst>
        </pc:spChg>
        <pc:picChg chg="add mod">
          <ac:chgData name="Christoffer Østergaard Carstens" userId="5d542c86-40b2-4e4f-ab37-dc2fab4fc46a" providerId="ADAL" clId="{6DB64A37-C260-45BC-ADEB-51AAEC29AB67}" dt="2024-08-14T11:21:40.695" v="742" actId="26606"/>
          <ac:picMkLst>
            <pc:docMk/>
            <pc:sldMk cId="3100098221" sldId="2039"/>
            <ac:picMk id="1026" creationId="{E99E856F-3D5C-1B00-C83C-5DEC76931C67}"/>
          </ac:picMkLst>
        </pc:picChg>
      </pc:sldChg>
      <pc:sldChg chg="addSp delSp modSp new mod setBg">
        <pc:chgData name="Christoffer Østergaard Carstens" userId="5d542c86-40b2-4e4f-ab37-dc2fab4fc46a" providerId="ADAL" clId="{6DB64A37-C260-45BC-ADEB-51AAEC29AB67}" dt="2024-08-14T11:21:58.468" v="745" actId="26606"/>
        <pc:sldMkLst>
          <pc:docMk/>
          <pc:sldMk cId="1485411960" sldId="2040"/>
        </pc:sldMkLst>
        <pc:spChg chg="del">
          <ac:chgData name="Christoffer Østergaard Carstens" userId="5d542c86-40b2-4e4f-ab37-dc2fab4fc46a" providerId="ADAL" clId="{6DB64A37-C260-45BC-ADEB-51AAEC29AB67}" dt="2024-08-14T11:21:58.468" v="745" actId="26606"/>
          <ac:spMkLst>
            <pc:docMk/>
            <pc:sldMk cId="1485411960" sldId="2040"/>
            <ac:spMk id="2" creationId="{80C26A5F-11AB-D6E0-6F1D-C998733094ED}"/>
          </ac:spMkLst>
        </pc:spChg>
        <pc:spChg chg="del">
          <ac:chgData name="Christoffer Østergaard Carstens" userId="5d542c86-40b2-4e4f-ab37-dc2fab4fc46a" providerId="ADAL" clId="{6DB64A37-C260-45BC-ADEB-51AAEC29AB67}" dt="2024-08-14T11:21:58.468" v="745" actId="26606"/>
          <ac:spMkLst>
            <pc:docMk/>
            <pc:sldMk cId="1485411960" sldId="2040"/>
            <ac:spMk id="3" creationId="{DC1BA42A-FCC4-7D16-A618-EACA8E4BECE9}"/>
          </ac:spMkLst>
        </pc:spChg>
        <pc:spChg chg="add">
          <ac:chgData name="Christoffer Østergaard Carstens" userId="5d542c86-40b2-4e4f-ab37-dc2fab4fc46a" providerId="ADAL" clId="{6DB64A37-C260-45BC-ADEB-51AAEC29AB67}" dt="2024-08-14T11:21:58.468" v="745" actId="26606"/>
          <ac:spMkLst>
            <pc:docMk/>
            <pc:sldMk cId="1485411960" sldId="2040"/>
            <ac:spMk id="2055" creationId="{42A4FC2C-047E-45A5-965D-8E1E3BF09BC6}"/>
          </ac:spMkLst>
        </pc:spChg>
        <pc:picChg chg="add mod">
          <ac:chgData name="Christoffer Østergaard Carstens" userId="5d542c86-40b2-4e4f-ab37-dc2fab4fc46a" providerId="ADAL" clId="{6DB64A37-C260-45BC-ADEB-51AAEC29AB67}" dt="2024-08-14T11:21:58.468" v="745" actId="26606"/>
          <ac:picMkLst>
            <pc:docMk/>
            <pc:sldMk cId="1485411960" sldId="2040"/>
            <ac:picMk id="2050" creationId="{B6EB986A-CA03-B9C5-DE93-1ED0A2FCBD4D}"/>
          </ac:picMkLst>
        </pc:picChg>
      </pc:sldChg>
      <pc:sldChg chg="addSp delSp modSp new mod setBg">
        <pc:chgData name="Christoffer Østergaard Carstens" userId="5d542c86-40b2-4e4f-ab37-dc2fab4fc46a" providerId="ADAL" clId="{6DB64A37-C260-45BC-ADEB-51AAEC29AB67}" dt="2024-08-15T08:18:20.697" v="1068" actId="26606"/>
        <pc:sldMkLst>
          <pc:docMk/>
          <pc:sldMk cId="252583886" sldId="2041"/>
        </pc:sldMkLst>
        <pc:spChg chg="add del">
          <ac:chgData name="Christoffer Østergaard Carstens" userId="5d542c86-40b2-4e4f-ab37-dc2fab4fc46a" providerId="ADAL" clId="{6DB64A37-C260-45BC-ADEB-51AAEC29AB67}" dt="2024-08-14T11:22:23.993" v="750" actId="26606"/>
          <ac:spMkLst>
            <pc:docMk/>
            <pc:sldMk cId="252583886" sldId="2041"/>
            <ac:spMk id="2" creationId="{E676DBB4-18C9-5A48-5BA6-13A7253B1313}"/>
          </ac:spMkLst>
        </pc:spChg>
        <pc:spChg chg="add del">
          <ac:chgData name="Christoffer Østergaard Carstens" userId="5d542c86-40b2-4e4f-ab37-dc2fab4fc46a" providerId="ADAL" clId="{6DB64A37-C260-45BC-ADEB-51AAEC29AB67}" dt="2024-08-14T11:22:23.993" v="750" actId="26606"/>
          <ac:spMkLst>
            <pc:docMk/>
            <pc:sldMk cId="252583886" sldId="2041"/>
            <ac:spMk id="3" creationId="{445CC0AE-5CAE-2CE4-9ACA-20119CE73986}"/>
          </ac:spMkLst>
        </pc:spChg>
        <pc:spChg chg="add del">
          <ac:chgData name="Christoffer Østergaard Carstens" userId="5d542c86-40b2-4e4f-ab37-dc2fab4fc46a" providerId="ADAL" clId="{6DB64A37-C260-45BC-ADEB-51AAEC29AB67}" dt="2024-08-14T11:22:23.971" v="749" actId="26606"/>
          <ac:spMkLst>
            <pc:docMk/>
            <pc:sldMk cId="252583886" sldId="2041"/>
            <ac:spMk id="3079" creationId="{42A4FC2C-047E-45A5-965D-8E1E3BF09BC6}"/>
          </ac:spMkLst>
        </pc:spChg>
        <pc:spChg chg="add del">
          <ac:chgData name="Christoffer Østergaard Carstens" userId="5d542c86-40b2-4e4f-ab37-dc2fab4fc46a" providerId="ADAL" clId="{6DB64A37-C260-45BC-ADEB-51AAEC29AB67}" dt="2024-08-15T08:13:40.289" v="1037" actId="26606"/>
          <ac:spMkLst>
            <pc:docMk/>
            <pc:sldMk cId="252583886" sldId="2041"/>
            <ac:spMk id="3081" creationId="{D4974D33-8DC5-464E-8C6D-BE58F0669C17}"/>
          </ac:spMkLst>
        </pc:spChg>
        <pc:spChg chg="add del">
          <ac:chgData name="Christoffer Østergaard Carstens" userId="5d542c86-40b2-4e4f-ab37-dc2fab4fc46a" providerId="ADAL" clId="{6DB64A37-C260-45BC-ADEB-51AAEC29AB67}" dt="2024-08-15T08:13:40.289" v="1037" actId="26606"/>
          <ac:spMkLst>
            <pc:docMk/>
            <pc:sldMk cId="252583886" sldId="2041"/>
            <ac:spMk id="3082" creationId="{F13C74B1-5B17-4795-BED0-7140497B445A}"/>
          </ac:spMkLst>
        </pc:spChg>
        <pc:spChg chg="add del">
          <ac:chgData name="Christoffer Østergaard Carstens" userId="5d542c86-40b2-4e4f-ab37-dc2fab4fc46a" providerId="ADAL" clId="{6DB64A37-C260-45BC-ADEB-51AAEC29AB67}" dt="2024-08-15T08:13:40.289" v="1037" actId="26606"/>
          <ac:spMkLst>
            <pc:docMk/>
            <pc:sldMk cId="252583886" sldId="2041"/>
            <ac:spMk id="3083" creationId="{E676DBB4-18C9-5A48-5BA6-13A7253B1313}"/>
          </ac:spMkLst>
        </pc:spChg>
        <pc:spChg chg="add del">
          <ac:chgData name="Christoffer Østergaard Carstens" userId="5d542c86-40b2-4e4f-ab37-dc2fab4fc46a" providerId="ADAL" clId="{6DB64A37-C260-45BC-ADEB-51AAEC29AB67}" dt="2024-08-15T08:13:40.289" v="1037" actId="26606"/>
          <ac:spMkLst>
            <pc:docMk/>
            <pc:sldMk cId="252583886" sldId="2041"/>
            <ac:spMk id="3084" creationId="{445CC0AE-5CAE-2CE4-9ACA-20119CE73986}"/>
          </ac:spMkLst>
        </pc:spChg>
        <pc:spChg chg="add del">
          <ac:chgData name="Christoffer Østergaard Carstens" userId="5d542c86-40b2-4e4f-ab37-dc2fab4fc46a" providerId="ADAL" clId="{6DB64A37-C260-45BC-ADEB-51AAEC29AB67}" dt="2024-08-15T08:13:48.002" v="1041" actId="26606"/>
          <ac:spMkLst>
            <pc:docMk/>
            <pc:sldMk cId="252583886" sldId="2041"/>
            <ac:spMk id="3089" creationId="{42A4FC2C-047E-45A5-965D-8E1E3BF09BC6}"/>
          </ac:spMkLst>
        </pc:spChg>
        <pc:spChg chg="add del">
          <ac:chgData name="Christoffer Østergaard Carstens" userId="5d542c86-40b2-4e4f-ab37-dc2fab4fc46a" providerId="ADAL" clId="{6DB64A37-C260-45BC-ADEB-51AAEC29AB67}" dt="2024-08-15T08:18:20.697" v="1068" actId="26606"/>
          <ac:spMkLst>
            <pc:docMk/>
            <pc:sldMk cId="252583886" sldId="2041"/>
            <ac:spMk id="3093" creationId="{F952E6C4-0C2D-4ED7-2CB5-389FBA064BDA}"/>
          </ac:spMkLst>
        </pc:spChg>
        <pc:spChg chg="add del">
          <ac:chgData name="Christoffer Østergaard Carstens" userId="5d542c86-40b2-4e4f-ab37-dc2fab4fc46a" providerId="ADAL" clId="{6DB64A37-C260-45BC-ADEB-51AAEC29AB67}" dt="2024-08-15T08:18:20.697" v="1068" actId="26606"/>
          <ac:spMkLst>
            <pc:docMk/>
            <pc:sldMk cId="252583886" sldId="2041"/>
            <ac:spMk id="3096" creationId="{D1D34770-47A8-402C-AF23-2B653F2D88C1}"/>
          </ac:spMkLst>
        </pc:spChg>
        <pc:spChg chg="add del">
          <ac:chgData name="Christoffer Østergaard Carstens" userId="5d542c86-40b2-4e4f-ab37-dc2fab4fc46a" providerId="ADAL" clId="{6DB64A37-C260-45BC-ADEB-51AAEC29AB67}" dt="2024-08-15T08:18:20.697" v="1067" actId="26606"/>
          <ac:spMkLst>
            <pc:docMk/>
            <pc:sldMk cId="252583886" sldId="2041"/>
            <ac:spMk id="3101" creationId="{42A4FC2C-047E-45A5-965D-8E1E3BF09BC6}"/>
          </ac:spMkLst>
        </pc:spChg>
        <pc:spChg chg="add">
          <ac:chgData name="Christoffer Østergaard Carstens" userId="5d542c86-40b2-4e4f-ab37-dc2fab4fc46a" providerId="ADAL" clId="{6DB64A37-C260-45BC-ADEB-51AAEC29AB67}" dt="2024-08-15T08:18:20.697" v="1068" actId="26606"/>
          <ac:spMkLst>
            <pc:docMk/>
            <pc:sldMk cId="252583886" sldId="2041"/>
            <ac:spMk id="3103" creationId="{E722B2DD-E14D-4972-9D98-5D6E61B1B2D2}"/>
          </ac:spMkLst>
        </pc:spChg>
        <pc:spChg chg="add">
          <ac:chgData name="Christoffer Østergaard Carstens" userId="5d542c86-40b2-4e4f-ab37-dc2fab4fc46a" providerId="ADAL" clId="{6DB64A37-C260-45BC-ADEB-51AAEC29AB67}" dt="2024-08-15T08:18:20.697" v="1068" actId="26606"/>
          <ac:spMkLst>
            <pc:docMk/>
            <pc:sldMk cId="252583886" sldId="2041"/>
            <ac:spMk id="3104" creationId="{11B2B030-4738-4359-9E46-144B7C8BFF8B}"/>
          </ac:spMkLst>
        </pc:spChg>
        <pc:picChg chg="add del mod">
          <ac:chgData name="Christoffer Østergaard Carstens" userId="5d542c86-40b2-4e4f-ab37-dc2fab4fc46a" providerId="ADAL" clId="{6DB64A37-C260-45BC-ADEB-51AAEC29AB67}" dt="2024-08-15T08:18:13.384" v="1064" actId="478"/>
          <ac:picMkLst>
            <pc:docMk/>
            <pc:sldMk cId="252583886" sldId="2041"/>
            <ac:picMk id="3074" creationId="{5FB7120F-0F76-70EF-F225-E7ED14215869}"/>
          </ac:picMkLst>
        </pc:picChg>
        <pc:picChg chg="add mod">
          <ac:chgData name="Christoffer Østergaard Carstens" userId="5d542c86-40b2-4e4f-ab37-dc2fab4fc46a" providerId="ADAL" clId="{6DB64A37-C260-45BC-ADEB-51AAEC29AB67}" dt="2024-08-15T08:18:20.697" v="1068" actId="26606"/>
          <ac:picMkLst>
            <pc:docMk/>
            <pc:sldMk cId="252583886" sldId="2041"/>
            <ac:picMk id="3076" creationId="{36A85F98-12A3-9984-8EF4-BEA6FE3E218D}"/>
          </ac:picMkLst>
        </pc:picChg>
      </pc:sldChg>
      <pc:sldChg chg="addSp delSp modSp new mod setBg">
        <pc:chgData name="Christoffer Østergaard Carstens" userId="5d542c86-40b2-4e4f-ab37-dc2fab4fc46a" providerId="ADAL" clId="{6DB64A37-C260-45BC-ADEB-51AAEC29AB67}" dt="2024-08-14T11:23:56.821" v="753" actId="26606"/>
        <pc:sldMkLst>
          <pc:docMk/>
          <pc:sldMk cId="1774919332" sldId="2042"/>
        </pc:sldMkLst>
        <pc:spChg chg="del">
          <ac:chgData name="Christoffer Østergaard Carstens" userId="5d542c86-40b2-4e4f-ab37-dc2fab4fc46a" providerId="ADAL" clId="{6DB64A37-C260-45BC-ADEB-51AAEC29AB67}" dt="2024-08-14T11:23:56.821" v="753" actId="26606"/>
          <ac:spMkLst>
            <pc:docMk/>
            <pc:sldMk cId="1774919332" sldId="2042"/>
            <ac:spMk id="2" creationId="{6AD6AC7E-A303-04DA-FB54-FAFC66804110}"/>
          </ac:spMkLst>
        </pc:spChg>
        <pc:spChg chg="del">
          <ac:chgData name="Christoffer Østergaard Carstens" userId="5d542c86-40b2-4e4f-ab37-dc2fab4fc46a" providerId="ADAL" clId="{6DB64A37-C260-45BC-ADEB-51AAEC29AB67}" dt="2024-08-14T11:23:56.821" v="753" actId="26606"/>
          <ac:spMkLst>
            <pc:docMk/>
            <pc:sldMk cId="1774919332" sldId="2042"/>
            <ac:spMk id="3" creationId="{F8FD02D0-83F8-23FB-D5CC-C0080025E159}"/>
          </ac:spMkLst>
        </pc:spChg>
        <pc:spChg chg="add">
          <ac:chgData name="Christoffer Østergaard Carstens" userId="5d542c86-40b2-4e4f-ab37-dc2fab4fc46a" providerId="ADAL" clId="{6DB64A37-C260-45BC-ADEB-51AAEC29AB67}" dt="2024-08-14T11:23:56.821" v="753" actId="26606"/>
          <ac:spMkLst>
            <pc:docMk/>
            <pc:sldMk cId="1774919332" sldId="2042"/>
            <ac:spMk id="4103" creationId="{42A4FC2C-047E-45A5-965D-8E1E3BF09BC6}"/>
          </ac:spMkLst>
        </pc:spChg>
        <pc:picChg chg="add mod">
          <ac:chgData name="Christoffer Østergaard Carstens" userId="5d542c86-40b2-4e4f-ab37-dc2fab4fc46a" providerId="ADAL" clId="{6DB64A37-C260-45BC-ADEB-51AAEC29AB67}" dt="2024-08-14T11:23:56.821" v="753" actId="26606"/>
          <ac:picMkLst>
            <pc:docMk/>
            <pc:sldMk cId="1774919332" sldId="2042"/>
            <ac:picMk id="4098" creationId="{D5687F46-E68C-ED96-108E-A597F9087DA3}"/>
          </ac:picMkLst>
        </pc:picChg>
      </pc:sldChg>
      <pc:sldChg chg="addSp delSp modSp new mod setBg">
        <pc:chgData name="Christoffer Østergaard Carstens" userId="5d542c86-40b2-4e4f-ab37-dc2fab4fc46a" providerId="ADAL" clId="{6DB64A37-C260-45BC-ADEB-51AAEC29AB67}" dt="2024-08-14T11:24:12.793" v="756" actId="26606"/>
        <pc:sldMkLst>
          <pc:docMk/>
          <pc:sldMk cId="4014779469" sldId="2043"/>
        </pc:sldMkLst>
        <pc:spChg chg="del">
          <ac:chgData name="Christoffer Østergaard Carstens" userId="5d542c86-40b2-4e4f-ab37-dc2fab4fc46a" providerId="ADAL" clId="{6DB64A37-C260-45BC-ADEB-51AAEC29AB67}" dt="2024-08-14T11:24:12.793" v="756" actId="26606"/>
          <ac:spMkLst>
            <pc:docMk/>
            <pc:sldMk cId="4014779469" sldId="2043"/>
            <ac:spMk id="2" creationId="{D0DDC7D3-A276-8F18-A4E8-4BC5E89C8908}"/>
          </ac:spMkLst>
        </pc:spChg>
        <pc:spChg chg="del">
          <ac:chgData name="Christoffer Østergaard Carstens" userId="5d542c86-40b2-4e4f-ab37-dc2fab4fc46a" providerId="ADAL" clId="{6DB64A37-C260-45BC-ADEB-51AAEC29AB67}" dt="2024-08-14T11:24:12.793" v="756" actId="26606"/>
          <ac:spMkLst>
            <pc:docMk/>
            <pc:sldMk cId="4014779469" sldId="2043"/>
            <ac:spMk id="3" creationId="{A3E62D64-F39F-D21F-5531-90B83D7C6C79}"/>
          </ac:spMkLst>
        </pc:spChg>
        <pc:spChg chg="add">
          <ac:chgData name="Christoffer Østergaard Carstens" userId="5d542c86-40b2-4e4f-ab37-dc2fab4fc46a" providerId="ADAL" clId="{6DB64A37-C260-45BC-ADEB-51AAEC29AB67}" dt="2024-08-14T11:24:12.793" v="756" actId="26606"/>
          <ac:spMkLst>
            <pc:docMk/>
            <pc:sldMk cId="4014779469" sldId="2043"/>
            <ac:spMk id="5127" creationId="{42A4FC2C-047E-45A5-965D-8E1E3BF09BC6}"/>
          </ac:spMkLst>
        </pc:spChg>
        <pc:picChg chg="add mod">
          <ac:chgData name="Christoffer Østergaard Carstens" userId="5d542c86-40b2-4e4f-ab37-dc2fab4fc46a" providerId="ADAL" clId="{6DB64A37-C260-45BC-ADEB-51AAEC29AB67}" dt="2024-08-14T11:24:12.793" v="756" actId="26606"/>
          <ac:picMkLst>
            <pc:docMk/>
            <pc:sldMk cId="4014779469" sldId="2043"/>
            <ac:picMk id="5122" creationId="{6A98966E-D24A-EEFB-A631-A0A015E13B76}"/>
          </ac:picMkLst>
        </pc:picChg>
      </pc:sldChg>
      <pc:sldChg chg="addSp delSp modSp new mod setBg">
        <pc:chgData name="Christoffer Østergaard Carstens" userId="5d542c86-40b2-4e4f-ab37-dc2fab4fc46a" providerId="ADAL" clId="{6DB64A37-C260-45BC-ADEB-51AAEC29AB67}" dt="2024-08-15T08:17:50.051" v="1063" actId="26606"/>
        <pc:sldMkLst>
          <pc:docMk/>
          <pc:sldMk cId="4061993524" sldId="2044"/>
        </pc:sldMkLst>
        <pc:spChg chg="del mod">
          <ac:chgData name="Christoffer Østergaard Carstens" userId="5d542c86-40b2-4e4f-ab37-dc2fab4fc46a" providerId="ADAL" clId="{6DB64A37-C260-45BC-ADEB-51AAEC29AB67}" dt="2024-08-15T08:17:50.051" v="1063" actId="26606"/>
          <ac:spMkLst>
            <pc:docMk/>
            <pc:sldMk cId="4061993524" sldId="2044"/>
            <ac:spMk id="2" creationId="{A30D5DE1-EE44-FCAC-4C95-1A00E6D28777}"/>
          </ac:spMkLst>
        </pc:spChg>
        <pc:spChg chg="del mod ord">
          <ac:chgData name="Christoffer Østergaard Carstens" userId="5d542c86-40b2-4e4f-ab37-dc2fab4fc46a" providerId="ADAL" clId="{6DB64A37-C260-45BC-ADEB-51AAEC29AB67}" dt="2024-08-15T08:17:50.051" v="1063" actId="26606"/>
          <ac:spMkLst>
            <pc:docMk/>
            <pc:sldMk cId="4061993524" sldId="2044"/>
            <ac:spMk id="3" creationId="{FF18F072-ED95-F015-D351-EDC3F423D8D9}"/>
          </ac:spMkLst>
        </pc:spChg>
        <pc:spChg chg="add del">
          <ac:chgData name="Christoffer Østergaard Carstens" userId="5d542c86-40b2-4e4f-ab37-dc2fab4fc46a" providerId="ADAL" clId="{6DB64A37-C260-45BC-ADEB-51AAEC29AB67}" dt="2024-08-15T08:13:55.377" v="1042" actId="26606"/>
          <ac:spMkLst>
            <pc:docMk/>
            <pc:sldMk cId="4061993524" sldId="2044"/>
            <ac:spMk id="6151" creationId="{F13C74B1-5B17-4795-BED0-7140497B445A}"/>
          </ac:spMkLst>
        </pc:spChg>
        <pc:spChg chg="add del">
          <ac:chgData name="Christoffer Østergaard Carstens" userId="5d542c86-40b2-4e4f-ab37-dc2fab4fc46a" providerId="ADAL" clId="{6DB64A37-C260-45BC-ADEB-51AAEC29AB67}" dt="2024-08-15T08:13:55.377" v="1042" actId="26606"/>
          <ac:spMkLst>
            <pc:docMk/>
            <pc:sldMk cId="4061993524" sldId="2044"/>
            <ac:spMk id="6153" creationId="{D4974D33-8DC5-464E-8C6D-BE58F0669C17}"/>
          </ac:spMkLst>
        </pc:spChg>
        <pc:spChg chg="add del">
          <ac:chgData name="Christoffer Østergaard Carstens" userId="5d542c86-40b2-4e4f-ab37-dc2fab4fc46a" providerId="ADAL" clId="{6DB64A37-C260-45BC-ADEB-51AAEC29AB67}" dt="2024-08-15T08:17:50.051" v="1063" actId="26606"/>
          <ac:spMkLst>
            <pc:docMk/>
            <pc:sldMk cId="4061993524" sldId="2044"/>
            <ac:spMk id="6158" creationId="{04812C46-200A-4DEB-A05E-3ED6C68C2387}"/>
          </ac:spMkLst>
        </pc:spChg>
        <pc:spChg chg="add">
          <ac:chgData name="Christoffer Østergaard Carstens" userId="5d542c86-40b2-4e4f-ab37-dc2fab4fc46a" providerId="ADAL" clId="{6DB64A37-C260-45BC-ADEB-51AAEC29AB67}" dt="2024-08-15T08:17:50.051" v="1063" actId="26606"/>
          <ac:spMkLst>
            <pc:docMk/>
            <pc:sldMk cId="4061993524" sldId="2044"/>
            <ac:spMk id="6163" creationId="{42A4FC2C-047E-45A5-965D-8E1E3BF09BC6}"/>
          </ac:spMkLst>
        </pc:spChg>
        <pc:picChg chg="add del mod">
          <ac:chgData name="Christoffer Østergaard Carstens" userId="5d542c86-40b2-4e4f-ab37-dc2fab4fc46a" providerId="ADAL" clId="{6DB64A37-C260-45BC-ADEB-51AAEC29AB67}" dt="2024-08-15T08:17:46.885" v="1061" actId="478"/>
          <ac:picMkLst>
            <pc:docMk/>
            <pc:sldMk cId="4061993524" sldId="2044"/>
            <ac:picMk id="6146" creationId="{7A5F0E9E-86DA-50ED-6D94-095E4EB6784B}"/>
          </ac:picMkLst>
        </pc:picChg>
        <pc:picChg chg="add mod">
          <ac:chgData name="Christoffer Østergaard Carstens" userId="5d542c86-40b2-4e4f-ab37-dc2fab4fc46a" providerId="ADAL" clId="{6DB64A37-C260-45BC-ADEB-51AAEC29AB67}" dt="2024-08-15T08:17:50.051" v="1063" actId="26606"/>
          <ac:picMkLst>
            <pc:docMk/>
            <pc:sldMk cId="4061993524" sldId="2044"/>
            <ac:picMk id="6148" creationId="{F695DB47-C2BF-8CE3-3FEC-80F3DBFB046F}"/>
          </ac:picMkLst>
        </pc:picChg>
      </pc:sldChg>
      <pc:sldChg chg="addSp delSp modSp new mod setBg">
        <pc:chgData name="Christoffer Østergaard Carstens" userId="5d542c86-40b2-4e4f-ab37-dc2fab4fc46a" providerId="ADAL" clId="{6DB64A37-C260-45BC-ADEB-51AAEC29AB67}" dt="2024-08-14T11:25:49.958" v="765" actId="26606"/>
        <pc:sldMkLst>
          <pc:docMk/>
          <pc:sldMk cId="600239302" sldId="2045"/>
        </pc:sldMkLst>
        <pc:spChg chg="add del">
          <ac:chgData name="Christoffer Østergaard Carstens" userId="5d542c86-40b2-4e4f-ab37-dc2fab4fc46a" providerId="ADAL" clId="{6DB64A37-C260-45BC-ADEB-51AAEC29AB67}" dt="2024-08-14T11:25:49.958" v="765" actId="26606"/>
          <ac:spMkLst>
            <pc:docMk/>
            <pc:sldMk cId="600239302" sldId="2045"/>
            <ac:spMk id="2" creationId="{8E132BC9-D495-E666-1809-91D888718165}"/>
          </ac:spMkLst>
        </pc:spChg>
        <pc:spChg chg="add del">
          <ac:chgData name="Christoffer Østergaard Carstens" userId="5d542c86-40b2-4e4f-ab37-dc2fab4fc46a" providerId="ADAL" clId="{6DB64A37-C260-45BC-ADEB-51AAEC29AB67}" dt="2024-08-14T11:25:49.958" v="765" actId="26606"/>
          <ac:spMkLst>
            <pc:docMk/>
            <pc:sldMk cId="600239302" sldId="2045"/>
            <ac:spMk id="3" creationId="{FA81C7EA-967B-134B-2892-EBEB2C83944F}"/>
          </ac:spMkLst>
        </pc:spChg>
        <pc:spChg chg="add ord">
          <ac:chgData name="Christoffer Østergaard Carstens" userId="5d542c86-40b2-4e4f-ab37-dc2fab4fc46a" providerId="ADAL" clId="{6DB64A37-C260-45BC-ADEB-51AAEC29AB67}" dt="2024-08-14T11:25:49.958" v="765" actId="26606"/>
          <ac:spMkLst>
            <pc:docMk/>
            <pc:sldMk cId="600239302" sldId="2045"/>
            <ac:spMk id="4" creationId="{72E5B873-51B7-AE25-3229-1E972F027533}"/>
          </ac:spMkLst>
        </pc:spChg>
        <pc:spChg chg="add del">
          <ac:chgData name="Christoffer Østergaard Carstens" userId="5d542c86-40b2-4e4f-ab37-dc2fab4fc46a" providerId="ADAL" clId="{6DB64A37-C260-45BC-ADEB-51AAEC29AB67}" dt="2024-08-14T11:25:49.958" v="764" actId="26606"/>
          <ac:spMkLst>
            <pc:docMk/>
            <pc:sldMk cId="600239302" sldId="2045"/>
            <ac:spMk id="7177" creationId="{42A4FC2C-047E-45A5-965D-8E1E3BF09BC6}"/>
          </ac:spMkLst>
        </pc:spChg>
        <pc:spChg chg="add">
          <ac:chgData name="Christoffer Østergaard Carstens" userId="5d542c86-40b2-4e4f-ab37-dc2fab4fc46a" providerId="ADAL" clId="{6DB64A37-C260-45BC-ADEB-51AAEC29AB67}" dt="2024-08-14T11:25:49.958" v="765" actId="26606"/>
          <ac:spMkLst>
            <pc:docMk/>
            <pc:sldMk cId="600239302" sldId="2045"/>
            <ac:spMk id="7179" creationId="{D1EA859B-E555-4109-94F3-6700E046E008}"/>
          </ac:spMkLst>
        </pc:spChg>
        <pc:spChg chg="add">
          <ac:chgData name="Christoffer Østergaard Carstens" userId="5d542c86-40b2-4e4f-ab37-dc2fab4fc46a" providerId="ADAL" clId="{6DB64A37-C260-45BC-ADEB-51AAEC29AB67}" dt="2024-08-14T11:25:49.958" v="765" actId="26606"/>
          <ac:spMkLst>
            <pc:docMk/>
            <pc:sldMk cId="600239302" sldId="2045"/>
            <ac:spMk id="7180" creationId="{04812C46-200A-4DEB-A05E-3ED6C68C2387}"/>
          </ac:spMkLst>
        </pc:spChg>
        <pc:spChg chg="add">
          <ac:chgData name="Christoffer Østergaard Carstens" userId="5d542c86-40b2-4e4f-ab37-dc2fab4fc46a" providerId="ADAL" clId="{6DB64A37-C260-45BC-ADEB-51AAEC29AB67}" dt="2024-08-14T11:25:49.958" v="765" actId="26606"/>
          <ac:spMkLst>
            <pc:docMk/>
            <pc:sldMk cId="600239302" sldId="2045"/>
            <ac:spMk id="7181" creationId="{8E132BC9-D495-E666-1809-91D888718165}"/>
          </ac:spMkLst>
        </pc:spChg>
        <pc:spChg chg="add">
          <ac:chgData name="Christoffer Østergaard Carstens" userId="5d542c86-40b2-4e4f-ab37-dc2fab4fc46a" providerId="ADAL" clId="{6DB64A37-C260-45BC-ADEB-51AAEC29AB67}" dt="2024-08-14T11:25:49.958" v="765" actId="26606"/>
          <ac:spMkLst>
            <pc:docMk/>
            <pc:sldMk cId="600239302" sldId="2045"/>
            <ac:spMk id="7182" creationId="{FA81C7EA-967B-134B-2892-EBEB2C83944F}"/>
          </ac:spMkLst>
        </pc:spChg>
        <pc:picChg chg="add mod">
          <ac:chgData name="Christoffer Østergaard Carstens" userId="5d542c86-40b2-4e4f-ab37-dc2fab4fc46a" providerId="ADAL" clId="{6DB64A37-C260-45BC-ADEB-51AAEC29AB67}" dt="2024-08-14T11:25:49.958" v="765" actId="26606"/>
          <ac:picMkLst>
            <pc:docMk/>
            <pc:sldMk cId="600239302" sldId="2045"/>
            <ac:picMk id="7172" creationId="{BBB2A627-CDE0-9CCF-A700-32D8A7D5CDCA}"/>
          </ac:picMkLst>
        </pc:picChg>
      </pc:sldChg>
      <pc:sldChg chg="addSp modSp new mod setBg">
        <pc:chgData name="Christoffer Østergaard Carstens" userId="5d542c86-40b2-4e4f-ab37-dc2fab4fc46a" providerId="ADAL" clId="{6DB64A37-C260-45BC-ADEB-51AAEC29AB67}" dt="2024-08-15T08:17:02.837" v="1060" actId="20577"/>
        <pc:sldMkLst>
          <pc:docMk/>
          <pc:sldMk cId="3761329006" sldId="2046"/>
        </pc:sldMkLst>
        <pc:spChg chg="mod">
          <ac:chgData name="Christoffer Østergaard Carstens" userId="5d542c86-40b2-4e4f-ab37-dc2fab4fc46a" providerId="ADAL" clId="{6DB64A37-C260-45BC-ADEB-51AAEC29AB67}" dt="2024-08-15T08:17:02.837" v="1060" actId="20577"/>
          <ac:spMkLst>
            <pc:docMk/>
            <pc:sldMk cId="3761329006" sldId="2046"/>
            <ac:spMk id="2" creationId="{8478804A-8FF4-3D05-0CC8-011F1161F0A7}"/>
          </ac:spMkLst>
        </pc:spChg>
        <pc:spChg chg="mod ord">
          <ac:chgData name="Christoffer Østergaard Carstens" userId="5d542c86-40b2-4e4f-ab37-dc2fab4fc46a" providerId="ADAL" clId="{6DB64A37-C260-45BC-ADEB-51AAEC29AB67}" dt="2024-08-15T08:16:59.069" v="1045" actId="26606"/>
          <ac:spMkLst>
            <pc:docMk/>
            <pc:sldMk cId="3761329006" sldId="2046"/>
            <ac:spMk id="3" creationId="{7338298D-8603-0AF0-0839-ED8EC72BF685}"/>
          </ac:spMkLst>
        </pc:spChg>
        <pc:spChg chg="add">
          <ac:chgData name="Christoffer Østergaard Carstens" userId="5d542c86-40b2-4e4f-ab37-dc2fab4fc46a" providerId="ADAL" clId="{6DB64A37-C260-45BC-ADEB-51AAEC29AB67}" dt="2024-08-15T08:16:59.069" v="1045" actId="26606"/>
          <ac:spMkLst>
            <pc:docMk/>
            <pc:sldMk cId="3761329006" sldId="2046"/>
            <ac:spMk id="8199" creationId="{04812C46-200A-4DEB-A05E-3ED6C68C2387}"/>
          </ac:spMkLst>
        </pc:spChg>
        <pc:picChg chg="add mod">
          <ac:chgData name="Christoffer Østergaard Carstens" userId="5d542c86-40b2-4e4f-ab37-dc2fab4fc46a" providerId="ADAL" clId="{6DB64A37-C260-45BC-ADEB-51AAEC29AB67}" dt="2024-08-15T08:16:59.069" v="1045" actId="26606"/>
          <ac:picMkLst>
            <pc:docMk/>
            <pc:sldMk cId="3761329006" sldId="2046"/>
            <ac:picMk id="8194" creationId="{41EFA74C-6671-0D92-10B7-E413F646205A}"/>
          </ac:picMkLst>
        </pc:picChg>
      </pc:sldChg>
      <pc:sldChg chg="addSp delSp modSp new mod setBg">
        <pc:chgData name="Christoffer Østergaard Carstens" userId="5d542c86-40b2-4e4f-ab37-dc2fab4fc46a" providerId="ADAL" clId="{6DB64A37-C260-45BC-ADEB-51AAEC29AB67}" dt="2024-08-15T09:09:30.916" v="1133" actId="1076"/>
        <pc:sldMkLst>
          <pc:docMk/>
          <pc:sldMk cId="2544607406" sldId="2047"/>
        </pc:sldMkLst>
        <pc:spChg chg="mod">
          <ac:chgData name="Christoffer Østergaard Carstens" userId="5d542c86-40b2-4e4f-ab37-dc2fab4fc46a" providerId="ADAL" clId="{6DB64A37-C260-45BC-ADEB-51AAEC29AB67}" dt="2024-08-15T09:08:51.086" v="1128" actId="20577"/>
          <ac:spMkLst>
            <pc:docMk/>
            <pc:sldMk cId="2544607406" sldId="2047"/>
            <ac:spMk id="2" creationId="{9A2A378A-0402-2667-FFB9-8839D9C20A7B}"/>
          </ac:spMkLst>
        </pc:spChg>
        <pc:spChg chg="del">
          <ac:chgData name="Christoffer Østergaard Carstens" userId="5d542c86-40b2-4e4f-ab37-dc2fab4fc46a" providerId="ADAL" clId="{6DB64A37-C260-45BC-ADEB-51AAEC29AB67}" dt="2024-08-15T09:08:44.632" v="1096" actId="26606"/>
          <ac:spMkLst>
            <pc:docMk/>
            <pc:sldMk cId="2544607406" sldId="2047"/>
            <ac:spMk id="3" creationId="{1CDDBA51-3704-A483-59A0-B65ADC9AD7DD}"/>
          </ac:spMkLst>
        </pc:spChg>
        <pc:spChg chg="add">
          <ac:chgData name="Christoffer Østergaard Carstens" userId="5d542c86-40b2-4e4f-ab37-dc2fab4fc46a" providerId="ADAL" clId="{6DB64A37-C260-45BC-ADEB-51AAEC29AB67}" dt="2024-08-15T09:08:44.632" v="1096" actId="26606"/>
          <ac:spMkLst>
            <pc:docMk/>
            <pc:sldMk cId="2544607406" sldId="2047"/>
            <ac:spMk id="1031" creationId="{16C5FA50-8D52-4617-AF91-5C7B1C8352F1}"/>
          </ac:spMkLst>
        </pc:spChg>
        <pc:spChg chg="add">
          <ac:chgData name="Christoffer Østergaard Carstens" userId="5d542c86-40b2-4e4f-ab37-dc2fab4fc46a" providerId="ADAL" clId="{6DB64A37-C260-45BC-ADEB-51AAEC29AB67}" dt="2024-08-15T09:08:44.632" v="1096" actId="26606"/>
          <ac:spMkLst>
            <pc:docMk/>
            <pc:sldMk cId="2544607406" sldId="2047"/>
            <ac:spMk id="1033" creationId="{E223798C-12AD-4B0C-A50C-D676347D67CF}"/>
          </ac:spMkLst>
        </pc:spChg>
        <pc:picChg chg="add mod">
          <ac:chgData name="Christoffer Østergaard Carstens" userId="5d542c86-40b2-4e4f-ab37-dc2fab4fc46a" providerId="ADAL" clId="{6DB64A37-C260-45BC-ADEB-51AAEC29AB67}" dt="2024-08-15T09:09:30.916" v="1133" actId="1076"/>
          <ac:picMkLst>
            <pc:docMk/>
            <pc:sldMk cId="2544607406" sldId="2047"/>
            <ac:picMk id="1026" creationId="{A22D6529-5C3D-9C0F-4961-CD1C9A531025}"/>
          </ac:picMkLst>
        </pc:picChg>
      </pc:sldChg>
      <pc:sldChg chg="new del">
        <pc:chgData name="Christoffer Østergaard Carstens" userId="5d542c86-40b2-4e4f-ab37-dc2fab4fc46a" providerId="ADAL" clId="{6DB64A37-C260-45BC-ADEB-51AAEC29AB67}" dt="2024-08-15T09:09:33.496" v="1134" actId="47"/>
        <pc:sldMkLst>
          <pc:docMk/>
          <pc:sldMk cId="2400707993" sldId="2048"/>
        </pc:sldMkLst>
      </pc:sldChg>
    </pc:docChg>
  </pc:docChgLst>
  <pc:docChgLst>
    <pc:chgData name="Christoffer Østergaard Carstens" userId="5d542c86-40b2-4e4f-ab37-dc2fab4fc46a" providerId="ADAL" clId="{59A5D565-C809-40FC-90D9-39D1A862041F}"/>
    <pc:docChg chg="custSel addSld delSld modSld">
      <pc:chgData name="Christoffer Østergaard Carstens" userId="5d542c86-40b2-4e4f-ab37-dc2fab4fc46a" providerId="ADAL" clId="{59A5D565-C809-40FC-90D9-39D1A862041F}" dt="2022-09-08T10:40:46.674" v="1781" actId="47"/>
      <pc:docMkLst>
        <pc:docMk/>
      </pc:docMkLst>
      <pc:sldChg chg="addSp delSp modSp mod">
        <pc:chgData name="Christoffer Østergaard Carstens" userId="5d542c86-40b2-4e4f-ab37-dc2fab4fc46a" providerId="ADAL" clId="{59A5D565-C809-40FC-90D9-39D1A862041F}" dt="2022-09-08T07:19:49.109" v="1029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59A5D565-C809-40FC-90D9-39D1A862041F}" dt="2022-09-08T06:54:42.201" v="28" actId="20577"/>
          <ac:spMkLst>
            <pc:docMk/>
            <pc:sldMk cId="834824033" sldId="256"/>
            <ac:spMk id="2" creationId="{CF317B45-C707-4F78-A046-9DB5738B0282}"/>
          </ac:spMkLst>
        </pc:spChg>
        <pc:spChg chg="add">
          <ac:chgData name="Christoffer Østergaard Carstens" userId="5d542c86-40b2-4e4f-ab37-dc2fab4fc46a" providerId="ADAL" clId="{59A5D565-C809-40FC-90D9-39D1A862041F}" dt="2022-09-08T07:19:40.084" v="1026"/>
          <ac:spMkLst>
            <pc:docMk/>
            <pc:sldMk cId="834824033" sldId="256"/>
            <ac:spMk id="3" creationId="{2BD1ADD5-3195-477A-8ECD-87E36024A17E}"/>
          </ac:spMkLst>
        </pc:spChg>
        <pc:spChg chg="mod">
          <ac:chgData name="Christoffer Østergaard Carstens" userId="5d542c86-40b2-4e4f-ab37-dc2fab4fc46a" providerId="ADAL" clId="{59A5D565-C809-40FC-90D9-39D1A862041F}" dt="2022-09-08T07:19:23.034" v="1025" actId="20577"/>
          <ac:spMkLst>
            <pc:docMk/>
            <pc:sldMk cId="834824033" sldId="256"/>
            <ac:spMk id="4" creationId="{D6BE36DA-1470-4DEC-998F-1FB0B21AFE03}"/>
          </ac:spMkLst>
        </pc:spChg>
        <pc:picChg chg="del">
          <ac:chgData name="Christoffer Østergaard Carstens" userId="5d542c86-40b2-4e4f-ab37-dc2fab4fc46a" providerId="ADAL" clId="{59A5D565-C809-40FC-90D9-39D1A862041F}" dt="2022-09-08T06:54:37.401" v="8" actId="478"/>
          <ac:picMkLst>
            <pc:docMk/>
            <pc:sldMk cId="834824033" sldId="256"/>
            <ac:picMk id="1026" creationId="{F1F88887-D756-47F8-82A1-B210D27F813C}"/>
          </ac:picMkLst>
        </pc:picChg>
        <pc:picChg chg="add mod">
          <ac:chgData name="Christoffer Østergaard Carstens" userId="5d542c86-40b2-4e4f-ab37-dc2fab4fc46a" providerId="ADAL" clId="{59A5D565-C809-40FC-90D9-39D1A862041F}" dt="2022-09-08T07:19:49.109" v="1029" actId="1076"/>
          <ac:picMkLst>
            <pc:docMk/>
            <pc:sldMk cId="834824033" sldId="256"/>
            <ac:picMk id="1028" creationId="{AC24024C-7C9B-4A7D-8879-E7299B7BC7F9}"/>
          </ac:picMkLst>
        </pc:picChg>
      </pc:sldChg>
      <pc:sldChg chg="modSp new mod">
        <pc:chgData name="Christoffer Østergaard Carstens" userId="5d542c86-40b2-4e4f-ab37-dc2fab4fc46a" providerId="ADAL" clId="{59A5D565-C809-40FC-90D9-39D1A862041F}" dt="2022-09-08T10:32:14.810" v="1446" actId="20577"/>
        <pc:sldMkLst>
          <pc:docMk/>
          <pc:sldMk cId="1186769006" sldId="257"/>
        </pc:sldMkLst>
        <pc:spChg chg="mod">
          <ac:chgData name="Christoffer Østergaard Carstens" userId="5d542c86-40b2-4e4f-ab37-dc2fab4fc46a" providerId="ADAL" clId="{59A5D565-C809-40FC-90D9-39D1A862041F}" dt="2022-09-08T06:56:51.793" v="76" actId="20577"/>
          <ac:spMkLst>
            <pc:docMk/>
            <pc:sldMk cId="1186769006" sldId="257"/>
            <ac:spMk id="2" creationId="{5FE6C2A5-F092-46C8-BA4C-D66706B73BDB}"/>
          </ac:spMkLst>
        </pc:spChg>
        <pc:spChg chg="mod">
          <ac:chgData name="Christoffer Østergaard Carstens" userId="5d542c86-40b2-4e4f-ab37-dc2fab4fc46a" providerId="ADAL" clId="{59A5D565-C809-40FC-90D9-39D1A862041F}" dt="2022-09-08T10:32:14.810" v="1446" actId="20577"/>
          <ac:spMkLst>
            <pc:docMk/>
            <pc:sldMk cId="1186769006" sldId="257"/>
            <ac:spMk id="3" creationId="{5E491D51-3D49-42C8-B741-17547D174B49}"/>
          </ac:spMkLst>
        </pc:spChg>
      </pc:sldChg>
      <pc:sldChg chg="del">
        <pc:chgData name="Christoffer Østergaard Carstens" userId="5d542c86-40b2-4e4f-ab37-dc2fab4fc46a" providerId="ADAL" clId="{59A5D565-C809-40FC-90D9-39D1A862041F}" dt="2022-09-08T06:54:33.377" v="0" actId="47"/>
        <pc:sldMkLst>
          <pc:docMk/>
          <pc:sldMk cId="1266078965" sldId="257"/>
        </pc:sldMkLst>
      </pc:sldChg>
      <pc:sldChg chg="modSp new mod modNotesTx">
        <pc:chgData name="Christoffer Østergaard Carstens" userId="5d542c86-40b2-4e4f-ab37-dc2fab4fc46a" providerId="ADAL" clId="{59A5D565-C809-40FC-90D9-39D1A862041F}" dt="2022-09-08T07:19:15.554" v="1024" actId="20577"/>
        <pc:sldMkLst>
          <pc:docMk/>
          <pc:sldMk cId="869625324" sldId="258"/>
        </pc:sldMkLst>
        <pc:spChg chg="mod">
          <ac:chgData name="Christoffer Østergaard Carstens" userId="5d542c86-40b2-4e4f-ab37-dc2fab4fc46a" providerId="ADAL" clId="{59A5D565-C809-40FC-90D9-39D1A862041F}" dt="2022-09-08T07:00:17.280" v="429" actId="20577"/>
          <ac:spMkLst>
            <pc:docMk/>
            <pc:sldMk cId="869625324" sldId="258"/>
            <ac:spMk id="2" creationId="{0143E861-4EF2-49EF-B3E7-BE456BC435E8}"/>
          </ac:spMkLst>
        </pc:spChg>
        <pc:spChg chg="mod">
          <ac:chgData name="Christoffer Østergaard Carstens" userId="5d542c86-40b2-4e4f-ab37-dc2fab4fc46a" providerId="ADAL" clId="{59A5D565-C809-40FC-90D9-39D1A862041F}" dt="2022-09-08T07:02:58.568" v="950" actId="404"/>
          <ac:spMkLst>
            <pc:docMk/>
            <pc:sldMk cId="869625324" sldId="258"/>
            <ac:spMk id="3" creationId="{587EB1CC-776E-42DB-A38D-68F653530B5F}"/>
          </ac:spMkLst>
        </pc:spChg>
      </pc:sldChg>
      <pc:sldChg chg="del">
        <pc:chgData name="Christoffer Østergaard Carstens" userId="5d542c86-40b2-4e4f-ab37-dc2fab4fc46a" providerId="ADAL" clId="{59A5D565-C809-40FC-90D9-39D1A862041F}" dt="2022-09-08T06:54:34.295" v="1" actId="47"/>
        <pc:sldMkLst>
          <pc:docMk/>
          <pc:sldMk cId="1043164692" sldId="258"/>
        </pc:sldMkLst>
      </pc:sldChg>
      <pc:sldChg chg="del">
        <pc:chgData name="Christoffer Østergaard Carstens" userId="5d542c86-40b2-4e4f-ab37-dc2fab4fc46a" providerId="ADAL" clId="{59A5D565-C809-40FC-90D9-39D1A862041F}" dt="2022-09-08T06:54:34.511" v="2" actId="47"/>
        <pc:sldMkLst>
          <pc:docMk/>
          <pc:sldMk cId="292985340" sldId="259"/>
        </pc:sldMkLst>
      </pc:sldChg>
      <pc:sldChg chg="modSp new del mod">
        <pc:chgData name="Christoffer Østergaard Carstens" userId="5d542c86-40b2-4e4f-ab37-dc2fab4fc46a" providerId="ADAL" clId="{59A5D565-C809-40FC-90D9-39D1A862041F}" dt="2022-09-08T10:40:46.674" v="1781" actId="47"/>
        <pc:sldMkLst>
          <pc:docMk/>
          <pc:sldMk cId="660775069" sldId="259"/>
        </pc:sldMkLst>
        <pc:spChg chg="mod">
          <ac:chgData name="Christoffer Østergaard Carstens" userId="5d542c86-40b2-4e4f-ab37-dc2fab4fc46a" providerId="ADAL" clId="{59A5D565-C809-40FC-90D9-39D1A862041F}" dt="2022-09-08T07:10:30.101" v="974" actId="20577"/>
          <ac:spMkLst>
            <pc:docMk/>
            <pc:sldMk cId="660775069" sldId="259"/>
            <ac:spMk id="2" creationId="{C7449B74-D9E6-4668-AE0D-880EB1AF77C2}"/>
          </ac:spMkLst>
        </pc:spChg>
      </pc:sldChg>
      <pc:sldChg chg="modSp new mod">
        <pc:chgData name="Christoffer Østergaard Carstens" userId="5d542c86-40b2-4e4f-ab37-dc2fab4fc46a" providerId="ADAL" clId="{59A5D565-C809-40FC-90D9-39D1A862041F}" dt="2022-09-08T07:24:28.805" v="1320" actId="20577"/>
        <pc:sldMkLst>
          <pc:docMk/>
          <pc:sldMk cId="491757107" sldId="260"/>
        </pc:sldMkLst>
        <pc:spChg chg="mod">
          <ac:chgData name="Christoffer Østergaard Carstens" userId="5d542c86-40b2-4e4f-ab37-dc2fab4fc46a" providerId="ADAL" clId="{59A5D565-C809-40FC-90D9-39D1A862041F}" dt="2022-09-08T07:24:14.573" v="1223" actId="20577"/>
          <ac:spMkLst>
            <pc:docMk/>
            <pc:sldMk cId="491757107" sldId="260"/>
            <ac:spMk id="2" creationId="{6721699C-521F-486D-9E6D-5EE260698C69}"/>
          </ac:spMkLst>
        </pc:spChg>
        <pc:spChg chg="mod">
          <ac:chgData name="Christoffer Østergaard Carstens" userId="5d542c86-40b2-4e4f-ab37-dc2fab4fc46a" providerId="ADAL" clId="{59A5D565-C809-40FC-90D9-39D1A862041F}" dt="2022-09-08T07:24:28.805" v="1320" actId="20577"/>
          <ac:spMkLst>
            <pc:docMk/>
            <pc:sldMk cId="491757107" sldId="260"/>
            <ac:spMk id="3" creationId="{8E2E230E-01EB-4250-9C7C-7301AD3A9FCA}"/>
          </ac:spMkLst>
        </pc:spChg>
      </pc:sldChg>
      <pc:sldChg chg="del">
        <pc:chgData name="Christoffer Østergaard Carstens" userId="5d542c86-40b2-4e4f-ab37-dc2fab4fc46a" providerId="ADAL" clId="{59A5D565-C809-40FC-90D9-39D1A862041F}" dt="2022-09-08T06:54:34.670" v="3" actId="47"/>
        <pc:sldMkLst>
          <pc:docMk/>
          <pc:sldMk cId="3180844943" sldId="260"/>
        </pc:sldMkLst>
      </pc:sldChg>
      <pc:sldChg chg="addSp delSp modSp new mod">
        <pc:chgData name="Christoffer Østergaard Carstens" userId="5d542c86-40b2-4e4f-ab37-dc2fab4fc46a" providerId="ADAL" clId="{59A5D565-C809-40FC-90D9-39D1A862041F}" dt="2022-09-08T10:40:41.065" v="1780" actId="2164"/>
        <pc:sldMkLst>
          <pc:docMk/>
          <pc:sldMk cId="2123687572" sldId="261"/>
        </pc:sldMkLst>
        <pc:spChg chg="mod">
          <ac:chgData name="Christoffer Østergaard Carstens" userId="5d542c86-40b2-4e4f-ab37-dc2fab4fc46a" providerId="ADAL" clId="{59A5D565-C809-40FC-90D9-39D1A862041F}" dt="2022-09-08T07:26:30.797" v="1387" actId="20577"/>
          <ac:spMkLst>
            <pc:docMk/>
            <pc:sldMk cId="2123687572" sldId="261"/>
            <ac:spMk id="2" creationId="{F53A60E2-8247-4193-9A97-D2B25881B59C}"/>
          </ac:spMkLst>
        </pc:spChg>
        <pc:spChg chg="del mod">
          <ac:chgData name="Christoffer Østergaard Carstens" userId="5d542c86-40b2-4e4f-ab37-dc2fab4fc46a" providerId="ADAL" clId="{59A5D565-C809-40FC-90D9-39D1A862041F}" dt="2022-09-08T07:26:37.042" v="1389" actId="3680"/>
          <ac:spMkLst>
            <pc:docMk/>
            <pc:sldMk cId="2123687572" sldId="261"/>
            <ac:spMk id="3" creationId="{CCD5C453-E003-459F-85D6-7EF30D342A9A}"/>
          </ac:spMkLst>
        </pc:spChg>
        <pc:graphicFrameChg chg="add mod ord modGraphic">
          <ac:chgData name="Christoffer Østergaard Carstens" userId="5d542c86-40b2-4e4f-ab37-dc2fab4fc46a" providerId="ADAL" clId="{59A5D565-C809-40FC-90D9-39D1A862041F}" dt="2022-09-08T10:40:41.065" v="1780" actId="2164"/>
          <ac:graphicFrameMkLst>
            <pc:docMk/>
            <pc:sldMk cId="2123687572" sldId="261"/>
            <ac:graphicFrameMk id="4" creationId="{D960BD7B-08B0-4F1D-8CCB-74ABD1CD10AF}"/>
          </ac:graphicFrameMkLst>
        </pc:graphicFrameChg>
      </pc:sldChg>
      <pc:sldChg chg="del">
        <pc:chgData name="Christoffer Østergaard Carstens" userId="5d542c86-40b2-4e4f-ab37-dc2fab4fc46a" providerId="ADAL" clId="{59A5D565-C809-40FC-90D9-39D1A862041F}" dt="2022-09-08T06:54:34.834" v="4" actId="47"/>
        <pc:sldMkLst>
          <pc:docMk/>
          <pc:sldMk cId="2521800498" sldId="261"/>
        </pc:sldMkLst>
      </pc:sldChg>
      <pc:sldChg chg="modSp new mod">
        <pc:chgData name="Christoffer Østergaard Carstens" userId="5d542c86-40b2-4e4f-ab37-dc2fab4fc46a" providerId="ADAL" clId="{59A5D565-C809-40FC-90D9-39D1A862041F}" dt="2022-09-08T07:23:37.651" v="1199" actId="20577"/>
        <pc:sldMkLst>
          <pc:docMk/>
          <pc:sldMk cId="71559953" sldId="262"/>
        </pc:sldMkLst>
        <pc:spChg chg="mod">
          <ac:chgData name="Christoffer Østergaard Carstens" userId="5d542c86-40b2-4e4f-ab37-dc2fab4fc46a" providerId="ADAL" clId="{59A5D565-C809-40FC-90D9-39D1A862041F}" dt="2022-09-08T07:23:26.836" v="1191" actId="20577"/>
          <ac:spMkLst>
            <pc:docMk/>
            <pc:sldMk cId="71559953" sldId="262"/>
            <ac:spMk id="2" creationId="{CFED7811-1968-4723-9E54-485B0F7F4A35}"/>
          </ac:spMkLst>
        </pc:spChg>
        <pc:spChg chg="mod">
          <ac:chgData name="Christoffer Østergaard Carstens" userId="5d542c86-40b2-4e4f-ab37-dc2fab4fc46a" providerId="ADAL" clId="{59A5D565-C809-40FC-90D9-39D1A862041F}" dt="2022-09-08T07:23:37.651" v="1199" actId="20577"/>
          <ac:spMkLst>
            <pc:docMk/>
            <pc:sldMk cId="71559953" sldId="262"/>
            <ac:spMk id="3" creationId="{20E6454E-14CD-481F-8ECD-3089FD5D5526}"/>
          </ac:spMkLst>
        </pc:spChg>
      </pc:sldChg>
      <pc:sldChg chg="del">
        <pc:chgData name="Christoffer Østergaard Carstens" userId="5d542c86-40b2-4e4f-ab37-dc2fab4fc46a" providerId="ADAL" clId="{59A5D565-C809-40FC-90D9-39D1A862041F}" dt="2022-09-08T06:54:34.981" v="5" actId="47"/>
        <pc:sldMkLst>
          <pc:docMk/>
          <pc:sldMk cId="2701390319" sldId="262"/>
        </pc:sldMkLst>
      </pc:sldChg>
      <pc:sldChg chg="del">
        <pc:chgData name="Christoffer Østergaard Carstens" userId="5d542c86-40b2-4e4f-ab37-dc2fab4fc46a" providerId="ADAL" clId="{59A5D565-C809-40FC-90D9-39D1A862041F}" dt="2022-09-08T06:54:35.151" v="6" actId="47"/>
        <pc:sldMkLst>
          <pc:docMk/>
          <pc:sldMk cId="558395239" sldId="263"/>
        </pc:sldMkLst>
      </pc:sldChg>
      <pc:sldChg chg="modSp new mod">
        <pc:chgData name="Christoffer Østergaard Carstens" userId="5d542c86-40b2-4e4f-ab37-dc2fab4fc46a" providerId="ADAL" clId="{59A5D565-C809-40FC-90D9-39D1A862041F}" dt="2022-09-08T07:27:11.911" v="1444" actId="20577"/>
        <pc:sldMkLst>
          <pc:docMk/>
          <pc:sldMk cId="2674386514" sldId="263"/>
        </pc:sldMkLst>
        <pc:spChg chg="mod">
          <ac:chgData name="Christoffer Østergaard Carstens" userId="5d542c86-40b2-4e4f-ab37-dc2fab4fc46a" providerId="ADAL" clId="{59A5D565-C809-40FC-90D9-39D1A862041F}" dt="2022-09-08T07:27:11.911" v="1444" actId="20577"/>
          <ac:spMkLst>
            <pc:docMk/>
            <pc:sldMk cId="2674386514" sldId="263"/>
            <ac:spMk id="2" creationId="{FDAD7AAC-4C7E-4BC2-AB74-E9DAC75AF8C2}"/>
          </ac:spMkLst>
        </pc:spChg>
      </pc:sldChg>
      <pc:sldChg chg="del">
        <pc:chgData name="Christoffer Østergaard Carstens" userId="5d542c86-40b2-4e4f-ab37-dc2fab4fc46a" providerId="ADAL" clId="{59A5D565-C809-40FC-90D9-39D1A862041F}" dt="2022-09-08T06:54:35.757" v="7" actId="47"/>
        <pc:sldMkLst>
          <pc:docMk/>
          <pc:sldMk cId="753736288" sldId="264"/>
        </pc:sldMkLst>
      </pc:sldChg>
      <pc:sldChg chg="addSp modSp new">
        <pc:chgData name="Christoffer Østergaard Carstens" userId="5d542c86-40b2-4e4f-ab37-dc2fab4fc46a" providerId="ADAL" clId="{59A5D565-C809-40FC-90D9-39D1A862041F}" dt="2022-09-08T10:40:25.631" v="1779" actId="1076"/>
        <pc:sldMkLst>
          <pc:docMk/>
          <pc:sldMk cId="3306461529" sldId="264"/>
        </pc:sldMkLst>
        <pc:picChg chg="add mod">
          <ac:chgData name="Christoffer Østergaard Carstens" userId="5d542c86-40b2-4e4f-ab37-dc2fab4fc46a" providerId="ADAL" clId="{59A5D565-C809-40FC-90D9-39D1A862041F}" dt="2022-09-08T10:40:25.631" v="1779" actId="1076"/>
          <ac:picMkLst>
            <pc:docMk/>
            <pc:sldMk cId="3306461529" sldId="264"/>
            <ac:picMk id="2050" creationId="{D38E18BF-7588-4E91-A8BE-AEB14093C693}"/>
          </ac:picMkLst>
        </pc:picChg>
      </pc:sldChg>
    </pc:docChg>
  </pc:docChgLst>
  <pc:docChgLst>
    <pc:chgData name="Christoffer Østergaard Carstens" userId="5d542c86-40b2-4e4f-ab37-dc2fab4fc46a" providerId="ADAL" clId="{C2C896BF-B91D-4F15-B8AD-1303C3AFF843}"/>
    <pc:docChg chg="undo redo custSel addSld delSld modSld sldOrd">
      <pc:chgData name="Christoffer Østergaard Carstens" userId="5d542c86-40b2-4e4f-ab37-dc2fab4fc46a" providerId="ADAL" clId="{C2C896BF-B91D-4F15-B8AD-1303C3AFF843}" dt="2024-08-12T19:34:59.723" v="1112" actId="20577"/>
      <pc:docMkLst>
        <pc:docMk/>
      </pc:docMkLst>
      <pc:sldChg chg="del">
        <pc:chgData name="Christoffer Østergaard Carstens" userId="5d542c86-40b2-4e4f-ab37-dc2fab4fc46a" providerId="ADAL" clId="{C2C896BF-B91D-4F15-B8AD-1303C3AFF843}" dt="2024-08-09T07:04:38.635" v="6" actId="47"/>
        <pc:sldMkLst>
          <pc:docMk/>
          <pc:sldMk cId="834824033" sldId="256"/>
        </pc:sldMkLst>
      </pc:sldChg>
      <pc:sldChg chg="del">
        <pc:chgData name="Christoffer Østergaard Carstens" userId="5d542c86-40b2-4e4f-ab37-dc2fab4fc46a" providerId="ADAL" clId="{C2C896BF-B91D-4F15-B8AD-1303C3AFF843}" dt="2024-08-09T07:17:01.588" v="15" actId="47"/>
        <pc:sldMkLst>
          <pc:docMk/>
          <pc:sldMk cId="1696840637" sldId="257"/>
        </pc:sldMkLst>
      </pc:sldChg>
      <pc:sldChg chg="del">
        <pc:chgData name="Christoffer Østergaard Carstens" userId="5d542c86-40b2-4e4f-ab37-dc2fab4fc46a" providerId="ADAL" clId="{C2C896BF-B91D-4F15-B8AD-1303C3AFF843}" dt="2024-08-09T07:17:01.989" v="16" actId="47"/>
        <pc:sldMkLst>
          <pc:docMk/>
          <pc:sldMk cId="2418623423" sldId="258"/>
        </pc:sldMkLst>
      </pc:sldChg>
      <pc:sldChg chg="del">
        <pc:chgData name="Christoffer Østergaard Carstens" userId="5d542c86-40b2-4e4f-ab37-dc2fab4fc46a" providerId="ADAL" clId="{C2C896BF-B91D-4F15-B8AD-1303C3AFF843}" dt="2024-08-09T07:17:02.158" v="17" actId="47"/>
        <pc:sldMkLst>
          <pc:docMk/>
          <pc:sldMk cId="1843128263" sldId="259"/>
        </pc:sldMkLst>
      </pc:sldChg>
      <pc:sldChg chg="del">
        <pc:chgData name="Christoffer Østergaard Carstens" userId="5d542c86-40b2-4e4f-ab37-dc2fab4fc46a" providerId="ADAL" clId="{C2C896BF-B91D-4F15-B8AD-1303C3AFF843}" dt="2024-08-09T07:17:02.312" v="18" actId="47"/>
        <pc:sldMkLst>
          <pc:docMk/>
          <pc:sldMk cId="1520861684" sldId="260"/>
        </pc:sldMkLst>
      </pc:sldChg>
      <pc:sldChg chg="del">
        <pc:chgData name="Christoffer Østergaard Carstens" userId="5d542c86-40b2-4e4f-ab37-dc2fab4fc46a" providerId="ADAL" clId="{C2C896BF-B91D-4F15-B8AD-1303C3AFF843}" dt="2024-08-09T07:17:02.459" v="19" actId="47"/>
        <pc:sldMkLst>
          <pc:docMk/>
          <pc:sldMk cId="3620060491" sldId="261"/>
        </pc:sldMkLst>
      </pc:sldChg>
      <pc:sldChg chg="del">
        <pc:chgData name="Christoffer Østergaard Carstens" userId="5d542c86-40b2-4e4f-ab37-dc2fab4fc46a" providerId="ADAL" clId="{C2C896BF-B91D-4F15-B8AD-1303C3AFF843}" dt="2024-08-09T07:17:02.615" v="20" actId="47"/>
        <pc:sldMkLst>
          <pc:docMk/>
          <pc:sldMk cId="41816331" sldId="262"/>
        </pc:sldMkLst>
      </pc:sldChg>
      <pc:sldChg chg="del">
        <pc:chgData name="Christoffer Østergaard Carstens" userId="5d542c86-40b2-4e4f-ab37-dc2fab4fc46a" providerId="ADAL" clId="{C2C896BF-B91D-4F15-B8AD-1303C3AFF843}" dt="2024-08-09T07:04:38.936" v="7" actId="47"/>
        <pc:sldMkLst>
          <pc:docMk/>
          <pc:sldMk cId="2630005796" sldId="263"/>
        </pc:sldMkLst>
      </pc:sldChg>
      <pc:sldChg chg="del">
        <pc:chgData name="Christoffer Østergaard Carstens" userId="5d542c86-40b2-4e4f-ab37-dc2fab4fc46a" providerId="ADAL" clId="{C2C896BF-B91D-4F15-B8AD-1303C3AFF843}" dt="2024-08-09T07:04:39.114" v="8" actId="47"/>
        <pc:sldMkLst>
          <pc:docMk/>
          <pc:sldMk cId="1004204933" sldId="264"/>
        </pc:sldMkLst>
      </pc:sldChg>
      <pc:sldChg chg="del">
        <pc:chgData name="Christoffer Østergaard Carstens" userId="5d542c86-40b2-4e4f-ab37-dc2fab4fc46a" providerId="ADAL" clId="{C2C896BF-B91D-4F15-B8AD-1303C3AFF843}" dt="2024-08-09T07:17:01.294" v="13" actId="47"/>
        <pc:sldMkLst>
          <pc:docMk/>
          <pc:sldMk cId="3295010755" sldId="266"/>
        </pc:sldMkLst>
      </pc:sldChg>
      <pc:sldChg chg="del">
        <pc:chgData name="Christoffer Østergaard Carstens" userId="5d542c86-40b2-4e4f-ab37-dc2fab4fc46a" providerId="ADAL" clId="{C2C896BF-B91D-4F15-B8AD-1303C3AFF843}" dt="2024-08-09T07:17:02.775" v="21" actId="47"/>
        <pc:sldMkLst>
          <pc:docMk/>
          <pc:sldMk cId="2490499758" sldId="267"/>
        </pc:sldMkLst>
      </pc:sldChg>
      <pc:sldChg chg="del">
        <pc:chgData name="Christoffer Østergaard Carstens" userId="5d542c86-40b2-4e4f-ab37-dc2fab4fc46a" providerId="ADAL" clId="{C2C896BF-B91D-4F15-B8AD-1303C3AFF843}" dt="2024-08-09T07:17:03.800" v="23" actId="47"/>
        <pc:sldMkLst>
          <pc:docMk/>
          <pc:sldMk cId="1064144088" sldId="268"/>
        </pc:sldMkLst>
      </pc:sldChg>
      <pc:sldChg chg="del">
        <pc:chgData name="Christoffer Østergaard Carstens" userId="5d542c86-40b2-4e4f-ab37-dc2fab4fc46a" providerId="ADAL" clId="{C2C896BF-B91D-4F15-B8AD-1303C3AFF843}" dt="2024-08-09T07:17:00.308" v="9" actId="47"/>
        <pc:sldMkLst>
          <pc:docMk/>
          <pc:sldMk cId="2796228901" sldId="269"/>
        </pc:sldMkLst>
      </pc:sldChg>
      <pc:sldChg chg="del">
        <pc:chgData name="Christoffer Østergaard Carstens" userId="5d542c86-40b2-4e4f-ab37-dc2fab4fc46a" providerId="ADAL" clId="{C2C896BF-B91D-4F15-B8AD-1303C3AFF843}" dt="2024-08-09T07:17:00.586" v="10" actId="47"/>
        <pc:sldMkLst>
          <pc:docMk/>
          <pc:sldMk cId="1800414860" sldId="270"/>
        </pc:sldMkLst>
      </pc:sldChg>
      <pc:sldChg chg="del">
        <pc:chgData name="Christoffer Østergaard Carstens" userId="5d542c86-40b2-4e4f-ab37-dc2fab4fc46a" providerId="ADAL" clId="{C2C896BF-B91D-4F15-B8AD-1303C3AFF843}" dt="2024-08-09T07:17:00.793" v="11" actId="47"/>
        <pc:sldMkLst>
          <pc:docMk/>
          <pc:sldMk cId="3893139942" sldId="271"/>
        </pc:sldMkLst>
      </pc:sldChg>
      <pc:sldChg chg="del">
        <pc:chgData name="Christoffer Østergaard Carstens" userId="5d542c86-40b2-4e4f-ab37-dc2fab4fc46a" providerId="ADAL" clId="{C2C896BF-B91D-4F15-B8AD-1303C3AFF843}" dt="2024-08-09T07:17:01.087" v="12" actId="47"/>
        <pc:sldMkLst>
          <pc:docMk/>
          <pc:sldMk cId="326787925" sldId="272"/>
        </pc:sldMkLst>
      </pc:sldChg>
      <pc:sldChg chg="del">
        <pc:chgData name="Christoffer Østergaard Carstens" userId="5d542c86-40b2-4e4f-ab37-dc2fab4fc46a" providerId="ADAL" clId="{C2C896BF-B91D-4F15-B8AD-1303C3AFF843}" dt="2024-08-09T07:17:01.472" v="14" actId="47"/>
        <pc:sldMkLst>
          <pc:docMk/>
          <pc:sldMk cId="3296247846" sldId="273"/>
        </pc:sldMkLst>
      </pc:sldChg>
      <pc:sldChg chg="del">
        <pc:chgData name="Christoffer Østergaard Carstens" userId="5d542c86-40b2-4e4f-ab37-dc2fab4fc46a" providerId="ADAL" clId="{C2C896BF-B91D-4F15-B8AD-1303C3AFF843}" dt="2024-08-09T07:17:03.431" v="22" actId="47"/>
        <pc:sldMkLst>
          <pc:docMk/>
          <pc:sldMk cId="1143403179" sldId="274"/>
        </pc:sldMkLst>
      </pc:sldChg>
      <pc:sldChg chg="del">
        <pc:chgData name="Christoffer Østergaard Carstens" userId="5d542c86-40b2-4e4f-ab37-dc2fab4fc46a" providerId="ADAL" clId="{C2C896BF-B91D-4F15-B8AD-1303C3AFF843}" dt="2024-08-09T07:04:33.637" v="0" actId="47"/>
        <pc:sldMkLst>
          <pc:docMk/>
          <pc:sldMk cId="811772887" sldId="275"/>
        </pc:sldMkLst>
      </pc:sldChg>
      <pc:sldChg chg="del">
        <pc:chgData name="Christoffer Østergaard Carstens" userId="5d542c86-40b2-4e4f-ab37-dc2fab4fc46a" providerId="ADAL" clId="{C2C896BF-B91D-4F15-B8AD-1303C3AFF843}" dt="2024-08-09T07:04:36.908" v="2" actId="47"/>
        <pc:sldMkLst>
          <pc:docMk/>
          <pc:sldMk cId="2570099461" sldId="276"/>
        </pc:sldMkLst>
      </pc:sldChg>
      <pc:sldChg chg="del">
        <pc:chgData name="Christoffer Østergaard Carstens" userId="5d542c86-40b2-4e4f-ab37-dc2fab4fc46a" providerId="ADAL" clId="{C2C896BF-B91D-4F15-B8AD-1303C3AFF843}" dt="2024-08-09T07:04:37.764" v="3" actId="47"/>
        <pc:sldMkLst>
          <pc:docMk/>
          <pc:sldMk cId="3919145358" sldId="277"/>
        </pc:sldMkLst>
      </pc:sldChg>
      <pc:sldChg chg="del">
        <pc:chgData name="Christoffer Østergaard Carstens" userId="5d542c86-40b2-4e4f-ab37-dc2fab4fc46a" providerId="ADAL" clId="{C2C896BF-B91D-4F15-B8AD-1303C3AFF843}" dt="2024-08-09T07:04:38.134" v="4" actId="47"/>
        <pc:sldMkLst>
          <pc:docMk/>
          <pc:sldMk cId="1072421207" sldId="278"/>
        </pc:sldMkLst>
      </pc:sldChg>
      <pc:sldChg chg="del">
        <pc:chgData name="Christoffer Østergaard Carstens" userId="5d542c86-40b2-4e4f-ab37-dc2fab4fc46a" providerId="ADAL" clId="{C2C896BF-B91D-4F15-B8AD-1303C3AFF843}" dt="2024-08-09T07:04:38.412" v="5" actId="47"/>
        <pc:sldMkLst>
          <pc:docMk/>
          <pc:sldMk cId="2418246606" sldId="279"/>
        </pc:sldMkLst>
      </pc:sldChg>
      <pc:sldChg chg="addSp delSp modSp new mod setBg addAnim delAnim">
        <pc:chgData name="Christoffer Østergaard Carstens" userId="5d542c86-40b2-4e4f-ab37-dc2fab4fc46a" providerId="ADAL" clId="{C2C896BF-B91D-4F15-B8AD-1303C3AFF843}" dt="2024-08-09T07:58:41.489" v="1033" actId="26606"/>
        <pc:sldMkLst>
          <pc:docMk/>
          <pc:sldMk cId="87434401" sldId="280"/>
        </pc:sldMkLst>
        <pc:spChg chg="mod">
          <ac:chgData name="Christoffer Østergaard Carstens" userId="5d542c86-40b2-4e4f-ab37-dc2fab4fc46a" providerId="ADAL" clId="{C2C896BF-B91D-4F15-B8AD-1303C3AFF843}" dt="2024-08-09T07:58:41.489" v="1033" actId="26606"/>
          <ac:spMkLst>
            <pc:docMk/>
            <pc:sldMk cId="87434401" sldId="280"/>
            <ac:spMk id="2" creationId="{07F20D3E-2B6A-5ACB-D5AC-3AC38D519436}"/>
          </ac:spMkLst>
        </pc:spChg>
        <pc:spChg chg="mod">
          <ac:chgData name="Christoffer Østergaard Carstens" userId="5d542c86-40b2-4e4f-ab37-dc2fab4fc46a" providerId="ADAL" clId="{C2C896BF-B91D-4F15-B8AD-1303C3AFF843}" dt="2024-08-09T07:58:41.489" v="1033" actId="26606"/>
          <ac:spMkLst>
            <pc:docMk/>
            <pc:sldMk cId="87434401" sldId="280"/>
            <ac:spMk id="3" creationId="{12E4E7D7-A644-040E-ABC5-CA72DBE9BB8D}"/>
          </ac:spMkLst>
        </pc:spChg>
        <pc:spChg chg="add ord">
          <ac:chgData name="Christoffer Østergaard Carstens" userId="5d542c86-40b2-4e4f-ab37-dc2fab4fc46a" providerId="ADAL" clId="{C2C896BF-B91D-4F15-B8AD-1303C3AFF843}" dt="2024-08-09T07:58:41.489" v="1033" actId="26606"/>
          <ac:spMkLst>
            <pc:docMk/>
            <pc:sldMk cId="87434401" sldId="280"/>
            <ac:spMk id="4" creationId="{85108720-1E26-2DC3-CAE7-AD6CCE110046}"/>
          </ac:spMkLst>
        </pc:spChg>
        <pc:spChg chg="add mod">
          <ac:chgData name="Christoffer Østergaard Carstens" userId="5d542c86-40b2-4e4f-ab37-dc2fab4fc46a" providerId="ADAL" clId="{C2C896BF-B91D-4F15-B8AD-1303C3AFF843}" dt="2024-08-09T07:58:34.756" v="1027"/>
          <ac:spMkLst>
            <pc:docMk/>
            <pc:sldMk cId="87434401" sldId="280"/>
            <ac:spMk id="5" creationId="{72515133-D295-DA2A-17AD-83079A2C2130}"/>
          </ac:spMkLst>
        </pc:spChg>
        <pc:spChg chg="add del">
          <ac:chgData name="Christoffer Østergaard Carstens" userId="5d542c86-40b2-4e4f-ab37-dc2fab4fc46a" providerId="ADAL" clId="{C2C896BF-B91D-4F15-B8AD-1303C3AFF843}" dt="2024-08-09T07:58:41.475" v="1032" actId="26606"/>
          <ac:spMkLst>
            <pc:docMk/>
            <pc:sldMk cId="87434401" sldId="280"/>
            <ac:spMk id="11" creationId="{E91DC736-0EF8-4F87-9146-EBF1D2EE4D3D}"/>
          </ac:spMkLst>
        </pc:spChg>
        <pc:spChg chg="add del">
          <ac:chgData name="Christoffer Østergaard Carstens" userId="5d542c86-40b2-4e4f-ab37-dc2fab4fc46a" providerId="ADAL" clId="{C2C896BF-B91D-4F15-B8AD-1303C3AFF843}" dt="2024-08-09T07:58:41.475" v="1032" actId="26606"/>
          <ac:spMkLst>
            <pc:docMk/>
            <pc:sldMk cId="87434401" sldId="280"/>
            <ac:spMk id="13" creationId="{097CD68E-23E3-4007-8847-CD0944C4F7BE}"/>
          </ac:spMkLst>
        </pc:spChg>
        <pc:spChg chg="add del">
          <ac:chgData name="Christoffer Østergaard Carstens" userId="5d542c86-40b2-4e4f-ab37-dc2fab4fc46a" providerId="ADAL" clId="{C2C896BF-B91D-4F15-B8AD-1303C3AFF843}" dt="2024-08-09T07:58:41.475" v="1032" actId="26606"/>
          <ac:spMkLst>
            <pc:docMk/>
            <pc:sldMk cId="87434401" sldId="280"/>
            <ac:spMk id="15" creationId="{AF2F604E-43BE-4DC3-B983-E071523364F8}"/>
          </ac:spMkLst>
        </pc:spChg>
        <pc:spChg chg="add del">
          <ac:chgData name="Christoffer Østergaard Carstens" userId="5d542c86-40b2-4e4f-ab37-dc2fab4fc46a" providerId="ADAL" clId="{C2C896BF-B91D-4F15-B8AD-1303C3AFF843}" dt="2024-08-09T07:58:41.475" v="1032" actId="26606"/>
          <ac:spMkLst>
            <pc:docMk/>
            <pc:sldMk cId="87434401" sldId="280"/>
            <ac:spMk id="17" creationId="{08C9B587-E65E-4B52-B37C-ABEBB6E87928}"/>
          </ac:spMkLst>
        </pc:spChg>
        <pc:spChg chg="add">
          <ac:chgData name="Christoffer Østergaard Carstens" userId="5d542c86-40b2-4e4f-ab37-dc2fab4fc46a" providerId="ADAL" clId="{C2C896BF-B91D-4F15-B8AD-1303C3AFF843}" dt="2024-08-09T07:58:41.489" v="1033" actId="26606"/>
          <ac:spMkLst>
            <pc:docMk/>
            <pc:sldMk cId="87434401" sldId="280"/>
            <ac:spMk id="19" creationId="{08C9B587-E65E-4B52-B37C-ABEBB6E87928}"/>
          </ac:spMkLst>
        </pc:spChg>
        <pc:spChg chg="add">
          <ac:chgData name="Christoffer Østergaard Carstens" userId="5d542c86-40b2-4e4f-ab37-dc2fab4fc46a" providerId="ADAL" clId="{C2C896BF-B91D-4F15-B8AD-1303C3AFF843}" dt="2024-08-09T07:58:41.489" v="1033" actId="26606"/>
          <ac:spMkLst>
            <pc:docMk/>
            <pc:sldMk cId="87434401" sldId="280"/>
            <ac:spMk id="20" creationId="{5DCB5928-DC7D-4612-9922-441966E15627}"/>
          </ac:spMkLst>
        </pc:spChg>
        <pc:spChg chg="add">
          <ac:chgData name="Christoffer Østergaard Carstens" userId="5d542c86-40b2-4e4f-ab37-dc2fab4fc46a" providerId="ADAL" clId="{C2C896BF-B91D-4F15-B8AD-1303C3AFF843}" dt="2024-08-09T07:58:41.489" v="1033" actId="26606"/>
          <ac:spMkLst>
            <pc:docMk/>
            <pc:sldMk cId="87434401" sldId="280"/>
            <ac:spMk id="21" creationId="{682C1161-1736-45EC-99B7-33F3CAE9D517}"/>
          </ac:spMkLst>
        </pc:spChg>
        <pc:spChg chg="add">
          <ac:chgData name="Christoffer Østergaard Carstens" userId="5d542c86-40b2-4e4f-ab37-dc2fab4fc46a" providerId="ADAL" clId="{C2C896BF-B91D-4F15-B8AD-1303C3AFF843}" dt="2024-08-09T07:58:41.489" v="1033" actId="26606"/>
          <ac:spMkLst>
            <pc:docMk/>
            <pc:sldMk cId="87434401" sldId="280"/>
            <ac:spMk id="22" creationId="{84D4DDB8-B68F-45B0-9F62-C4279996F672}"/>
          </ac:spMkLst>
        </pc:spChg>
        <pc:spChg chg="add">
          <ac:chgData name="Christoffer Østergaard Carstens" userId="5d542c86-40b2-4e4f-ab37-dc2fab4fc46a" providerId="ADAL" clId="{C2C896BF-B91D-4F15-B8AD-1303C3AFF843}" dt="2024-08-09T07:58:41.489" v="1033" actId="26606"/>
          <ac:spMkLst>
            <pc:docMk/>
            <pc:sldMk cId="87434401" sldId="280"/>
            <ac:spMk id="23" creationId="{AF2F604E-43BE-4DC3-B983-E071523364F8}"/>
          </ac:spMkLst>
        </pc:spChg>
        <pc:picChg chg="add mod ord">
          <ac:chgData name="Christoffer Østergaard Carstens" userId="5d542c86-40b2-4e4f-ab37-dc2fab4fc46a" providerId="ADAL" clId="{C2C896BF-B91D-4F15-B8AD-1303C3AFF843}" dt="2024-08-09T07:58:41.489" v="1033" actId="26606"/>
          <ac:picMkLst>
            <pc:docMk/>
            <pc:sldMk cId="87434401" sldId="280"/>
            <ac:picMk id="6" creationId="{84DC460D-3F91-88C8-1758-5FDE3273811E}"/>
          </ac:picMkLst>
        </pc:picChg>
      </pc:sldChg>
      <pc:sldChg chg="modSp new mod">
        <pc:chgData name="Christoffer Østergaard Carstens" userId="5d542c86-40b2-4e4f-ab37-dc2fab4fc46a" providerId="ADAL" clId="{C2C896BF-B91D-4F15-B8AD-1303C3AFF843}" dt="2024-08-09T07:58:53.002" v="1058" actId="20577"/>
        <pc:sldMkLst>
          <pc:docMk/>
          <pc:sldMk cId="3837207226" sldId="281"/>
        </pc:sldMkLst>
        <pc:spChg chg="mod">
          <ac:chgData name="Christoffer Østergaard Carstens" userId="5d542c86-40b2-4e4f-ab37-dc2fab4fc46a" providerId="ADAL" clId="{C2C896BF-B91D-4F15-B8AD-1303C3AFF843}" dt="2024-08-09T07:17:17.545" v="51" actId="20577"/>
          <ac:spMkLst>
            <pc:docMk/>
            <pc:sldMk cId="3837207226" sldId="281"/>
            <ac:spMk id="2" creationId="{A986C155-5C32-7BFF-53C9-D3D4A9C5843E}"/>
          </ac:spMkLst>
        </pc:spChg>
        <pc:spChg chg="mod">
          <ac:chgData name="Christoffer Østergaard Carstens" userId="5d542c86-40b2-4e4f-ab37-dc2fab4fc46a" providerId="ADAL" clId="{C2C896BF-B91D-4F15-B8AD-1303C3AFF843}" dt="2024-08-09T07:58:53.002" v="1058" actId="20577"/>
          <ac:spMkLst>
            <pc:docMk/>
            <pc:sldMk cId="3837207226" sldId="281"/>
            <ac:spMk id="3" creationId="{32555B48-8F44-58CA-89AB-509E17BDF104}"/>
          </ac:spMkLst>
        </pc:spChg>
      </pc:sldChg>
      <pc:sldChg chg="addSp modSp new mod setBg">
        <pc:chgData name="Christoffer Østergaard Carstens" userId="5d542c86-40b2-4e4f-ab37-dc2fab4fc46a" providerId="ADAL" clId="{C2C896BF-B91D-4F15-B8AD-1303C3AFF843}" dt="2024-08-09T07:44:20.938" v="661" actId="20577"/>
        <pc:sldMkLst>
          <pc:docMk/>
          <pc:sldMk cId="3977810046" sldId="282"/>
        </pc:sldMkLst>
        <pc:spChg chg="mod">
          <ac:chgData name="Christoffer Østergaard Carstens" userId="5d542c86-40b2-4e4f-ab37-dc2fab4fc46a" providerId="ADAL" clId="{C2C896BF-B91D-4F15-B8AD-1303C3AFF843}" dt="2024-08-09T07:44:03.810" v="590" actId="26606"/>
          <ac:spMkLst>
            <pc:docMk/>
            <pc:sldMk cId="3977810046" sldId="282"/>
            <ac:spMk id="2" creationId="{BFA0F580-2A43-C720-0389-C3F0014BA935}"/>
          </ac:spMkLst>
        </pc:spChg>
        <pc:spChg chg="mod">
          <ac:chgData name="Christoffer Østergaard Carstens" userId="5d542c86-40b2-4e4f-ab37-dc2fab4fc46a" providerId="ADAL" clId="{C2C896BF-B91D-4F15-B8AD-1303C3AFF843}" dt="2024-08-09T07:44:20.938" v="661" actId="20577"/>
          <ac:spMkLst>
            <pc:docMk/>
            <pc:sldMk cId="3977810046" sldId="282"/>
            <ac:spMk id="3" creationId="{7833566F-E25D-0CF0-5EF2-DFA21FD07955}"/>
          </ac:spMkLst>
        </pc:spChg>
        <pc:spChg chg="add">
          <ac:chgData name="Christoffer Østergaard Carstens" userId="5d542c86-40b2-4e4f-ab37-dc2fab4fc46a" providerId="ADAL" clId="{C2C896BF-B91D-4F15-B8AD-1303C3AFF843}" dt="2024-08-09T07:44:03.810" v="590" actId="26606"/>
          <ac:spMkLst>
            <pc:docMk/>
            <pc:sldMk cId="3977810046" sldId="282"/>
            <ac:spMk id="9" creationId="{C0763A76-9F1C-4FC5-82B7-DD475DA461B2}"/>
          </ac:spMkLst>
        </pc:spChg>
        <pc:spChg chg="add">
          <ac:chgData name="Christoffer Østergaard Carstens" userId="5d542c86-40b2-4e4f-ab37-dc2fab4fc46a" providerId="ADAL" clId="{C2C896BF-B91D-4F15-B8AD-1303C3AFF843}" dt="2024-08-09T07:44:03.810" v="590" actId="26606"/>
          <ac:spMkLst>
            <pc:docMk/>
            <pc:sldMk cId="3977810046" sldId="282"/>
            <ac:spMk id="11" creationId="{E81BF4F6-F2CF-4984-9D14-D6966D92F99F}"/>
          </ac:spMkLst>
        </pc:spChg>
        <pc:picChg chg="add">
          <ac:chgData name="Christoffer Østergaard Carstens" userId="5d542c86-40b2-4e4f-ab37-dc2fab4fc46a" providerId="ADAL" clId="{C2C896BF-B91D-4F15-B8AD-1303C3AFF843}" dt="2024-08-09T07:44:03.810" v="590" actId="26606"/>
          <ac:picMkLst>
            <pc:docMk/>
            <pc:sldMk cId="3977810046" sldId="282"/>
            <ac:picMk id="5" creationId="{0D8C7ED6-5DCA-09C1-16ED-9A3EFA3458E1}"/>
          </ac:picMkLst>
        </pc:picChg>
      </pc:sldChg>
      <pc:sldChg chg="addSp delSp modSp new mod setBg">
        <pc:chgData name="Christoffer Østergaard Carstens" userId="5d542c86-40b2-4e4f-ab37-dc2fab4fc46a" providerId="ADAL" clId="{C2C896BF-B91D-4F15-B8AD-1303C3AFF843}" dt="2024-08-09T07:48:19.803" v="667" actId="26606"/>
        <pc:sldMkLst>
          <pc:docMk/>
          <pc:sldMk cId="3084233214" sldId="283"/>
        </pc:sldMkLst>
        <pc:spChg chg="mod">
          <ac:chgData name="Christoffer Østergaard Carstens" userId="5d542c86-40b2-4e4f-ab37-dc2fab4fc46a" providerId="ADAL" clId="{C2C896BF-B91D-4F15-B8AD-1303C3AFF843}" dt="2024-08-09T07:48:19.803" v="667" actId="26606"/>
          <ac:spMkLst>
            <pc:docMk/>
            <pc:sldMk cId="3084233214" sldId="283"/>
            <ac:spMk id="2" creationId="{4925EAAA-7A55-D8D8-17D4-A0A35B1CE497}"/>
          </ac:spMkLst>
        </pc:spChg>
        <pc:spChg chg="mod">
          <ac:chgData name="Christoffer Østergaard Carstens" userId="5d542c86-40b2-4e4f-ab37-dc2fab4fc46a" providerId="ADAL" clId="{C2C896BF-B91D-4F15-B8AD-1303C3AFF843}" dt="2024-08-09T07:48:19.803" v="667" actId="26606"/>
          <ac:spMkLst>
            <pc:docMk/>
            <pc:sldMk cId="3084233214" sldId="283"/>
            <ac:spMk id="3" creationId="{CA81FA61-CED7-ED96-8AA6-553272B293E6}"/>
          </ac:spMkLst>
        </pc:spChg>
        <pc:spChg chg="add del">
          <ac:chgData name="Christoffer Østergaard Carstens" userId="5d542c86-40b2-4e4f-ab37-dc2fab4fc46a" providerId="ADAL" clId="{C2C896BF-B91D-4F15-B8AD-1303C3AFF843}" dt="2024-08-09T07:47:37.323" v="664" actId="22"/>
          <ac:spMkLst>
            <pc:docMk/>
            <pc:sldMk cId="3084233214" sldId="283"/>
            <ac:spMk id="5" creationId="{D23AB768-5473-1F61-A2DF-90116720302B}"/>
          </ac:spMkLst>
        </pc:spChg>
        <pc:spChg chg="add del">
          <ac:chgData name="Christoffer Østergaard Carstens" userId="5d542c86-40b2-4e4f-ab37-dc2fab4fc46a" providerId="ADAL" clId="{C2C896BF-B91D-4F15-B8AD-1303C3AFF843}" dt="2024-08-09T07:48:19.803" v="667" actId="26606"/>
          <ac:spMkLst>
            <pc:docMk/>
            <pc:sldMk cId="3084233214" sldId="283"/>
            <ac:spMk id="8" creationId="{39DEF503-AFED-40B5-99E5-87975B0D78FB}"/>
          </ac:spMkLst>
        </pc:spChg>
        <pc:spChg chg="add del">
          <ac:chgData name="Christoffer Østergaard Carstens" userId="5d542c86-40b2-4e4f-ab37-dc2fab4fc46a" providerId="ADAL" clId="{C2C896BF-B91D-4F15-B8AD-1303C3AFF843}" dt="2024-08-09T07:48:19.803" v="667" actId="26606"/>
          <ac:spMkLst>
            <pc:docMk/>
            <pc:sldMk cId="3084233214" sldId="283"/>
            <ac:spMk id="10" creationId="{B38BFBE2-9AD8-4542-8FAC-02614711BC15}"/>
          </ac:spMkLst>
        </pc:spChg>
        <pc:spChg chg="add del">
          <ac:chgData name="Christoffer Østergaard Carstens" userId="5d542c86-40b2-4e4f-ab37-dc2fab4fc46a" providerId="ADAL" clId="{C2C896BF-B91D-4F15-B8AD-1303C3AFF843}" dt="2024-08-09T07:48:19.803" v="667" actId="26606"/>
          <ac:spMkLst>
            <pc:docMk/>
            <pc:sldMk cId="3084233214" sldId="283"/>
            <ac:spMk id="12" creationId="{8A8629BE-0179-4699-B176-6397C0043492}"/>
          </ac:spMkLst>
        </pc:spChg>
        <pc:spChg chg="add">
          <ac:chgData name="Christoffer Østergaard Carstens" userId="5d542c86-40b2-4e4f-ab37-dc2fab4fc46a" providerId="ADAL" clId="{C2C896BF-B91D-4F15-B8AD-1303C3AFF843}" dt="2024-08-09T07:48:19.803" v="667" actId="26606"/>
          <ac:spMkLst>
            <pc:docMk/>
            <pc:sldMk cId="3084233214" sldId="283"/>
            <ac:spMk id="1031" creationId="{E91DC736-0EF8-4F87-9146-EBF1D2EE4D3D}"/>
          </ac:spMkLst>
        </pc:spChg>
        <pc:spChg chg="add">
          <ac:chgData name="Christoffer Østergaard Carstens" userId="5d542c86-40b2-4e4f-ab37-dc2fab4fc46a" providerId="ADAL" clId="{C2C896BF-B91D-4F15-B8AD-1303C3AFF843}" dt="2024-08-09T07:48:19.803" v="667" actId="26606"/>
          <ac:spMkLst>
            <pc:docMk/>
            <pc:sldMk cId="3084233214" sldId="283"/>
            <ac:spMk id="1033" creationId="{097CD68E-23E3-4007-8847-CD0944C4F7BE}"/>
          </ac:spMkLst>
        </pc:spChg>
        <pc:spChg chg="add">
          <ac:chgData name="Christoffer Østergaard Carstens" userId="5d542c86-40b2-4e4f-ab37-dc2fab4fc46a" providerId="ADAL" clId="{C2C896BF-B91D-4F15-B8AD-1303C3AFF843}" dt="2024-08-09T07:48:19.803" v="667" actId="26606"/>
          <ac:spMkLst>
            <pc:docMk/>
            <pc:sldMk cId="3084233214" sldId="283"/>
            <ac:spMk id="1035" creationId="{AF2F604E-43BE-4DC3-B983-E071523364F8}"/>
          </ac:spMkLst>
        </pc:spChg>
        <pc:spChg chg="add">
          <ac:chgData name="Christoffer Østergaard Carstens" userId="5d542c86-40b2-4e4f-ab37-dc2fab4fc46a" providerId="ADAL" clId="{C2C896BF-B91D-4F15-B8AD-1303C3AFF843}" dt="2024-08-09T07:48:19.803" v="667" actId="26606"/>
          <ac:spMkLst>
            <pc:docMk/>
            <pc:sldMk cId="3084233214" sldId="283"/>
            <ac:spMk id="1037" creationId="{08C9B587-E65E-4B52-B37C-ABEBB6E87928}"/>
          </ac:spMkLst>
        </pc:spChg>
        <pc:picChg chg="add mod ord">
          <ac:chgData name="Christoffer Østergaard Carstens" userId="5d542c86-40b2-4e4f-ab37-dc2fab4fc46a" providerId="ADAL" clId="{C2C896BF-B91D-4F15-B8AD-1303C3AFF843}" dt="2024-08-09T07:48:19.803" v="667" actId="26606"/>
          <ac:picMkLst>
            <pc:docMk/>
            <pc:sldMk cId="3084233214" sldId="283"/>
            <ac:picMk id="1026" creationId="{9B53F540-6635-1C49-6ABC-362A90E58491}"/>
          </ac:picMkLst>
        </pc:picChg>
      </pc:sldChg>
      <pc:sldChg chg="addSp modSp new mod ord setBg">
        <pc:chgData name="Christoffer Østergaard Carstens" userId="5d542c86-40b2-4e4f-ab37-dc2fab4fc46a" providerId="ADAL" clId="{C2C896BF-B91D-4F15-B8AD-1303C3AFF843}" dt="2024-08-12T19:31:00.785" v="1061" actId="255"/>
        <pc:sldMkLst>
          <pc:docMk/>
          <pc:sldMk cId="2353579703" sldId="284"/>
        </pc:sldMkLst>
        <pc:spChg chg="mod">
          <ac:chgData name="Christoffer Østergaard Carstens" userId="5d542c86-40b2-4e4f-ab37-dc2fab4fc46a" providerId="ADAL" clId="{C2C896BF-B91D-4F15-B8AD-1303C3AFF843}" dt="2024-08-09T07:43:51.861" v="588" actId="26606"/>
          <ac:spMkLst>
            <pc:docMk/>
            <pc:sldMk cId="2353579703" sldId="284"/>
            <ac:spMk id="2" creationId="{DC38A730-52E9-506E-9EE0-44E2B53DF2D3}"/>
          </ac:spMkLst>
        </pc:spChg>
        <pc:spChg chg="mod">
          <ac:chgData name="Christoffer Østergaard Carstens" userId="5d542c86-40b2-4e4f-ab37-dc2fab4fc46a" providerId="ADAL" clId="{C2C896BF-B91D-4F15-B8AD-1303C3AFF843}" dt="2024-08-12T19:31:00.785" v="1061" actId="255"/>
          <ac:spMkLst>
            <pc:docMk/>
            <pc:sldMk cId="2353579703" sldId="284"/>
            <ac:spMk id="3" creationId="{BD849879-240E-56F2-7158-82053B8D67FB}"/>
          </ac:spMkLst>
        </pc:spChg>
        <pc:spChg chg="add">
          <ac:chgData name="Christoffer Østergaard Carstens" userId="5d542c86-40b2-4e4f-ab37-dc2fab4fc46a" providerId="ADAL" clId="{C2C896BF-B91D-4F15-B8AD-1303C3AFF843}" dt="2024-08-09T07:43:51.861" v="588" actId="26606"/>
          <ac:spMkLst>
            <pc:docMk/>
            <pc:sldMk cId="2353579703" sldId="284"/>
            <ac:spMk id="9" creationId="{9F7D5CDA-D291-4307-BF55-1381FED29634}"/>
          </ac:spMkLst>
        </pc:spChg>
        <pc:picChg chg="add">
          <ac:chgData name="Christoffer Østergaard Carstens" userId="5d542c86-40b2-4e4f-ab37-dc2fab4fc46a" providerId="ADAL" clId="{C2C896BF-B91D-4F15-B8AD-1303C3AFF843}" dt="2024-08-09T07:43:51.861" v="588" actId="26606"/>
          <ac:picMkLst>
            <pc:docMk/>
            <pc:sldMk cId="2353579703" sldId="284"/>
            <ac:picMk id="5" creationId="{0E214C74-A84D-9B33-70EE-3B3863F9FDFB}"/>
          </ac:picMkLst>
        </pc:picChg>
      </pc:sldChg>
      <pc:sldChg chg="delSp modSp add mod">
        <pc:chgData name="Christoffer Østergaard Carstens" userId="5d542c86-40b2-4e4f-ab37-dc2fab4fc46a" providerId="ADAL" clId="{C2C896BF-B91D-4F15-B8AD-1303C3AFF843}" dt="2024-08-12T19:34:31.888" v="1105" actId="14100"/>
        <pc:sldMkLst>
          <pc:docMk/>
          <pc:sldMk cId="492833624" sldId="1886"/>
        </pc:sldMkLst>
        <pc:picChg chg="del">
          <ac:chgData name="Christoffer Østergaard Carstens" userId="5d542c86-40b2-4e4f-ab37-dc2fab4fc46a" providerId="ADAL" clId="{C2C896BF-B91D-4F15-B8AD-1303C3AFF843}" dt="2024-08-12T19:34:29.014" v="1104" actId="478"/>
          <ac:picMkLst>
            <pc:docMk/>
            <pc:sldMk cId="492833624" sldId="1886"/>
            <ac:picMk id="2" creationId="{56BE17A0-7474-1717-C68E-84DAAD7A47FC}"/>
          </ac:picMkLst>
        </pc:picChg>
        <pc:picChg chg="mod">
          <ac:chgData name="Christoffer Østergaard Carstens" userId="5d542c86-40b2-4e4f-ab37-dc2fab4fc46a" providerId="ADAL" clId="{C2C896BF-B91D-4F15-B8AD-1303C3AFF843}" dt="2024-08-12T19:34:31.888" v="1105" actId="14100"/>
          <ac:picMkLst>
            <pc:docMk/>
            <pc:sldMk cId="492833624" sldId="1886"/>
            <ac:picMk id="7" creationId="{BD63E0F3-66F6-B024-D6A6-3AB1312157A0}"/>
          </ac:picMkLst>
        </pc:picChg>
      </pc:sldChg>
      <pc:sldChg chg="modSp add mod">
        <pc:chgData name="Christoffer Østergaard Carstens" userId="5d542c86-40b2-4e4f-ab37-dc2fab4fc46a" providerId="ADAL" clId="{C2C896BF-B91D-4F15-B8AD-1303C3AFF843}" dt="2024-08-09T07:59:06.973" v="1059" actId="12"/>
        <pc:sldMkLst>
          <pc:docMk/>
          <pc:sldMk cId="1974635806" sldId="1887"/>
        </pc:sldMkLst>
        <pc:spChg chg="mod">
          <ac:chgData name="Christoffer Østergaard Carstens" userId="5d542c86-40b2-4e4f-ab37-dc2fab4fc46a" providerId="ADAL" clId="{C2C896BF-B91D-4F15-B8AD-1303C3AFF843}" dt="2024-08-09T07:59:06.973" v="1059" actId="12"/>
          <ac:spMkLst>
            <pc:docMk/>
            <pc:sldMk cId="1974635806" sldId="1887"/>
            <ac:spMk id="3" creationId="{FEEE2842-0168-CD48-A056-C029663A8DE1}"/>
          </ac:spMkLst>
        </pc:spChg>
      </pc:sldChg>
      <pc:sldChg chg="delSp modSp add mod setBg">
        <pc:chgData name="Christoffer Østergaard Carstens" userId="5d542c86-40b2-4e4f-ab37-dc2fab4fc46a" providerId="ADAL" clId="{C2C896BF-B91D-4F15-B8AD-1303C3AFF843}" dt="2024-08-12T19:33:23.103" v="1085" actId="1076"/>
        <pc:sldMkLst>
          <pc:docMk/>
          <pc:sldMk cId="317795131" sldId="1941"/>
        </pc:sldMkLst>
        <pc:picChg chg="del">
          <ac:chgData name="Christoffer Østergaard Carstens" userId="5d542c86-40b2-4e4f-ab37-dc2fab4fc46a" providerId="ADAL" clId="{C2C896BF-B91D-4F15-B8AD-1303C3AFF843}" dt="2024-08-12T19:33:01.579" v="1079" actId="478"/>
          <ac:picMkLst>
            <pc:docMk/>
            <pc:sldMk cId="317795131" sldId="1941"/>
            <ac:picMk id="2" creationId="{B8B45958-E118-36FD-667D-52BF595539AD}"/>
          </ac:picMkLst>
        </pc:picChg>
        <pc:picChg chg="mod">
          <ac:chgData name="Christoffer Østergaard Carstens" userId="5d542c86-40b2-4e4f-ab37-dc2fab4fc46a" providerId="ADAL" clId="{C2C896BF-B91D-4F15-B8AD-1303C3AFF843}" dt="2024-08-12T19:33:23.103" v="1085" actId="1076"/>
          <ac:picMkLst>
            <pc:docMk/>
            <pc:sldMk cId="317795131" sldId="1941"/>
            <ac:picMk id="10" creationId="{1DD00F44-68A8-47A6-A032-F18F54DC734F}"/>
          </ac:picMkLst>
        </pc:picChg>
        <pc:picChg chg="mod">
          <ac:chgData name="Christoffer Østergaard Carstens" userId="5d542c86-40b2-4e4f-ab37-dc2fab4fc46a" providerId="ADAL" clId="{C2C896BF-B91D-4F15-B8AD-1303C3AFF843}" dt="2024-08-12T19:33:16.718" v="1084" actId="14100"/>
          <ac:picMkLst>
            <pc:docMk/>
            <pc:sldMk cId="317795131" sldId="1941"/>
            <ac:picMk id="12" creationId="{D4D61093-9778-5824-925C-0EDD424A2842}"/>
          </ac:picMkLst>
        </pc:picChg>
      </pc:sldChg>
      <pc:sldChg chg="delSp modSp add mod">
        <pc:chgData name="Christoffer Østergaard Carstens" userId="5d542c86-40b2-4e4f-ab37-dc2fab4fc46a" providerId="ADAL" clId="{C2C896BF-B91D-4F15-B8AD-1303C3AFF843}" dt="2024-08-12T19:33:39.187" v="1090" actId="1076"/>
        <pc:sldMkLst>
          <pc:docMk/>
          <pc:sldMk cId="142729366" sldId="1942"/>
        </pc:sldMkLst>
        <pc:picChg chg="del">
          <ac:chgData name="Christoffer Østergaard Carstens" userId="5d542c86-40b2-4e4f-ab37-dc2fab4fc46a" providerId="ADAL" clId="{C2C896BF-B91D-4F15-B8AD-1303C3AFF843}" dt="2024-08-12T19:33:32.813" v="1086" actId="478"/>
          <ac:picMkLst>
            <pc:docMk/>
            <pc:sldMk cId="142729366" sldId="1942"/>
            <ac:picMk id="2" creationId="{21273F71-4F6B-81B6-3ADD-FFAE4BAAD103}"/>
          </ac:picMkLst>
        </pc:picChg>
        <pc:picChg chg="mod">
          <ac:chgData name="Christoffer Østergaard Carstens" userId="5d542c86-40b2-4e4f-ab37-dc2fab4fc46a" providerId="ADAL" clId="{C2C896BF-B91D-4F15-B8AD-1303C3AFF843}" dt="2024-08-12T19:33:39.187" v="1090" actId="1076"/>
          <ac:picMkLst>
            <pc:docMk/>
            <pc:sldMk cId="142729366" sldId="1942"/>
            <ac:picMk id="7" creationId="{23D35AA8-3CE9-F028-614D-E31A2576CD75}"/>
          </ac:picMkLst>
        </pc:picChg>
      </pc:sldChg>
      <pc:sldChg chg="delSp modSp add mod">
        <pc:chgData name="Christoffer Østergaard Carstens" userId="5d542c86-40b2-4e4f-ab37-dc2fab4fc46a" providerId="ADAL" clId="{C2C896BF-B91D-4F15-B8AD-1303C3AFF843}" dt="2024-08-12T19:32:41.481" v="1072" actId="14100"/>
        <pc:sldMkLst>
          <pc:docMk/>
          <pc:sldMk cId="553773077" sldId="1943"/>
        </pc:sldMkLst>
        <pc:picChg chg="del">
          <ac:chgData name="Christoffer Østergaard Carstens" userId="5d542c86-40b2-4e4f-ab37-dc2fab4fc46a" providerId="ADAL" clId="{C2C896BF-B91D-4F15-B8AD-1303C3AFF843}" dt="2024-08-12T19:32:36.185" v="1070" actId="478"/>
          <ac:picMkLst>
            <pc:docMk/>
            <pc:sldMk cId="553773077" sldId="1943"/>
            <ac:picMk id="2" creationId="{F8F8E0D6-B382-2130-4EAA-E72AE5C0FE6D}"/>
          </ac:picMkLst>
        </pc:picChg>
        <pc:picChg chg="mod">
          <ac:chgData name="Christoffer Østergaard Carstens" userId="5d542c86-40b2-4e4f-ab37-dc2fab4fc46a" providerId="ADAL" clId="{C2C896BF-B91D-4F15-B8AD-1303C3AFF843}" dt="2024-08-12T19:32:41.481" v="1072" actId="14100"/>
          <ac:picMkLst>
            <pc:docMk/>
            <pc:sldMk cId="553773077" sldId="1943"/>
            <ac:picMk id="7" creationId="{831AFEB7-9A0A-C1FB-BB2D-FDE73AD3474F}"/>
          </ac:picMkLst>
        </pc:picChg>
      </pc:sldChg>
      <pc:sldChg chg="delSp modSp add mod">
        <pc:chgData name="Christoffer Østergaard Carstens" userId="5d542c86-40b2-4e4f-ab37-dc2fab4fc46a" providerId="ADAL" clId="{C2C896BF-B91D-4F15-B8AD-1303C3AFF843}" dt="2024-08-12T19:33:52.317" v="1094" actId="14100"/>
        <pc:sldMkLst>
          <pc:docMk/>
          <pc:sldMk cId="3528212237" sldId="1945"/>
        </pc:sldMkLst>
        <pc:picChg chg="del">
          <ac:chgData name="Christoffer Østergaard Carstens" userId="5d542c86-40b2-4e4f-ab37-dc2fab4fc46a" providerId="ADAL" clId="{C2C896BF-B91D-4F15-B8AD-1303C3AFF843}" dt="2024-08-12T19:33:41.934" v="1091" actId="478"/>
          <ac:picMkLst>
            <pc:docMk/>
            <pc:sldMk cId="3528212237" sldId="1945"/>
            <ac:picMk id="3" creationId="{B4ACD03C-B553-800B-297C-B83AC778A25D}"/>
          </ac:picMkLst>
        </pc:picChg>
        <pc:picChg chg="mod">
          <ac:chgData name="Christoffer Østergaard Carstens" userId="5d542c86-40b2-4e4f-ab37-dc2fab4fc46a" providerId="ADAL" clId="{C2C896BF-B91D-4F15-B8AD-1303C3AFF843}" dt="2024-08-12T19:33:52.317" v="1094" actId="14100"/>
          <ac:picMkLst>
            <pc:docMk/>
            <pc:sldMk cId="3528212237" sldId="1945"/>
            <ac:picMk id="5" creationId="{DE28C535-9071-7642-9D60-E862740E6EA2}"/>
          </ac:picMkLst>
        </pc:picChg>
      </pc:sldChg>
      <pc:sldChg chg="add">
        <pc:chgData name="Christoffer Østergaard Carstens" userId="5d542c86-40b2-4e4f-ab37-dc2fab4fc46a" providerId="ADAL" clId="{C2C896BF-B91D-4F15-B8AD-1303C3AFF843}" dt="2024-08-09T07:51:59.720" v="670"/>
        <pc:sldMkLst>
          <pc:docMk/>
          <pc:sldMk cId="2969306667" sldId="1947"/>
        </pc:sldMkLst>
      </pc:sldChg>
      <pc:sldChg chg="delSp modSp add mod">
        <pc:chgData name="Christoffer Østergaard Carstens" userId="5d542c86-40b2-4e4f-ab37-dc2fab4fc46a" providerId="ADAL" clId="{C2C896BF-B91D-4F15-B8AD-1303C3AFF843}" dt="2024-08-12T19:34:11.928" v="1103" actId="255"/>
        <pc:sldMkLst>
          <pc:docMk/>
          <pc:sldMk cId="1078496481" sldId="1991"/>
        </pc:sldMkLst>
        <pc:spChg chg="mod">
          <ac:chgData name="Christoffer Østergaard Carstens" userId="5d542c86-40b2-4e4f-ab37-dc2fab4fc46a" providerId="ADAL" clId="{C2C896BF-B91D-4F15-B8AD-1303C3AFF843}" dt="2024-08-12T19:33:59.506" v="1096"/>
          <ac:spMkLst>
            <pc:docMk/>
            <pc:sldMk cId="1078496481" sldId="1991"/>
            <ac:spMk id="2" creationId="{72288F73-AE7C-7340-D6CF-893D9662F34B}"/>
          </ac:spMkLst>
        </pc:spChg>
        <pc:spChg chg="mod">
          <ac:chgData name="Christoffer Østergaard Carstens" userId="5d542c86-40b2-4e4f-ab37-dc2fab4fc46a" providerId="ADAL" clId="{C2C896BF-B91D-4F15-B8AD-1303C3AFF843}" dt="2024-08-12T19:34:11.928" v="1103" actId="255"/>
          <ac:spMkLst>
            <pc:docMk/>
            <pc:sldMk cId="1078496481" sldId="1991"/>
            <ac:spMk id="3" creationId="{CBD81077-1C40-D1C5-5CFF-8E0A6C2C326B}"/>
          </ac:spMkLst>
        </pc:spChg>
        <pc:picChg chg="del">
          <ac:chgData name="Christoffer Østergaard Carstens" userId="5d542c86-40b2-4e4f-ab37-dc2fab4fc46a" providerId="ADAL" clId="{C2C896BF-B91D-4F15-B8AD-1303C3AFF843}" dt="2024-08-12T19:33:55.542" v="1095" actId="478"/>
          <ac:picMkLst>
            <pc:docMk/>
            <pc:sldMk cId="1078496481" sldId="1991"/>
            <ac:picMk id="4" creationId="{E8D6FBFD-6A2C-A441-3009-B787FA265D47}"/>
          </ac:picMkLst>
        </pc:picChg>
      </pc:sldChg>
      <pc:sldChg chg="modSp add mod">
        <pc:chgData name="Christoffer Østergaard Carstens" userId="5d542c86-40b2-4e4f-ab37-dc2fab4fc46a" providerId="ADAL" clId="{C2C896BF-B91D-4F15-B8AD-1303C3AFF843}" dt="2024-08-12T19:34:59.723" v="1112" actId="20577"/>
        <pc:sldMkLst>
          <pc:docMk/>
          <pc:sldMk cId="2625723757" sldId="1992"/>
        </pc:sldMkLst>
        <pc:spChg chg="mod">
          <ac:chgData name="Christoffer Østergaard Carstens" userId="5d542c86-40b2-4e4f-ab37-dc2fab4fc46a" providerId="ADAL" clId="{C2C896BF-B91D-4F15-B8AD-1303C3AFF843}" dt="2024-08-12T19:34:59.723" v="1112" actId="20577"/>
          <ac:spMkLst>
            <pc:docMk/>
            <pc:sldMk cId="2625723757" sldId="1992"/>
            <ac:spMk id="3" creationId="{756CCDFC-0E06-D860-A81C-F4A88834A7AD}"/>
          </ac:spMkLst>
        </pc:spChg>
      </pc:sldChg>
      <pc:sldChg chg="delSp modSp add mod">
        <pc:chgData name="Christoffer Østergaard Carstens" userId="5d542c86-40b2-4e4f-ab37-dc2fab4fc46a" providerId="ADAL" clId="{C2C896BF-B91D-4F15-B8AD-1303C3AFF843}" dt="2024-08-12T19:32:58.323" v="1078" actId="1076"/>
        <pc:sldMkLst>
          <pc:docMk/>
          <pc:sldMk cId="269560455" sldId="2027"/>
        </pc:sldMkLst>
        <pc:spChg chg="del">
          <ac:chgData name="Christoffer Østergaard Carstens" userId="5d542c86-40b2-4e4f-ab37-dc2fab4fc46a" providerId="ADAL" clId="{C2C896BF-B91D-4F15-B8AD-1303C3AFF843}" dt="2024-08-12T19:32:46.394" v="1074" actId="478"/>
          <ac:spMkLst>
            <pc:docMk/>
            <pc:sldMk cId="269560455" sldId="2027"/>
            <ac:spMk id="2" creationId="{3D54A951-ECF8-B74A-FE14-EC12E278B151}"/>
          </ac:spMkLst>
        </pc:spChg>
        <pc:spChg chg="mod">
          <ac:chgData name="Christoffer Østergaard Carstens" userId="5d542c86-40b2-4e4f-ab37-dc2fab4fc46a" providerId="ADAL" clId="{C2C896BF-B91D-4F15-B8AD-1303C3AFF843}" dt="2024-08-12T19:32:53.587" v="1076" actId="255"/>
          <ac:spMkLst>
            <pc:docMk/>
            <pc:sldMk cId="269560455" sldId="2027"/>
            <ac:spMk id="3" creationId="{0A254C09-F8E2-56D0-197E-357A5409D14C}"/>
          </ac:spMkLst>
        </pc:spChg>
        <pc:picChg chg="del">
          <ac:chgData name="Christoffer Østergaard Carstens" userId="5d542c86-40b2-4e4f-ab37-dc2fab4fc46a" providerId="ADAL" clId="{C2C896BF-B91D-4F15-B8AD-1303C3AFF843}" dt="2024-08-12T19:32:44.172" v="1073" actId="478"/>
          <ac:picMkLst>
            <pc:docMk/>
            <pc:sldMk cId="269560455" sldId="2027"/>
            <ac:picMk id="4" creationId="{9175B0D6-72EE-A233-510D-4BBE09DCADEE}"/>
          </ac:picMkLst>
        </pc:picChg>
        <pc:picChg chg="mod">
          <ac:chgData name="Christoffer Østergaard Carstens" userId="5d542c86-40b2-4e4f-ab37-dc2fab4fc46a" providerId="ADAL" clId="{C2C896BF-B91D-4F15-B8AD-1303C3AFF843}" dt="2024-08-12T19:32:58.323" v="1078" actId="1076"/>
          <ac:picMkLst>
            <pc:docMk/>
            <pc:sldMk cId="269560455" sldId="2027"/>
            <ac:picMk id="5" creationId="{CCDDA0A8-04F3-42D6-A5CC-BDC5E31569FD}"/>
          </ac:picMkLst>
        </pc:picChg>
      </pc:sldChg>
      <pc:sldChg chg="modSp new mod ord">
        <pc:chgData name="Christoffer Østergaard Carstens" userId="5d542c86-40b2-4e4f-ab37-dc2fab4fc46a" providerId="ADAL" clId="{C2C896BF-B91D-4F15-B8AD-1303C3AFF843}" dt="2024-08-09T07:55:14.367" v="759"/>
        <pc:sldMkLst>
          <pc:docMk/>
          <pc:sldMk cId="1961008323" sldId="2028"/>
        </pc:sldMkLst>
        <pc:spChg chg="mod">
          <ac:chgData name="Christoffer Østergaard Carstens" userId="5d542c86-40b2-4e4f-ab37-dc2fab4fc46a" providerId="ADAL" clId="{C2C896BF-B91D-4F15-B8AD-1303C3AFF843}" dt="2024-08-09T07:55:04.128" v="754" actId="20577"/>
          <ac:spMkLst>
            <pc:docMk/>
            <pc:sldMk cId="1961008323" sldId="2028"/>
            <ac:spMk id="2" creationId="{7411A8FB-508A-69CF-AF37-3AEDBD9A8ED5}"/>
          </ac:spMkLst>
        </pc:spChg>
        <pc:spChg chg="mod">
          <ac:chgData name="Christoffer Østergaard Carstens" userId="5d542c86-40b2-4e4f-ab37-dc2fab4fc46a" providerId="ADAL" clId="{C2C896BF-B91D-4F15-B8AD-1303C3AFF843}" dt="2024-08-09T07:55:14.367" v="759"/>
          <ac:spMkLst>
            <pc:docMk/>
            <pc:sldMk cId="1961008323" sldId="2028"/>
            <ac:spMk id="3" creationId="{EB85FAC3-B54D-D434-C039-06FD40FAF8D3}"/>
          </ac:spMkLst>
        </pc:spChg>
      </pc:sldChg>
      <pc:sldChg chg="addSp delSp modSp new mod">
        <pc:chgData name="Christoffer Østergaard Carstens" userId="5d542c86-40b2-4e4f-ab37-dc2fab4fc46a" providerId="ADAL" clId="{C2C896BF-B91D-4F15-B8AD-1303C3AFF843}" dt="2024-08-09T07:57:31.189" v="1022" actId="12"/>
        <pc:sldMkLst>
          <pc:docMk/>
          <pc:sldMk cId="3208075478" sldId="2029"/>
        </pc:sldMkLst>
        <pc:spChg chg="mod">
          <ac:chgData name="Christoffer Østergaard Carstens" userId="5d542c86-40b2-4e4f-ab37-dc2fab4fc46a" providerId="ADAL" clId="{C2C896BF-B91D-4F15-B8AD-1303C3AFF843}" dt="2024-08-09T07:55:41.561" v="785" actId="20577"/>
          <ac:spMkLst>
            <pc:docMk/>
            <pc:sldMk cId="3208075478" sldId="2029"/>
            <ac:spMk id="2" creationId="{CA69A3B4-7809-EF65-3FCE-E0601E64297D}"/>
          </ac:spMkLst>
        </pc:spChg>
        <pc:spChg chg="mod">
          <ac:chgData name="Christoffer Østergaard Carstens" userId="5d542c86-40b2-4e4f-ab37-dc2fab4fc46a" providerId="ADAL" clId="{C2C896BF-B91D-4F15-B8AD-1303C3AFF843}" dt="2024-08-09T07:57:31.189" v="1022" actId="12"/>
          <ac:spMkLst>
            <pc:docMk/>
            <pc:sldMk cId="3208075478" sldId="2029"/>
            <ac:spMk id="3" creationId="{B5625DFC-3BAD-66E0-1CD4-AD36752585BD}"/>
          </ac:spMkLst>
        </pc:spChg>
        <pc:picChg chg="add del mod">
          <ac:chgData name="Christoffer Østergaard Carstens" userId="5d542c86-40b2-4e4f-ab37-dc2fab4fc46a" providerId="ADAL" clId="{C2C896BF-B91D-4F15-B8AD-1303C3AFF843}" dt="2024-08-09T07:57:27.507" v="1021" actId="478"/>
          <ac:picMkLst>
            <pc:docMk/>
            <pc:sldMk cId="3208075478" sldId="2029"/>
            <ac:picMk id="5" creationId="{4B5AD76C-D54A-74FE-38D1-6BB237D4F220}"/>
          </ac:picMkLst>
        </pc:picChg>
      </pc:sldChg>
    </pc:docChg>
  </pc:docChgLst>
  <pc:docChgLst>
    <pc:chgData name="Christoffer Østergaard Carstens" userId="5d542c86-40b2-4e4f-ab37-dc2fab4fc46a" providerId="ADAL" clId="{19D67515-AAED-42E0-A440-7DD2C082175E}"/>
    <pc:docChg chg="undo custSel addSld delSld modSld">
      <pc:chgData name="Christoffer Østergaard Carstens" userId="5d542c86-40b2-4e4f-ab37-dc2fab4fc46a" providerId="ADAL" clId="{19D67515-AAED-42E0-A440-7DD2C082175E}" dt="2023-09-16T19:43:18.468" v="758" actId="20577"/>
      <pc:docMkLst>
        <pc:docMk/>
      </pc:docMkLst>
      <pc:sldChg chg="modSp mod">
        <pc:chgData name="Christoffer Østergaard Carstens" userId="5d542c86-40b2-4e4f-ab37-dc2fab4fc46a" providerId="ADAL" clId="{19D67515-AAED-42E0-A440-7DD2C082175E}" dt="2023-09-16T19:37:21.287" v="108" actId="20577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19D67515-AAED-42E0-A440-7DD2C082175E}" dt="2023-09-16T19:37:21.287" v="108" actId="20577"/>
          <ac:spMkLst>
            <pc:docMk/>
            <pc:sldMk cId="834824033" sldId="256"/>
            <ac:spMk id="2" creationId="{CF317B45-C707-4F78-A046-9DB5738B0282}"/>
          </ac:spMkLst>
        </pc:spChg>
        <pc:spChg chg="mod">
          <ac:chgData name="Christoffer Østergaard Carstens" userId="5d542c86-40b2-4e4f-ab37-dc2fab4fc46a" providerId="ADAL" clId="{19D67515-AAED-42E0-A440-7DD2C082175E}" dt="2023-09-14T08:52:36.554" v="98" actId="20577"/>
          <ac:spMkLst>
            <pc:docMk/>
            <pc:sldMk cId="834824033" sldId="256"/>
            <ac:spMk id="4" creationId="{D6BE36DA-1470-4DEC-998F-1FB0B21AFE03}"/>
          </ac:spMkLst>
        </pc:spChg>
      </pc:sldChg>
      <pc:sldChg chg="addSp modSp new add del mod">
        <pc:chgData name="Christoffer Østergaard Carstens" userId="5d542c86-40b2-4e4f-ab37-dc2fab4fc46a" providerId="ADAL" clId="{19D67515-AAED-42E0-A440-7DD2C082175E}" dt="2023-09-16T19:37:25.329" v="112" actId="47"/>
        <pc:sldMkLst>
          <pc:docMk/>
          <pc:sldMk cId="1696840637" sldId="257"/>
        </pc:sldMkLst>
        <pc:picChg chg="add mod">
          <ac:chgData name="Christoffer Østergaard Carstens" userId="5d542c86-40b2-4e4f-ab37-dc2fab4fc46a" providerId="ADAL" clId="{19D67515-AAED-42E0-A440-7DD2C082175E}" dt="2023-09-07T07:21:14.250" v="70" actId="1076"/>
          <ac:picMkLst>
            <pc:docMk/>
            <pc:sldMk cId="1696840637" sldId="257"/>
            <ac:picMk id="5" creationId="{920F188B-DBAC-4BFC-9C09-3D3573FD5AD8}"/>
          </ac:picMkLst>
        </pc:picChg>
      </pc:sldChg>
      <pc:sldChg chg="del">
        <pc:chgData name="Christoffer Østergaard Carstens" userId="5d542c86-40b2-4e4f-ab37-dc2fab4fc46a" providerId="ADAL" clId="{19D67515-AAED-42E0-A440-7DD2C082175E}" dt="2023-09-07T07:20:09.874" v="55" actId="47"/>
        <pc:sldMkLst>
          <pc:docMk/>
          <pc:sldMk cId="2767075252" sldId="257"/>
        </pc:sldMkLst>
      </pc:sldChg>
      <pc:sldChg chg="addSp new add del mod">
        <pc:chgData name="Christoffer Østergaard Carstens" userId="5d542c86-40b2-4e4f-ab37-dc2fab4fc46a" providerId="ADAL" clId="{19D67515-AAED-42E0-A440-7DD2C082175E}" dt="2023-09-16T19:37:25.142" v="111" actId="47"/>
        <pc:sldMkLst>
          <pc:docMk/>
          <pc:sldMk cId="2418623423" sldId="258"/>
        </pc:sldMkLst>
        <pc:picChg chg="add">
          <ac:chgData name="Christoffer Østergaard Carstens" userId="5d542c86-40b2-4e4f-ab37-dc2fab4fc46a" providerId="ADAL" clId="{19D67515-AAED-42E0-A440-7DD2C082175E}" dt="2023-09-07T07:21:41.342" v="72" actId="22"/>
          <ac:picMkLst>
            <pc:docMk/>
            <pc:sldMk cId="2418623423" sldId="258"/>
            <ac:picMk id="5" creationId="{0D7268D9-4DEF-C22C-214D-6E49AC94711A}"/>
          </ac:picMkLst>
        </pc:picChg>
      </pc:sldChg>
      <pc:sldChg chg="addSp new mod">
        <pc:chgData name="Christoffer Østergaard Carstens" userId="5d542c86-40b2-4e4f-ab37-dc2fab4fc46a" providerId="ADAL" clId="{19D67515-AAED-42E0-A440-7DD2C082175E}" dt="2023-09-07T07:22:04.114" v="74" actId="22"/>
        <pc:sldMkLst>
          <pc:docMk/>
          <pc:sldMk cId="1843128263" sldId="259"/>
        </pc:sldMkLst>
        <pc:picChg chg="add">
          <ac:chgData name="Christoffer Østergaard Carstens" userId="5d542c86-40b2-4e4f-ab37-dc2fab4fc46a" providerId="ADAL" clId="{19D67515-AAED-42E0-A440-7DD2C082175E}" dt="2023-09-07T07:22:04.114" v="74" actId="22"/>
          <ac:picMkLst>
            <pc:docMk/>
            <pc:sldMk cId="1843128263" sldId="259"/>
            <ac:picMk id="5" creationId="{7D0D9E68-16AC-F954-990D-FC85D51FA7A7}"/>
          </ac:picMkLst>
        </pc:picChg>
      </pc:sldChg>
      <pc:sldChg chg="addSp modSp new mod">
        <pc:chgData name="Christoffer Østergaard Carstens" userId="5d542c86-40b2-4e4f-ab37-dc2fab4fc46a" providerId="ADAL" clId="{19D67515-AAED-42E0-A440-7DD2C082175E}" dt="2023-09-07T07:22:27.618" v="77" actId="1076"/>
        <pc:sldMkLst>
          <pc:docMk/>
          <pc:sldMk cId="1520861684" sldId="260"/>
        </pc:sldMkLst>
        <pc:picChg chg="add mod">
          <ac:chgData name="Christoffer Østergaard Carstens" userId="5d542c86-40b2-4e4f-ab37-dc2fab4fc46a" providerId="ADAL" clId="{19D67515-AAED-42E0-A440-7DD2C082175E}" dt="2023-09-07T07:22:27.618" v="77" actId="1076"/>
          <ac:picMkLst>
            <pc:docMk/>
            <pc:sldMk cId="1520861684" sldId="260"/>
            <ac:picMk id="5" creationId="{36A676CC-722B-B4FE-36FE-D254508902CB}"/>
          </ac:picMkLst>
        </pc:picChg>
      </pc:sldChg>
      <pc:sldChg chg="del">
        <pc:chgData name="Christoffer Østergaard Carstens" userId="5d542c86-40b2-4e4f-ab37-dc2fab4fc46a" providerId="ADAL" clId="{19D67515-AAED-42E0-A440-7DD2C082175E}" dt="2023-09-07T07:20:10.375" v="58" actId="47"/>
        <pc:sldMkLst>
          <pc:docMk/>
          <pc:sldMk cId="2034731970" sldId="261"/>
        </pc:sldMkLst>
      </pc:sldChg>
      <pc:sldChg chg="addSp new mod">
        <pc:chgData name="Christoffer Østergaard Carstens" userId="5d542c86-40b2-4e4f-ab37-dc2fab4fc46a" providerId="ADAL" clId="{19D67515-AAED-42E0-A440-7DD2C082175E}" dt="2023-09-07T07:22:45.452" v="79" actId="22"/>
        <pc:sldMkLst>
          <pc:docMk/>
          <pc:sldMk cId="3620060491" sldId="261"/>
        </pc:sldMkLst>
        <pc:picChg chg="add">
          <ac:chgData name="Christoffer Østergaard Carstens" userId="5d542c86-40b2-4e4f-ab37-dc2fab4fc46a" providerId="ADAL" clId="{19D67515-AAED-42E0-A440-7DD2C082175E}" dt="2023-09-07T07:22:45.452" v="79" actId="22"/>
          <ac:picMkLst>
            <pc:docMk/>
            <pc:sldMk cId="3620060491" sldId="261"/>
            <ac:picMk id="5" creationId="{27852EBB-59B3-2ECA-3786-09CD83C250B4}"/>
          </ac:picMkLst>
        </pc:picChg>
      </pc:sldChg>
      <pc:sldChg chg="addSp modSp new mod">
        <pc:chgData name="Christoffer Østergaard Carstens" userId="5d542c86-40b2-4e4f-ab37-dc2fab4fc46a" providerId="ADAL" clId="{19D67515-AAED-42E0-A440-7DD2C082175E}" dt="2023-09-07T07:24:47.348" v="83" actId="1076"/>
        <pc:sldMkLst>
          <pc:docMk/>
          <pc:sldMk cId="41816331" sldId="262"/>
        </pc:sldMkLst>
        <pc:spChg chg="mod">
          <ac:chgData name="Christoffer Østergaard Carstens" userId="5d542c86-40b2-4e4f-ab37-dc2fab4fc46a" providerId="ADAL" clId="{19D67515-AAED-42E0-A440-7DD2C082175E}" dt="2023-09-07T07:24:44.772" v="82"/>
          <ac:spMkLst>
            <pc:docMk/>
            <pc:sldMk cId="41816331" sldId="262"/>
            <ac:spMk id="3" creationId="{59037501-CD98-A8C4-CE30-E722CAD9EE22}"/>
          </ac:spMkLst>
        </pc:spChg>
        <pc:picChg chg="add mod">
          <ac:chgData name="Christoffer Østergaard Carstens" userId="5d542c86-40b2-4e4f-ab37-dc2fab4fc46a" providerId="ADAL" clId="{19D67515-AAED-42E0-A440-7DD2C082175E}" dt="2023-09-07T07:24:47.348" v="83" actId="1076"/>
          <ac:picMkLst>
            <pc:docMk/>
            <pc:sldMk cId="41816331" sldId="262"/>
            <ac:picMk id="5" creationId="{3FABDE25-2E76-46CE-6776-A7C12D31FCEF}"/>
          </ac:picMkLst>
        </pc:picChg>
      </pc:sldChg>
      <pc:sldChg chg="del">
        <pc:chgData name="Christoffer Østergaard Carstens" userId="5d542c86-40b2-4e4f-ab37-dc2fab4fc46a" providerId="ADAL" clId="{19D67515-AAED-42E0-A440-7DD2C082175E}" dt="2023-09-07T07:20:10.128" v="57" actId="47"/>
        <pc:sldMkLst>
          <pc:docMk/>
          <pc:sldMk cId="2837418153" sldId="262"/>
        </pc:sldMkLst>
      </pc:sldChg>
      <pc:sldChg chg="del">
        <pc:chgData name="Christoffer Østergaard Carstens" userId="5d542c86-40b2-4e4f-ab37-dc2fab4fc46a" providerId="ADAL" clId="{19D67515-AAED-42E0-A440-7DD2C082175E}" dt="2023-09-07T07:20:10.006" v="56" actId="47"/>
        <pc:sldMkLst>
          <pc:docMk/>
          <pc:sldMk cId="4035412" sldId="263"/>
        </pc:sldMkLst>
      </pc:sldChg>
      <pc:sldChg chg="modSp new mod">
        <pc:chgData name="Christoffer Østergaard Carstens" userId="5d542c86-40b2-4e4f-ab37-dc2fab4fc46a" providerId="ADAL" clId="{19D67515-AAED-42E0-A440-7DD2C082175E}" dt="2023-09-16T19:37:54.700" v="136" actId="12"/>
        <pc:sldMkLst>
          <pc:docMk/>
          <pc:sldMk cId="2630005796" sldId="263"/>
        </pc:sldMkLst>
        <pc:spChg chg="mod">
          <ac:chgData name="Christoffer Østergaard Carstens" userId="5d542c86-40b2-4e4f-ab37-dc2fab4fc46a" providerId="ADAL" clId="{19D67515-AAED-42E0-A440-7DD2C082175E}" dt="2023-09-16T19:37:39.804" v="117" actId="20577"/>
          <ac:spMkLst>
            <pc:docMk/>
            <pc:sldMk cId="2630005796" sldId="263"/>
            <ac:spMk id="2" creationId="{99F249BD-42A1-8FF2-3859-54F06443CB67}"/>
          </ac:spMkLst>
        </pc:spChg>
        <pc:spChg chg="mod">
          <ac:chgData name="Christoffer Østergaard Carstens" userId="5d542c86-40b2-4e4f-ab37-dc2fab4fc46a" providerId="ADAL" clId="{19D67515-AAED-42E0-A440-7DD2C082175E}" dt="2023-09-16T19:37:54.700" v="136" actId="12"/>
          <ac:spMkLst>
            <pc:docMk/>
            <pc:sldMk cId="2630005796" sldId="263"/>
            <ac:spMk id="3" creationId="{00484DFC-B5D2-0805-B034-009236B1A2BC}"/>
          </ac:spMkLst>
        </pc:spChg>
      </pc:sldChg>
      <pc:sldChg chg="modSp new mod">
        <pc:chgData name="Christoffer Østergaard Carstens" userId="5d542c86-40b2-4e4f-ab37-dc2fab4fc46a" providerId="ADAL" clId="{19D67515-AAED-42E0-A440-7DD2C082175E}" dt="2023-09-16T19:38:23.024" v="175" actId="20577"/>
        <pc:sldMkLst>
          <pc:docMk/>
          <pc:sldMk cId="1004204933" sldId="264"/>
        </pc:sldMkLst>
        <pc:spChg chg="mod">
          <ac:chgData name="Christoffer Østergaard Carstens" userId="5d542c86-40b2-4e4f-ab37-dc2fab4fc46a" providerId="ADAL" clId="{19D67515-AAED-42E0-A440-7DD2C082175E}" dt="2023-09-16T19:38:11.591" v="140"/>
          <ac:spMkLst>
            <pc:docMk/>
            <pc:sldMk cId="1004204933" sldId="264"/>
            <ac:spMk id="2" creationId="{C848DE75-A939-B7E9-9B95-A74ECCBFCB05}"/>
          </ac:spMkLst>
        </pc:spChg>
        <pc:spChg chg="mod">
          <ac:chgData name="Christoffer Østergaard Carstens" userId="5d542c86-40b2-4e4f-ab37-dc2fab4fc46a" providerId="ADAL" clId="{19D67515-AAED-42E0-A440-7DD2C082175E}" dt="2023-09-16T19:38:23.024" v="175" actId="20577"/>
          <ac:spMkLst>
            <pc:docMk/>
            <pc:sldMk cId="1004204933" sldId="264"/>
            <ac:spMk id="3" creationId="{4A341EAE-C46E-2A0E-D1C4-B21C4A035D61}"/>
          </ac:spMkLst>
        </pc:spChg>
      </pc:sldChg>
      <pc:sldChg chg="del">
        <pc:chgData name="Christoffer Østergaard Carstens" userId="5d542c86-40b2-4e4f-ab37-dc2fab4fc46a" providerId="ADAL" clId="{19D67515-AAED-42E0-A440-7DD2C082175E}" dt="2023-09-07T07:20:11.091" v="62" actId="47"/>
        <pc:sldMkLst>
          <pc:docMk/>
          <pc:sldMk cId="2201965131" sldId="264"/>
        </pc:sldMkLst>
      </pc:sldChg>
      <pc:sldChg chg="modSp new mod">
        <pc:chgData name="Christoffer Østergaard Carstens" userId="5d542c86-40b2-4e4f-ab37-dc2fab4fc46a" providerId="ADAL" clId="{19D67515-AAED-42E0-A440-7DD2C082175E}" dt="2023-09-16T19:39:01.345" v="279" actId="20577"/>
        <pc:sldMkLst>
          <pc:docMk/>
          <pc:sldMk cId="921458659" sldId="265"/>
        </pc:sldMkLst>
        <pc:spChg chg="mod">
          <ac:chgData name="Christoffer Østergaard Carstens" userId="5d542c86-40b2-4e4f-ab37-dc2fab4fc46a" providerId="ADAL" clId="{19D67515-AAED-42E0-A440-7DD2C082175E}" dt="2023-09-16T19:38:32.617" v="201" actId="20577"/>
          <ac:spMkLst>
            <pc:docMk/>
            <pc:sldMk cId="921458659" sldId="265"/>
            <ac:spMk id="2" creationId="{23CA5FE5-E51D-53E0-197D-DAA2D106D92F}"/>
          </ac:spMkLst>
        </pc:spChg>
        <pc:spChg chg="mod">
          <ac:chgData name="Christoffer Østergaard Carstens" userId="5d542c86-40b2-4e4f-ab37-dc2fab4fc46a" providerId="ADAL" clId="{19D67515-AAED-42E0-A440-7DD2C082175E}" dt="2023-09-16T19:39:01.345" v="279" actId="20577"/>
          <ac:spMkLst>
            <pc:docMk/>
            <pc:sldMk cId="921458659" sldId="265"/>
            <ac:spMk id="3" creationId="{F3A8055C-B2D5-8640-5C38-9BE457D5196A}"/>
          </ac:spMkLst>
        </pc:spChg>
      </pc:sldChg>
      <pc:sldChg chg="del">
        <pc:chgData name="Christoffer Østergaard Carstens" userId="5d542c86-40b2-4e4f-ab37-dc2fab4fc46a" providerId="ADAL" clId="{19D67515-AAED-42E0-A440-7DD2C082175E}" dt="2023-09-07T07:20:11.576" v="64" actId="47"/>
        <pc:sldMkLst>
          <pc:docMk/>
          <pc:sldMk cId="3842848003" sldId="265"/>
        </pc:sldMkLst>
      </pc:sldChg>
      <pc:sldChg chg="del">
        <pc:chgData name="Christoffer Østergaard Carstens" userId="5d542c86-40b2-4e4f-ab37-dc2fab4fc46a" providerId="ADAL" clId="{19D67515-AAED-42E0-A440-7DD2C082175E}" dt="2023-09-07T07:20:09.711" v="54" actId="47"/>
        <pc:sldMkLst>
          <pc:docMk/>
          <pc:sldMk cId="1902977906" sldId="266"/>
        </pc:sldMkLst>
      </pc:sldChg>
      <pc:sldChg chg="modSp new mod modNotesTx">
        <pc:chgData name="Christoffer Østergaard Carstens" userId="5d542c86-40b2-4e4f-ab37-dc2fab4fc46a" providerId="ADAL" clId="{19D67515-AAED-42E0-A440-7DD2C082175E}" dt="2023-09-16T19:40:25.196" v="416" actId="20577"/>
        <pc:sldMkLst>
          <pc:docMk/>
          <pc:sldMk cId="3295010755" sldId="266"/>
        </pc:sldMkLst>
        <pc:spChg chg="mod">
          <ac:chgData name="Christoffer Østergaard Carstens" userId="5d542c86-40b2-4e4f-ab37-dc2fab4fc46a" providerId="ADAL" clId="{19D67515-AAED-42E0-A440-7DD2C082175E}" dt="2023-09-16T19:39:30.136" v="339" actId="20577"/>
          <ac:spMkLst>
            <pc:docMk/>
            <pc:sldMk cId="3295010755" sldId="266"/>
            <ac:spMk id="2" creationId="{FB8D7E02-3382-5001-D225-1A18EA5F1DE5}"/>
          </ac:spMkLst>
        </pc:spChg>
        <pc:spChg chg="mod">
          <ac:chgData name="Christoffer Østergaard Carstens" userId="5d542c86-40b2-4e4f-ab37-dc2fab4fc46a" providerId="ADAL" clId="{19D67515-AAED-42E0-A440-7DD2C082175E}" dt="2023-09-16T19:40:19.157" v="415" actId="15"/>
          <ac:spMkLst>
            <pc:docMk/>
            <pc:sldMk cId="3295010755" sldId="266"/>
            <ac:spMk id="3" creationId="{8FFA57DF-4DE6-8835-2753-38E2EC36A75F}"/>
          </ac:spMkLst>
        </pc:spChg>
      </pc:sldChg>
      <pc:sldChg chg="del">
        <pc:chgData name="Christoffer Østergaard Carstens" userId="5d542c86-40b2-4e4f-ab37-dc2fab4fc46a" providerId="ADAL" clId="{19D67515-AAED-42E0-A440-7DD2C082175E}" dt="2023-09-07T07:20:10.960" v="61" actId="47"/>
        <pc:sldMkLst>
          <pc:docMk/>
          <pc:sldMk cId="2043186984" sldId="267"/>
        </pc:sldMkLst>
      </pc:sldChg>
      <pc:sldChg chg="modSp new mod modNotesTx">
        <pc:chgData name="Christoffer Østergaard Carstens" userId="5d542c86-40b2-4e4f-ab37-dc2fab4fc46a" providerId="ADAL" clId="{19D67515-AAED-42E0-A440-7DD2C082175E}" dt="2023-09-16T19:41:32.444" v="527" actId="20577"/>
        <pc:sldMkLst>
          <pc:docMk/>
          <pc:sldMk cId="2490499758" sldId="267"/>
        </pc:sldMkLst>
        <pc:spChg chg="mod">
          <ac:chgData name="Christoffer Østergaard Carstens" userId="5d542c86-40b2-4e4f-ab37-dc2fab4fc46a" providerId="ADAL" clId="{19D67515-AAED-42E0-A440-7DD2C082175E}" dt="2023-09-16T19:40:44.553" v="453" actId="20577"/>
          <ac:spMkLst>
            <pc:docMk/>
            <pc:sldMk cId="2490499758" sldId="267"/>
            <ac:spMk id="2" creationId="{841AA330-9672-DA87-0606-E22AA0F45C75}"/>
          </ac:spMkLst>
        </pc:spChg>
        <pc:spChg chg="mod">
          <ac:chgData name="Christoffer Østergaard Carstens" userId="5d542c86-40b2-4e4f-ab37-dc2fab4fc46a" providerId="ADAL" clId="{19D67515-AAED-42E0-A440-7DD2C082175E}" dt="2023-09-16T19:41:30.279" v="526" actId="115"/>
          <ac:spMkLst>
            <pc:docMk/>
            <pc:sldMk cId="2490499758" sldId="267"/>
            <ac:spMk id="3" creationId="{95306D84-3091-8559-A28F-098BBB1A4E51}"/>
          </ac:spMkLst>
        </pc:spChg>
      </pc:sldChg>
      <pc:sldChg chg="del">
        <pc:chgData name="Christoffer Østergaard Carstens" userId="5d542c86-40b2-4e4f-ab37-dc2fab4fc46a" providerId="ADAL" clId="{19D67515-AAED-42E0-A440-7DD2C082175E}" dt="2023-09-07T07:20:10.660" v="59" actId="47"/>
        <pc:sldMkLst>
          <pc:docMk/>
          <pc:sldMk cId="138949536" sldId="268"/>
        </pc:sldMkLst>
      </pc:sldChg>
      <pc:sldChg chg="modSp new mod modNotesTx">
        <pc:chgData name="Christoffer Østergaard Carstens" userId="5d542c86-40b2-4e4f-ab37-dc2fab4fc46a" providerId="ADAL" clId="{19D67515-AAED-42E0-A440-7DD2C082175E}" dt="2023-09-16T19:43:18.468" v="758" actId="20577"/>
        <pc:sldMkLst>
          <pc:docMk/>
          <pc:sldMk cId="1064144088" sldId="268"/>
        </pc:sldMkLst>
        <pc:spChg chg="mod">
          <ac:chgData name="Christoffer Østergaard Carstens" userId="5d542c86-40b2-4e4f-ab37-dc2fab4fc46a" providerId="ADAL" clId="{19D67515-AAED-42E0-A440-7DD2C082175E}" dt="2023-09-16T19:41:51.129" v="546" actId="20577"/>
          <ac:spMkLst>
            <pc:docMk/>
            <pc:sldMk cId="1064144088" sldId="268"/>
            <ac:spMk id="2" creationId="{2452B413-F9B0-2A8C-D90D-CBFB451D81F4}"/>
          </ac:spMkLst>
        </pc:spChg>
        <pc:spChg chg="mod">
          <ac:chgData name="Christoffer Østergaard Carstens" userId="5d542c86-40b2-4e4f-ab37-dc2fab4fc46a" providerId="ADAL" clId="{19D67515-AAED-42E0-A440-7DD2C082175E}" dt="2023-09-16T19:43:13.286" v="757" actId="20577"/>
          <ac:spMkLst>
            <pc:docMk/>
            <pc:sldMk cId="1064144088" sldId="268"/>
            <ac:spMk id="3" creationId="{A3E8636E-D428-64D0-52FE-B19A99CE16C4}"/>
          </ac:spMkLst>
        </pc:spChg>
      </pc:sldChg>
      <pc:sldChg chg="del">
        <pc:chgData name="Christoffer Østergaard Carstens" userId="5d542c86-40b2-4e4f-ab37-dc2fab4fc46a" providerId="ADAL" clId="{19D67515-AAED-42E0-A440-7DD2C082175E}" dt="2023-09-07T07:20:11.423" v="63" actId="47"/>
        <pc:sldMkLst>
          <pc:docMk/>
          <pc:sldMk cId="1926362102" sldId="269"/>
        </pc:sldMkLst>
      </pc:sldChg>
      <pc:sldChg chg="del">
        <pc:chgData name="Christoffer Østergaard Carstens" userId="5d542c86-40b2-4e4f-ab37-dc2fab4fc46a" providerId="ADAL" clId="{19D67515-AAED-42E0-A440-7DD2C082175E}" dt="2023-09-07T07:20:11.730" v="65" actId="47"/>
        <pc:sldMkLst>
          <pc:docMk/>
          <pc:sldMk cId="454270990" sldId="322"/>
        </pc:sldMkLst>
      </pc:sldChg>
      <pc:sldChg chg="del">
        <pc:chgData name="Christoffer Østergaard Carstens" userId="5d542c86-40b2-4e4f-ab37-dc2fab4fc46a" providerId="ADAL" clId="{19D67515-AAED-42E0-A440-7DD2C082175E}" dt="2023-09-07T07:20:10.829" v="60" actId="47"/>
        <pc:sldMkLst>
          <pc:docMk/>
          <pc:sldMk cId="745106110" sldId="323"/>
        </pc:sldMkLst>
      </pc:sldChg>
      <pc:sldChg chg="del">
        <pc:chgData name="Christoffer Østergaard Carstens" userId="5d542c86-40b2-4e4f-ab37-dc2fab4fc46a" providerId="ADAL" clId="{19D67515-AAED-42E0-A440-7DD2C082175E}" dt="2023-09-07T07:20:12.138" v="66" actId="47"/>
        <pc:sldMkLst>
          <pc:docMk/>
          <pc:sldMk cId="2092373580" sldId="324"/>
        </pc:sldMkLst>
      </pc:sldChg>
    </pc:docChg>
  </pc:docChgLst>
  <pc:docChgLst>
    <pc:chgData name="Christoffer Østergaard Carstens" userId="5d542c86-40b2-4e4f-ab37-dc2fab4fc46a" providerId="ADAL" clId="{C88D0CD8-7101-4D3C-895E-ACC9D28C745D}"/>
    <pc:docChg chg="undo custSel addSld modSld sldOrd">
      <pc:chgData name="Christoffer Østergaard Carstens" userId="5d542c86-40b2-4e4f-ab37-dc2fab4fc46a" providerId="ADAL" clId="{C88D0CD8-7101-4D3C-895E-ACC9D28C745D}" dt="2022-04-28T06:58:41.407" v="176" actId="20577"/>
      <pc:docMkLst>
        <pc:docMk/>
      </pc:docMkLst>
      <pc:sldChg chg="addSp delSp modSp mod">
        <pc:chgData name="Christoffer Østergaard Carstens" userId="5d542c86-40b2-4e4f-ab37-dc2fab4fc46a" providerId="ADAL" clId="{C88D0CD8-7101-4D3C-895E-ACC9D28C745D}" dt="2022-04-27T06:31:10.730" v="64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C88D0CD8-7101-4D3C-895E-ACC9D28C745D}" dt="2022-04-27T06:31:05.546" v="62" actId="1076"/>
          <ac:spMkLst>
            <pc:docMk/>
            <pc:sldMk cId="834824033" sldId="256"/>
            <ac:spMk id="2" creationId="{CF317B45-C707-4F78-A046-9DB5738B0282}"/>
          </ac:spMkLst>
        </pc:spChg>
        <pc:spChg chg="del mod">
          <ac:chgData name="Christoffer Østergaard Carstens" userId="5d542c86-40b2-4e4f-ab37-dc2fab4fc46a" providerId="ADAL" clId="{C88D0CD8-7101-4D3C-895E-ACC9D28C745D}" dt="2022-04-27T06:30:55.462" v="59" actId="478"/>
          <ac:spMkLst>
            <pc:docMk/>
            <pc:sldMk cId="834824033" sldId="256"/>
            <ac:spMk id="3" creationId="{A1CB1C7A-A662-4AB0-AC4F-1FEC4C9F9E14}"/>
          </ac:spMkLst>
        </pc:spChg>
        <pc:spChg chg="add mod">
          <ac:chgData name="Christoffer Østergaard Carstens" userId="5d542c86-40b2-4e4f-ab37-dc2fab4fc46a" providerId="ADAL" clId="{C88D0CD8-7101-4D3C-895E-ACC9D28C745D}" dt="2022-04-27T06:30:55.462" v="59" actId="478"/>
          <ac:spMkLst>
            <pc:docMk/>
            <pc:sldMk cId="834824033" sldId="256"/>
            <ac:spMk id="4" creationId="{D6BE36DA-1470-4DEC-998F-1FB0B21AFE03}"/>
          </ac:spMkLst>
        </pc:spChg>
        <pc:picChg chg="add del mod">
          <ac:chgData name="Christoffer Østergaard Carstens" userId="5d542c86-40b2-4e4f-ab37-dc2fab4fc46a" providerId="ADAL" clId="{C88D0CD8-7101-4D3C-895E-ACC9D28C745D}" dt="2022-04-27T06:30:55.462" v="59" actId="478"/>
          <ac:picMkLst>
            <pc:docMk/>
            <pc:sldMk cId="834824033" sldId="256"/>
            <ac:picMk id="1026" creationId="{63610DED-A859-44A5-86CF-B68FBC2C2BDD}"/>
          </ac:picMkLst>
        </pc:picChg>
        <pc:picChg chg="add mod">
          <ac:chgData name="Christoffer Østergaard Carstens" userId="5d542c86-40b2-4e4f-ab37-dc2fab4fc46a" providerId="ADAL" clId="{C88D0CD8-7101-4D3C-895E-ACC9D28C745D}" dt="2022-04-27T06:31:10.730" v="64" actId="1076"/>
          <ac:picMkLst>
            <pc:docMk/>
            <pc:sldMk cId="834824033" sldId="256"/>
            <ac:picMk id="1028" creationId="{2709C00F-2085-416F-9DA8-1EAF0367DCE3}"/>
          </ac:picMkLst>
        </pc:picChg>
      </pc:sldChg>
      <pc:sldChg chg="modSp mod">
        <pc:chgData name="Christoffer Østergaard Carstens" userId="5d542c86-40b2-4e4f-ab37-dc2fab4fc46a" providerId="ADAL" clId="{C88D0CD8-7101-4D3C-895E-ACC9D28C745D}" dt="2022-04-27T06:29:50.224" v="54" actId="12"/>
        <pc:sldMkLst>
          <pc:docMk/>
          <pc:sldMk cId="3559561001" sldId="257"/>
        </pc:sldMkLst>
        <pc:spChg chg="mod">
          <ac:chgData name="Christoffer Østergaard Carstens" userId="5d542c86-40b2-4e4f-ab37-dc2fab4fc46a" providerId="ADAL" clId="{C88D0CD8-7101-4D3C-895E-ACC9D28C745D}" dt="2022-04-27T06:29:50.224" v="54" actId="12"/>
          <ac:spMkLst>
            <pc:docMk/>
            <pc:sldMk cId="3559561001" sldId="257"/>
            <ac:spMk id="3" creationId="{54079E63-BF81-412A-9924-856A1F1225A8}"/>
          </ac:spMkLst>
        </pc:spChg>
      </pc:sldChg>
      <pc:sldChg chg="ord">
        <pc:chgData name="Christoffer Østergaard Carstens" userId="5d542c86-40b2-4e4f-ab37-dc2fab4fc46a" providerId="ADAL" clId="{C88D0CD8-7101-4D3C-895E-ACC9D28C745D}" dt="2022-04-27T06:29:56.210" v="56"/>
        <pc:sldMkLst>
          <pc:docMk/>
          <pc:sldMk cId="12688439" sldId="258"/>
        </pc:sldMkLst>
      </pc:sldChg>
      <pc:sldChg chg="modSp mod">
        <pc:chgData name="Christoffer Østergaard Carstens" userId="5d542c86-40b2-4e4f-ab37-dc2fab4fc46a" providerId="ADAL" clId="{C88D0CD8-7101-4D3C-895E-ACC9D28C745D}" dt="2022-04-27T06:32:04.294" v="69" actId="403"/>
        <pc:sldMkLst>
          <pc:docMk/>
          <pc:sldMk cId="3430617653" sldId="259"/>
        </pc:sldMkLst>
        <pc:spChg chg="mod">
          <ac:chgData name="Christoffer Østergaard Carstens" userId="5d542c86-40b2-4e4f-ab37-dc2fab4fc46a" providerId="ADAL" clId="{C88D0CD8-7101-4D3C-895E-ACC9D28C745D}" dt="2022-04-27T06:32:04.294" v="69" actId="403"/>
          <ac:spMkLst>
            <pc:docMk/>
            <pc:sldMk cId="3430617653" sldId="259"/>
            <ac:spMk id="3" creationId="{3B326602-A439-4327-A07F-E1763E16B98D}"/>
          </ac:spMkLst>
        </pc:spChg>
      </pc:sldChg>
      <pc:sldChg chg="addSp delSp modSp new mod">
        <pc:chgData name="Christoffer Østergaard Carstens" userId="5d542c86-40b2-4e4f-ab37-dc2fab4fc46a" providerId="ADAL" clId="{C88D0CD8-7101-4D3C-895E-ACC9D28C745D}" dt="2022-04-27T12:44:42.121" v="115" actId="20577"/>
        <pc:sldMkLst>
          <pc:docMk/>
          <pc:sldMk cId="1790727658" sldId="260"/>
        </pc:sldMkLst>
        <pc:spChg chg="mod">
          <ac:chgData name="Christoffer Østergaard Carstens" userId="5d542c86-40b2-4e4f-ab37-dc2fab4fc46a" providerId="ADAL" clId="{C88D0CD8-7101-4D3C-895E-ACC9D28C745D}" dt="2022-04-27T12:44:42.121" v="115" actId="20577"/>
          <ac:spMkLst>
            <pc:docMk/>
            <pc:sldMk cId="1790727658" sldId="260"/>
            <ac:spMk id="2" creationId="{C0CA3A57-3478-4142-AEEE-D03C7C447323}"/>
          </ac:spMkLst>
        </pc:spChg>
        <pc:picChg chg="add del mod">
          <ac:chgData name="Christoffer Østergaard Carstens" userId="5d542c86-40b2-4e4f-ab37-dc2fab4fc46a" providerId="ADAL" clId="{C88D0CD8-7101-4D3C-895E-ACC9D28C745D}" dt="2022-04-27T12:44:28.827" v="74" actId="478"/>
          <ac:picMkLst>
            <pc:docMk/>
            <pc:sldMk cId="1790727658" sldId="260"/>
            <ac:picMk id="2050" creationId="{44493B2C-1A0C-4F83-A207-3757D0547127}"/>
          </ac:picMkLst>
        </pc:picChg>
        <pc:picChg chg="add mod">
          <ac:chgData name="Christoffer Østergaard Carstens" userId="5d542c86-40b2-4e4f-ab37-dc2fab4fc46a" providerId="ADAL" clId="{C88D0CD8-7101-4D3C-895E-ACC9D28C745D}" dt="2022-04-27T12:44:35.813" v="78" actId="14100"/>
          <ac:picMkLst>
            <pc:docMk/>
            <pc:sldMk cId="1790727658" sldId="260"/>
            <ac:picMk id="2052" creationId="{2451BFD4-210B-4510-BF75-E129FD71A7C1}"/>
          </ac:picMkLst>
        </pc:picChg>
      </pc:sldChg>
      <pc:sldChg chg="modSp new mod">
        <pc:chgData name="Christoffer Østergaard Carstens" userId="5d542c86-40b2-4e4f-ab37-dc2fab4fc46a" providerId="ADAL" clId="{C88D0CD8-7101-4D3C-895E-ACC9D28C745D}" dt="2022-04-27T12:44:53.653" v="123" actId="20577"/>
        <pc:sldMkLst>
          <pc:docMk/>
          <pc:sldMk cId="3481910656" sldId="261"/>
        </pc:sldMkLst>
        <pc:spChg chg="mod">
          <ac:chgData name="Christoffer Østergaard Carstens" userId="5d542c86-40b2-4e4f-ab37-dc2fab4fc46a" providerId="ADAL" clId="{C88D0CD8-7101-4D3C-895E-ACC9D28C745D}" dt="2022-04-27T12:44:53.653" v="123" actId="20577"/>
          <ac:spMkLst>
            <pc:docMk/>
            <pc:sldMk cId="3481910656" sldId="261"/>
            <ac:spMk id="2" creationId="{39A76F2A-AB8C-4724-9AB0-04C9CD6FFBAC}"/>
          </ac:spMkLst>
        </pc:spChg>
      </pc:sldChg>
      <pc:sldChg chg="modSp new mod">
        <pc:chgData name="Christoffer Østergaard Carstens" userId="5d542c86-40b2-4e4f-ab37-dc2fab4fc46a" providerId="ADAL" clId="{C88D0CD8-7101-4D3C-895E-ACC9D28C745D}" dt="2022-04-27T12:45:04.553" v="131" actId="20577"/>
        <pc:sldMkLst>
          <pc:docMk/>
          <pc:sldMk cId="3348320224" sldId="262"/>
        </pc:sldMkLst>
        <pc:spChg chg="mod">
          <ac:chgData name="Christoffer Østergaard Carstens" userId="5d542c86-40b2-4e4f-ab37-dc2fab4fc46a" providerId="ADAL" clId="{C88D0CD8-7101-4D3C-895E-ACC9D28C745D}" dt="2022-04-27T12:45:04.553" v="131" actId="20577"/>
          <ac:spMkLst>
            <pc:docMk/>
            <pc:sldMk cId="3348320224" sldId="262"/>
            <ac:spMk id="2" creationId="{C690E8B8-35AD-4D11-A3A3-EED231C63592}"/>
          </ac:spMkLst>
        </pc:spChg>
      </pc:sldChg>
      <pc:sldChg chg="addSp new">
        <pc:chgData name="Christoffer Østergaard Carstens" userId="5d542c86-40b2-4e4f-ab37-dc2fab4fc46a" providerId="ADAL" clId="{C88D0CD8-7101-4D3C-895E-ACC9D28C745D}" dt="2022-04-27T12:47:22.590" v="133"/>
        <pc:sldMkLst>
          <pc:docMk/>
          <pc:sldMk cId="1989282092" sldId="263"/>
        </pc:sldMkLst>
        <pc:picChg chg="add">
          <ac:chgData name="Christoffer Østergaard Carstens" userId="5d542c86-40b2-4e4f-ab37-dc2fab4fc46a" providerId="ADAL" clId="{C88D0CD8-7101-4D3C-895E-ACC9D28C745D}" dt="2022-04-27T12:47:22.590" v="133"/>
          <ac:picMkLst>
            <pc:docMk/>
            <pc:sldMk cId="1989282092" sldId="263"/>
            <ac:picMk id="3074" creationId="{BAB692BB-B230-432A-9EFF-3D6A47288911}"/>
          </ac:picMkLst>
        </pc:picChg>
      </pc:sldChg>
      <pc:sldChg chg="addSp modSp new">
        <pc:chgData name="Christoffer Østergaard Carstens" userId="5d542c86-40b2-4e4f-ab37-dc2fab4fc46a" providerId="ADAL" clId="{C88D0CD8-7101-4D3C-895E-ACC9D28C745D}" dt="2022-04-27T12:47:39.269" v="136" actId="14100"/>
        <pc:sldMkLst>
          <pc:docMk/>
          <pc:sldMk cId="1231429534" sldId="264"/>
        </pc:sldMkLst>
        <pc:picChg chg="add mod">
          <ac:chgData name="Christoffer Østergaard Carstens" userId="5d542c86-40b2-4e4f-ab37-dc2fab4fc46a" providerId="ADAL" clId="{C88D0CD8-7101-4D3C-895E-ACC9D28C745D}" dt="2022-04-27T12:47:39.269" v="136" actId="14100"/>
          <ac:picMkLst>
            <pc:docMk/>
            <pc:sldMk cId="1231429534" sldId="264"/>
            <ac:picMk id="4098" creationId="{722CB961-2162-4128-A789-4E22BA51BD43}"/>
          </ac:picMkLst>
        </pc:picChg>
      </pc:sldChg>
      <pc:sldChg chg="modSp new mod ord">
        <pc:chgData name="Christoffer Østergaard Carstens" userId="5d542c86-40b2-4e4f-ab37-dc2fab4fc46a" providerId="ADAL" clId="{C88D0CD8-7101-4D3C-895E-ACC9D28C745D}" dt="2022-04-28T06:58:41.407" v="176" actId="20577"/>
        <pc:sldMkLst>
          <pc:docMk/>
          <pc:sldMk cId="3009232182" sldId="265"/>
        </pc:sldMkLst>
        <pc:spChg chg="mod">
          <ac:chgData name="Christoffer Østergaard Carstens" userId="5d542c86-40b2-4e4f-ab37-dc2fab4fc46a" providerId="ADAL" clId="{C88D0CD8-7101-4D3C-895E-ACC9D28C745D}" dt="2022-04-28T06:58:41.407" v="176" actId="20577"/>
          <ac:spMkLst>
            <pc:docMk/>
            <pc:sldMk cId="3009232182" sldId="265"/>
            <ac:spMk id="2" creationId="{81BBBD35-EFD2-4ED3-89B0-4496638E746F}"/>
          </ac:spMkLst>
        </pc:spChg>
        <pc:spChg chg="mod">
          <ac:chgData name="Christoffer Østergaard Carstens" userId="5d542c86-40b2-4e4f-ab37-dc2fab4fc46a" providerId="ADAL" clId="{C88D0CD8-7101-4D3C-895E-ACC9D28C745D}" dt="2022-04-27T12:48:29.102" v="148" actId="12"/>
          <ac:spMkLst>
            <pc:docMk/>
            <pc:sldMk cId="3009232182" sldId="265"/>
            <ac:spMk id="3" creationId="{1DDD4613-5888-4E78-A3DF-EA98C9826687}"/>
          </ac:spMkLst>
        </pc:spChg>
      </pc:sldChg>
    </pc:docChg>
  </pc:docChgLst>
  <pc:docChgLst>
    <pc:chgData name="Christoffer Østergaard Carstens" userId="5d542c86-40b2-4e4f-ab37-dc2fab4fc46a" providerId="ADAL" clId="{2A6BF9A9-F22B-4431-8BBB-E40663D40E1D}"/>
    <pc:docChg chg="addSld delSld modSld">
      <pc:chgData name="Christoffer Østergaard Carstens" userId="5d542c86-40b2-4e4f-ab37-dc2fab4fc46a" providerId="ADAL" clId="{2A6BF9A9-F22B-4431-8BBB-E40663D40E1D}" dt="2022-08-03T08:40:19.155" v="69" actId="680"/>
      <pc:docMkLst>
        <pc:docMk/>
      </pc:docMkLst>
      <pc:sldChg chg="addSp delSp modSp mod">
        <pc:chgData name="Christoffer Østergaard Carstens" userId="5d542c86-40b2-4e4f-ab37-dc2fab4fc46a" providerId="ADAL" clId="{2A6BF9A9-F22B-4431-8BBB-E40663D40E1D}" dt="2022-08-03T08:40:00.146" v="37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2A6BF9A9-F22B-4431-8BBB-E40663D40E1D}" dt="2022-08-03T08:39:35.920" v="33" actId="20577"/>
          <ac:spMkLst>
            <pc:docMk/>
            <pc:sldMk cId="834824033" sldId="256"/>
            <ac:spMk id="2" creationId="{CF317B45-C707-4F78-A046-9DB5738B0282}"/>
          </ac:spMkLst>
        </pc:spChg>
        <pc:picChg chg="add mod">
          <ac:chgData name="Christoffer Østergaard Carstens" userId="5d542c86-40b2-4e4f-ab37-dc2fab4fc46a" providerId="ADAL" clId="{2A6BF9A9-F22B-4431-8BBB-E40663D40E1D}" dt="2022-08-03T08:40:00.146" v="37" actId="1076"/>
          <ac:picMkLst>
            <pc:docMk/>
            <pc:sldMk cId="834824033" sldId="256"/>
            <ac:picMk id="1026" creationId="{37A625F5-353D-4E39-B0D8-98CD4E7793D1}"/>
          </ac:picMkLst>
        </pc:picChg>
        <pc:picChg chg="del">
          <ac:chgData name="Christoffer Østergaard Carstens" userId="5d542c86-40b2-4e4f-ab37-dc2fab4fc46a" providerId="ADAL" clId="{2A6BF9A9-F22B-4431-8BBB-E40663D40E1D}" dt="2022-08-03T08:39:37.170" v="34" actId="478"/>
          <ac:picMkLst>
            <pc:docMk/>
            <pc:sldMk cId="834824033" sldId="256"/>
            <ac:picMk id="2052" creationId="{4FAAEB71-B291-4B77-B8CD-BB5CC1121E4B}"/>
          </ac:picMkLst>
        </pc:picChg>
      </pc:sldChg>
      <pc:sldChg chg="del">
        <pc:chgData name="Christoffer Østergaard Carstens" userId="5d542c86-40b2-4e4f-ab37-dc2fab4fc46a" providerId="ADAL" clId="{2A6BF9A9-F22B-4431-8BBB-E40663D40E1D}" dt="2022-08-03T08:40:14.130" v="61" actId="47"/>
        <pc:sldMkLst>
          <pc:docMk/>
          <pc:sldMk cId="1790727658" sldId="260"/>
        </pc:sldMkLst>
      </pc:sldChg>
      <pc:sldChg chg="del">
        <pc:chgData name="Christoffer Østergaard Carstens" userId="5d542c86-40b2-4e4f-ab37-dc2fab4fc46a" providerId="ADAL" clId="{2A6BF9A9-F22B-4431-8BBB-E40663D40E1D}" dt="2022-08-03T08:40:14.308" v="62" actId="47"/>
        <pc:sldMkLst>
          <pc:docMk/>
          <pc:sldMk cId="1231429534" sldId="264"/>
        </pc:sldMkLst>
      </pc:sldChg>
      <pc:sldChg chg="delSp modSp mod">
        <pc:chgData name="Christoffer Østergaard Carstens" userId="5d542c86-40b2-4e4f-ab37-dc2fab4fc46a" providerId="ADAL" clId="{2A6BF9A9-F22B-4431-8BBB-E40663D40E1D}" dt="2022-08-03T08:40:12.002" v="57" actId="478"/>
        <pc:sldMkLst>
          <pc:docMk/>
          <pc:sldMk cId="995137511" sldId="265"/>
        </pc:sldMkLst>
        <pc:spChg chg="mod">
          <ac:chgData name="Christoffer Østergaard Carstens" userId="5d542c86-40b2-4e4f-ab37-dc2fab4fc46a" providerId="ADAL" clId="{2A6BF9A9-F22B-4431-8BBB-E40663D40E1D}" dt="2022-08-03T08:40:10.406" v="56" actId="20577"/>
          <ac:spMkLst>
            <pc:docMk/>
            <pc:sldMk cId="995137511" sldId="265"/>
            <ac:spMk id="2" creationId="{FEFD82B6-2EA2-4D4E-89EF-56297D617679}"/>
          </ac:spMkLst>
        </pc:spChg>
        <pc:picChg chg="del">
          <ac:chgData name="Christoffer Østergaard Carstens" userId="5d542c86-40b2-4e4f-ab37-dc2fab4fc46a" providerId="ADAL" clId="{2A6BF9A9-F22B-4431-8BBB-E40663D40E1D}" dt="2022-08-03T08:40:12.002" v="57" actId="478"/>
          <ac:picMkLst>
            <pc:docMk/>
            <pc:sldMk cId="995137511" sldId="265"/>
            <ac:picMk id="3074" creationId="{D95F8CEB-3039-49A9-8988-20D1C9378BBB}"/>
          </ac:picMkLst>
        </pc:picChg>
      </pc:sldChg>
      <pc:sldChg chg="new">
        <pc:chgData name="Christoffer Østergaard Carstens" userId="5d542c86-40b2-4e4f-ab37-dc2fab4fc46a" providerId="ADAL" clId="{2A6BF9A9-F22B-4431-8BBB-E40663D40E1D}" dt="2022-08-03T08:40:19.155" v="69" actId="680"/>
        <pc:sldMkLst>
          <pc:docMk/>
          <pc:sldMk cId="2927974430" sldId="266"/>
        </pc:sldMkLst>
      </pc:sldChg>
      <pc:sldChg chg="del">
        <pc:chgData name="Christoffer Østergaard Carstens" userId="5d542c86-40b2-4e4f-ab37-dc2fab4fc46a" providerId="ADAL" clId="{2A6BF9A9-F22B-4431-8BBB-E40663D40E1D}" dt="2022-08-03T08:40:13.560" v="59" actId="47"/>
        <pc:sldMkLst>
          <pc:docMk/>
          <pc:sldMk cId="3878820409" sldId="266"/>
        </pc:sldMkLst>
      </pc:sldChg>
      <pc:sldChg chg="del">
        <pc:chgData name="Christoffer Østergaard Carstens" userId="5d542c86-40b2-4e4f-ab37-dc2fab4fc46a" providerId="ADAL" clId="{2A6BF9A9-F22B-4431-8BBB-E40663D40E1D}" dt="2022-08-03T08:40:13.945" v="60" actId="47"/>
        <pc:sldMkLst>
          <pc:docMk/>
          <pc:sldMk cId="1347423285" sldId="267"/>
        </pc:sldMkLst>
      </pc:sldChg>
      <pc:sldChg chg="del">
        <pc:chgData name="Christoffer Østergaard Carstens" userId="5d542c86-40b2-4e4f-ab37-dc2fab4fc46a" providerId="ADAL" clId="{2A6BF9A9-F22B-4431-8BBB-E40663D40E1D}" dt="2022-08-03T08:40:13.220" v="58" actId="47"/>
        <pc:sldMkLst>
          <pc:docMk/>
          <pc:sldMk cId="788607252" sldId="268"/>
        </pc:sldMkLst>
      </pc:sldChg>
      <pc:sldChg chg="del">
        <pc:chgData name="Christoffer Østergaard Carstens" userId="5d542c86-40b2-4e4f-ab37-dc2fab4fc46a" providerId="ADAL" clId="{2A6BF9A9-F22B-4431-8BBB-E40663D40E1D}" dt="2022-08-03T08:40:14.547" v="63" actId="47"/>
        <pc:sldMkLst>
          <pc:docMk/>
          <pc:sldMk cId="3755693002" sldId="269"/>
        </pc:sldMkLst>
      </pc:sldChg>
      <pc:sldChg chg="del">
        <pc:chgData name="Christoffer Østergaard Carstens" userId="5d542c86-40b2-4e4f-ab37-dc2fab4fc46a" providerId="ADAL" clId="{2A6BF9A9-F22B-4431-8BBB-E40663D40E1D}" dt="2022-08-03T08:40:14.763" v="64" actId="47"/>
        <pc:sldMkLst>
          <pc:docMk/>
          <pc:sldMk cId="3214485978" sldId="270"/>
        </pc:sldMkLst>
      </pc:sldChg>
      <pc:sldChg chg="del">
        <pc:chgData name="Christoffer Østergaard Carstens" userId="5d542c86-40b2-4e4f-ab37-dc2fab4fc46a" providerId="ADAL" clId="{2A6BF9A9-F22B-4431-8BBB-E40663D40E1D}" dt="2022-08-03T08:40:14.963" v="65" actId="47"/>
        <pc:sldMkLst>
          <pc:docMk/>
          <pc:sldMk cId="2522446572" sldId="271"/>
        </pc:sldMkLst>
      </pc:sldChg>
      <pc:sldChg chg="del">
        <pc:chgData name="Christoffer Østergaard Carstens" userId="5d542c86-40b2-4e4f-ab37-dc2fab4fc46a" providerId="ADAL" clId="{2A6BF9A9-F22B-4431-8BBB-E40663D40E1D}" dt="2022-08-03T08:40:15.095" v="66" actId="47"/>
        <pc:sldMkLst>
          <pc:docMk/>
          <pc:sldMk cId="2432203564" sldId="272"/>
        </pc:sldMkLst>
      </pc:sldChg>
      <pc:sldChg chg="del">
        <pc:chgData name="Christoffer Østergaard Carstens" userId="5d542c86-40b2-4e4f-ab37-dc2fab4fc46a" providerId="ADAL" clId="{2A6BF9A9-F22B-4431-8BBB-E40663D40E1D}" dt="2022-08-03T08:40:15.533" v="67" actId="47"/>
        <pc:sldMkLst>
          <pc:docMk/>
          <pc:sldMk cId="2891793371" sldId="273"/>
        </pc:sldMkLst>
      </pc:sldChg>
      <pc:sldChg chg="del">
        <pc:chgData name="Christoffer Østergaard Carstens" userId="5d542c86-40b2-4e4f-ab37-dc2fab4fc46a" providerId="ADAL" clId="{2A6BF9A9-F22B-4431-8BBB-E40663D40E1D}" dt="2022-08-03T08:40:16.635" v="68" actId="47"/>
        <pc:sldMkLst>
          <pc:docMk/>
          <pc:sldMk cId="3203876766" sldId="274"/>
        </pc:sldMkLst>
      </pc:sldChg>
    </pc:docChg>
  </pc:docChgLst>
  <pc:docChgLst>
    <pc:chgData name="Christoffer Østergaard Carstens" userId="5d542c86-40b2-4e4f-ab37-dc2fab4fc46a" providerId="ADAL" clId="{BB07BF2C-1BE7-4067-8247-FE1DB9DF7CE1}"/>
    <pc:docChg chg="undo redo custSel addSld delSld modSld sldOrd">
      <pc:chgData name="Christoffer Østergaard Carstens" userId="5d542c86-40b2-4e4f-ab37-dc2fab4fc46a" providerId="ADAL" clId="{BB07BF2C-1BE7-4067-8247-FE1DB9DF7CE1}" dt="2024-09-17T19:20:21.873" v="1042" actId="20577"/>
      <pc:docMkLst>
        <pc:docMk/>
      </pc:docMkLst>
      <pc:sldChg chg="del">
        <pc:chgData name="Christoffer Østergaard Carstens" userId="5d542c86-40b2-4e4f-ab37-dc2fab4fc46a" providerId="ADAL" clId="{BB07BF2C-1BE7-4067-8247-FE1DB9DF7CE1}" dt="2024-09-17T18:56:37.085" v="162" actId="47"/>
        <pc:sldMkLst>
          <pc:docMk/>
          <pc:sldMk cId="403947778" sldId="303"/>
        </pc:sldMkLst>
      </pc:sldChg>
      <pc:sldChg chg="del">
        <pc:chgData name="Christoffer Østergaard Carstens" userId="5d542c86-40b2-4e4f-ab37-dc2fab4fc46a" providerId="ADAL" clId="{BB07BF2C-1BE7-4067-8247-FE1DB9DF7CE1}" dt="2024-09-17T18:56:37.600" v="163" actId="47"/>
        <pc:sldMkLst>
          <pc:docMk/>
          <pc:sldMk cId="1511835469" sldId="304"/>
        </pc:sldMkLst>
      </pc:sldChg>
      <pc:sldChg chg="del">
        <pc:chgData name="Christoffer Østergaard Carstens" userId="5d542c86-40b2-4e4f-ab37-dc2fab4fc46a" providerId="ADAL" clId="{BB07BF2C-1BE7-4067-8247-FE1DB9DF7CE1}" dt="2024-09-17T18:56:36.500" v="161" actId="47"/>
        <pc:sldMkLst>
          <pc:docMk/>
          <pc:sldMk cId="628958038" sldId="305"/>
        </pc:sldMkLst>
      </pc:sldChg>
      <pc:sldChg chg="del">
        <pc:chgData name="Christoffer Østergaard Carstens" userId="5d542c86-40b2-4e4f-ab37-dc2fab4fc46a" providerId="ADAL" clId="{BB07BF2C-1BE7-4067-8247-FE1DB9DF7CE1}" dt="2024-09-17T18:56:39.769" v="168" actId="47"/>
        <pc:sldMkLst>
          <pc:docMk/>
          <pc:sldMk cId="1539272872" sldId="306"/>
        </pc:sldMkLst>
      </pc:sldChg>
      <pc:sldChg chg="del">
        <pc:chgData name="Christoffer Østergaard Carstens" userId="5d542c86-40b2-4e4f-ab37-dc2fab4fc46a" providerId="ADAL" clId="{BB07BF2C-1BE7-4067-8247-FE1DB9DF7CE1}" dt="2024-09-17T18:56:30.363" v="158" actId="47"/>
        <pc:sldMkLst>
          <pc:docMk/>
          <pc:sldMk cId="1698665380" sldId="2030"/>
        </pc:sldMkLst>
      </pc:sldChg>
      <pc:sldChg chg="del">
        <pc:chgData name="Christoffer Østergaard Carstens" userId="5d542c86-40b2-4e4f-ab37-dc2fab4fc46a" providerId="ADAL" clId="{BB07BF2C-1BE7-4067-8247-FE1DB9DF7CE1}" dt="2024-09-17T18:56:28.788" v="157" actId="47"/>
        <pc:sldMkLst>
          <pc:docMk/>
          <pc:sldMk cId="1092449978" sldId="2034"/>
        </pc:sldMkLst>
      </pc:sldChg>
      <pc:sldChg chg="del">
        <pc:chgData name="Christoffer Østergaard Carstens" userId="5d542c86-40b2-4e4f-ab37-dc2fab4fc46a" providerId="ADAL" clId="{BB07BF2C-1BE7-4067-8247-FE1DB9DF7CE1}" dt="2024-09-17T18:56:38.809" v="167" actId="47"/>
        <pc:sldMkLst>
          <pc:docMk/>
          <pc:sldMk cId="2418976375" sldId="2035"/>
        </pc:sldMkLst>
      </pc:sldChg>
      <pc:sldChg chg="del">
        <pc:chgData name="Christoffer Østergaard Carstens" userId="5d542c86-40b2-4e4f-ab37-dc2fab4fc46a" providerId="ADAL" clId="{BB07BF2C-1BE7-4067-8247-FE1DB9DF7CE1}" dt="2024-09-17T18:56:38.510" v="166" actId="47"/>
        <pc:sldMkLst>
          <pc:docMk/>
          <pc:sldMk cId="2112187124" sldId="2036"/>
        </pc:sldMkLst>
      </pc:sldChg>
      <pc:sldChg chg="del">
        <pc:chgData name="Christoffer Østergaard Carstens" userId="5d542c86-40b2-4e4f-ab37-dc2fab4fc46a" providerId="ADAL" clId="{BB07BF2C-1BE7-4067-8247-FE1DB9DF7CE1}" dt="2024-09-17T18:56:38.181" v="165" actId="47"/>
        <pc:sldMkLst>
          <pc:docMk/>
          <pc:sldMk cId="2941552119" sldId="2037"/>
        </pc:sldMkLst>
      </pc:sldChg>
      <pc:sldChg chg="del">
        <pc:chgData name="Christoffer Østergaard Carstens" userId="5d542c86-40b2-4e4f-ab37-dc2fab4fc46a" providerId="ADAL" clId="{BB07BF2C-1BE7-4067-8247-FE1DB9DF7CE1}" dt="2024-09-17T18:56:37.788" v="164" actId="47"/>
        <pc:sldMkLst>
          <pc:docMk/>
          <pc:sldMk cId="3690217245" sldId="2038"/>
        </pc:sldMkLst>
      </pc:sldChg>
      <pc:sldChg chg="del">
        <pc:chgData name="Christoffer Østergaard Carstens" userId="5d542c86-40b2-4e4f-ab37-dc2fab4fc46a" providerId="ADAL" clId="{BB07BF2C-1BE7-4067-8247-FE1DB9DF7CE1}" dt="2024-09-17T18:56:36.075" v="160" actId="47"/>
        <pc:sldMkLst>
          <pc:docMk/>
          <pc:sldMk cId="267765739" sldId="2039"/>
        </pc:sldMkLst>
      </pc:sldChg>
      <pc:sldChg chg="modSp mod">
        <pc:chgData name="Christoffer Østergaard Carstens" userId="5d542c86-40b2-4e4f-ab37-dc2fab4fc46a" providerId="ADAL" clId="{BB07BF2C-1BE7-4067-8247-FE1DB9DF7CE1}" dt="2024-09-17T19:20:21.873" v="1042" actId="20577"/>
        <pc:sldMkLst>
          <pc:docMk/>
          <pc:sldMk cId="1928458305" sldId="2040"/>
        </pc:sldMkLst>
        <pc:spChg chg="mod">
          <ac:chgData name="Christoffer Østergaard Carstens" userId="5d542c86-40b2-4e4f-ab37-dc2fab4fc46a" providerId="ADAL" clId="{BB07BF2C-1BE7-4067-8247-FE1DB9DF7CE1}" dt="2024-09-17T19:20:21.873" v="1042" actId="20577"/>
          <ac:spMkLst>
            <pc:docMk/>
            <pc:sldMk cId="1928458305" sldId="2040"/>
            <ac:spMk id="3" creationId="{57325F38-C48B-6D7B-97E0-9307F29D6245}"/>
          </ac:spMkLst>
        </pc:spChg>
      </pc:sldChg>
      <pc:sldChg chg="modSp new mod ord">
        <pc:chgData name="Christoffer Østergaard Carstens" userId="5d542c86-40b2-4e4f-ab37-dc2fab4fc46a" providerId="ADAL" clId="{BB07BF2C-1BE7-4067-8247-FE1DB9DF7CE1}" dt="2024-09-17T19:20:13.461" v="1037"/>
        <pc:sldMkLst>
          <pc:docMk/>
          <pc:sldMk cId="1186978091" sldId="2041"/>
        </pc:sldMkLst>
        <pc:spChg chg="mod">
          <ac:chgData name="Christoffer Østergaard Carstens" userId="5d542c86-40b2-4e4f-ab37-dc2fab4fc46a" providerId="ADAL" clId="{BB07BF2C-1BE7-4067-8247-FE1DB9DF7CE1}" dt="2024-09-12T11:18:28.954" v="17" actId="20577"/>
          <ac:spMkLst>
            <pc:docMk/>
            <pc:sldMk cId="1186978091" sldId="2041"/>
            <ac:spMk id="2" creationId="{332D65D3-5D41-52B1-1F2A-D72F04E04520}"/>
          </ac:spMkLst>
        </pc:spChg>
        <pc:spChg chg="mod">
          <ac:chgData name="Christoffer Østergaard Carstens" userId="5d542c86-40b2-4e4f-ab37-dc2fab4fc46a" providerId="ADAL" clId="{BB07BF2C-1BE7-4067-8247-FE1DB9DF7CE1}" dt="2024-09-17T18:54:33.255" v="142"/>
          <ac:spMkLst>
            <pc:docMk/>
            <pc:sldMk cId="1186978091" sldId="2041"/>
            <ac:spMk id="3" creationId="{13691990-6383-63CE-C9BC-90F45583BF5D}"/>
          </ac:spMkLst>
        </pc:spChg>
      </pc:sldChg>
      <pc:sldChg chg="addSp delSp modSp new mod setBg addAnim delAnim">
        <pc:chgData name="Christoffer Østergaard Carstens" userId="5d542c86-40b2-4e4f-ab37-dc2fab4fc46a" providerId="ADAL" clId="{BB07BF2C-1BE7-4067-8247-FE1DB9DF7CE1}" dt="2024-09-17T18:56:15.388" v="154"/>
        <pc:sldMkLst>
          <pc:docMk/>
          <pc:sldMk cId="818781033" sldId="2042"/>
        </pc:sldMkLst>
        <pc:spChg chg="mod">
          <ac:chgData name="Christoffer Østergaard Carstens" userId="5d542c86-40b2-4e4f-ab37-dc2fab4fc46a" providerId="ADAL" clId="{BB07BF2C-1BE7-4067-8247-FE1DB9DF7CE1}" dt="2024-09-17T18:56:15.388" v="152" actId="26606"/>
          <ac:spMkLst>
            <pc:docMk/>
            <pc:sldMk cId="818781033" sldId="2042"/>
            <ac:spMk id="2" creationId="{2789E0E0-C125-473F-5F61-A4E503C8CF09}"/>
          </ac:spMkLst>
        </pc:spChg>
        <pc:spChg chg="mod">
          <ac:chgData name="Christoffer Østergaard Carstens" userId="5d542c86-40b2-4e4f-ab37-dc2fab4fc46a" providerId="ADAL" clId="{BB07BF2C-1BE7-4067-8247-FE1DB9DF7CE1}" dt="2024-09-17T18:56:15.388" v="152" actId="26606"/>
          <ac:spMkLst>
            <pc:docMk/>
            <pc:sldMk cId="818781033" sldId="2042"/>
            <ac:spMk id="3" creationId="{FB7964F5-7BB1-6AD7-DCCC-B92C0A5B41E1}"/>
          </ac:spMkLst>
        </pc:spChg>
        <pc:spChg chg="add del">
          <ac:chgData name="Christoffer Østergaard Carstens" userId="5d542c86-40b2-4e4f-ab37-dc2fab4fc46a" providerId="ADAL" clId="{BB07BF2C-1BE7-4067-8247-FE1DB9DF7CE1}" dt="2024-09-17T18:56:15.372" v="151" actId="26606"/>
          <ac:spMkLst>
            <pc:docMk/>
            <pc:sldMk cId="818781033" sldId="2042"/>
            <ac:spMk id="1039" creationId="{928F64C6-FE22-4FC1-A763-DFCC514811BD}"/>
          </ac:spMkLst>
        </pc:spChg>
        <pc:spChg chg="add">
          <ac:chgData name="Christoffer Østergaard Carstens" userId="5d542c86-40b2-4e4f-ab37-dc2fab4fc46a" providerId="ADAL" clId="{BB07BF2C-1BE7-4067-8247-FE1DB9DF7CE1}" dt="2024-09-17T18:56:15.388" v="152" actId="26606"/>
          <ac:spMkLst>
            <pc:docMk/>
            <pc:sldMk cId="818781033" sldId="2042"/>
            <ac:spMk id="1043" creationId="{AAD8F19F-4A55-467B-BED0-8837659A90A4}"/>
          </ac:spMkLst>
        </pc:spChg>
        <pc:picChg chg="add mod ord">
          <ac:chgData name="Christoffer Østergaard Carstens" userId="5d542c86-40b2-4e4f-ab37-dc2fab4fc46a" providerId="ADAL" clId="{BB07BF2C-1BE7-4067-8247-FE1DB9DF7CE1}" dt="2024-09-17T18:56:15.388" v="152" actId="26606"/>
          <ac:picMkLst>
            <pc:docMk/>
            <pc:sldMk cId="818781033" sldId="2042"/>
            <ac:picMk id="1026" creationId="{8B2BD4DB-BAC9-E16C-C34C-A3977B1DE655}"/>
          </ac:picMkLst>
        </pc:picChg>
        <pc:picChg chg="add mod ord">
          <ac:chgData name="Christoffer Østergaard Carstens" userId="5d542c86-40b2-4e4f-ab37-dc2fab4fc46a" providerId="ADAL" clId="{BB07BF2C-1BE7-4067-8247-FE1DB9DF7CE1}" dt="2024-09-17T18:56:15.388" v="152" actId="26606"/>
          <ac:picMkLst>
            <pc:docMk/>
            <pc:sldMk cId="818781033" sldId="2042"/>
            <ac:picMk id="1028" creationId="{CB9DFE2B-E035-DCED-AB57-4F5FA8A98520}"/>
          </ac:picMkLst>
        </pc:picChg>
        <pc:picChg chg="add mod ord">
          <ac:chgData name="Christoffer Østergaard Carstens" userId="5d542c86-40b2-4e4f-ab37-dc2fab4fc46a" providerId="ADAL" clId="{BB07BF2C-1BE7-4067-8247-FE1DB9DF7CE1}" dt="2024-09-17T18:56:15.388" v="152" actId="26606"/>
          <ac:picMkLst>
            <pc:docMk/>
            <pc:sldMk cId="818781033" sldId="2042"/>
            <ac:picMk id="1030" creationId="{DCC00CFF-3648-149C-A0E6-581C57068093}"/>
          </ac:picMkLst>
        </pc:picChg>
        <pc:picChg chg="add mod ord">
          <ac:chgData name="Christoffer Østergaard Carstens" userId="5d542c86-40b2-4e4f-ab37-dc2fab4fc46a" providerId="ADAL" clId="{BB07BF2C-1BE7-4067-8247-FE1DB9DF7CE1}" dt="2024-09-17T18:56:15.388" v="152" actId="26606"/>
          <ac:picMkLst>
            <pc:docMk/>
            <pc:sldMk cId="818781033" sldId="2042"/>
            <ac:picMk id="1032" creationId="{6EFF583C-2EC3-4410-D1B4-F2E099F44EE3}"/>
          </ac:picMkLst>
        </pc:picChg>
        <pc:picChg chg="add mod ord">
          <ac:chgData name="Christoffer Østergaard Carstens" userId="5d542c86-40b2-4e4f-ab37-dc2fab4fc46a" providerId="ADAL" clId="{BB07BF2C-1BE7-4067-8247-FE1DB9DF7CE1}" dt="2024-09-17T18:56:15.388" v="152" actId="26606"/>
          <ac:picMkLst>
            <pc:docMk/>
            <pc:sldMk cId="818781033" sldId="2042"/>
            <ac:picMk id="1034" creationId="{B8412C68-FD77-BD99-5725-AA435419401C}"/>
          </ac:picMkLst>
        </pc:picChg>
        <pc:cxnChg chg="add del">
          <ac:chgData name="Christoffer Østergaard Carstens" userId="5d542c86-40b2-4e4f-ab37-dc2fab4fc46a" providerId="ADAL" clId="{BB07BF2C-1BE7-4067-8247-FE1DB9DF7CE1}" dt="2024-09-17T18:56:15.372" v="151" actId="26606"/>
          <ac:cxnSpMkLst>
            <pc:docMk/>
            <pc:sldMk cId="818781033" sldId="2042"/>
            <ac:cxnSpMk id="1041" creationId="{5C34627B-48E6-4F4D-B843-97717A86B490}"/>
          </ac:cxnSpMkLst>
        </pc:cxnChg>
      </pc:sldChg>
      <pc:sldChg chg="addSp delSp modSp new mod ord setBg">
        <pc:chgData name="Christoffer Østergaard Carstens" userId="5d542c86-40b2-4e4f-ab37-dc2fab4fc46a" providerId="ADAL" clId="{BB07BF2C-1BE7-4067-8247-FE1DB9DF7CE1}" dt="2024-09-17T19:05:57.632" v="618"/>
        <pc:sldMkLst>
          <pc:docMk/>
          <pc:sldMk cId="3241079580" sldId="2043"/>
        </pc:sldMkLst>
        <pc:spChg chg="add del mod">
          <ac:chgData name="Christoffer Østergaard Carstens" userId="5d542c86-40b2-4e4f-ab37-dc2fab4fc46a" providerId="ADAL" clId="{BB07BF2C-1BE7-4067-8247-FE1DB9DF7CE1}" dt="2024-09-17T18:58:32.230" v="211" actId="113"/>
          <ac:spMkLst>
            <pc:docMk/>
            <pc:sldMk cId="3241079580" sldId="2043"/>
            <ac:spMk id="2" creationId="{B97DBB52-A5B8-78A9-9477-2DCE99EA194D}"/>
          </ac:spMkLst>
        </pc:spChg>
        <pc:spChg chg="add del">
          <ac:chgData name="Christoffer Østergaard Carstens" userId="5d542c86-40b2-4e4f-ab37-dc2fab4fc46a" providerId="ADAL" clId="{BB07BF2C-1BE7-4067-8247-FE1DB9DF7CE1}" dt="2024-09-17T18:58:20.628" v="207" actId="26606"/>
          <ac:spMkLst>
            <pc:docMk/>
            <pc:sldMk cId="3241079580" sldId="2043"/>
            <ac:spMk id="3" creationId="{D5D23C6C-0F47-FA0D-B313-3DDBF61635EA}"/>
          </ac:spMkLst>
        </pc:spChg>
        <pc:spChg chg="add mod">
          <ac:chgData name="Christoffer Østergaard Carstens" userId="5d542c86-40b2-4e4f-ab37-dc2fab4fc46a" providerId="ADAL" clId="{BB07BF2C-1BE7-4067-8247-FE1DB9DF7CE1}" dt="2024-09-17T18:58:04.743" v="198"/>
          <ac:spMkLst>
            <pc:docMk/>
            <pc:sldMk cId="3241079580" sldId="2043"/>
            <ac:spMk id="4" creationId="{CDF24F69-DF34-7653-7C97-9472C6278003}"/>
          </ac:spMkLst>
        </pc:spChg>
        <pc:spChg chg="add">
          <ac:chgData name="Christoffer Østergaard Carstens" userId="5d542c86-40b2-4e4f-ab37-dc2fab4fc46a" providerId="ADAL" clId="{BB07BF2C-1BE7-4067-8247-FE1DB9DF7CE1}" dt="2024-09-17T18:58:20.628" v="207" actId="26606"/>
          <ac:spMkLst>
            <pc:docMk/>
            <pc:sldMk cId="3241079580" sldId="2043"/>
            <ac:spMk id="2057" creationId="{AC477752-ACCA-41C1-9B1D-D0CED1F9CBDD}"/>
          </ac:spMkLst>
        </pc:spChg>
        <pc:picChg chg="add del mod">
          <ac:chgData name="Christoffer Østergaard Carstens" userId="5d542c86-40b2-4e4f-ab37-dc2fab4fc46a" providerId="ADAL" clId="{BB07BF2C-1BE7-4067-8247-FE1DB9DF7CE1}" dt="2024-09-17T18:58:07.755" v="201" actId="26606"/>
          <ac:picMkLst>
            <pc:docMk/>
            <pc:sldMk cId="3241079580" sldId="2043"/>
            <ac:picMk id="2050" creationId="{F8CCCE80-3346-D228-8316-99A0BCF8B565}"/>
          </ac:picMkLst>
        </pc:picChg>
        <pc:picChg chg="add mod">
          <ac:chgData name="Christoffer Østergaard Carstens" userId="5d542c86-40b2-4e4f-ab37-dc2fab4fc46a" providerId="ADAL" clId="{BB07BF2C-1BE7-4067-8247-FE1DB9DF7CE1}" dt="2024-09-17T18:58:39.733" v="214" actId="14100"/>
          <ac:picMkLst>
            <pc:docMk/>
            <pc:sldMk cId="3241079580" sldId="2043"/>
            <ac:picMk id="2052" creationId="{1089D0C3-0D99-1E6A-CEF9-6BB11A7881FF}"/>
          </ac:picMkLst>
        </pc:picChg>
      </pc:sldChg>
      <pc:sldChg chg="modSp new mod">
        <pc:chgData name="Christoffer Østergaard Carstens" userId="5d542c86-40b2-4e4f-ab37-dc2fab4fc46a" providerId="ADAL" clId="{BB07BF2C-1BE7-4067-8247-FE1DB9DF7CE1}" dt="2024-09-17T19:04:53.056" v="614" actId="20577"/>
        <pc:sldMkLst>
          <pc:docMk/>
          <pc:sldMk cId="643413459" sldId="2044"/>
        </pc:sldMkLst>
        <pc:spChg chg="mod">
          <ac:chgData name="Christoffer Østergaard Carstens" userId="5d542c86-40b2-4e4f-ab37-dc2fab4fc46a" providerId="ADAL" clId="{BB07BF2C-1BE7-4067-8247-FE1DB9DF7CE1}" dt="2024-09-17T19:02:39.126" v="318" actId="114"/>
          <ac:spMkLst>
            <pc:docMk/>
            <pc:sldMk cId="643413459" sldId="2044"/>
            <ac:spMk id="2" creationId="{1742A7F3-FA66-113D-3F54-D01DAD0EB181}"/>
          </ac:spMkLst>
        </pc:spChg>
        <pc:spChg chg="mod">
          <ac:chgData name="Christoffer Østergaard Carstens" userId="5d542c86-40b2-4e4f-ab37-dc2fab4fc46a" providerId="ADAL" clId="{BB07BF2C-1BE7-4067-8247-FE1DB9DF7CE1}" dt="2024-09-17T19:04:53.056" v="614" actId="20577"/>
          <ac:spMkLst>
            <pc:docMk/>
            <pc:sldMk cId="643413459" sldId="2044"/>
            <ac:spMk id="3" creationId="{2BD812AF-20CA-9BB7-19A2-68C391EF108B}"/>
          </ac:spMkLst>
        </pc:spChg>
      </pc:sldChg>
      <pc:sldChg chg="modSp new mod">
        <pc:chgData name="Christoffer Østergaard Carstens" userId="5d542c86-40b2-4e4f-ab37-dc2fab4fc46a" providerId="ADAL" clId="{BB07BF2C-1BE7-4067-8247-FE1DB9DF7CE1}" dt="2024-09-17T19:04:24.190" v="606" actId="20577"/>
        <pc:sldMkLst>
          <pc:docMk/>
          <pc:sldMk cId="1367984794" sldId="2045"/>
        </pc:sldMkLst>
        <pc:spChg chg="mod">
          <ac:chgData name="Christoffer Østergaard Carstens" userId="5d542c86-40b2-4e4f-ab37-dc2fab4fc46a" providerId="ADAL" clId="{BB07BF2C-1BE7-4067-8247-FE1DB9DF7CE1}" dt="2024-09-17T19:04:05.558" v="498" actId="20577"/>
          <ac:spMkLst>
            <pc:docMk/>
            <pc:sldMk cId="1367984794" sldId="2045"/>
            <ac:spMk id="2" creationId="{F42A4CAF-A501-5C3E-4EB9-8F423EA2D42B}"/>
          </ac:spMkLst>
        </pc:spChg>
        <pc:spChg chg="mod">
          <ac:chgData name="Christoffer Østergaard Carstens" userId="5d542c86-40b2-4e4f-ab37-dc2fab4fc46a" providerId="ADAL" clId="{BB07BF2C-1BE7-4067-8247-FE1DB9DF7CE1}" dt="2024-09-17T19:04:24.190" v="606" actId="20577"/>
          <ac:spMkLst>
            <pc:docMk/>
            <pc:sldMk cId="1367984794" sldId="2045"/>
            <ac:spMk id="3" creationId="{59A4EBE9-BB2E-161F-74BC-1A04C95416DA}"/>
          </ac:spMkLst>
        </pc:spChg>
      </pc:sldChg>
      <pc:sldChg chg="modSp new mod">
        <pc:chgData name="Christoffer Østergaard Carstens" userId="5d542c86-40b2-4e4f-ab37-dc2fab4fc46a" providerId="ADAL" clId="{BB07BF2C-1BE7-4067-8247-FE1DB9DF7CE1}" dt="2024-09-17T19:05:45.472" v="616"/>
        <pc:sldMkLst>
          <pc:docMk/>
          <pc:sldMk cId="2369463774" sldId="2046"/>
        </pc:sldMkLst>
        <pc:spChg chg="mod">
          <ac:chgData name="Christoffer Østergaard Carstens" userId="5d542c86-40b2-4e4f-ab37-dc2fab4fc46a" providerId="ADAL" clId="{BB07BF2C-1BE7-4067-8247-FE1DB9DF7CE1}" dt="2024-09-17T19:05:45.472" v="616"/>
          <ac:spMkLst>
            <pc:docMk/>
            <pc:sldMk cId="2369463774" sldId="2046"/>
            <ac:spMk id="2" creationId="{F38CDC75-6120-13C1-1312-7D61E2F5E027}"/>
          </ac:spMkLst>
        </pc:spChg>
      </pc:sldChg>
      <pc:sldChg chg="modSp new mod">
        <pc:chgData name="Christoffer Østergaard Carstens" userId="5d542c86-40b2-4e4f-ab37-dc2fab4fc46a" providerId="ADAL" clId="{BB07BF2C-1BE7-4067-8247-FE1DB9DF7CE1}" dt="2024-09-17T19:06:21.365" v="640" actId="20577"/>
        <pc:sldMkLst>
          <pc:docMk/>
          <pc:sldMk cId="2520380933" sldId="2047"/>
        </pc:sldMkLst>
        <pc:spChg chg="mod">
          <ac:chgData name="Christoffer Østergaard Carstens" userId="5d542c86-40b2-4e4f-ab37-dc2fab4fc46a" providerId="ADAL" clId="{BB07BF2C-1BE7-4067-8247-FE1DB9DF7CE1}" dt="2024-09-17T19:06:15.709" v="636" actId="20577"/>
          <ac:spMkLst>
            <pc:docMk/>
            <pc:sldMk cId="2520380933" sldId="2047"/>
            <ac:spMk id="2" creationId="{14103404-F84F-42D0-5C89-CEBF1D75E551}"/>
          </ac:spMkLst>
        </pc:spChg>
        <pc:spChg chg="mod">
          <ac:chgData name="Christoffer Østergaard Carstens" userId="5d542c86-40b2-4e4f-ab37-dc2fab4fc46a" providerId="ADAL" clId="{BB07BF2C-1BE7-4067-8247-FE1DB9DF7CE1}" dt="2024-09-17T19:06:21.365" v="640" actId="20577"/>
          <ac:spMkLst>
            <pc:docMk/>
            <pc:sldMk cId="2520380933" sldId="2047"/>
            <ac:spMk id="3" creationId="{C4E6A03D-E862-0672-A7BA-3B3DC4E2D492}"/>
          </ac:spMkLst>
        </pc:spChg>
      </pc:sldChg>
      <pc:sldChg chg="addSp modSp new mod setBg">
        <pc:chgData name="Christoffer Østergaard Carstens" userId="5d542c86-40b2-4e4f-ab37-dc2fab4fc46a" providerId="ADAL" clId="{BB07BF2C-1BE7-4067-8247-FE1DB9DF7CE1}" dt="2024-09-17T19:12:34.860" v="841" actId="20577"/>
        <pc:sldMkLst>
          <pc:docMk/>
          <pc:sldMk cId="1338230870" sldId="2048"/>
        </pc:sldMkLst>
        <pc:spChg chg="mod">
          <ac:chgData name="Christoffer Østergaard Carstens" userId="5d542c86-40b2-4e4f-ab37-dc2fab4fc46a" providerId="ADAL" clId="{BB07BF2C-1BE7-4067-8247-FE1DB9DF7CE1}" dt="2024-09-17T19:12:06.908" v="773" actId="26606"/>
          <ac:spMkLst>
            <pc:docMk/>
            <pc:sldMk cId="1338230870" sldId="2048"/>
            <ac:spMk id="2" creationId="{4D1E2B58-9948-1623-B7D8-36CA44B923FF}"/>
          </ac:spMkLst>
        </pc:spChg>
        <pc:spChg chg="mod">
          <ac:chgData name="Christoffer Østergaard Carstens" userId="5d542c86-40b2-4e4f-ab37-dc2fab4fc46a" providerId="ADAL" clId="{BB07BF2C-1BE7-4067-8247-FE1DB9DF7CE1}" dt="2024-09-17T19:12:34.860" v="841" actId="20577"/>
          <ac:spMkLst>
            <pc:docMk/>
            <pc:sldMk cId="1338230870" sldId="2048"/>
            <ac:spMk id="3" creationId="{127BFFFD-CACE-9A74-3F9E-F64346635D9D}"/>
          </ac:spMkLst>
        </pc:spChg>
        <pc:spChg chg="add">
          <ac:chgData name="Christoffer Østergaard Carstens" userId="5d542c86-40b2-4e4f-ab37-dc2fab4fc46a" providerId="ADAL" clId="{BB07BF2C-1BE7-4067-8247-FE1DB9DF7CE1}" dt="2024-09-17T19:12:06.908" v="773" actId="26606"/>
          <ac:spMkLst>
            <pc:docMk/>
            <pc:sldMk cId="1338230870" sldId="2048"/>
            <ac:spMk id="8" creationId="{100EDD19-6802-4EC3-95CE-CFFAB042CFD6}"/>
          </ac:spMkLst>
        </pc:spChg>
        <pc:spChg chg="add">
          <ac:chgData name="Christoffer Østergaard Carstens" userId="5d542c86-40b2-4e4f-ab37-dc2fab4fc46a" providerId="ADAL" clId="{BB07BF2C-1BE7-4067-8247-FE1DB9DF7CE1}" dt="2024-09-17T19:12:06.908" v="773" actId="26606"/>
          <ac:spMkLst>
            <pc:docMk/>
            <pc:sldMk cId="1338230870" sldId="2048"/>
            <ac:spMk id="10" creationId="{DB17E863-922E-4C26-BD64-E8FD41D28661}"/>
          </ac:spMkLst>
        </pc:spChg>
      </pc:sldChg>
      <pc:sldChg chg="addSp delSp modSp new mod setBg">
        <pc:chgData name="Christoffer Østergaard Carstens" userId="5d542c86-40b2-4e4f-ab37-dc2fab4fc46a" providerId="ADAL" clId="{BB07BF2C-1BE7-4067-8247-FE1DB9DF7CE1}" dt="2024-09-17T19:12:56.224" v="846" actId="14100"/>
        <pc:sldMkLst>
          <pc:docMk/>
          <pc:sldMk cId="188559824" sldId="2049"/>
        </pc:sldMkLst>
        <pc:spChg chg="del">
          <ac:chgData name="Christoffer Østergaard Carstens" userId="5d542c86-40b2-4e4f-ab37-dc2fab4fc46a" providerId="ADAL" clId="{BB07BF2C-1BE7-4067-8247-FE1DB9DF7CE1}" dt="2024-09-17T19:12:50.531" v="844" actId="26606"/>
          <ac:spMkLst>
            <pc:docMk/>
            <pc:sldMk cId="188559824" sldId="2049"/>
            <ac:spMk id="2" creationId="{BEE7A14B-2C38-13E5-7DA0-27A6A812EBC6}"/>
          </ac:spMkLst>
        </pc:spChg>
        <pc:spChg chg="del">
          <ac:chgData name="Christoffer Østergaard Carstens" userId="5d542c86-40b2-4e4f-ab37-dc2fab4fc46a" providerId="ADAL" clId="{BB07BF2C-1BE7-4067-8247-FE1DB9DF7CE1}" dt="2024-09-17T19:12:50.531" v="844" actId="26606"/>
          <ac:spMkLst>
            <pc:docMk/>
            <pc:sldMk cId="188559824" sldId="2049"/>
            <ac:spMk id="3" creationId="{BC3A100F-AF14-A9E7-53FF-DA0C88D6F9AB}"/>
          </ac:spMkLst>
        </pc:spChg>
        <pc:picChg chg="add mod">
          <ac:chgData name="Christoffer Østergaard Carstens" userId="5d542c86-40b2-4e4f-ab37-dc2fab4fc46a" providerId="ADAL" clId="{BB07BF2C-1BE7-4067-8247-FE1DB9DF7CE1}" dt="2024-09-17T19:12:56.224" v="846" actId="14100"/>
          <ac:picMkLst>
            <pc:docMk/>
            <pc:sldMk cId="188559824" sldId="2049"/>
            <ac:picMk id="3074" creationId="{C3260A1C-D4A6-4E13-4475-3AEACE6B144A}"/>
          </ac:picMkLst>
        </pc:picChg>
      </pc:sldChg>
      <pc:sldChg chg="addSp delSp modSp new mod setBg">
        <pc:chgData name="Christoffer Østergaard Carstens" userId="5d542c86-40b2-4e4f-ab37-dc2fab4fc46a" providerId="ADAL" clId="{BB07BF2C-1BE7-4067-8247-FE1DB9DF7CE1}" dt="2024-09-17T19:14:39.243" v="869" actId="14100"/>
        <pc:sldMkLst>
          <pc:docMk/>
          <pc:sldMk cId="4256421588" sldId="2050"/>
        </pc:sldMkLst>
        <pc:spChg chg="mod">
          <ac:chgData name="Christoffer Østergaard Carstens" userId="5d542c86-40b2-4e4f-ab37-dc2fab4fc46a" providerId="ADAL" clId="{BB07BF2C-1BE7-4067-8247-FE1DB9DF7CE1}" dt="2024-09-17T19:14:35.216" v="868" actId="26606"/>
          <ac:spMkLst>
            <pc:docMk/>
            <pc:sldMk cId="4256421588" sldId="2050"/>
            <ac:spMk id="2" creationId="{857DA6A3-C2FA-C14E-10A9-9BC445C7841C}"/>
          </ac:spMkLst>
        </pc:spChg>
        <pc:spChg chg="del">
          <ac:chgData name="Christoffer Østergaard Carstens" userId="5d542c86-40b2-4e4f-ab37-dc2fab4fc46a" providerId="ADAL" clId="{BB07BF2C-1BE7-4067-8247-FE1DB9DF7CE1}" dt="2024-09-17T19:14:35.216" v="868" actId="26606"/>
          <ac:spMkLst>
            <pc:docMk/>
            <pc:sldMk cId="4256421588" sldId="2050"/>
            <ac:spMk id="3" creationId="{C174D2DE-E04C-E4CA-98A7-471D423FAA8E}"/>
          </ac:spMkLst>
        </pc:spChg>
        <pc:spChg chg="add">
          <ac:chgData name="Christoffer Østergaard Carstens" userId="5d542c86-40b2-4e4f-ab37-dc2fab4fc46a" providerId="ADAL" clId="{BB07BF2C-1BE7-4067-8247-FE1DB9DF7CE1}" dt="2024-09-17T19:14:35.216" v="868" actId="26606"/>
          <ac:spMkLst>
            <pc:docMk/>
            <pc:sldMk cId="4256421588" sldId="2050"/>
            <ac:spMk id="4103" creationId="{A4AC5506-6312-4701-8D3C-40187889A947}"/>
          </ac:spMkLst>
        </pc:spChg>
        <pc:picChg chg="add mod">
          <ac:chgData name="Christoffer Østergaard Carstens" userId="5d542c86-40b2-4e4f-ab37-dc2fab4fc46a" providerId="ADAL" clId="{BB07BF2C-1BE7-4067-8247-FE1DB9DF7CE1}" dt="2024-09-17T19:14:39.243" v="869" actId="14100"/>
          <ac:picMkLst>
            <pc:docMk/>
            <pc:sldMk cId="4256421588" sldId="2050"/>
            <ac:picMk id="4098" creationId="{39AA8374-0899-4960-FFC1-7D89EFA7D7BD}"/>
          </ac:picMkLst>
        </pc:picChg>
      </pc:sldChg>
      <pc:sldChg chg="addSp delSp modSp new mod setBg">
        <pc:chgData name="Christoffer Østergaard Carstens" userId="5d542c86-40b2-4e4f-ab37-dc2fab4fc46a" providerId="ADAL" clId="{BB07BF2C-1BE7-4067-8247-FE1DB9DF7CE1}" dt="2024-09-17T19:16:20.414" v="943" actId="1076"/>
        <pc:sldMkLst>
          <pc:docMk/>
          <pc:sldMk cId="2721315202" sldId="2051"/>
        </pc:sldMkLst>
        <pc:spChg chg="mod">
          <ac:chgData name="Christoffer Østergaard Carstens" userId="5d542c86-40b2-4e4f-ab37-dc2fab4fc46a" providerId="ADAL" clId="{BB07BF2C-1BE7-4067-8247-FE1DB9DF7CE1}" dt="2024-09-17T19:16:11.539" v="938" actId="26606"/>
          <ac:spMkLst>
            <pc:docMk/>
            <pc:sldMk cId="2721315202" sldId="2051"/>
            <ac:spMk id="2" creationId="{17E7E797-1230-1011-5BA8-35486F03BD67}"/>
          </ac:spMkLst>
        </pc:spChg>
        <pc:spChg chg="del">
          <ac:chgData name="Christoffer Østergaard Carstens" userId="5d542c86-40b2-4e4f-ab37-dc2fab4fc46a" providerId="ADAL" clId="{BB07BF2C-1BE7-4067-8247-FE1DB9DF7CE1}" dt="2024-09-17T19:16:11.539" v="938" actId="26606"/>
          <ac:spMkLst>
            <pc:docMk/>
            <pc:sldMk cId="2721315202" sldId="2051"/>
            <ac:spMk id="3" creationId="{998BA193-E549-7423-5893-CDDD79D27887}"/>
          </ac:spMkLst>
        </pc:spChg>
        <pc:spChg chg="add">
          <ac:chgData name="Christoffer Østergaard Carstens" userId="5d542c86-40b2-4e4f-ab37-dc2fab4fc46a" providerId="ADAL" clId="{BB07BF2C-1BE7-4067-8247-FE1DB9DF7CE1}" dt="2024-09-17T19:16:11.539" v="938" actId="26606"/>
          <ac:spMkLst>
            <pc:docMk/>
            <pc:sldMk cId="2721315202" sldId="2051"/>
            <ac:spMk id="10" creationId="{A4AC5506-6312-4701-8D3C-40187889A947}"/>
          </ac:spMkLst>
        </pc:spChg>
        <pc:picChg chg="add mod">
          <ac:chgData name="Christoffer Østergaard Carstens" userId="5d542c86-40b2-4e4f-ab37-dc2fab4fc46a" providerId="ADAL" clId="{BB07BF2C-1BE7-4067-8247-FE1DB9DF7CE1}" dt="2024-09-17T19:16:20.414" v="943" actId="1076"/>
          <ac:picMkLst>
            <pc:docMk/>
            <pc:sldMk cId="2721315202" sldId="2051"/>
            <ac:picMk id="5" creationId="{4912E02C-32AE-12DC-12BD-2EE834680F4A}"/>
          </ac:picMkLst>
        </pc:picChg>
      </pc:sldChg>
      <pc:sldChg chg="modSp new mod">
        <pc:chgData name="Christoffer Østergaard Carstens" userId="5d542c86-40b2-4e4f-ab37-dc2fab4fc46a" providerId="ADAL" clId="{BB07BF2C-1BE7-4067-8247-FE1DB9DF7CE1}" dt="2024-09-17T19:18:11.292" v="996" actId="15"/>
        <pc:sldMkLst>
          <pc:docMk/>
          <pc:sldMk cId="3616010823" sldId="2052"/>
        </pc:sldMkLst>
        <pc:spChg chg="mod">
          <ac:chgData name="Christoffer Østergaard Carstens" userId="5d542c86-40b2-4e4f-ab37-dc2fab4fc46a" providerId="ADAL" clId="{BB07BF2C-1BE7-4067-8247-FE1DB9DF7CE1}" dt="2024-09-17T19:17:43.609" v="986" actId="20577"/>
          <ac:spMkLst>
            <pc:docMk/>
            <pc:sldMk cId="3616010823" sldId="2052"/>
            <ac:spMk id="2" creationId="{12A88544-5A3B-A309-3F5F-D9B372110369}"/>
          </ac:spMkLst>
        </pc:spChg>
        <pc:spChg chg="mod">
          <ac:chgData name="Christoffer Østergaard Carstens" userId="5d542c86-40b2-4e4f-ab37-dc2fab4fc46a" providerId="ADAL" clId="{BB07BF2C-1BE7-4067-8247-FE1DB9DF7CE1}" dt="2024-09-17T19:18:11.292" v="996" actId="15"/>
          <ac:spMkLst>
            <pc:docMk/>
            <pc:sldMk cId="3616010823" sldId="2052"/>
            <ac:spMk id="3" creationId="{B8C32BA1-034E-E82B-61A2-CC28EBBA0B04}"/>
          </ac:spMkLst>
        </pc:spChg>
      </pc:sldChg>
      <pc:sldChg chg="addSp modSp new mod setBg">
        <pc:chgData name="Christoffer Østergaard Carstens" userId="5d542c86-40b2-4e4f-ab37-dc2fab4fc46a" providerId="ADAL" clId="{BB07BF2C-1BE7-4067-8247-FE1DB9DF7CE1}" dt="2024-09-17T19:19:34.317" v="1003" actId="27614"/>
        <pc:sldMkLst>
          <pc:docMk/>
          <pc:sldMk cId="828476784" sldId="2053"/>
        </pc:sldMkLst>
        <pc:spChg chg="mod">
          <ac:chgData name="Christoffer Østergaard Carstens" userId="5d542c86-40b2-4e4f-ab37-dc2fab4fc46a" providerId="ADAL" clId="{BB07BF2C-1BE7-4067-8247-FE1DB9DF7CE1}" dt="2024-09-17T19:19:22.780" v="1002" actId="26606"/>
          <ac:spMkLst>
            <pc:docMk/>
            <pc:sldMk cId="828476784" sldId="2053"/>
            <ac:spMk id="2" creationId="{0AA92523-C461-F7C8-E246-17355B1C2E5D}"/>
          </ac:spMkLst>
        </pc:spChg>
        <pc:spChg chg="mod">
          <ac:chgData name="Christoffer Østergaard Carstens" userId="5d542c86-40b2-4e4f-ab37-dc2fab4fc46a" providerId="ADAL" clId="{BB07BF2C-1BE7-4067-8247-FE1DB9DF7CE1}" dt="2024-09-17T19:19:22.780" v="1002" actId="26606"/>
          <ac:spMkLst>
            <pc:docMk/>
            <pc:sldMk cId="828476784" sldId="2053"/>
            <ac:spMk id="3" creationId="{2E1A2D56-5783-4817-659F-AB0F05F55104}"/>
          </ac:spMkLst>
        </pc:spChg>
        <pc:spChg chg="add">
          <ac:chgData name="Christoffer Østergaard Carstens" userId="5d542c86-40b2-4e4f-ab37-dc2fab4fc46a" providerId="ADAL" clId="{BB07BF2C-1BE7-4067-8247-FE1DB9DF7CE1}" dt="2024-09-17T19:19:22.780" v="1002" actId="26606"/>
          <ac:spMkLst>
            <pc:docMk/>
            <pc:sldMk cId="828476784" sldId="2053"/>
            <ac:spMk id="5127" creationId="{1A95671B-3CC6-4792-9114-B74FAEA224E6}"/>
          </ac:spMkLst>
        </pc:spChg>
        <pc:picChg chg="add mod">
          <ac:chgData name="Christoffer Østergaard Carstens" userId="5d542c86-40b2-4e4f-ab37-dc2fab4fc46a" providerId="ADAL" clId="{BB07BF2C-1BE7-4067-8247-FE1DB9DF7CE1}" dt="2024-09-17T19:19:34.317" v="1003" actId="27614"/>
          <ac:picMkLst>
            <pc:docMk/>
            <pc:sldMk cId="828476784" sldId="2053"/>
            <ac:picMk id="5122" creationId="{83AF2604-ADAC-B6B7-FBC4-2FC34D85AE2D}"/>
          </ac:picMkLst>
        </pc:picChg>
      </pc:sldChg>
      <pc:sldChg chg="addSp delSp modSp new mod setBg">
        <pc:chgData name="Christoffer Østergaard Carstens" userId="5d542c86-40b2-4e4f-ab37-dc2fab4fc46a" providerId="ADAL" clId="{BB07BF2C-1BE7-4067-8247-FE1DB9DF7CE1}" dt="2024-09-17T19:19:48.446" v="1035" actId="14100"/>
        <pc:sldMkLst>
          <pc:docMk/>
          <pc:sldMk cId="4027403645" sldId="2054"/>
        </pc:sldMkLst>
        <pc:spChg chg="mod">
          <ac:chgData name="Christoffer Østergaard Carstens" userId="5d542c86-40b2-4e4f-ab37-dc2fab4fc46a" providerId="ADAL" clId="{BB07BF2C-1BE7-4067-8247-FE1DB9DF7CE1}" dt="2024-09-17T19:19:46.003" v="1034" actId="26606"/>
          <ac:spMkLst>
            <pc:docMk/>
            <pc:sldMk cId="4027403645" sldId="2054"/>
            <ac:spMk id="2" creationId="{07B8FAFC-6812-2032-A456-B7C83E1E0851}"/>
          </ac:spMkLst>
        </pc:spChg>
        <pc:spChg chg="del mod">
          <ac:chgData name="Christoffer Østergaard Carstens" userId="5d542c86-40b2-4e4f-ab37-dc2fab4fc46a" providerId="ADAL" clId="{BB07BF2C-1BE7-4067-8247-FE1DB9DF7CE1}" dt="2024-09-17T19:19:46.003" v="1034" actId="26606"/>
          <ac:spMkLst>
            <pc:docMk/>
            <pc:sldMk cId="4027403645" sldId="2054"/>
            <ac:spMk id="3" creationId="{E9F98652-6BBB-648D-1F85-EC47A8044659}"/>
          </ac:spMkLst>
        </pc:spChg>
        <pc:spChg chg="add del">
          <ac:chgData name="Christoffer Østergaard Carstens" userId="5d542c86-40b2-4e4f-ab37-dc2fab4fc46a" providerId="ADAL" clId="{BB07BF2C-1BE7-4067-8247-FE1DB9DF7CE1}" dt="2024-09-17T19:19:46.003" v="1033" actId="26606"/>
          <ac:spMkLst>
            <pc:docMk/>
            <pc:sldMk cId="4027403645" sldId="2054"/>
            <ac:spMk id="6151" creationId="{1A95671B-3CC6-4792-9114-B74FAEA224E6}"/>
          </ac:spMkLst>
        </pc:spChg>
        <pc:spChg chg="add">
          <ac:chgData name="Christoffer Østergaard Carstens" userId="5d542c86-40b2-4e4f-ab37-dc2fab4fc46a" providerId="ADAL" clId="{BB07BF2C-1BE7-4067-8247-FE1DB9DF7CE1}" dt="2024-09-17T19:19:46.003" v="1034" actId="26606"/>
          <ac:spMkLst>
            <pc:docMk/>
            <pc:sldMk cId="4027403645" sldId="2054"/>
            <ac:spMk id="6153" creationId="{D4771268-CB57-404A-9271-370EB28F6090}"/>
          </ac:spMkLst>
        </pc:spChg>
        <pc:picChg chg="add mod">
          <ac:chgData name="Christoffer Østergaard Carstens" userId="5d542c86-40b2-4e4f-ab37-dc2fab4fc46a" providerId="ADAL" clId="{BB07BF2C-1BE7-4067-8247-FE1DB9DF7CE1}" dt="2024-09-17T19:19:48.446" v="1035" actId="14100"/>
          <ac:picMkLst>
            <pc:docMk/>
            <pc:sldMk cId="4027403645" sldId="2054"/>
            <ac:picMk id="6146" creationId="{0C7D4D11-4FC2-FA6E-A190-A806A4E056A1}"/>
          </ac:picMkLst>
        </pc:picChg>
      </pc:sldChg>
    </pc:docChg>
  </pc:docChgLst>
  <pc:docChgLst>
    <pc:chgData name="Christoffer Østergaard Carstens" userId="5d542c86-40b2-4e4f-ab37-dc2fab4fc46a" providerId="ADAL" clId="{2229DCCF-F8F7-4152-9CAB-C5DA5C4C0833}"/>
    <pc:docChg chg="undo custSel addSld modSld">
      <pc:chgData name="Christoffer Østergaard Carstens" userId="5d542c86-40b2-4e4f-ab37-dc2fab4fc46a" providerId="ADAL" clId="{2229DCCF-F8F7-4152-9CAB-C5DA5C4C0833}" dt="2024-04-05T08:43:57.722" v="471" actId="20577"/>
      <pc:docMkLst>
        <pc:docMk/>
      </pc:docMkLst>
      <pc:sldChg chg="addSp modSp mod setBg">
        <pc:chgData name="Christoffer Østergaard Carstens" userId="5d542c86-40b2-4e4f-ab37-dc2fab4fc46a" providerId="ADAL" clId="{2229DCCF-F8F7-4152-9CAB-C5DA5C4C0833}" dt="2024-04-05T07:18:32.723" v="1" actId="2660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2229DCCF-F8F7-4152-9CAB-C5DA5C4C0833}" dt="2024-04-05T07:18:32.723" v="1" actId="26606"/>
          <ac:spMkLst>
            <pc:docMk/>
            <pc:sldMk cId="834824033" sldId="256"/>
            <ac:spMk id="2" creationId="{CF317B45-C707-4F78-A046-9DB5738B0282}"/>
          </ac:spMkLst>
        </pc:spChg>
        <pc:spChg chg="ord">
          <ac:chgData name="Christoffer Østergaard Carstens" userId="5d542c86-40b2-4e4f-ab37-dc2fab4fc46a" providerId="ADAL" clId="{2229DCCF-F8F7-4152-9CAB-C5DA5C4C0833}" dt="2024-04-05T07:18:32.723" v="1" actId="26606"/>
          <ac:spMkLst>
            <pc:docMk/>
            <pc:sldMk cId="834824033" sldId="256"/>
            <ac:spMk id="3" creationId="{2BD1ADD5-3195-477A-8ECD-87E36024A17E}"/>
          </ac:spMkLst>
        </pc:spChg>
        <pc:spChg chg="mod">
          <ac:chgData name="Christoffer Østergaard Carstens" userId="5d542c86-40b2-4e4f-ab37-dc2fab4fc46a" providerId="ADAL" clId="{2229DCCF-F8F7-4152-9CAB-C5DA5C4C0833}" dt="2024-04-05T07:18:32.723" v="1" actId="26606"/>
          <ac:spMkLst>
            <pc:docMk/>
            <pc:sldMk cId="834824033" sldId="256"/>
            <ac:spMk id="4" creationId="{D6BE36DA-1470-4DEC-998F-1FB0B21AFE03}"/>
          </ac:spMkLst>
        </pc:spChg>
        <pc:spChg chg="add">
          <ac:chgData name="Christoffer Østergaard Carstens" userId="5d542c86-40b2-4e4f-ab37-dc2fab4fc46a" providerId="ADAL" clId="{2229DCCF-F8F7-4152-9CAB-C5DA5C4C0833}" dt="2024-04-05T07:18:32.723" v="1" actId="26606"/>
          <ac:spMkLst>
            <pc:docMk/>
            <pc:sldMk cId="834824033" sldId="256"/>
            <ac:spMk id="1031" creationId="{DF05ACD0-FF4A-4F8F-B5C5-6A4EBD0D1B38}"/>
          </ac:spMkLst>
        </pc:spChg>
        <pc:spChg chg="add">
          <ac:chgData name="Christoffer Østergaard Carstens" userId="5d542c86-40b2-4e4f-ab37-dc2fab4fc46a" providerId="ADAL" clId="{2229DCCF-F8F7-4152-9CAB-C5DA5C4C0833}" dt="2024-04-05T07:18:32.723" v="1" actId="26606"/>
          <ac:spMkLst>
            <pc:docMk/>
            <pc:sldMk cId="834824033" sldId="256"/>
            <ac:spMk id="1033" creationId="{4C9AFA28-B5ED-4346-9AF7-68A157F16C7E}"/>
          </ac:spMkLst>
        </pc:spChg>
        <pc:picChg chg="add mod">
          <ac:chgData name="Christoffer Østergaard Carstens" userId="5d542c86-40b2-4e4f-ab37-dc2fab4fc46a" providerId="ADAL" clId="{2229DCCF-F8F7-4152-9CAB-C5DA5C4C0833}" dt="2024-04-05T07:18:32.723" v="1" actId="26606"/>
          <ac:picMkLst>
            <pc:docMk/>
            <pc:sldMk cId="834824033" sldId="256"/>
            <ac:picMk id="1026" creationId="{9C75A23E-77DA-551C-7EA2-3E79760F653E}"/>
          </ac:picMkLst>
        </pc:picChg>
      </pc:sldChg>
      <pc:sldChg chg="modSp mod">
        <pc:chgData name="Christoffer Østergaard Carstens" userId="5d542c86-40b2-4e4f-ab37-dc2fab4fc46a" providerId="ADAL" clId="{2229DCCF-F8F7-4152-9CAB-C5DA5C4C0833}" dt="2024-04-05T08:43:57.722" v="471" actId="20577"/>
        <pc:sldMkLst>
          <pc:docMk/>
          <pc:sldMk cId="1064144088" sldId="268"/>
        </pc:sldMkLst>
        <pc:spChg chg="mod">
          <ac:chgData name="Christoffer Østergaard Carstens" userId="5d542c86-40b2-4e4f-ab37-dc2fab4fc46a" providerId="ADAL" clId="{2229DCCF-F8F7-4152-9CAB-C5DA5C4C0833}" dt="2024-04-05T08:43:57.722" v="471" actId="20577"/>
          <ac:spMkLst>
            <pc:docMk/>
            <pc:sldMk cId="1064144088" sldId="268"/>
            <ac:spMk id="3" creationId="{A3E8636E-D428-64D0-52FE-B19A99CE16C4}"/>
          </ac:spMkLst>
        </pc:spChg>
      </pc:sldChg>
      <pc:sldChg chg="addSp modSp new mod setBg">
        <pc:chgData name="Christoffer Østergaard Carstens" userId="5d542c86-40b2-4e4f-ab37-dc2fab4fc46a" providerId="ADAL" clId="{2229DCCF-F8F7-4152-9CAB-C5DA5C4C0833}" dt="2024-04-05T07:19:59.604" v="38" actId="26606"/>
        <pc:sldMkLst>
          <pc:docMk/>
          <pc:sldMk cId="811772887" sldId="275"/>
        </pc:sldMkLst>
        <pc:spChg chg="mod">
          <ac:chgData name="Christoffer Østergaard Carstens" userId="5d542c86-40b2-4e4f-ab37-dc2fab4fc46a" providerId="ADAL" clId="{2229DCCF-F8F7-4152-9CAB-C5DA5C4C0833}" dt="2024-04-05T07:19:59.604" v="38" actId="26606"/>
          <ac:spMkLst>
            <pc:docMk/>
            <pc:sldMk cId="811772887" sldId="275"/>
            <ac:spMk id="2" creationId="{3E0BD4D9-9BAF-05E2-EAB4-8243D9C63E9E}"/>
          </ac:spMkLst>
        </pc:spChg>
        <pc:spChg chg="mod">
          <ac:chgData name="Christoffer Østergaard Carstens" userId="5d542c86-40b2-4e4f-ab37-dc2fab4fc46a" providerId="ADAL" clId="{2229DCCF-F8F7-4152-9CAB-C5DA5C4C0833}" dt="2024-04-05T07:19:59.604" v="38" actId="26606"/>
          <ac:spMkLst>
            <pc:docMk/>
            <pc:sldMk cId="811772887" sldId="275"/>
            <ac:spMk id="3" creationId="{F44994BC-A077-8CB0-F492-0F237E3563AF}"/>
          </ac:spMkLst>
        </pc:spChg>
        <pc:spChg chg="add">
          <ac:chgData name="Christoffer Østergaard Carstens" userId="5d542c86-40b2-4e4f-ab37-dc2fab4fc46a" providerId="ADAL" clId="{2229DCCF-F8F7-4152-9CAB-C5DA5C4C0833}" dt="2024-04-05T07:19:59.604" v="38" actId="26606"/>
          <ac:spMkLst>
            <pc:docMk/>
            <pc:sldMk cId="811772887" sldId="275"/>
            <ac:spMk id="2055" creationId="{23D09407-53BC-485E-B4CE-BC5E4FC4B25B}"/>
          </ac:spMkLst>
        </pc:spChg>
        <pc:spChg chg="add">
          <ac:chgData name="Christoffer Østergaard Carstens" userId="5d542c86-40b2-4e4f-ab37-dc2fab4fc46a" providerId="ADAL" clId="{2229DCCF-F8F7-4152-9CAB-C5DA5C4C0833}" dt="2024-04-05T07:19:59.604" v="38" actId="26606"/>
          <ac:spMkLst>
            <pc:docMk/>
            <pc:sldMk cId="811772887" sldId="275"/>
            <ac:spMk id="2057" creationId="{921DB988-49FC-4608-B0A2-E2F3A4019041}"/>
          </ac:spMkLst>
        </pc:spChg>
        <pc:grpChg chg="add">
          <ac:chgData name="Christoffer Østergaard Carstens" userId="5d542c86-40b2-4e4f-ab37-dc2fab4fc46a" providerId="ADAL" clId="{2229DCCF-F8F7-4152-9CAB-C5DA5C4C0833}" dt="2024-04-05T07:19:59.604" v="38" actId="26606"/>
          <ac:grpSpMkLst>
            <pc:docMk/>
            <pc:sldMk cId="811772887" sldId="275"/>
            <ac:grpSpMk id="2059" creationId="{E9B930FD-8671-4C4C-ADCF-73AC1D0CD417}"/>
          </ac:grpSpMkLst>
        </pc:grpChg>
        <pc:grpChg chg="add">
          <ac:chgData name="Christoffer Østergaard Carstens" userId="5d542c86-40b2-4e4f-ab37-dc2fab4fc46a" providerId="ADAL" clId="{2229DCCF-F8F7-4152-9CAB-C5DA5C4C0833}" dt="2024-04-05T07:19:59.604" v="38" actId="26606"/>
          <ac:grpSpMkLst>
            <pc:docMk/>
            <pc:sldMk cId="811772887" sldId="275"/>
            <ac:grpSpMk id="2065" creationId="{383C2651-AE0C-4AE4-8725-E2F9414FE219}"/>
          </ac:grpSpMkLst>
        </pc:grpChg>
        <pc:picChg chg="add mod">
          <ac:chgData name="Christoffer Østergaard Carstens" userId="5d542c86-40b2-4e4f-ab37-dc2fab4fc46a" providerId="ADAL" clId="{2229DCCF-F8F7-4152-9CAB-C5DA5C4C0833}" dt="2024-04-05T07:19:59.604" v="38" actId="26606"/>
          <ac:picMkLst>
            <pc:docMk/>
            <pc:sldMk cId="811772887" sldId="275"/>
            <ac:picMk id="2050" creationId="{51C5627E-A63D-D426-D593-0B7810AF4815}"/>
          </ac:picMkLst>
        </pc:picChg>
      </pc:sldChg>
      <pc:sldChg chg="modSp new mod">
        <pc:chgData name="Christoffer Østergaard Carstens" userId="5d542c86-40b2-4e4f-ab37-dc2fab4fc46a" providerId="ADAL" clId="{2229DCCF-F8F7-4152-9CAB-C5DA5C4C0833}" dt="2024-04-05T08:43:14.755" v="470" actId="20577"/>
        <pc:sldMkLst>
          <pc:docMk/>
          <pc:sldMk cId="2570099461" sldId="276"/>
        </pc:sldMkLst>
        <pc:spChg chg="mod">
          <ac:chgData name="Christoffer Østergaard Carstens" userId="5d542c86-40b2-4e4f-ab37-dc2fab4fc46a" providerId="ADAL" clId="{2229DCCF-F8F7-4152-9CAB-C5DA5C4C0833}" dt="2024-04-05T07:20:04.719" v="49" actId="20577"/>
          <ac:spMkLst>
            <pc:docMk/>
            <pc:sldMk cId="2570099461" sldId="276"/>
            <ac:spMk id="2" creationId="{2A8AC1BF-4F5B-D7EC-10EA-AE1FD6B9439E}"/>
          </ac:spMkLst>
        </pc:spChg>
        <pc:spChg chg="mod">
          <ac:chgData name="Christoffer Østergaard Carstens" userId="5d542c86-40b2-4e4f-ab37-dc2fab4fc46a" providerId="ADAL" clId="{2229DCCF-F8F7-4152-9CAB-C5DA5C4C0833}" dt="2024-04-05T08:43:14.755" v="470" actId="20577"/>
          <ac:spMkLst>
            <pc:docMk/>
            <pc:sldMk cId="2570099461" sldId="276"/>
            <ac:spMk id="3" creationId="{410BEDC4-B01F-762F-7BDA-D781F39F175B}"/>
          </ac:spMkLst>
        </pc:spChg>
      </pc:sldChg>
      <pc:sldChg chg="modSp new mod">
        <pc:chgData name="Christoffer Østergaard Carstens" userId="5d542c86-40b2-4e4f-ab37-dc2fab4fc46a" providerId="ADAL" clId="{2229DCCF-F8F7-4152-9CAB-C5DA5C4C0833}" dt="2024-04-05T07:21:40.906" v="324" actId="20577"/>
        <pc:sldMkLst>
          <pc:docMk/>
          <pc:sldMk cId="3919145358" sldId="277"/>
        </pc:sldMkLst>
        <pc:spChg chg="mod">
          <ac:chgData name="Christoffer Østergaard Carstens" userId="5d542c86-40b2-4e4f-ab37-dc2fab4fc46a" providerId="ADAL" clId="{2229DCCF-F8F7-4152-9CAB-C5DA5C4C0833}" dt="2024-04-05T07:21:40.906" v="324" actId="20577"/>
          <ac:spMkLst>
            <pc:docMk/>
            <pc:sldMk cId="3919145358" sldId="277"/>
            <ac:spMk id="2" creationId="{36F541A9-D891-BCE6-E27E-8754CA2CBABA}"/>
          </ac:spMkLst>
        </pc:spChg>
        <pc:spChg chg="mod">
          <ac:chgData name="Christoffer Østergaard Carstens" userId="5d542c86-40b2-4e4f-ab37-dc2fab4fc46a" providerId="ADAL" clId="{2229DCCF-F8F7-4152-9CAB-C5DA5C4C0833}" dt="2024-04-05T07:21:32.189" v="287" actId="27636"/>
          <ac:spMkLst>
            <pc:docMk/>
            <pc:sldMk cId="3919145358" sldId="277"/>
            <ac:spMk id="3" creationId="{E7B132B9-71D4-DAFC-F810-514281ACF2FC}"/>
          </ac:spMkLst>
        </pc:spChg>
      </pc:sldChg>
      <pc:sldChg chg="addSp delSp modSp new mod setBg">
        <pc:chgData name="Christoffer Østergaard Carstens" userId="5d542c86-40b2-4e4f-ab37-dc2fab4fc46a" providerId="ADAL" clId="{2229DCCF-F8F7-4152-9CAB-C5DA5C4C0833}" dt="2024-04-05T07:24:38.649" v="417" actId="26606"/>
        <pc:sldMkLst>
          <pc:docMk/>
          <pc:sldMk cId="1072421207" sldId="278"/>
        </pc:sldMkLst>
        <pc:spChg chg="mod">
          <ac:chgData name="Christoffer Østergaard Carstens" userId="5d542c86-40b2-4e4f-ab37-dc2fab4fc46a" providerId="ADAL" clId="{2229DCCF-F8F7-4152-9CAB-C5DA5C4C0833}" dt="2024-04-05T07:24:38.649" v="417" actId="26606"/>
          <ac:spMkLst>
            <pc:docMk/>
            <pc:sldMk cId="1072421207" sldId="278"/>
            <ac:spMk id="2" creationId="{27D64322-0193-52FD-F6EF-B68D85B06BE1}"/>
          </ac:spMkLst>
        </pc:spChg>
        <pc:spChg chg="mod">
          <ac:chgData name="Christoffer Østergaard Carstens" userId="5d542c86-40b2-4e4f-ab37-dc2fab4fc46a" providerId="ADAL" clId="{2229DCCF-F8F7-4152-9CAB-C5DA5C4C0833}" dt="2024-04-05T07:24:38.649" v="417" actId="26606"/>
          <ac:spMkLst>
            <pc:docMk/>
            <pc:sldMk cId="1072421207" sldId="278"/>
            <ac:spMk id="3" creationId="{56CD325B-CD62-06B5-65D7-8E6AF17FFC26}"/>
          </ac:spMkLst>
        </pc:spChg>
        <pc:spChg chg="add del">
          <ac:chgData name="Christoffer Østergaard Carstens" userId="5d542c86-40b2-4e4f-ab37-dc2fab4fc46a" providerId="ADAL" clId="{2229DCCF-F8F7-4152-9CAB-C5DA5C4C0833}" dt="2024-04-05T07:24:38.649" v="417" actId="26606"/>
          <ac:spMkLst>
            <pc:docMk/>
            <pc:sldMk cId="1072421207" sldId="278"/>
            <ac:spMk id="10" creationId="{EDDBB197-D710-4A4F-A9CA-FD2177498BE8}"/>
          </ac:spMkLst>
        </pc:spChg>
        <pc:spChg chg="add del">
          <ac:chgData name="Christoffer Østergaard Carstens" userId="5d542c86-40b2-4e4f-ab37-dc2fab4fc46a" providerId="ADAL" clId="{2229DCCF-F8F7-4152-9CAB-C5DA5C4C0833}" dt="2024-04-05T07:24:38.649" v="417" actId="26606"/>
          <ac:spMkLst>
            <pc:docMk/>
            <pc:sldMk cId="1072421207" sldId="278"/>
            <ac:spMk id="12" creationId="{975D1CFA-2CDB-4B64-BD9F-85744E8DA12F}"/>
          </ac:spMkLst>
        </pc:spChg>
        <pc:grpChg chg="add del">
          <ac:chgData name="Christoffer Østergaard Carstens" userId="5d542c86-40b2-4e4f-ab37-dc2fab4fc46a" providerId="ADAL" clId="{2229DCCF-F8F7-4152-9CAB-C5DA5C4C0833}" dt="2024-04-05T07:24:38.649" v="417" actId="26606"/>
          <ac:grpSpMkLst>
            <pc:docMk/>
            <pc:sldMk cId="1072421207" sldId="278"/>
            <ac:grpSpMk id="14" creationId="{25EE5136-01F1-466C-962D-BA9B4C6757AA}"/>
          </ac:grpSpMkLst>
        </pc:grpChg>
        <pc:picChg chg="add del">
          <ac:chgData name="Christoffer Østergaard Carstens" userId="5d542c86-40b2-4e4f-ab37-dc2fab4fc46a" providerId="ADAL" clId="{2229DCCF-F8F7-4152-9CAB-C5DA5C4C0833}" dt="2024-04-05T07:24:38.649" v="417" actId="26606"/>
          <ac:picMkLst>
            <pc:docMk/>
            <pc:sldMk cId="1072421207" sldId="278"/>
            <ac:picMk id="7" creationId="{872EC5C5-98FF-4039-5621-7D640658643D}"/>
          </ac:picMkLst>
        </pc:picChg>
      </pc:sldChg>
      <pc:sldChg chg="modSp new mod">
        <pc:chgData name="Christoffer Østergaard Carstens" userId="5d542c86-40b2-4e4f-ab37-dc2fab4fc46a" providerId="ADAL" clId="{2229DCCF-F8F7-4152-9CAB-C5DA5C4C0833}" dt="2024-04-05T07:26:27.983" v="460" actId="27636"/>
        <pc:sldMkLst>
          <pc:docMk/>
          <pc:sldMk cId="2418246606" sldId="279"/>
        </pc:sldMkLst>
        <pc:spChg chg="mod">
          <ac:chgData name="Christoffer Østergaard Carstens" userId="5d542c86-40b2-4e4f-ab37-dc2fab4fc46a" providerId="ADAL" clId="{2229DCCF-F8F7-4152-9CAB-C5DA5C4C0833}" dt="2024-04-05T07:26:10.608" v="451" actId="20577"/>
          <ac:spMkLst>
            <pc:docMk/>
            <pc:sldMk cId="2418246606" sldId="279"/>
            <ac:spMk id="2" creationId="{65394383-B83F-064C-CC44-DF1CBD055F77}"/>
          </ac:spMkLst>
        </pc:spChg>
        <pc:spChg chg="mod">
          <ac:chgData name="Christoffer Østergaard Carstens" userId="5d542c86-40b2-4e4f-ab37-dc2fab4fc46a" providerId="ADAL" clId="{2229DCCF-F8F7-4152-9CAB-C5DA5C4C0833}" dt="2024-04-05T07:26:27.983" v="460" actId="27636"/>
          <ac:spMkLst>
            <pc:docMk/>
            <pc:sldMk cId="2418246606" sldId="279"/>
            <ac:spMk id="3" creationId="{0AFCE62A-0B74-C3A2-3764-826484BB527D}"/>
          </ac:spMkLst>
        </pc:spChg>
      </pc:sldChg>
    </pc:docChg>
  </pc:docChgLst>
  <pc:docChgLst>
    <pc:chgData name="Christoffer Østergaard Carstens" userId="5d542c86-40b2-4e4f-ab37-dc2fab4fc46a" providerId="ADAL" clId="{2CDBB5EB-B0EF-4D85-B68C-05A4B209470B}"/>
    <pc:docChg chg="undo custSel addSld delSld modSld">
      <pc:chgData name="Christoffer Østergaard Carstens" userId="5d542c86-40b2-4e4f-ab37-dc2fab4fc46a" providerId="ADAL" clId="{2CDBB5EB-B0EF-4D85-B68C-05A4B209470B}" dt="2022-08-28T19:04:59.782" v="1705" actId="6549"/>
      <pc:docMkLst>
        <pc:docMk/>
      </pc:docMkLst>
      <pc:sldChg chg="addSp delSp modSp mod">
        <pc:chgData name="Christoffer Østergaard Carstens" userId="5d542c86-40b2-4e4f-ab37-dc2fab4fc46a" providerId="ADAL" clId="{2CDBB5EB-B0EF-4D85-B68C-05A4B209470B}" dt="2022-08-28T18:56:05.495" v="1058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2CDBB5EB-B0EF-4D85-B68C-05A4B209470B}" dt="2022-08-28T18:44:52.066" v="42" actId="20577"/>
          <ac:spMkLst>
            <pc:docMk/>
            <pc:sldMk cId="834824033" sldId="256"/>
            <ac:spMk id="2" creationId="{CF317B45-C707-4F78-A046-9DB5738B0282}"/>
          </ac:spMkLst>
        </pc:spChg>
        <pc:picChg chg="del">
          <ac:chgData name="Christoffer Østergaard Carstens" userId="5d542c86-40b2-4e4f-ab37-dc2fab4fc46a" providerId="ADAL" clId="{2CDBB5EB-B0EF-4D85-B68C-05A4B209470B}" dt="2022-08-28T18:44:54.206" v="43" actId="478"/>
          <ac:picMkLst>
            <pc:docMk/>
            <pc:sldMk cId="834824033" sldId="256"/>
            <ac:picMk id="3" creationId="{1DDC2C20-254B-42AF-8C63-2DB8E07C55E9}"/>
          </ac:picMkLst>
        </pc:picChg>
        <pc:picChg chg="add mod">
          <ac:chgData name="Christoffer Østergaard Carstens" userId="5d542c86-40b2-4e4f-ab37-dc2fab4fc46a" providerId="ADAL" clId="{2CDBB5EB-B0EF-4D85-B68C-05A4B209470B}" dt="2022-08-28T18:56:05.495" v="1058" actId="1076"/>
          <ac:picMkLst>
            <pc:docMk/>
            <pc:sldMk cId="834824033" sldId="256"/>
            <ac:picMk id="1026" creationId="{F1F88887-D756-47F8-82A1-B210D27F813C}"/>
          </ac:picMkLst>
        </pc:picChg>
      </pc:sldChg>
      <pc:sldChg chg="modSp new mod">
        <pc:chgData name="Christoffer Østergaard Carstens" userId="5d542c86-40b2-4e4f-ab37-dc2fab4fc46a" providerId="ADAL" clId="{2CDBB5EB-B0EF-4D85-B68C-05A4B209470B}" dt="2022-08-28T18:47:09.112" v="178" actId="20577"/>
        <pc:sldMkLst>
          <pc:docMk/>
          <pc:sldMk cId="1266078965" sldId="257"/>
        </pc:sldMkLst>
        <pc:spChg chg="mod">
          <ac:chgData name="Christoffer Østergaard Carstens" userId="5d542c86-40b2-4e4f-ab37-dc2fab4fc46a" providerId="ADAL" clId="{2CDBB5EB-B0EF-4D85-B68C-05A4B209470B}" dt="2022-08-28T18:47:09.112" v="178" actId="20577"/>
          <ac:spMkLst>
            <pc:docMk/>
            <pc:sldMk cId="1266078965" sldId="257"/>
            <ac:spMk id="2" creationId="{C9EF36A4-1766-4578-BBD8-A51853CF565E}"/>
          </ac:spMkLst>
        </pc:spChg>
        <pc:spChg chg="mod">
          <ac:chgData name="Christoffer Østergaard Carstens" userId="5d542c86-40b2-4e4f-ab37-dc2fab4fc46a" providerId="ADAL" clId="{2CDBB5EB-B0EF-4D85-B68C-05A4B209470B}" dt="2022-08-28T18:47:01.699" v="154" actId="20577"/>
          <ac:spMkLst>
            <pc:docMk/>
            <pc:sldMk cId="1266078965" sldId="257"/>
            <ac:spMk id="3" creationId="{00089D7C-64A7-47EF-BF12-213A85D44F21}"/>
          </ac:spMkLst>
        </pc:spChg>
      </pc:sldChg>
      <pc:sldChg chg="modSp new mod">
        <pc:chgData name="Christoffer Østergaard Carstens" userId="5d542c86-40b2-4e4f-ab37-dc2fab4fc46a" providerId="ADAL" clId="{2CDBB5EB-B0EF-4D85-B68C-05A4B209470B}" dt="2022-08-28T18:48:03.691" v="318" actId="313"/>
        <pc:sldMkLst>
          <pc:docMk/>
          <pc:sldMk cId="1043164692" sldId="258"/>
        </pc:sldMkLst>
        <pc:spChg chg="mod">
          <ac:chgData name="Christoffer Østergaard Carstens" userId="5d542c86-40b2-4e4f-ab37-dc2fab4fc46a" providerId="ADAL" clId="{2CDBB5EB-B0EF-4D85-B68C-05A4B209470B}" dt="2022-08-28T18:47:17.745" v="195" actId="20577"/>
          <ac:spMkLst>
            <pc:docMk/>
            <pc:sldMk cId="1043164692" sldId="258"/>
            <ac:spMk id="2" creationId="{7CA60D63-FC45-4951-9445-DE96E82DA87A}"/>
          </ac:spMkLst>
        </pc:spChg>
        <pc:spChg chg="mod">
          <ac:chgData name="Christoffer Østergaard Carstens" userId="5d542c86-40b2-4e4f-ab37-dc2fab4fc46a" providerId="ADAL" clId="{2CDBB5EB-B0EF-4D85-B68C-05A4B209470B}" dt="2022-08-28T18:48:03.691" v="318" actId="313"/>
          <ac:spMkLst>
            <pc:docMk/>
            <pc:sldMk cId="1043164692" sldId="258"/>
            <ac:spMk id="3" creationId="{4A72BCEB-9F27-4377-B094-5F631010CFD2}"/>
          </ac:spMkLst>
        </pc:spChg>
      </pc:sldChg>
      <pc:sldChg chg="modSp new mod">
        <pc:chgData name="Christoffer Østergaard Carstens" userId="5d542c86-40b2-4e4f-ab37-dc2fab4fc46a" providerId="ADAL" clId="{2CDBB5EB-B0EF-4D85-B68C-05A4B209470B}" dt="2022-08-28T19:04:59.782" v="1705" actId="6549"/>
        <pc:sldMkLst>
          <pc:docMk/>
          <pc:sldMk cId="292985340" sldId="259"/>
        </pc:sldMkLst>
        <pc:spChg chg="mod">
          <ac:chgData name="Christoffer Østergaard Carstens" userId="5d542c86-40b2-4e4f-ab37-dc2fab4fc46a" providerId="ADAL" clId="{2CDBB5EB-B0EF-4D85-B68C-05A4B209470B}" dt="2022-08-28T19:04:18.660" v="1637" actId="20577"/>
          <ac:spMkLst>
            <pc:docMk/>
            <pc:sldMk cId="292985340" sldId="259"/>
            <ac:spMk id="2" creationId="{83F9AC7D-6770-4F50-BE73-561176B4E2C0}"/>
          </ac:spMkLst>
        </pc:spChg>
        <pc:spChg chg="mod">
          <ac:chgData name="Christoffer Østergaard Carstens" userId="5d542c86-40b2-4e4f-ab37-dc2fab4fc46a" providerId="ADAL" clId="{2CDBB5EB-B0EF-4D85-B68C-05A4B209470B}" dt="2022-08-28T19:04:59.782" v="1705" actId="6549"/>
          <ac:spMkLst>
            <pc:docMk/>
            <pc:sldMk cId="292985340" sldId="259"/>
            <ac:spMk id="3" creationId="{5AD28411-ECDC-4FBB-8CCD-7E77410854FB}"/>
          </ac:spMkLst>
        </pc:spChg>
      </pc:sldChg>
      <pc:sldChg chg="addSp delSp modSp new mod">
        <pc:chgData name="Christoffer Østergaard Carstens" userId="5d542c86-40b2-4e4f-ab37-dc2fab4fc46a" providerId="ADAL" clId="{2CDBB5EB-B0EF-4D85-B68C-05A4B209470B}" dt="2022-08-28T18:52:56.384" v="1007" actId="20577"/>
        <pc:sldMkLst>
          <pc:docMk/>
          <pc:sldMk cId="3180844943" sldId="260"/>
        </pc:sldMkLst>
        <pc:spChg chg="mod">
          <ac:chgData name="Christoffer Østergaard Carstens" userId="5d542c86-40b2-4e4f-ab37-dc2fab4fc46a" providerId="ADAL" clId="{2CDBB5EB-B0EF-4D85-B68C-05A4B209470B}" dt="2022-08-28T18:52:25.082" v="978" actId="20577"/>
          <ac:spMkLst>
            <pc:docMk/>
            <pc:sldMk cId="3180844943" sldId="260"/>
            <ac:spMk id="2" creationId="{91DB493E-E9C6-4AB2-A447-34F45146B31D}"/>
          </ac:spMkLst>
        </pc:spChg>
        <pc:spChg chg="add del mod">
          <ac:chgData name="Christoffer Østergaard Carstens" userId="5d542c86-40b2-4e4f-ab37-dc2fab4fc46a" providerId="ADAL" clId="{2CDBB5EB-B0EF-4D85-B68C-05A4B209470B}" dt="2022-08-28T18:52:56.384" v="1007" actId="20577"/>
          <ac:spMkLst>
            <pc:docMk/>
            <pc:sldMk cId="3180844943" sldId="260"/>
            <ac:spMk id="3" creationId="{D8308CB7-83C3-450A-92DA-B0B27C5DD5ED}"/>
          </ac:spMkLst>
        </pc:spChg>
        <pc:picChg chg="add del mod">
          <ac:chgData name="Christoffer Østergaard Carstens" userId="5d542c86-40b2-4e4f-ab37-dc2fab4fc46a" providerId="ADAL" clId="{2CDBB5EB-B0EF-4D85-B68C-05A4B209470B}" dt="2022-08-28T18:50:47.717" v="894"/>
          <ac:picMkLst>
            <pc:docMk/>
            <pc:sldMk cId="3180844943" sldId="260"/>
            <ac:picMk id="2050" creationId="{8A154857-9B01-4F0E-8095-4CE0988AF8AB}"/>
          </ac:picMkLst>
        </pc:picChg>
      </pc:sldChg>
      <pc:sldChg chg="modSp new mod">
        <pc:chgData name="Christoffer Østergaard Carstens" userId="5d542c86-40b2-4e4f-ab37-dc2fab4fc46a" providerId="ADAL" clId="{2CDBB5EB-B0EF-4D85-B68C-05A4B209470B}" dt="2022-08-28T18:52:22.219" v="973" actId="20577"/>
        <pc:sldMkLst>
          <pc:docMk/>
          <pc:sldMk cId="2521800498" sldId="261"/>
        </pc:sldMkLst>
        <pc:spChg chg="mod">
          <ac:chgData name="Christoffer Østergaard Carstens" userId="5d542c86-40b2-4e4f-ab37-dc2fab4fc46a" providerId="ADAL" clId="{2CDBB5EB-B0EF-4D85-B68C-05A4B209470B}" dt="2022-08-28T18:52:22.219" v="973" actId="20577"/>
          <ac:spMkLst>
            <pc:docMk/>
            <pc:sldMk cId="2521800498" sldId="261"/>
            <ac:spMk id="2" creationId="{3E835CAA-6D18-4E53-8AE3-53250DDDC6EC}"/>
          </ac:spMkLst>
        </pc:spChg>
        <pc:spChg chg="mod">
          <ac:chgData name="Christoffer Østergaard Carstens" userId="5d542c86-40b2-4e4f-ab37-dc2fab4fc46a" providerId="ADAL" clId="{2CDBB5EB-B0EF-4D85-B68C-05A4B209470B}" dt="2022-08-28T18:51:57.840" v="946" actId="20577"/>
          <ac:spMkLst>
            <pc:docMk/>
            <pc:sldMk cId="2521800498" sldId="261"/>
            <ac:spMk id="3" creationId="{4E8C9E03-51A8-4012-BFDF-BE0F6E3CBC2D}"/>
          </ac:spMkLst>
        </pc:spChg>
      </pc:sldChg>
      <pc:sldChg chg="modSp new mod">
        <pc:chgData name="Christoffer Østergaard Carstens" userId="5d542c86-40b2-4e4f-ab37-dc2fab4fc46a" providerId="ADAL" clId="{2CDBB5EB-B0EF-4D85-B68C-05A4B209470B}" dt="2022-08-28T18:52:38.441" v="982" actId="20577"/>
        <pc:sldMkLst>
          <pc:docMk/>
          <pc:sldMk cId="2701390319" sldId="262"/>
        </pc:sldMkLst>
        <pc:spChg chg="mod">
          <ac:chgData name="Christoffer Østergaard Carstens" userId="5d542c86-40b2-4e4f-ab37-dc2fab4fc46a" providerId="ADAL" clId="{2CDBB5EB-B0EF-4D85-B68C-05A4B209470B}" dt="2022-08-28T18:52:18.189" v="968" actId="20577"/>
          <ac:spMkLst>
            <pc:docMk/>
            <pc:sldMk cId="2701390319" sldId="262"/>
            <ac:spMk id="2" creationId="{5F512C9A-6C4A-475D-9E3B-470569524A4C}"/>
          </ac:spMkLst>
        </pc:spChg>
        <pc:spChg chg="mod">
          <ac:chgData name="Christoffer Østergaard Carstens" userId="5d542c86-40b2-4e4f-ab37-dc2fab4fc46a" providerId="ADAL" clId="{2CDBB5EB-B0EF-4D85-B68C-05A4B209470B}" dt="2022-08-28T18:52:38.441" v="982" actId="20577"/>
          <ac:spMkLst>
            <pc:docMk/>
            <pc:sldMk cId="2701390319" sldId="262"/>
            <ac:spMk id="3" creationId="{16346C7E-7F2F-4FA5-90A3-BAAB7983FCFA}"/>
          </ac:spMkLst>
        </pc:spChg>
      </pc:sldChg>
      <pc:sldChg chg="modSp new mod">
        <pc:chgData name="Christoffer Østergaard Carstens" userId="5d542c86-40b2-4e4f-ab37-dc2fab4fc46a" providerId="ADAL" clId="{2CDBB5EB-B0EF-4D85-B68C-05A4B209470B}" dt="2022-08-28T18:55:35.672" v="1057" actId="12"/>
        <pc:sldMkLst>
          <pc:docMk/>
          <pc:sldMk cId="558395239" sldId="263"/>
        </pc:sldMkLst>
        <pc:spChg chg="mod">
          <ac:chgData name="Christoffer Østergaard Carstens" userId="5d542c86-40b2-4e4f-ab37-dc2fab4fc46a" providerId="ADAL" clId="{2CDBB5EB-B0EF-4D85-B68C-05A4B209470B}" dt="2022-08-28T18:53:12.209" v="1053" actId="20577"/>
          <ac:spMkLst>
            <pc:docMk/>
            <pc:sldMk cId="558395239" sldId="263"/>
            <ac:spMk id="2" creationId="{93593F8B-BE4D-4C8E-9FF6-E96A685E71F1}"/>
          </ac:spMkLst>
        </pc:spChg>
        <pc:spChg chg="mod">
          <ac:chgData name="Christoffer Østergaard Carstens" userId="5d542c86-40b2-4e4f-ab37-dc2fab4fc46a" providerId="ADAL" clId="{2CDBB5EB-B0EF-4D85-B68C-05A4B209470B}" dt="2022-08-28T18:55:35.672" v="1057" actId="12"/>
          <ac:spMkLst>
            <pc:docMk/>
            <pc:sldMk cId="558395239" sldId="263"/>
            <ac:spMk id="3" creationId="{85F51976-CF8D-4F09-AEC5-A7068A032C6C}"/>
          </ac:spMkLst>
        </pc:spChg>
      </pc:sldChg>
      <pc:sldChg chg="addSp delSp modSp new mod">
        <pc:chgData name="Christoffer Østergaard Carstens" userId="5d542c86-40b2-4e4f-ab37-dc2fab4fc46a" providerId="ADAL" clId="{2CDBB5EB-B0EF-4D85-B68C-05A4B209470B}" dt="2022-08-28T19:03:09.939" v="1616" actId="20577"/>
        <pc:sldMkLst>
          <pc:docMk/>
          <pc:sldMk cId="753736288" sldId="264"/>
        </pc:sldMkLst>
        <pc:spChg chg="mod">
          <ac:chgData name="Christoffer Østergaard Carstens" userId="5d542c86-40b2-4e4f-ab37-dc2fab4fc46a" providerId="ADAL" clId="{2CDBB5EB-B0EF-4D85-B68C-05A4B209470B}" dt="2022-08-28T18:57:14.637" v="1272" actId="20577"/>
          <ac:spMkLst>
            <pc:docMk/>
            <pc:sldMk cId="753736288" sldId="264"/>
            <ac:spMk id="2" creationId="{91E0DD7D-2158-486E-9223-6CC04C178174}"/>
          </ac:spMkLst>
        </pc:spChg>
        <pc:spChg chg="del mod">
          <ac:chgData name="Christoffer Østergaard Carstens" userId="5d542c86-40b2-4e4f-ab37-dc2fab4fc46a" providerId="ADAL" clId="{2CDBB5EB-B0EF-4D85-B68C-05A4B209470B}" dt="2022-08-28T18:57:42.271" v="1274" actId="3680"/>
          <ac:spMkLst>
            <pc:docMk/>
            <pc:sldMk cId="753736288" sldId="264"/>
            <ac:spMk id="3" creationId="{39F3DCF6-4607-43DA-B33A-3EFD308B9B94}"/>
          </ac:spMkLst>
        </pc:spChg>
        <pc:graphicFrameChg chg="add mod ord modGraphic">
          <ac:chgData name="Christoffer Østergaard Carstens" userId="5d542c86-40b2-4e4f-ab37-dc2fab4fc46a" providerId="ADAL" clId="{2CDBB5EB-B0EF-4D85-B68C-05A4B209470B}" dt="2022-08-28T19:03:09.939" v="1616" actId="20577"/>
          <ac:graphicFrameMkLst>
            <pc:docMk/>
            <pc:sldMk cId="753736288" sldId="264"/>
            <ac:graphicFrameMk id="4" creationId="{8DF4C1C8-30F3-4DD3-BCBE-7EC3F185DF0F}"/>
          </ac:graphicFrameMkLst>
        </pc:graphicFrameChg>
      </pc:sldChg>
      <pc:sldChg chg="del">
        <pc:chgData name="Christoffer Østergaard Carstens" userId="5d542c86-40b2-4e4f-ab37-dc2fab4fc46a" providerId="ADAL" clId="{2CDBB5EB-B0EF-4D85-B68C-05A4B209470B}" dt="2022-08-28T18:46:32.108" v="47" actId="47"/>
        <pc:sldMkLst>
          <pc:docMk/>
          <pc:sldMk cId="1258072497" sldId="269"/>
        </pc:sldMkLst>
      </pc:sldChg>
      <pc:sldChg chg="del">
        <pc:chgData name="Christoffer Østergaard Carstens" userId="5d542c86-40b2-4e4f-ab37-dc2fab4fc46a" providerId="ADAL" clId="{2CDBB5EB-B0EF-4D85-B68C-05A4B209470B}" dt="2022-08-28T18:46:34.125" v="52" actId="47"/>
        <pc:sldMkLst>
          <pc:docMk/>
          <pc:sldMk cId="2704304503" sldId="270"/>
        </pc:sldMkLst>
      </pc:sldChg>
      <pc:sldChg chg="del">
        <pc:chgData name="Christoffer Østergaard Carstens" userId="5d542c86-40b2-4e4f-ab37-dc2fab4fc46a" providerId="ADAL" clId="{2CDBB5EB-B0EF-4D85-B68C-05A4B209470B}" dt="2022-08-28T18:46:33.361" v="48" actId="47"/>
        <pc:sldMkLst>
          <pc:docMk/>
          <pc:sldMk cId="4229218957" sldId="271"/>
        </pc:sldMkLst>
      </pc:sldChg>
      <pc:sldChg chg="del">
        <pc:chgData name="Christoffer Østergaard Carstens" userId="5d542c86-40b2-4e4f-ab37-dc2fab4fc46a" providerId="ADAL" clId="{2CDBB5EB-B0EF-4D85-B68C-05A4B209470B}" dt="2022-08-28T18:46:33.531" v="49" actId="47"/>
        <pc:sldMkLst>
          <pc:docMk/>
          <pc:sldMk cId="1913284281" sldId="272"/>
        </pc:sldMkLst>
      </pc:sldChg>
      <pc:sldChg chg="del">
        <pc:chgData name="Christoffer Østergaard Carstens" userId="5d542c86-40b2-4e4f-ab37-dc2fab4fc46a" providerId="ADAL" clId="{2CDBB5EB-B0EF-4D85-B68C-05A4B209470B}" dt="2022-08-28T18:46:34.577" v="54" actId="47"/>
        <pc:sldMkLst>
          <pc:docMk/>
          <pc:sldMk cId="4228587267" sldId="273"/>
        </pc:sldMkLst>
      </pc:sldChg>
      <pc:sldChg chg="del">
        <pc:chgData name="Christoffer Østergaard Carstens" userId="5d542c86-40b2-4e4f-ab37-dc2fab4fc46a" providerId="ADAL" clId="{2CDBB5EB-B0EF-4D85-B68C-05A4B209470B}" dt="2022-08-28T18:46:34.322" v="53" actId="47"/>
        <pc:sldMkLst>
          <pc:docMk/>
          <pc:sldMk cId="2689796239" sldId="274"/>
        </pc:sldMkLst>
      </pc:sldChg>
      <pc:sldChg chg="del">
        <pc:chgData name="Christoffer Østergaard Carstens" userId="5d542c86-40b2-4e4f-ab37-dc2fab4fc46a" providerId="ADAL" clId="{2CDBB5EB-B0EF-4D85-B68C-05A4B209470B}" dt="2022-08-28T18:46:35.164" v="55" actId="47"/>
        <pc:sldMkLst>
          <pc:docMk/>
          <pc:sldMk cId="2690569492" sldId="275"/>
        </pc:sldMkLst>
      </pc:sldChg>
      <pc:sldChg chg="del">
        <pc:chgData name="Christoffer Østergaard Carstens" userId="5d542c86-40b2-4e4f-ab37-dc2fab4fc46a" providerId="ADAL" clId="{2CDBB5EB-B0EF-4D85-B68C-05A4B209470B}" dt="2022-08-28T18:46:33.742" v="50" actId="47"/>
        <pc:sldMkLst>
          <pc:docMk/>
          <pc:sldMk cId="3863267929" sldId="276"/>
        </pc:sldMkLst>
      </pc:sldChg>
      <pc:sldChg chg="del">
        <pc:chgData name="Christoffer Østergaard Carstens" userId="5d542c86-40b2-4e4f-ab37-dc2fab4fc46a" providerId="ADAL" clId="{2CDBB5EB-B0EF-4D85-B68C-05A4B209470B}" dt="2022-08-28T18:46:33.885" v="51" actId="47"/>
        <pc:sldMkLst>
          <pc:docMk/>
          <pc:sldMk cId="108151239" sldId="277"/>
        </pc:sldMkLst>
      </pc:sldChg>
    </pc:docChg>
  </pc:docChgLst>
  <pc:docChgLst>
    <pc:chgData name="Christoffer Østergaard Carstens" userId="5d542c86-40b2-4e4f-ab37-dc2fab4fc46a" providerId="ADAL" clId="{101FA3E6-0FAB-4121-937B-54D251A41998}"/>
    <pc:docChg chg="undo redo custSel addSld delSld modSld">
      <pc:chgData name="Christoffer Østergaard Carstens" userId="5d542c86-40b2-4e4f-ab37-dc2fab4fc46a" providerId="ADAL" clId="{101FA3E6-0FAB-4121-937B-54D251A41998}" dt="2024-08-22T08:46:17.833" v="558" actId="1036"/>
      <pc:docMkLst>
        <pc:docMk/>
      </pc:docMkLst>
      <pc:sldChg chg="add">
        <pc:chgData name="Christoffer Østergaard Carstens" userId="5d542c86-40b2-4e4f-ab37-dc2fab4fc46a" providerId="ADAL" clId="{101FA3E6-0FAB-4121-937B-54D251A41998}" dt="2024-08-22T08:40:02.082" v="338"/>
        <pc:sldMkLst>
          <pc:docMk/>
          <pc:sldMk cId="403947778" sldId="303"/>
        </pc:sldMkLst>
      </pc:sldChg>
      <pc:sldChg chg="add">
        <pc:chgData name="Christoffer Østergaard Carstens" userId="5d542c86-40b2-4e4f-ab37-dc2fab4fc46a" providerId="ADAL" clId="{101FA3E6-0FAB-4121-937B-54D251A41998}" dt="2024-08-22T08:40:02.082" v="338"/>
        <pc:sldMkLst>
          <pc:docMk/>
          <pc:sldMk cId="1511835469" sldId="304"/>
        </pc:sldMkLst>
      </pc:sldChg>
      <pc:sldChg chg="add">
        <pc:chgData name="Christoffer Østergaard Carstens" userId="5d542c86-40b2-4e4f-ab37-dc2fab4fc46a" providerId="ADAL" clId="{101FA3E6-0FAB-4121-937B-54D251A41998}" dt="2024-08-22T08:40:02.082" v="338"/>
        <pc:sldMkLst>
          <pc:docMk/>
          <pc:sldMk cId="628958038" sldId="305"/>
        </pc:sldMkLst>
      </pc:sldChg>
      <pc:sldChg chg="delSp modSp add setBg delDesignElem">
        <pc:chgData name="Christoffer Østergaard Carstens" userId="5d542c86-40b2-4e4f-ab37-dc2fab4fc46a" providerId="ADAL" clId="{101FA3E6-0FAB-4121-937B-54D251A41998}" dt="2024-08-22T08:46:17.833" v="558" actId="1036"/>
        <pc:sldMkLst>
          <pc:docMk/>
          <pc:sldMk cId="1539272872" sldId="306"/>
        </pc:sldMkLst>
        <pc:spChg chg="del">
          <ac:chgData name="Christoffer Østergaard Carstens" userId="5d542c86-40b2-4e4f-ab37-dc2fab4fc46a" providerId="ADAL" clId="{101FA3E6-0FAB-4121-937B-54D251A41998}" dt="2024-08-22T08:45:22.415" v="361"/>
          <ac:spMkLst>
            <pc:docMk/>
            <pc:sldMk cId="1539272872" sldId="306"/>
            <ac:spMk id="1031" creationId="{16C5FA50-8D52-4617-AF91-5C7B1C8352F1}"/>
          </ac:spMkLst>
        </pc:spChg>
        <pc:spChg chg="del">
          <ac:chgData name="Christoffer Østergaard Carstens" userId="5d542c86-40b2-4e4f-ab37-dc2fab4fc46a" providerId="ADAL" clId="{101FA3E6-0FAB-4121-937B-54D251A41998}" dt="2024-08-22T08:45:22.415" v="361"/>
          <ac:spMkLst>
            <pc:docMk/>
            <pc:sldMk cId="1539272872" sldId="306"/>
            <ac:spMk id="1033" creationId="{E223798C-12AD-4B0C-A50C-D676347D67CF}"/>
          </ac:spMkLst>
        </pc:spChg>
        <pc:picChg chg="mod">
          <ac:chgData name="Christoffer Østergaard Carstens" userId="5d542c86-40b2-4e4f-ab37-dc2fab4fc46a" providerId="ADAL" clId="{101FA3E6-0FAB-4121-937B-54D251A41998}" dt="2024-08-22T08:46:17.833" v="558" actId="1036"/>
          <ac:picMkLst>
            <pc:docMk/>
            <pc:sldMk cId="1539272872" sldId="306"/>
            <ac:picMk id="1026" creationId="{4CB42FF2-6854-65CB-CFA9-408F890A4920}"/>
          </ac:picMkLst>
        </pc:picChg>
      </pc:sldChg>
      <pc:sldChg chg="del">
        <pc:chgData name="Christoffer Østergaard Carstens" userId="5d542c86-40b2-4e4f-ab37-dc2fab4fc46a" providerId="ADAL" clId="{101FA3E6-0FAB-4121-937B-54D251A41998}" dt="2024-08-22T08:25:32.686" v="45" actId="47"/>
        <pc:sldMkLst>
          <pc:docMk/>
          <pc:sldMk cId="2629843616" sldId="1959"/>
        </pc:sldMkLst>
      </pc:sldChg>
      <pc:sldChg chg="addSp delSp modSp mod">
        <pc:chgData name="Christoffer Østergaard Carstens" userId="5d542c86-40b2-4e4f-ab37-dc2fab4fc46a" providerId="ADAL" clId="{101FA3E6-0FAB-4121-937B-54D251A41998}" dt="2024-08-22T08:40:42.210" v="340" actId="26606"/>
        <pc:sldMkLst>
          <pc:docMk/>
          <pc:sldMk cId="1698665380" sldId="2030"/>
        </pc:sldMkLst>
        <pc:spChg chg="mod">
          <ac:chgData name="Christoffer Østergaard Carstens" userId="5d542c86-40b2-4e4f-ab37-dc2fab4fc46a" providerId="ADAL" clId="{101FA3E6-0FAB-4121-937B-54D251A41998}" dt="2024-08-22T08:40:42.210" v="340" actId="26606"/>
          <ac:spMkLst>
            <pc:docMk/>
            <pc:sldMk cId="1698665380" sldId="2030"/>
            <ac:spMk id="2" creationId="{8D7B73C6-ED70-4F46-EFB2-55E4B97780E4}"/>
          </ac:spMkLst>
        </pc:spChg>
        <pc:spChg chg="mod">
          <ac:chgData name="Christoffer Østergaard Carstens" userId="5d542c86-40b2-4e4f-ab37-dc2fab4fc46a" providerId="ADAL" clId="{101FA3E6-0FAB-4121-937B-54D251A41998}" dt="2024-08-22T08:40:42.210" v="340" actId="26606"/>
          <ac:spMkLst>
            <pc:docMk/>
            <pc:sldMk cId="1698665380" sldId="2030"/>
            <ac:spMk id="3" creationId="{34E4EC69-0ED7-871A-23EC-E04B08DB6E82}"/>
          </ac:spMkLst>
        </pc:spChg>
        <pc:spChg chg="del">
          <ac:chgData name="Christoffer Østergaard Carstens" userId="5d542c86-40b2-4e4f-ab37-dc2fab4fc46a" providerId="ADAL" clId="{101FA3E6-0FAB-4121-937B-54D251A41998}" dt="2024-08-22T08:40:42.210" v="340" actId="26606"/>
          <ac:spMkLst>
            <pc:docMk/>
            <pc:sldMk cId="1698665380" sldId="2030"/>
            <ac:spMk id="9231" creationId="{3C54F4CE-85F0-46ED-80DA-9518C9251AD1}"/>
          </ac:spMkLst>
        </pc:spChg>
        <pc:spChg chg="del">
          <ac:chgData name="Christoffer Østergaard Carstens" userId="5d542c86-40b2-4e4f-ab37-dc2fab4fc46a" providerId="ADAL" clId="{101FA3E6-0FAB-4121-937B-54D251A41998}" dt="2024-08-22T08:40:42.210" v="340" actId="26606"/>
          <ac:spMkLst>
            <pc:docMk/>
            <pc:sldMk cId="1698665380" sldId="2030"/>
            <ac:spMk id="9233" creationId="{DADD1FCA-8ACB-4958-81DD-4CDD6D3E1921}"/>
          </ac:spMkLst>
        </pc:spChg>
        <pc:spChg chg="add">
          <ac:chgData name="Christoffer Østergaard Carstens" userId="5d542c86-40b2-4e4f-ab37-dc2fab4fc46a" providerId="ADAL" clId="{101FA3E6-0FAB-4121-937B-54D251A41998}" dt="2024-08-22T08:40:42.210" v="340" actId="26606"/>
          <ac:spMkLst>
            <pc:docMk/>
            <pc:sldMk cId="1698665380" sldId="2030"/>
            <ac:spMk id="9238" creationId="{E91DC736-0EF8-4F87-9146-EBF1D2EE4D3D}"/>
          </ac:spMkLst>
        </pc:spChg>
        <pc:spChg chg="add">
          <ac:chgData name="Christoffer Østergaard Carstens" userId="5d542c86-40b2-4e4f-ab37-dc2fab4fc46a" providerId="ADAL" clId="{101FA3E6-0FAB-4121-937B-54D251A41998}" dt="2024-08-22T08:40:42.210" v="340" actId="26606"/>
          <ac:spMkLst>
            <pc:docMk/>
            <pc:sldMk cId="1698665380" sldId="2030"/>
            <ac:spMk id="9240" creationId="{097CD68E-23E3-4007-8847-CD0944C4F7BE}"/>
          </ac:spMkLst>
        </pc:spChg>
        <pc:spChg chg="add">
          <ac:chgData name="Christoffer Østergaard Carstens" userId="5d542c86-40b2-4e4f-ab37-dc2fab4fc46a" providerId="ADAL" clId="{101FA3E6-0FAB-4121-937B-54D251A41998}" dt="2024-08-22T08:40:42.210" v="340" actId="26606"/>
          <ac:spMkLst>
            <pc:docMk/>
            <pc:sldMk cId="1698665380" sldId="2030"/>
            <ac:spMk id="9242" creationId="{AF2F604E-43BE-4DC3-B983-E071523364F8}"/>
          </ac:spMkLst>
        </pc:spChg>
        <pc:spChg chg="add">
          <ac:chgData name="Christoffer Østergaard Carstens" userId="5d542c86-40b2-4e4f-ab37-dc2fab4fc46a" providerId="ADAL" clId="{101FA3E6-0FAB-4121-937B-54D251A41998}" dt="2024-08-22T08:40:42.210" v="340" actId="26606"/>
          <ac:spMkLst>
            <pc:docMk/>
            <pc:sldMk cId="1698665380" sldId="2030"/>
            <ac:spMk id="9244" creationId="{08C9B587-E65E-4B52-B37C-ABEBB6E87928}"/>
          </ac:spMkLst>
        </pc:spChg>
        <pc:picChg chg="del">
          <ac:chgData name="Christoffer Østergaard Carstens" userId="5d542c86-40b2-4e4f-ab37-dc2fab4fc46a" providerId="ADAL" clId="{101FA3E6-0FAB-4121-937B-54D251A41998}" dt="2024-08-22T08:25:41.125" v="54" actId="478"/>
          <ac:picMkLst>
            <pc:docMk/>
            <pc:sldMk cId="1698665380" sldId="2030"/>
            <ac:picMk id="1026" creationId="{4BE7F984-E761-EC7A-BEC8-6BD2A51CB077}"/>
          </ac:picMkLst>
        </pc:picChg>
        <pc:picChg chg="add mod ord">
          <ac:chgData name="Christoffer Østergaard Carstens" userId="5d542c86-40b2-4e4f-ab37-dc2fab4fc46a" providerId="ADAL" clId="{101FA3E6-0FAB-4121-937B-54D251A41998}" dt="2024-08-22T08:40:42.210" v="340" actId="26606"/>
          <ac:picMkLst>
            <pc:docMk/>
            <pc:sldMk cId="1698665380" sldId="2030"/>
            <ac:picMk id="3074" creationId="{374C3FED-49FC-AF77-BE55-D8CAFACB359B}"/>
          </ac:picMkLst>
        </pc:picChg>
      </pc:sldChg>
      <pc:sldChg chg="del">
        <pc:chgData name="Christoffer Østergaard Carstens" userId="5d542c86-40b2-4e4f-ab37-dc2fab4fc46a" providerId="ADAL" clId="{101FA3E6-0FAB-4121-937B-54D251A41998}" dt="2024-08-22T08:25:36.890" v="53" actId="47"/>
        <pc:sldMkLst>
          <pc:docMk/>
          <pc:sldMk cId="16269026" sldId="2033"/>
        </pc:sldMkLst>
      </pc:sldChg>
      <pc:sldChg chg="modSp new mod">
        <pc:chgData name="Christoffer Østergaard Carstens" userId="5d542c86-40b2-4e4f-ab37-dc2fab4fc46a" providerId="ADAL" clId="{101FA3E6-0FAB-4121-937B-54D251A41998}" dt="2024-08-22T08:40:49.709" v="359" actId="20577"/>
        <pc:sldMkLst>
          <pc:docMk/>
          <pc:sldMk cId="2418976375" sldId="2035"/>
        </pc:sldMkLst>
        <pc:spChg chg="mod">
          <ac:chgData name="Christoffer Østergaard Carstens" userId="5d542c86-40b2-4e4f-ab37-dc2fab4fc46a" providerId="ADAL" clId="{101FA3E6-0FAB-4121-937B-54D251A41998}" dt="2024-08-22T08:40:49.709" v="359" actId="20577"/>
          <ac:spMkLst>
            <pc:docMk/>
            <pc:sldMk cId="2418976375" sldId="2035"/>
            <ac:spMk id="2" creationId="{9D0FD7AB-6B62-B5B2-8C17-A0989722AF9F}"/>
          </ac:spMkLst>
        </pc:spChg>
        <pc:spChg chg="mod">
          <ac:chgData name="Christoffer Østergaard Carstens" userId="5d542c86-40b2-4e4f-ab37-dc2fab4fc46a" providerId="ADAL" clId="{101FA3E6-0FAB-4121-937B-54D251A41998}" dt="2024-08-22T08:31:51.517" v="277" actId="313"/>
          <ac:spMkLst>
            <pc:docMk/>
            <pc:sldMk cId="2418976375" sldId="2035"/>
            <ac:spMk id="3" creationId="{FBFB7C12-6666-ADEC-0E90-D2AF2DEFDE77}"/>
          </ac:spMkLst>
        </pc:spChg>
      </pc:sldChg>
      <pc:sldChg chg="addSp modSp new mod">
        <pc:chgData name="Christoffer Østergaard Carstens" userId="5d542c86-40b2-4e4f-ab37-dc2fab4fc46a" providerId="ADAL" clId="{101FA3E6-0FAB-4121-937B-54D251A41998}" dt="2024-08-22T08:32:54.063" v="290" actId="1076"/>
        <pc:sldMkLst>
          <pc:docMk/>
          <pc:sldMk cId="2112187124" sldId="2036"/>
        </pc:sldMkLst>
        <pc:spChg chg="mod">
          <ac:chgData name="Christoffer Østergaard Carstens" userId="5d542c86-40b2-4e4f-ab37-dc2fab4fc46a" providerId="ADAL" clId="{101FA3E6-0FAB-4121-937B-54D251A41998}" dt="2024-08-22T08:32:54.063" v="290" actId="1076"/>
          <ac:spMkLst>
            <pc:docMk/>
            <pc:sldMk cId="2112187124" sldId="2036"/>
            <ac:spMk id="2" creationId="{0C59BC5A-16DC-3EB0-F3E9-40B481870208}"/>
          </ac:spMkLst>
        </pc:spChg>
        <pc:picChg chg="add mod">
          <ac:chgData name="Christoffer Østergaard Carstens" userId="5d542c86-40b2-4e4f-ab37-dc2fab4fc46a" providerId="ADAL" clId="{101FA3E6-0FAB-4121-937B-54D251A41998}" dt="2024-08-22T08:32:33.372" v="283" actId="1076"/>
          <ac:picMkLst>
            <pc:docMk/>
            <pc:sldMk cId="2112187124" sldId="2036"/>
            <ac:picMk id="1026" creationId="{23A3A252-9CCE-3501-2F0E-F6ACFC4A621E}"/>
          </ac:picMkLst>
        </pc:picChg>
      </pc:sldChg>
      <pc:sldChg chg="addSp modSp new mod">
        <pc:chgData name="Christoffer Østergaard Carstens" userId="5d542c86-40b2-4e4f-ab37-dc2fab4fc46a" providerId="ADAL" clId="{101FA3E6-0FAB-4121-937B-54D251A41998}" dt="2024-08-22T08:33:43.653" v="318" actId="14100"/>
        <pc:sldMkLst>
          <pc:docMk/>
          <pc:sldMk cId="2941552119" sldId="2037"/>
        </pc:sldMkLst>
        <pc:spChg chg="mod">
          <ac:chgData name="Christoffer Østergaard Carstens" userId="5d542c86-40b2-4e4f-ab37-dc2fab4fc46a" providerId="ADAL" clId="{101FA3E6-0FAB-4121-937B-54D251A41998}" dt="2024-08-22T08:33:38.185" v="317" actId="20577"/>
          <ac:spMkLst>
            <pc:docMk/>
            <pc:sldMk cId="2941552119" sldId="2037"/>
            <ac:spMk id="2" creationId="{CEAAEF82-2124-5A79-BD12-4BA880CA28BF}"/>
          </ac:spMkLst>
        </pc:spChg>
        <pc:picChg chg="add mod">
          <ac:chgData name="Christoffer Østergaard Carstens" userId="5d542c86-40b2-4e4f-ab37-dc2fab4fc46a" providerId="ADAL" clId="{101FA3E6-0FAB-4121-937B-54D251A41998}" dt="2024-08-22T08:33:43.653" v="318" actId="14100"/>
          <ac:picMkLst>
            <pc:docMk/>
            <pc:sldMk cId="2941552119" sldId="2037"/>
            <ac:picMk id="5" creationId="{A10FFAA7-2CF3-7F03-E891-A3A840B8C672}"/>
          </ac:picMkLst>
        </pc:picChg>
      </pc:sldChg>
      <pc:sldChg chg="del">
        <pc:chgData name="Christoffer Østergaard Carstens" userId="5d542c86-40b2-4e4f-ab37-dc2fab4fc46a" providerId="ADAL" clId="{101FA3E6-0FAB-4121-937B-54D251A41998}" dt="2024-08-22T08:25:32.545" v="44" actId="47"/>
        <pc:sldMkLst>
          <pc:docMk/>
          <pc:sldMk cId="3258190670" sldId="2037"/>
        </pc:sldMkLst>
      </pc:sldChg>
      <pc:sldChg chg="del">
        <pc:chgData name="Christoffer Østergaard Carstens" userId="5d542c86-40b2-4e4f-ab37-dc2fab4fc46a" providerId="ADAL" clId="{101FA3E6-0FAB-4121-937B-54D251A41998}" dt="2024-08-22T08:25:31.931" v="41" actId="47"/>
        <pc:sldMkLst>
          <pc:docMk/>
          <pc:sldMk cId="2608731304" sldId="2038"/>
        </pc:sldMkLst>
      </pc:sldChg>
      <pc:sldChg chg="addSp modSp new mod">
        <pc:chgData name="Christoffer Østergaard Carstens" userId="5d542c86-40b2-4e4f-ab37-dc2fab4fc46a" providerId="ADAL" clId="{101FA3E6-0FAB-4121-937B-54D251A41998}" dt="2024-08-22T08:34:20.758" v="329" actId="1076"/>
        <pc:sldMkLst>
          <pc:docMk/>
          <pc:sldMk cId="3690217245" sldId="2038"/>
        </pc:sldMkLst>
        <pc:spChg chg="mod">
          <ac:chgData name="Christoffer Østergaard Carstens" userId="5d542c86-40b2-4e4f-ab37-dc2fab4fc46a" providerId="ADAL" clId="{101FA3E6-0FAB-4121-937B-54D251A41998}" dt="2024-08-22T08:34:16.833" v="328" actId="14100"/>
          <ac:spMkLst>
            <pc:docMk/>
            <pc:sldMk cId="3690217245" sldId="2038"/>
            <ac:spMk id="2" creationId="{D286EB96-B332-186D-8343-BCEDD788B005}"/>
          </ac:spMkLst>
        </pc:spChg>
        <pc:picChg chg="add mod">
          <ac:chgData name="Christoffer Østergaard Carstens" userId="5d542c86-40b2-4e4f-ab37-dc2fab4fc46a" providerId="ADAL" clId="{101FA3E6-0FAB-4121-937B-54D251A41998}" dt="2024-08-22T08:34:20.758" v="329" actId="1076"/>
          <ac:picMkLst>
            <pc:docMk/>
            <pc:sldMk cId="3690217245" sldId="2038"/>
            <ac:picMk id="2050" creationId="{063C2383-750F-E783-4E30-3959AAE2BA93}"/>
          </ac:picMkLst>
        </pc:picChg>
      </pc:sldChg>
      <pc:sldChg chg="modSp new mod">
        <pc:chgData name="Christoffer Østergaard Carstens" userId="5d542c86-40b2-4e4f-ab37-dc2fab4fc46a" providerId="ADAL" clId="{101FA3E6-0FAB-4121-937B-54D251A41998}" dt="2024-08-22T08:38:20.185" v="335" actId="20577"/>
        <pc:sldMkLst>
          <pc:docMk/>
          <pc:sldMk cId="267765739" sldId="2039"/>
        </pc:sldMkLst>
        <pc:spChg chg="mod">
          <ac:chgData name="Christoffer Østergaard Carstens" userId="5d542c86-40b2-4e4f-ab37-dc2fab4fc46a" providerId="ADAL" clId="{101FA3E6-0FAB-4121-937B-54D251A41998}" dt="2024-08-22T08:38:20.185" v="335" actId="20577"/>
          <ac:spMkLst>
            <pc:docMk/>
            <pc:sldMk cId="267765739" sldId="2039"/>
            <ac:spMk id="3" creationId="{4F876FD5-7DFC-878B-328D-33317EE70F6F}"/>
          </ac:spMkLst>
        </pc:spChg>
      </pc:sldChg>
      <pc:sldChg chg="del">
        <pc:chgData name="Christoffer Østergaard Carstens" userId="5d542c86-40b2-4e4f-ab37-dc2fab4fc46a" providerId="ADAL" clId="{101FA3E6-0FAB-4121-937B-54D251A41998}" dt="2024-08-22T08:25:32.215" v="42" actId="47"/>
        <pc:sldMkLst>
          <pc:docMk/>
          <pc:sldMk cId="271798299" sldId="2039"/>
        </pc:sldMkLst>
      </pc:sldChg>
      <pc:sldChg chg="new del">
        <pc:chgData name="Christoffer Østergaard Carstens" userId="5d542c86-40b2-4e4f-ab37-dc2fab4fc46a" providerId="ADAL" clId="{101FA3E6-0FAB-4121-937B-54D251A41998}" dt="2024-08-22T08:39:59.932" v="337" actId="47"/>
        <pc:sldMkLst>
          <pc:docMk/>
          <pc:sldMk cId="1362524247" sldId="2040"/>
        </pc:sldMkLst>
      </pc:sldChg>
      <pc:sldChg chg="modSp new mod">
        <pc:chgData name="Christoffer Østergaard Carstens" userId="5d542c86-40b2-4e4f-ab37-dc2fab4fc46a" providerId="ADAL" clId="{101FA3E6-0FAB-4121-937B-54D251A41998}" dt="2024-08-22T08:46:12.097" v="557" actId="12"/>
        <pc:sldMkLst>
          <pc:docMk/>
          <pc:sldMk cId="1928458305" sldId="2040"/>
        </pc:sldMkLst>
        <pc:spChg chg="mod">
          <ac:chgData name="Christoffer Østergaard Carstens" userId="5d542c86-40b2-4e4f-ab37-dc2fab4fc46a" providerId="ADAL" clId="{101FA3E6-0FAB-4121-937B-54D251A41998}" dt="2024-08-22T08:45:27.200" v="369" actId="20577"/>
          <ac:spMkLst>
            <pc:docMk/>
            <pc:sldMk cId="1928458305" sldId="2040"/>
            <ac:spMk id="2" creationId="{33418AB6-C850-04FF-8041-64E063016B57}"/>
          </ac:spMkLst>
        </pc:spChg>
        <pc:spChg chg="mod">
          <ac:chgData name="Christoffer Østergaard Carstens" userId="5d542c86-40b2-4e4f-ab37-dc2fab4fc46a" providerId="ADAL" clId="{101FA3E6-0FAB-4121-937B-54D251A41998}" dt="2024-08-22T08:46:12.097" v="557" actId="12"/>
          <ac:spMkLst>
            <pc:docMk/>
            <pc:sldMk cId="1928458305" sldId="2040"/>
            <ac:spMk id="3" creationId="{57325F38-C48B-6D7B-97E0-9307F29D6245}"/>
          </ac:spMkLst>
        </pc:spChg>
      </pc:sldChg>
      <pc:sldChg chg="del">
        <pc:chgData name="Christoffer Østergaard Carstens" userId="5d542c86-40b2-4e4f-ab37-dc2fab4fc46a" providerId="ADAL" clId="{101FA3E6-0FAB-4121-937B-54D251A41998}" dt="2024-08-22T08:25:32.393" v="43" actId="47"/>
        <pc:sldMkLst>
          <pc:docMk/>
          <pc:sldMk cId="3144519864" sldId="2040"/>
        </pc:sldMkLst>
      </pc:sldChg>
      <pc:sldChg chg="del">
        <pc:chgData name="Christoffer Østergaard Carstens" userId="5d542c86-40b2-4e4f-ab37-dc2fab4fc46a" providerId="ADAL" clId="{101FA3E6-0FAB-4121-937B-54D251A41998}" dt="2024-08-22T08:25:33.457" v="49" actId="47"/>
        <pc:sldMkLst>
          <pc:docMk/>
          <pc:sldMk cId="1368566970" sldId="2041"/>
        </pc:sldMkLst>
      </pc:sldChg>
      <pc:sldChg chg="del">
        <pc:chgData name="Christoffer Østergaard Carstens" userId="5d542c86-40b2-4e4f-ab37-dc2fab4fc46a" providerId="ADAL" clId="{101FA3E6-0FAB-4121-937B-54D251A41998}" dt="2024-08-22T08:25:32.938" v="46" actId="47"/>
        <pc:sldMkLst>
          <pc:docMk/>
          <pc:sldMk cId="694099973" sldId="2042"/>
        </pc:sldMkLst>
      </pc:sldChg>
      <pc:sldChg chg="del">
        <pc:chgData name="Christoffer Østergaard Carstens" userId="5d542c86-40b2-4e4f-ab37-dc2fab4fc46a" providerId="ADAL" clId="{101FA3E6-0FAB-4121-937B-54D251A41998}" dt="2024-08-22T08:25:33.079" v="47" actId="47"/>
        <pc:sldMkLst>
          <pc:docMk/>
          <pc:sldMk cId="1859536048" sldId="2043"/>
        </pc:sldMkLst>
      </pc:sldChg>
      <pc:sldChg chg="del">
        <pc:chgData name="Christoffer Østergaard Carstens" userId="5d542c86-40b2-4e4f-ab37-dc2fab4fc46a" providerId="ADAL" clId="{101FA3E6-0FAB-4121-937B-54D251A41998}" dt="2024-08-22T08:25:33.205" v="48" actId="47"/>
        <pc:sldMkLst>
          <pc:docMk/>
          <pc:sldMk cId="334816980" sldId="2044"/>
        </pc:sldMkLst>
      </pc:sldChg>
      <pc:sldChg chg="del">
        <pc:chgData name="Christoffer Østergaard Carstens" userId="5d542c86-40b2-4e4f-ab37-dc2fab4fc46a" providerId="ADAL" clId="{101FA3E6-0FAB-4121-937B-54D251A41998}" dt="2024-08-22T08:25:30.851" v="40" actId="47"/>
        <pc:sldMkLst>
          <pc:docMk/>
          <pc:sldMk cId="3440976717" sldId="2045"/>
        </pc:sldMkLst>
      </pc:sldChg>
      <pc:sldChg chg="del">
        <pc:chgData name="Christoffer Østergaard Carstens" userId="5d542c86-40b2-4e4f-ab37-dc2fab4fc46a" providerId="ADAL" clId="{101FA3E6-0FAB-4121-937B-54D251A41998}" dt="2024-08-22T08:25:33.646" v="50" actId="47"/>
        <pc:sldMkLst>
          <pc:docMk/>
          <pc:sldMk cId="3880995344" sldId="2046"/>
        </pc:sldMkLst>
      </pc:sldChg>
      <pc:sldChg chg="del">
        <pc:chgData name="Christoffer Østergaard Carstens" userId="5d542c86-40b2-4e4f-ab37-dc2fab4fc46a" providerId="ADAL" clId="{101FA3E6-0FAB-4121-937B-54D251A41998}" dt="2024-08-22T08:25:33.787" v="51" actId="47"/>
        <pc:sldMkLst>
          <pc:docMk/>
          <pc:sldMk cId="4108859225" sldId="2047"/>
        </pc:sldMkLst>
      </pc:sldChg>
      <pc:sldChg chg="del">
        <pc:chgData name="Christoffer Østergaard Carstens" userId="5d542c86-40b2-4e4f-ab37-dc2fab4fc46a" providerId="ADAL" clId="{101FA3E6-0FAB-4121-937B-54D251A41998}" dt="2024-08-22T08:25:33.944" v="52" actId="47"/>
        <pc:sldMkLst>
          <pc:docMk/>
          <pc:sldMk cId="77062617" sldId="20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FDDA-2531-4296-B911-42736FD9852C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9760-6886-41E8-BDAE-E090128D83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2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EDD6C-A605-4DA1-8642-2C52E122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CAFED0-8CBD-4317-A44A-46703388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EDD5A7-E96C-4ECF-9FCA-CD60445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EAF02-6B18-46D1-B7CF-20C9D68A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3845FF-0AFA-4041-8929-13820F7E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77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44175-E4A6-4DEB-A212-D499D371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43A3C7-59BD-4038-B6C3-A91B90BB7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9CA1E8-AEA3-49DD-A974-BE966670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CC9FFB-2B80-4A9F-8353-3AB18DFD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16D5B4-BC10-4684-AB50-FB5EEE08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866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C5D4967-593F-484F-AC69-E7FD3179A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09AD7DE-7D44-4C93-9936-8803E17BD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A809E6-AB85-4873-AACF-39A7197B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C8AE21-3529-4B61-944E-C830C285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03B81B-952B-4A11-A03C-0451C0A9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76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FC92F-D7C7-4246-928E-620BC3C3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9FEE01-CB5B-4418-8843-B8AA8CE2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9053BB-E5D8-4F4D-8BBE-8AC7F70A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A1F2EC-41E5-479B-AB7C-15896E39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D210F7-DC75-4FF9-A58D-1034228D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9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492F2-FB39-4ED0-989B-BAD83402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B2B4CF-C3A8-43E2-A977-99C736F34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40A453-3417-4774-B62E-F9BAB68A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DCF7F6-506C-4C43-8AD9-BC5DCBB0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8A7608-DDCD-4DB9-930D-573EA70D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72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231C-958D-4610-B31C-68311616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E6A168-09BF-4417-8E98-D4E6F3324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6F90982-FD83-4A60-A25A-872CDF2FD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C47836-596F-4112-9BB6-E7A80919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506E7F-304E-46D3-B18D-764259F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C251E1-63BB-4690-BC75-33AAAA87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94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4E335-3DBF-4D04-9B7F-A85AD2EC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EDB56B-FBE5-40B7-8F72-730EC1DF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BB826D-023A-4012-A76D-370763B50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81D9BCA-569F-4AF8-AA54-69FBD3A0A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540F71A-F7AA-47A5-A2E3-7EE5A3E5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561BB79-F3AA-46A0-A59A-583B1C02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C2D1409-9DC9-47C4-ABF7-C5D63367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6E872FA-C91F-4264-BBF4-49F91AA6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73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0C1A-78A4-4BA2-A77F-365276D5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4A81B7-DF8F-490F-B875-61725CB3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A81C07-0033-4CC0-9498-4E603B05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FED121-AED8-4668-9CD0-7AA6B7E4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197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AD8E918-EDB4-4DE1-A312-B1AC135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5C6B245-F1CC-4B46-A828-A134CC14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F62478-8C69-441F-B252-1F60F75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62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9A24B-78AE-486E-8549-C47A92E6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56B87C-C56D-4066-A9AF-137AE36F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001BD9-DE9B-42C7-B4FB-A23C9885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EFC9A3-0D91-4D9F-B48A-127306B8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7684573-390F-478A-9AE0-3DA91AE4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38AD6F-26E3-49D1-8811-CDC84875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4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AD546-3F21-4D9F-ABF2-45599CE3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2D3E90A-1FE9-4810-A60B-E3411B5FE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2FA438-4532-41BF-90EB-158A430E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855432-563E-4574-A012-0E67C0F9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89B87B-FB2F-451A-9CC5-3D3CAEB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B32DAE-9EBA-4823-A16C-CFA6B6A9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57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9CA7E7F-7C7B-4417-9E4A-43073CF4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7E1822-66D0-44B7-9BB3-1F0DE729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120550-3C66-4522-84FC-8AF7167FB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32F7-D52E-4726-A5EC-49BAD2BCD733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E446F-69A2-40B1-8ECD-A9A07762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D5ED34-AAA7-40F6-91E0-7BFA83752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71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7714a799c7b8016b&amp;sca_upv=1&amp;sxsrf=ADLYWILkYB-R-b8xUrB8LETUR_zbcVO4dg:1724238485108&amp;q=gerrymandering+michael+oliver&amp;tbm=vid&amp;source=lnms&amp;fbs=AEQNm0A6bwEop21ehxKWq5cj-cHa71xbFfcSadNzbFZcGZGoNv6rQ-815yAd7zHL4zeuyEXW79IP0aah1XfuvS8EsOMBgskNsOcFqTf9SMKD7wQgssyvhAngmyOPRhv31aSzG1Yxy3wKwzvYF9jtBFLOrRANH9WNawV3edvjZ_NS30kQaszrbkmHsLfCTULPX_UceXPFvxLi&amp;sa=X&amp;ved=2ahUKEwifwKbz-IWIAxUTFBAIHVheAt8Q0pQJegQIDxAB&amp;biw=1272&amp;bih=676&amp;dpr=1.5#fpstate=ive&amp;vld=cid:a4638e84,vid:A-4dIImaodQ,st: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70towin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5 A'er: Ny bog er en velskrevet diagnose af USA's splittede tilstand -  Altinget - Alt om politik: altinget.dk">
            <a:extLst>
              <a:ext uri="{FF2B5EF4-FFF2-40B4-BE49-F238E27FC236}">
                <a16:creationId xmlns:a16="http://schemas.microsoft.com/office/drawing/2014/main" id="{3434F925-BDB6-1AED-27B8-45A84A5A0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8E1F15-A76B-680A-6A27-BCDDC19DE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a-DK" sz="6600">
                <a:solidFill>
                  <a:schemeClr val="bg1"/>
                </a:solidFill>
              </a:rPr>
              <a:t>Modul 4: Valg og valgmetoder i amerikansk politik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832B68-BEDA-C214-12F3-FA09707BF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Forløb: Valg i USA 24 – et demokrati i frit fald?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7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0E206-5BA7-3EA3-74A9-4DA65E0C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Primærvalg til præsidentembedet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EB3B0D-9CD1-DFA8-4D9B-95098CF80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66" y="1527349"/>
            <a:ext cx="10841334" cy="46496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1" i="0" dirty="0">
                <a:solidFill>
                  <a:srgbClr val="111111"/>
                </a:solidFill>
                <a:effectLst/>
                <a:latin typeface="-apple-system"/>
              </a:rPr>
              <a:t>Valgmetoder</a:t>
            </a:r>
            <a:r>
              <a:rPr lang="da-DK" b="0" i="0" dirty="0">
                <a:solidFill>
                  <a:srgbClr val="111111"/>
                </a:solidFill>
                <a:effectLst/>
                <a:latin typeface="-apple-system"/>
              </a:rPr>
              <a:t>: Der findes forskellige metoder til at afholde primærvalg. </a:t>
            </a:r>
          </a:p>
          <a:p>
            <a:pPr lvl="1"/>
            <a:r>
              <a:rPr lang="da-DK" b="0" i="0" dirty="0">
                <a:solidFill>
                  <a:srgbClr val="111111"/>
                </a:solidFill>
                <a:effectLst/>
                <a:latin typeface="-apple-system"/>
              </a:rPr>
              <a:t>Lukkede primærvalg tillader kun registrerede partimedlemmer at stemme</a:t>
            </a:r>
          </a:p>
          <a:p>
            <a:pPr lvl="1"/>
            <a:r>
              <a:rPr lang="da-DK" b="0" i="0" dirty="0">
                <a:solidFill>
                  <a:srgbClr val="111111"/>
                </a:solidFill>
                <a:effectLst/>
                <a:latin typeface="-apple-system"/>
              </a:rPr>
              <a:t>Åbne primærvalg tillader alle vælgere at deltage </a:t>
            </a:r>
          </a:p>
          <a:p>
            <a:pPr lvl="1"/>
            <a:r>
              <a:rPr lang="da-DK" dirty="0" err="1">
                <a:solidFill>
                  <a:srgbClr val="111111"/>
                </a:solidFill>
                <a:latin typeface="-apple-system"/>
              </a:rPr>
              <a:t>S</a:t>
            </a:r>
            <a:r>
              <a:rPr lang="da-DK" b="0" i="0" dirty="0" err="1">
                <a:solidFill>
                  <a:srgbClr val="111111"/>
                </a:solidFill>
                <a:effectLst/>
                <a:latin typeface="-apple-system"/>
              </a:rPr>
              <a:t>emi</a:t>
            </a:r>
            <a:r>
              <a:rPr lang="da-DK" b="0" i="0" dirty="0">
                <a:solidFill>
                  <a:srgbClr val="111111"/>
                </a:solidFill>
                <a:effectLst/>
                <a:latin typeface="-apple-system"/>
              </a:rPr>
              <a:t>-lukkede primærvalg tillader uafhængige vælgere at deltage.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647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9BAF5-E3BD-3896-714A-F467D00A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Gerrymandering: Last Week Tonight with John Oliver (HBO)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06DBC7-C40C-245F-1C98-CB8D84DE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/>
              <a:t>Hvad handler </a:t>
            </a:r>
            <a:r>
              <a:rPr lang="da-DK" i="1" dirty="0" err="1"/>
              <a:t>Gerrymandering</a:t>
            </a:r>
            <a:r>
              <a:rPr lang="da-DK" i="1" dirty="0"/>
              <a:t> om, og hvorfor er det udemokratisk at bruge denne metode til at optegne valgkredse?</a:t>
            </a:r>
          </a:p>
        </p:txBody>
      </p:sp>
    </p:spTree>
    <p:extLst>
      <p:ext uri="{BB962C8B-B14F-4D97-AF65-F5344CB8AC3E}">
        <p14:creationId xmlns:p14="http://schemas.microsoft.com/office/powerpoint/2010/main" val="133487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B9ED7-12A0-1FD9-2EC5-04604751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Undersøgelse - valgdeltagelse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A4AB78-E229-E980-6467-A2CCE8FD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838847"/>
            <a:ext cx="10730802" cy="43381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Undersøg hvor høj stemmeprocenten er i andre lande bl.a. Danmark. Sammenlign f.eks. valgdeltagelsen i Danmark ved Folketingsvalg i perioden 2008 til i dag med valgdeltagelsen i USA i samme periode (søg på tabel 2.2.)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Forsøg at forklare forskellen?</a:t>
            </a:r>
          </a:p>
        </p:txBody>
      </p:sp>
    </p:spTree>
    <p:extLst>
      <p:ext uri="{BB962C8B-B14F-4D97-AF65-F5344CB8AC3E}">
        <p14:creationId xmlns:p14="http://schemas.microsoft.com/office/powerpoint/2010/main" val="205250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0B9D0-39CD-3330-69FE-22FEF42C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Valgkortet i USA – Hvordan får Harris/Trump sejren?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404757-8E56-1BA4-1FD3-FB4F15CE4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270toWin - 2024 </a:t>
            </a:r>
            <a:r>
              <a:rPr lang="da-DK" sz="18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Presidential</a:t>
            </a:r>
            <a:r>
              <a:rPr lang="da-DK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 </a:t>
            </a:r>
            <a:r>
              <a:rPr lang="da-DK" sz="18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Election</a:t>
            </a:r>
            <a:r>
              <a:rPr lang="da-DK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 Interactive </a:t>
            </a:r>
            <a:r>
              <a:rPr lang="da-DK" sz="18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Map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Undersøg delstatskortet og beregn, hvor mange mandater, der er sikre røde og hvor mange der er sikre blå.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Hvilke stater er i spil som svingstater?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Hvordan kan Trump eller Harris samlet set få flest mandater og dermed sejren - indebærer det også at man har fået flest stemmer?</a:t>
            </a: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345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A30E3-45FD-0EDF-DE64-FCBBE5B1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Feedback på genafleveringen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0750B8-5177-B843-F9A9-6897A8C19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372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874D2-F5DF-7354-209A-950F5FEA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Kollektiv feedback – skr. aflevering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854D2E-E4A1-F104-3DA1-54097CBB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Du er politisk rådgiver for minister for Børn og Undervisning Mattias </a:t>
            </a:r>
            <a:r>
              <a:rPr lang="da-DK" dirty="0" err="1"/>
              <a:t>Tesfaye</a:t>
            </a:r>
            <a:r>
              <a:rPr lang="da-DK" dirty="0"/>
              <a:t> (</a:t>
            </a:r>
            <a:r>
              <a:rPr lang="da-DK" dirty="0" err="1"/>
              <a:t>Soc.Dem</a:t>
            </a:r>
            <a:r>
              <a:rPr lang="da-DK" dirty="0"/>
              <a:t>). Skriv et notat til Mattias </a:t>
            </a:r>
            <a:r>
              <a:rPr lang="da-DK" dirty="0" err="1"/>
              <a:t>Tesfaye</a:t>
            </a:r>
            <a:r>
              <a:rPr lang="da-DK" dirty="0"/>
              <a:t>, der sætter ham i stand til at argumentere for, at der må gribes ind i uddannelsessektoren for at mindske presset på de unge. </a:t>
            </a:r>
          </a:p>
          <a:p>
            <a:r>
              <a:rPr lang="da-DK" dirty="0"/>
              <a:t>I notatet skal du anvende viden om ungdomsliv, Bourdieus kapitaler, identitetsdannelse, præstationspres og stress.</a:t>
            </a:r>
          </a:p>
        </p:txBody>
      </p:sp>
    </p:spTree>
    <p:extLst>
      <p:ext uri="{BB962C8B-B14F-4D97-AF65-F5344CB8AC3E}">
        <p14:creationId xmlns:p14="http://schemas.microsoft.com/office/powerpoint/2010/main" val="106593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534E7-768E-B796-2CD8-2B7BEA81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Generelt 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1EBBE1-2099-CEAF-A37D-C71B2466F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Overordnet har I arbejdet godt med genafleveringen</a:t>
            </a:r>
          </a:p>
          <a:p>
            <a:r>
              <a:rPr lang="da-DK" dirty="0"/>
              <a:t>De fleste af jer har i en eller anden grad inddraget faglig viden</a:t>
            </a:r>
          </a:p>
          <a:p>
            <a:r>
              <a:rPr lang="da-DK" dirty="0"/>
              <a:t>Vær opmærksom på, hvad I bliver bedt om i opgaveformuleringen – det skal være styrende for jeres besvarelse.</a:t>
            </a:r>
          </a:p>
          <a:p>
            <a:r>
              <a:rPr lang="da-DK" dirty="0"/>
              <a:t>SKRIV minimum 800 ord (svarende til 2 sider)</a:t>
            </a:r>
          </a:p>
        </p:txBody>
      </p:sp>
    </p:spTree>
    <p:extLst>
      <p:ext uri="{BB962C8B-B14F-4D97-AF65-F5344CB8AC3E}">
        <p14:creationId xmlns:p14="http://schemas.microsoft.com/office/powerpoint/2010/main" val="849979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16C2E-B83C-88B8-2CE5-CCE6105F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150724"/>
            <a:ext cx="10515600" cy="1077739"/>
          </a:xfrm>
        </p:spPr>
        <p:txBody>
          <a:bodyPr/>
          <a:lstStyle/>
          <a:p>
            <a:r>
              <a:rPr lang="da-DK" dirty="0"/>
              <a:t>Husk at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86E01F-9718-0194-EA56-1897820EA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61" y="1228463"/>
            <a:ext cx="11537453" cy="55969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400" dirty="0"/>
              <a:t>At I er politiske rådgivere, og at jeres notat skal fungere, som en politisk vejledning til </a:t>
            </a:r>
            <a:r>
              <a:rPr lang="da-DK" sz="2400" dirty="0" err="1"/>
              <a:t>Tesfaye</a:t>
            </a:r>
            <a:endParaRPr lang="da-DK" sz="2400" dirty="0"/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At præsentere jeres strategi før I går i gang med at diskutere strategiens potentiale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Både at diskutere fordele og ulemper ved strategierne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Uddybe jeres argumenter! Det bliver ofte for kortfattet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FOKUS på faglig viden (teori og begreber) i stort set alle dele/afsnit af opgaven. Dog lidt svært, da forløbet ikke var afsluttet.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Formuleringer såsom ”Der kan argumenteres for…..” ”På den ene side … på den anden”. ”Med afsæt i ovenstående kan….”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Husk en konklusion, hvor I slår fast, hvilken strategi I vil fremhæve</a:t>
            </a:r>
          </a:p>
        </p:txBody>
      </p:sp>
    </p:spTree>
    <p:extLst>
      <p:ext uri="{BB962C8B-B14F-4D97-AF65-F5344CB8AC3E}">
        <p14:creationId xmlns:p14="http://schemas.microsoft.com/office/powerpoint/2010/main" val="161422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57518-3CE0-BEA1-9F23-B8BD90BC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Individuel opstart (5 min)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9FD9A3-F97F-DD65-DC2D-DA9A8E7F1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Hvad er en valgmetode?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Hvilken valgmetode bruges i USA og hvilken bruges i Danmark?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321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t billede, der indeholder kort, tekst, atlas&#10;&#10;Automatisk genereret beskrivelse">
            <a:extLst>
              <a:ext uri="{FF2B5EF4-FFF2-40B4-BE49-F238E27FC236}">
                <a16:creationId xmlns:a16="http://schemas.microsoft.com/office/drawing/2014/main" id="{F57C9599-251E-61BE-D2FD-9E0753B58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994" y="643467"/>
            <a:ext cx="880801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1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8BF68B90-CAAF-984D-7C32-83D0D7DD14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758" y="643467"/>
            <a:ext cx="94424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4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A0172-0D1C-A41E-C378-2910C5E7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93" y="253712"/>
            <a:ext cx="4597747" cy="503962"/>
          </a:xfrm>
        </p:spPr>
        <p:txBody>
          <a:bodyPr anchor="b">
            <a:normAutofit fontScale="90000"/>
          </a:bodyPr>
          <a:lstStyle/>
          <a:p>
            <a:r>
              <a:rPr lang="da-DK" sz="3200" dirty="0"/>
              <a:t>Forfatningen (1789)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3E420B-9B59-8D85-63BC-2CFABD142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81547"/>
            <a:ext cx="6071419" cy="5447071"/>
          </a:xfrm>
        </p:spPr>
        <p:txBody>
          <a:bodyPr anchor="t">
            <a:normAutofit/>
          </a:bodyPr>
          <a:lstStyle/>
          <a:p>
            <a:r>
              <a:rPr lang="da-DK" sz="2000" dirty="0"/>
              <a:t>USA en forbundsstat – 50 delstater.</a:t>
            </a:r>
          </a:p>
          <a:p>
            <a:r>
              <a:rPr lang="da-DK" sz="2000" dirty="0"/>
              <a:t>Forfatningen = øverste lov i USA</a:t>
            </a:r>
          </a:p>
          <a:p>
            <a:r>
              <a:rPr lang="da-DK" sz="2000" dirty="0"/>
              <a:t>Dens ordlyd er ikke blevet ændret – 27 tilføjelser siden (</a:t>
            </a:r>
            <a:r>
              <a:rPr lang="da-DK" sz="2000" dirty="0" err="1"/>
              <a:t>amendments</a:t>
            </a:r>
            <a:r>
              <a:rPr lang="da-DK" sz="2000" dirty="0"/>
              <a:t>)</a:t>
            </a:r>
          </a:p>
          <a:p>
            <a:pPr lvl="1"/>
            <a:r>
              <a:rPr lang="da-DK" sz="2000" dirty="0"/>
              <a:t>De 10 første: Borgernes rettigheder ”The Bill of Rights”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u="sng" dirty="0"/>
              <a:t>Forfatningsændringer er besværlige at sikre: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/>
              <a:t>Kræver høj enighed – 2/3 skal ratificere i begge kamre.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/>
              <a:t>Stabilitet og kontinuitet – grundlaget for regeringen og det juridiske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/>
              <a:t>Sikre mod misbrug af magt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/>
              <a:t>Respekt for USA’s historie og identitet</a:t>
            </a:r>
          </a:p>
          <a:p>
            <a:endParaRPr lang="da-DK" sz="1300" dirty="0"/>
          </a:p>
          <a:p>
            <a:endParaRPr lang="da-DK" sz="1300" dirty="0"/>
          </a:p>
        </p:txBody>
      </p:sp>
      <p:pic>
        <p:nvPicPr>
          <p:cNvPr id="4098" name="Picture 2" descr="U.S. CONSTITUTION">
            <a:extLst>
              <a:ext uri="{FF2B5EF4-FFF2-40B4-BE49-F238E27FC236}">
                <a16:creationId xmlns:a16="http://schemas.microsoft.com/office/drawing/2014/main" id="{5044E044-4EE5-E9A3-2DE1-984CA44DD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122" y="2458203"/>
            <a:ext cx="5319062" cy="19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5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Kongressen (USA) - Wikipedia, den frie encyklopædi">
            <a:extLst>
              <a:ext uri="{FF2B5EF4-FFF2-40B4-BE49-F238E27FC236}">
                <a16:creationId xmlns:a16="http://schemas.microsoft.com/office/drawing/2014/main" id="{E5984702-D9E6-6D75-6270-E466032C3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r="12836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4FAD10-EA95-0E6D-92E1-CC70225F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4000"/>
              <a:t>Kongressen (den lovgivende magt)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3991F0-2E3D-BE0A-EFCD-739C582F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940560"/>
            <a:ext cx="4416549" cy="4683760"/>
          </a:xfrm>
        </p:spPr>
        <p:txBody>
          <a:bodyPr>
            <a:normAutofit/>
          </a:bodyPr>
          <a:lstStyle/>
          <a:p>
            <a:r>
              <a:rPr lang="da-DK" sz="2100" dirty="0"/>
              <a:t>Delt i to kamre: Repræsentanternes Hus og Senatet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100" b="0" i="0" dirty="0">
                <a:effectLst/>
                <a:latin typeface="Söhne"/>
              </a:rPr>
              <a:t>Repræsentanternes Hus har 435 medlemmer – delstaterne er her repræsenteret ved deres størrelse.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100" b="0" i="0" dirty="0">
                <a:effectLst/>
                <a:latin typeface="Söhne"/>
              </a:rPr>
              <a:t>Senatet har 100 medlemmer (to fra hver stat)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100" b="0" i="0" dirty="0">
                <a:effectLst/>
                <a:latin typeface="Söhne"/>
              </a:rPr>
              <a:t>Ansvarlig for at skabe og vedtage lovgivning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100" b="0" i="0" dirty="0">
                <a:effectLst/>
                <a:latin typeface="Söhne"/>
              </a:rPr>
              <a:t>Alle medlemmer af Kongressen kan genvælges et ubegrænset antal gange.</a:t>
            </a:r>
          </a:p>
          <a:p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124414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54302-0688-1EBC-0150-37DCF655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da-DK" sz="3200"/>
              <a:t>Højesteret – (den dømmende magt)</a:t>
            </a:r>
          </a:p>
        </p:txBody>
      </p:sp>
      <p:pic>
        <p:nvPicPr>
          <p:cNvPr id="6146" name="Picture 2" descr="Højesteret (USA) - Wikipedia, den frie encyklopædi">
            <a:extLst>
              <a:ext uri="{FF2B5EF4-FFF2-40B4-BE49-F238E27FC236}">
                <a16:creationId xmlns:a16="http://schemas.microsoft.com/office/drawing/2014/main" id="{0DBDEE84-B2FB-CEFB-8593-574D2D3FA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r="13373" b="-1"/>
          <a:stretch/>
        </p:blipFill>
        <p:spPr bwMode="auto">
          <a:xfrm>
            <a:off x="-9886" y="10"/>
            <a:ext cx="75726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DC8D26-A619-4AA3-1265-6BFEDE8B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3520" y="2316480"/>
            <a:ext cx="3744060" cy="41960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2200" b="0" i="0" dirty="0">
                <a:effectLst/>
                <a:latin typeface="Söhne"/>
              </a:rPr>
              <a:t>Øverste domstol i USA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200" b="0" i="0" dirty="0">
                <a:effectLst/>
                <a:latin typeface="Söhne"/>
              </a:rPr>
              <a:t>Består af ni dommere, der tjener på livstid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200" b="0" i="0" dirty="0">
                <a:effectLst/>
                <a:latin typeface="Söhne"/>
              </a:rPr>
              <a:t>Ansvarlig for at tolke forfatningen og beslutte lovens gyldighed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200" b="0" i="0" dirty="0">
                <a:effectLst/>
                <a:latin typeface="Söhne"/>
              </a:rPr>
              <a:t>Har beføjelse til at erklære love og handlinger forfatningsstridige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28805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2595B-53A6-7FCC-9212-42A1C47C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61923"/>
            <a:ext cx="7072565" cy="1495425"/>
          </a:xfrm>
        </p:spPr>
        <p:txBody>
          <a:bodyPr>
            <a:normAutofit/>
          </a:bodyPr>
          <a:lstStyle/>
          <a:p>
            <a:r>
              <a:rPr lang="da-DK" sz="3600" dirty="0"/>
              <a:t>Præsidenten (den udøvende magt)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3BF432-C981-3D3E-E2C9-64FB952B5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00176"/>
            <a:ext cx="6648290" cy="4733926"/>
          </a:xfrm>
        </p:spPr>
        <p:txBody>
          <a:bodyPr>
            <a:noAutofit/>
          </a:bodyPr>
          <a:lstStyle/>
          <a:p>
            <a:r>
              <a:rPr lang="da-DK" sz="2200" dirty="0"/>
              <a:t>Præsidenten vælges for en periode på 4-år, og kan kun sidde i to 4-års perioder</a:t>
            </a:r>
          </a:p>
          <a:p>
            <a:r>
              <a:rPr lang="da-DK" sz="2200" dirty="0"/>
              <a:t>Præsidenten er folkevalgt – vælgerne stemmer på valgmænd, som så stemmer på præsidenten.</a:t>
            </a:r>
          </a:p>
          <a:p>
            <a:r>
              <a:rPr lang="da-DK" sz="2200" dirty="0"/>
              <a:t>Hver delstat har det antal valgmænd, som de har senatorer og medlemmer af Repræsentanternes Hus</a:t>
            </a:r>
          </a:p>
          <a:p>
            <a:pPr lvl="1"/>
            <a:r>
              <a:rPr lang="da-DK" sz="1800" dirty="0"/>
              <a:t>538 valgmænd (100+435+3 ekstra valgmænd fra Washington).</a:t>
            </a:r>
          </a:p>
          <a:p>
            <a:r>
              <a:rPr lang="da-DK" sz="2200" dirty="0"/>
              <a:t>Præsidenten skal have 270 valgmænd</a:t>
            </a:r>
          </a:p>
          <a:p>
            <a:r>
              <a:rPr lang="da-DK" sz="2200" dirty="0"/>
              <a:t>I hver delstat vælges valgmændene - </a:t>
            </a:r>
            <a:r>
              <a:rPr lang="da-DK" sz="2200" dirty="0" err="1"/>
              <a:t>winner</a:t>
            </a:r>
            <a:r>
              <a:rPr lang="da-DK" sz="2200" dirty="0"/>
              <a:t> </a:t>
            </a:r>
            <a:r>
              <a:rPr lang="da-DK" sz="2200" dirty="0" err="1"/>
              <a:t>takes</a:t>
            </a:r>
            <a:r>
              <a:rPr lang="da-DK" sz="2200" dirty="0"/>
              <a:t> all.</a:t>
            </a:r>
          </a:p>
          <a:p>
            <a:r>
              <a:rPr lang="da-DK" sz="2200" dirty="0"/>
              <a:t>Præsidenten udpeger regeringen og vicepræsidenten, men regeringen skal også godkendes af Senatet.</a:t>
            </a:r>
          </a:p>
          <a:p>
            <a:r>
              <a:rPr lang="da-DK" sz="2200" dirty="0"/>
              <a:t>Præsidenten er militærets øverstbefalende</a:t>
            </a:r>
          </a:p>
        </p:txBody>
      </p:sp>
      <p:pic>
        <p:nvPicPr>
          <p:cNvPr id="7170" name="Picture 2" descr="Joe Biden - Wikipedia, den frie encyklopædi">
            <a:extLst>
              <a:ext uri="{FF2B5EF4-FFF2-40B4-BE49-F238E27FC236}">
                <a16:creationId xmlns:a16="http://schemas.microsoft.com/office/drawing/2014/main" id="{7C309C08-4142-712C-065F-22116A444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r="4188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5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7579C-DD66-3F0A-B398-9334C17C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Primærvalg til præsidentembedet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3BEA89-D6D0-CAF2-A076-10384D48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1" y="1487156"/>
            <a:ext cx="11545556" cy="508446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111111"/>
                </a:solidFill>
                <a:effectLst/>
                <a:latin typeface="-apple-system"/>
              </a:rPr>
              <a:t>Primærvalg</a:t>
            </a:r>
            <a:r>
              <a:rPr lang="da-DK" sz="2400" b="0" i="0" dirty="0">
                <a:solidFill>
                  <a:srgbClr val="111111"/>
                </a:solidFill>
                <a:effectLst/>
                <a:latin typeface="-apple-system"/>
              </a:rPr>
              <a:t>: Disse valg bruges til at vælge kandidater til præsidentvalg, senatsvalg og valg til Repræsentanternes Hus. </a:t>
            </a:r>
          </a:p>
          <a:p>
            <a:pPr lvl="1"/>
            <a:r>
              <a:rPr lang="da-DK" sz="2000" b="0" i="0" dirty="0">
                <a:solidFill>
                  <a:srgbClr val="111111"/>
                </a:solidFill>
                <a:effectLst/>
                <a:latin typeface="-apple-system"/>
              </a:rPr>
              <a:t>Der er to hovedtyper: </a:t>
            </a:r>
            <a:r>
              <a:rPr lang="da-DK" sz="2000" b="0" i="0" dirty="0" err="1">
                <a:solidFill>
                  <a:srgbClr val="111111"/>
                </a:solidFill>
                <a:effectLst/>
                <a:latin typeface="-apple-system"/>
              </a:rPr>
              <a:t>caucus</a:t>
            </a:r>
            <a:r>
              <a:rPr lang="da-DK" sz="2000" b="0" i="0" dirty="0">
                <a:solidFill>
                  <a:srgbClr val="111111"/>
                </a:solidFill>
                <a:effectLst/>
                <a:latin typeface="-apple-system"/>
              </a:rPr>
              <a:t> og primærvalg. </a:t>
            </a:r>
          </a:p>
          <a:p>
            <a:pPr lvl="2"/>
            <a:r>
              <a:rPr lang="da-DK" sz="1600" b="0" i="0" dirty="0">
                <a:solidFill>
                  <a:srgbClr val="111111"/>
                </a:solidFill>
                <a:effectLst/>
                <a:latin typeface="-apple-system"/>
              </a:rPr>
              <a:t>I en </a:t>
            </a:r>
            <a:r>
              <a:rPr lang="da-DK" sz="1600" b="0" i="0" dirty="0" err="1">
                <a:solidFill>
                  <a:srgbClr val="111111"/>
                </a:solidFill>
                <a:effectLst/>
                <a:latin typeface="-apple-system"/>
              </a:rPr>
              <a:t>caucus</a:t>
            </a:r>
            <a:r>
              <a:rPr lang="da-DK" sz="1600" b="0" i="0" dirty="0">
                <a:solidFill>
                  <a:srgbClr val="111111"/>
                </a:solidFill>
                <a:effectLst/>
                <a:latin typeface="-apple-system"/>
              </a:rPr>
              <a:t> mødes vælgere fysisk for at diskutere og stemme, mens primærvalg er mere som almindelige valg, hvor vælgere afgiver deres stemme i en stemmeboks.</a:t>
            </a:r>
          </a:p>
          <a:p>
            <a:pPr lvl="2"/>
            <a:endParaRPr lang="da-DK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111111"/>
                </a:solidFill>
                <a:effectLst/>
                <a:latin typeface="-apple-system"/>
              </a:rPr>
              <a:t>Delegerede</a:t>
            </a:r>
            <a:r>
              <a:rPr lang="da-DK" sz="2400" b="0" i="0" dirty="0">
                <a:solidFill>
                  <a:srgbClr val="111111"/>
                </a:solidFill>
                <a:effectLst/>
                <a:latin typeface="-apple-system"/>
              </a:rPr>
              <a:t>: Delegerede er personer, der repræsenterer vælgerne ved partikonventer.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da-DK" sz="2000" b="0" i="0" dirty="0">
                <a:solidFill>
                  <a:srgbClr val="111111"/>
                </a:solidFill>
                <a:effectLst/>
                <a:latin typeface="-apple-system"/>
              </a:rPr>
              <a:t>Der er to typer: ordinære delegerede, som er bundet til at stemme i overensstemmelse med resultatet af primærvalget i deres stat, </a:t>
            </a:r>
          </a:p>
          <a:p>
            <a:pPr marL="457200" indent="-457200" algn="l">
              <a:buFont typeface="+mj-lt"/>
              <a:buAutoNum type="arabicPeriod"/>
            </a:pPr>
            <a:r>
              <a:rPr lang="da-DK" sz="2000" b="0" i="0" dirty="0">
                <a:solidFill>
                  <a:srgbClr val="111111"/>
                </a:solidFill>
                <a:effectLst/>
                <a:latin typeface="-apple-system"/>
              </a:rPr>
              <a:t>og superdelegerede, som har frihed til at stemme efter eget skøn.</a:t>
            </a:r>
          </a:p>
          <a:p>
            <a:pPr marL="457200" indent="-457200" algn="l">
              <a:buFont typeface="+mj-lt"/>
              <a:buAutoNum type="arabicPeriod"/>
            </a:pPr>
            <a:endParaRPr lang="da-DK" sz="20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111111"/>
                </a:solidFill>
                <a:effectLst/>
                <a:latin typeface="-apple-system"/>
              </a:rPr>
              <a:t>Demokraternes Konvent 2024</a:t>
            </a:r>
            <a:r>
              <a:rPr lang="da-DK" sz="2400" b="0" i="0" dirty="0">
                <a:solidFill>
                  <a:srgbClr val="111111"/>
                </a:solidFill>
                <a:effectLst/>
                <a:latin typeface="-apple-system"/>
              </a:rPr>
              <a:t>: På dette konvent blev </a:t>
            </a:r>
            <a:r>
              <a:rPr lang="da-DK" sz="2400" b="0" i="0" dirty="0" err="1">
                <a:solidFill>
                  <a:srgbClr val="111111"/>
                </a:solidFill>
                <a:effectLst/>
                <a:latin typeface="-apple-system"/>
              </a:rPr>
              <a:t>Kamala</a:t>
            </a:r>
            <a:r>
              <a:rPr lang="da-DK" sz="2400" b="0" i="0" dirty="0">
                <a:solidFill>
                  <a:srgbClr val="111111"/>
                </a:solidFill>
                <a:effectLst/>
                <a:latin typeface="-apple-system"/>
              </a:rPr>
              <a:t> Harris valgt som præsidentkandidat efter Joe Biden trak sig. Konventet er en stor begivenhed, hvor partiet officielt nominerer deres kandidat og præsenterer deres platform.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1004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11615</TotalTime>
  <Words>897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Söhne</vt:lpstr>
      <vt:lpstr>Times New Roman</vt:lpstr>
      <vt:lpstr>Office-tema</vt:lpstr>
      <vt:lpstr>Modul 4: Valg og valgmetoder i amerikansk politik</vt:lpstr>
      <vt:lpstr>Individuel opstart (5 min)</vt:lpstr>
      <vt:lpstr>PowerPoint-præsentation</vt:lpstr>
      <vt:lpstr>PowerPoint-præsentation</vt:lpstr>
      <vt:lpstr>Forfatningen (1789)</vt:lpstr>
      <vt:lpstr>Kongressen (den lovgivende magt)</vt:lpstr>
      <vt:lpstr>Højesteret – (den dømmende magt)</vt:lpstr>
      <vt:lpstr>Præsidenten (den udøvende magt)</vt:lpstr>
      <vt:lpstr>Primærvalg til præsidentembedet </vt:lpstr>
      <vt:lpstr>Primærvalg til præsidentembedet </vt:lpstr>
      <vt:lpstr>Gerrymandering: Last Week Tonight with John Oliver (HBO)</vt:lpstr>
      <vt:lpstr>Undersøgelse - valgdeltagelse</vt:lpstr>
      <vt:lpstr>Valgkortet i USA – Hvordan får Harris/Trump sejren?</vt:lpstr>
      <vt:lpstr>Feedback på genafleveringen</vt:lpstr>
      <vt:lpstr>Kollektiv feedback – skr. aflevering</vt:lpstr>
      <vt:lpstr>Generelt  </vt:lpstr>
      <vt:lpstr>Husk 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Christoffer Østergaard Carstens</dc:creator>
  <cp:lastModifiedBy>Christoffer Østergaard Carstens</cp:lastModifiedBy>
  <cp:revision>1</cp:revision>
  <dcterms:created xsi:type="dcterms:W3CDTF">2021-10-26T12:32:10Z</dcterms:created>
  <dcterms:modified xsi:type="dcterms:W3CDTF">2024-09-25T11:14:53Z</dcterms:modified>
</cp:coreProperties>
</file>