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3" r:id="rId5"/>
    <p:sldId id="276" r:id="rId6"/>
    <p:sldId id="264" r:id="rId7"/>
    <p:sldId id="262" r:id="rId8"/>
    <p:sldId id="271" r:id="rId9"/>
    <p:sldId id="265" r:id="rId10"/>
    <p:sldId id="273" r:id="rId11"/>
    <p:sldId id="267" r:id="rId12"/>
    <p:sldId id="266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29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ffer Østergaard Carstens" userId="5d542c86-40b2-4e4f-ab37-dc2fab4fc46a" providerId="ADAL" clId="{B6A7F121-B9F8-4CB2-BF30-823DCF7BF8ED}"/>
    <pc:docChg chg="custSel addSld delSld modSld">
      <pc:chgData name="Christoffer Østergaard Carstens" userId="5d542c86-40b2-4e4f-ab37-dc2fab4fc46a" providerId="ADAL" clId="{B6A7F121-B9F8-4CB2-BF30-823DCF7BF8ED}" dt="2023-11-27T08:26:02.810" v="300" actId="12"/>
      <pc:docMkLst>
        <pc:docMk/>
      </pc:docMkLst>
      <pc:sldChg chg="modSp mod">
        <pc:chgData name="Christoffer Østergaard Carstens" userId="5d542c86-40b2-4e4f-ab37-dc2fab4fc46a" providerId="ADAL" clId="{B6A7F121-B9F8-4CB2-BF30-823DCF7BF8ED}" dt="2023-11-23T09:40:43.371" v="291" actId="20577"/>
        <pc:sldMkLst>
          <pc:docMk/>
          <pc:sldMk cId="2658932291" sldId="256"/>
        </pc:sldMkLst>
        <pc:spChg chg="mod">
          <ac:chgData name="Christoffer Østergaard Carstens" userId="5d542c86-40b2-4e4f-ab37-dc2fab4fc46a" providerId="ADAL" clId="{B6A7F121-B9F8-4CB2-BF30-823DCF7BF8ED}" dt="2023-11-23T09:40:29.222" v="243" actId="20577"/>
          <ac:spMkLst>
            <pc:docMk/>
            <pc:sldMk cId="2658932291" sldId="256"/>
            <ac:spMk id="2" creationId="{171254F6-4B12-4FDF-9208-B95E05DBDEB4}"/>
          </ac:spMkLst>
        </pc:spChg>
        <pc:spChg chg="mod">
          <ac:chgData name="Christoffer Østergaard Carstens" userId="5d542c86-40b2-4e4f-ab37-dc2fab4fc46a" providerId="ADAL" clId="{B6A7F121-B9F8-4CB2-BF30-823DCF7BF8ED}" dt="2023-11-23T09:40:43.371" v="291" actId="20577"/>
          <ac:spMkLst>
            <pc:docMk/>
            <pc:sldMk cId="2658932291" sldId="256"/>
            <ac:spMk id="3" creationId="{82701DE8-6FC1-4FF3-B9FC-92C3718AE61C}"/>
          </ac:spMkLst>
        </pc:spChg>
      </pc:sldChg>
      <pc:sldChg chg="modSp mod">
        <pc:chgData name="Christoffer Østergaard Carstens" userId="5d542c86-40b2-4e4f-ab37-dc2fab4fc46a" providerId="ADAL" clId="{B6A7F121-B9F8-4CB2-BF30-823DCF7BF8ED}" dt="2023-11-27T08:26:02.810" v="300" actId="12"/>
        <pc:sldMkLst>
          <pc:docMk/>
          <pc:sldMk cId="4146063524" sldId="257"/>
        </pc:sldMkLst>
        <pc:spChg chg="mod">
          <ac:chgData name="Christoffer Østergaard Carstens" userId="5d542c86-40b2-4e4f-ab37-dc2fab4fc46a" providerId="ADAL" clId="{B6A7F121-B9F8-4CB2-BF30-823DCF7BF8ED}" dt="2023-11-27T08:26:02.810" v="300" actId="12"/>
          <ac:spMkLst>
            <pc:docMk/>
            <pc:sldMk cId="4146063524" sldId="257"/>
            <ac:spMk id="3" creationId="{9049919D-A347-4376-B032-3D4E6CE66F35}"/>
          </ac:spMkLst>
        </pc:spChg>
      </pc:sldChg>
      <pc:sldChg chg="modSp mod">
        <pc:chgData name="Christoffer Østergaard Carstens" userId="5d542c86-40b2-4e4f-ab37-dc2fab4fc46a" providerId="ADAL" clId="{B6A7F121-B9F8-4CB2-BF30-823DCF7BF8ED}" dt="2023-11-23T09:41:23.961" v="299" actId="20577"/>
        <pc:sldMkLst>
          <pc:docMk/>
          <pc:sldMk cId="569378437" sldId="259"/>
        </pc:sldMkLst>
        <pc:spChg chg="mod">
          <ac:chgData name="Christoffer Østergaard Carstens" userId="5d542c86-40b2-4e4f-ab37-dc2fab4fc46a" providerId="ADAL" clId="{B6A7F121-B9F8-4CB2-BF30-823DCF7BF8ED}" dt="2023-11-23T09:41:23.961" v="299" actId="20577"/>
          <ac:spMkLst>
            <pc:docMk/>
            <pc:sldMk cId="569378437" sldId="259"/>
            <ac:spMk id="3" creationId="{5AD17F5C-845D-482A-A71A-D0198CA54BE0}"/>
          </ac:spMkLst>
        </pc:spChg>
      </pc:sldChg>
      <pc:sldChg chg="del">
        <pc:chgData name="Christoffer Østergaard Carstens" userId="5d542c86-40b2-4e4f-ab37-dc2fab4fc46a" providerId="ADAL" clId="{B6A7F121-B9F8-4CB2-BF30-823DCF7BF8ED}" dt="2023-11-21T12:19:57.544" v="0" actId="47"/>
        <pc:sldMkLst>
          <pc:docMk/>
          <pc:sldMk cId="3814936455" sldId="264"/>
        </pc:sldMkLst>
      </pc:sldChg>
      <pc:sldChg chg="modSp new mod">
        <pc:chgData name="Christoffer Østergaard Carstens" userId="5d542c86-40b2-4e4f-ab37-dc2fab4fc46a" providerId="ADAL" clId="{B6A7F121-B9F8-4CB2-BF30-823DCF7BF8ED}" dt="2023-11-21T12:22:51.307" v="232" actId="20577"/>
        <pc:sldMkLst>
          <pc:docMk/>
          <pc:sldMk cId="2041897146" sldId="266"/>
        </pc:sldMkLst>
        <pc:spChg chg="mod">
          <ac:chgData name="Christoffer Østergaard Carstens" userId="5d542c86-40b2-4e4f-ab37-dc2fab4fc46a" providerId="ADAL" clId="{B6A7F121-B9F8-4CB2-BF30-823DCF7BF8ED}" dt="2023-11-21T12:22:51.307" v="232" actId="20577"/>
          <ac:spMkLst>
            <pc:docMk/>
            <pc:sldMk cId="2041897146" sldId="266"/>
            <ac:spMk id="2" creationId="{86F7700E-69EE-0958-9EDE-6988F3F471D6}"/>
          </ac:spMkLst>
        </pc:spChg>
        <pc:spChg chg="mod">
          <ac:chgData name="Christoffer Østergaard Carstens" userId="5d542c86-40b2-4e4f-ab37-dc2fab4fc46a" providerId="ADAL" clId="{B6A7F121-B9F8-4CB2-BF30-823DCF7BF8ED}" dt="2023-11-21T12:22:29.142" v="194" actId="20577"/>
          <ac:spMkLst>
            <pc:docMk/>
            <pc:sldMk cId="2041897146" sldId="266"/>
            <ac:spMk id="3" creationId="{8BCDD591-A520-6E04-6C94-E702E78596AC}"/>
          </ac:spMkLst>
        </pc:spChg>
      </pc:sldChg>
    </pc:docChg>
  </pc:docChgLst>
  <pc:docChgLst>
    <pc:chgData name="Christoffer Østergaard Carstens" userId="5d542c86-40b2-4e4f-ab37-dc2fab4fc46a" providerId="ADAL" clId="{B8A7704D-416F-454C-BEBF-C02B115F2F8D}"/>
    <pc:docChg chg="undo custSel addSld modSld sldOrd">
      <pc:chgData name="Christoffer Østergaard Carstens" userId="5d542c86-40b2-4e4f-ab37-dc2fab4fc46a" providerId="ADAL" clId="{B8A7704D-416F-454C-BEBF-C02B115F2F8D}" dt="2021-10-14T10:29:50.219" v="545" actId="20577"/>
      <pc:docMkLst>
        <pc:docMk/>
      </pc:docMkLst>
      <pc:sldChg chg="modSp mod">
        <pc:chgData name="Christoffer Østergaard Carstens" userId="5d542c86-40b2-4e4f-ab37-dc2fab4fc46a" providerId="ADAL" clId="{B8A7704D-416F-454C-BEBF-C02B115F2F8D}" dt="2021-10-12T20:09:26.559" v="138" actId="20577"/>
        <pc:sldMkLst>
          <pc:docMk/>
          <pc:sldMk cId="2658932291" sldId="256"/>
        </pc:sldMkLst>
        <pc:spChg chg="mod">
          <ac:chgData name="Christoffer Østergaard Carstens" userId="5d542c86-40b2-4e4f-ab37-dc2fab4fc46a" providerId="ADAL" clId="{B8A7704D-416F-454C-BEBF-C02B115F2F8D}" dt="2021-10-12T12:23:13.272" v="36" actId="20577"/>
          <ac:spMkLst>
            <pc:docMk/>
            <pc:sldMk cId="2658932291" sldId="256"/>
            <ac:spMk id="2" creationId="{171254F6-4B12-4FDF-9208-B95E05DBDEB4}"/>
          </ac:spMkLst>
        </pc:spChg>
        <pc:spChg chg="mod">
          <ac:chgData name="Christoffer Østergaard Carstens" userId="5d542c86-40b2-4e4f-ab37-dc2fab4fc46a" providerId="ADAL" clId="{B8A7704D-416F-454C-BEBF-C02B115F2F8D}" dt="2021-10-12T20:09:26.559" v="138" actId="20577"/>
          <ac:spMkLst>
            <pc:docMk/>
            <pc:sldMk cId="2658932291" sldId="256"/>
            <ac:spMk id="3" creationId="{82701DE8-6FC1-4FF3-B9FC-92C3718AE61C}"/>
          </ac:spMkLst>
        </pc:spChg>
      </pc:sldChg>
      <pc:sldChg chg="modSp mod">
        <pc:chgData name="Christoffer Østergaard Carstens" userId="5d542c86-40b2-4e4f-ab37-dc2fab4fc46a" providerId="ADAL" clId="{B8A7704D-416F-454C-BEBF-C02B115F2F8D}" dt="2021-10-12T20:24:05.714" v="463" actId="20577"/>
        <pc:sldMkLst>
          <pc:docMk/>
          <pc:sldMk cId="4146063524" sldId="257"/>
        </pc:sldMkLst>
        <pc:spChg chg="mod">
          <ac:chgData name="Christoffer Østergaard Carstens" userId="5d542c86-40b2-4e4f-ab37-dc2fab4fc46a" providerId="ADAL" clId="{B8A7704D-416F-454C-BEBF-C02B115F2F8D}" dt="2021-10-12T20:24:05.714" v="463" actId="20577"/>
          <ac:spMkLst>
            <pc:docMk/>
            <pc:sldMk cId="4146063524" sldId="257"/>
            <ac:spMk id="3" creationId="{9049919D-A347-4376-B032-3D4E6CE66F35}"/>
          </ac:spMkLst>
        </pc:spChg>
      </pc:sldChg>
      <pc:sldChg chg="modSp mod ord">
        <pc:chgData name="Christoffer Østergaard Carstens" userId="5d542c86-40b2-4e4f-ab37-dc2fab4fc46a" providerId="ADAL" clId="{B8A7704D-416F-454C-BEBF-C02B115F2F8D}" dt="2021-10-12T20:24:16.818" v="517" actId="313"/>
        <pc:sldMkLst>
          <pc:docMk/>
          <pc:sldMk cId="1140263369" sldId="258"/>
        </pc:sldMkLst>
        <pc:spChg chg="mod">
          <ac:chgData name="Christoffer Østergaard Carstens" userId="5d542c86-40b2-4e4f-ab37-dc2fab4fc46a" providerId="ADAL" clId="{B8A7704D-416F-454C-BEBF-C02B115F2F8D}" dt="2021-10-12T20:24:16.818" v="517" actId="313"/>
          <ac:spMkLst>
            <pc:docMk/>
            <pc:sldMk cId="1140263369" sldId="258"/>
            <ac:spMk id="3" creationId="{01EC2CE2-C2A2-439B-BCD7-0D3CA1E867F2}"/>
          </ac:spMkLst>
        </pc:spChg>
      </pc:sldChg>
      <pc:sldChg chg="modSp mod ord">
        <pc:chgData name="Christoffer Østergaard Carstens" userId="5d542c86-40b2-4e4f-ab37-dc2fab4fc46a" providerId="ADAL" clId="{B8A7704D-416F-454C-BEBF-C02B115F2F8D}" dt="2021-10-14T10:29:50.219" v="545" actId="20577"/>
        <pc:sldMkLst>
          <pc:docMk/>
          <pc:sldMk cId="569378437" sldId="259"/>
        </pc:sldMkLst>
        <pc:spChg chg="mod">
          <ac:chgData name="Christoffer Østergaard Carstens" userId="5d542c86-40b2-4e4f-ab37-dc2fab4fc46a" providerId="ADAL" clId="{B8A7704D-416F-454C-BEBF-C02B115F2F8D}" dt="2021-10-12T12:23:20.681" v="54" actId="20577"/>
          <ac:spMkLst>
            <pc:docMk/>
            <pc:sldMk cId="569378437" sldId="259"/>
            <ac:spMk id="2" creationId="{AD65295C-1DCE-4517-8710-1D6684D1DCF3}"/>
          </ac:spMkLst>
        </pc:spChg>
        <pc:spChg chg="mod">
          <ac:chgData name="Christoffer Østergaard Carstens" userId="5d542c86-40b2-4e4f-ab37-dc2fab4fc46a" providerId="ADAL" clId="{B8A7704D-416F-454C-BEBF-C02B115F2F8D}" dt="2021-10-14T10:29:50.219" v="545" actId="20577"/>
          <ac:spMkLst>
            <pc:docMk/>
            <pc:sldMk cId="569378437" sldId="259"/>
            <ac:spMk id="3" creationId="{5AD17F5C-845D-482A-A71A-D0198CA54BE0}"/>
          </ac:spMkLst>
        </pc:spChg>
      </pc:sldChg>
      <pc:sldChg chg="modSp new mod">
        <pc:chgData name="Christoffer Østergaard Carstens" userId="5d542c86-40b2-4e4f-ab37-dc2fab4fc46a" providerId="ADAL" clId="{B8A7704D-416F-454C-BEBF-C02B115F2F8D}" dt="2021-10-12T20:18:31.256" v="239" actId="403"/>
        <pc:sldMkLst>
          <pc:docMk/>
          <pc:sldMk cId="3653715510" sldId="260"/>
        </pc:sldMkLst>
        <pc:spChg chg="mod">
          <ac:chgData name="Christoffer Østergaard Carstens" userId="5d542c86-40b2-4e4f-ab37-dc2fab4fc46a" providerId="ADAL" clId="{B8A7704D-416F-454C-BEBF-C02B115F2F8D}" dt="2021-10-12T20:17:52.098" v="190" actId="1076"/>
          <ac:spMkLst>
            <pc:docMk/>
            <pc:sldMk cId="3653715510" sldId="260"/>
            <ac:spMk id="2" creationId="{8079884C-44A6-4997-9875-47E3D14C8C20}"/>
          </ac:spMkLst>
        </pc:spChg>
        <pc:spChg chg="mod">
          <ac:chgData name="Christoffer Østergaard Carstens" userId="5d542c86-40b2-4e4f-ab37-dc2fab4fc46a" providerId="ADAL" clId="{B8A7704D-416F-454C-BEBF-C02B115F2F8D}" dt="2021-10-12T20:18:31.256" v="239" actId="403"/>
          <ac:spMkLst>
            <pc:docMk/>
            <pc:sldMk cId="3653715510" sldId="260"/>
            <ac:spMk id="3" creationId="{7D8DCD59-3974-42B9-8BCC-5A583E745F90}"/>
          </ac:spMkLst>
        </pc:spChg>
      </pc:sldChg>
      <pc:sldChg chg="addSp delSp modSp new mod">
        <pc:chgData name="Christoffer Østergaard Carstens" userId="5d542c86-40b2-4e4f-ab37-dc2fab4fc46a" providerId="ADAL" clId="{B8A7704D-416F-454C-BEBF-C02B115F2F8D}" dt="2021-10-12T20:18:42.641" v="241" actId="1076"/>
        <pc:sldMkLst>
          <pc:docMk/>
          <pc:sldMk cId="2861203370" sldId="261"/>
        </pc:sldMkLst>
        <pc:spChg chg="mod">
          <ac:chgData name="Christoffer Østergaard Carstens" userId="5d542c86-40b2-4e4f-ab37-dc2fab4fc46a" providerId="ADAL" clId="{B8A7704D-416F-454C-BEBF-C02B115F2F8D}" dt="2021-10-12T20:18:05.627" v="229" actId="20577"/>
          <ac:spMkLst>
            <pc:docMk/>
            <pc:sldMk cId="2861203370" sldId="261"/>
            <ac:spMk id="2" creationId="{8CEAB970-04AF-464A-A76A-86A551FC41A9}"/>
          </ac:spMkLst>
        </pc:spChg>
        <pc:spChg chg="del">
          <ac:chgData name="Christoffer Østergaard Carstens" userId="5d542c86-40b2-4e4f-ab37-dc2fab4fc46a" providerId="ADAL" clId="{B8A7704D-416F-454C-BEBF-C02B115F2F8D}" dt="2021-10-12T20:18:41.163" v="240"/>
          <ac:spMkLst>
            <pc:docMk/>
            <pc:sldMk cId="2861203370" sldId="261"/>
            <ac:spMk id="3" creationId="{A156B119-962F-46CE-B9BF-10BACE080945}"/>
          </ac:spMkLst>
        </pc:spChg>
        <pc:picChg chg="add mod">
          <ac:chgData name="Christoffer Østergaard Carstens" userId="5d542c86-40b2-4e4f-ab37-dc2fab4fc46a" providerId="ADAL" clId="{B8A7704D-416F-454C-BEBF-C02B115F2F8D}" dt="2021-10-12T20:18:42.641" v="241" actId="1076"/>
          <ac:picMkLst>
            <pc:docMk/>
            <pc:sldMk cId="2861203370" sldId="261"/>
            <ac:picMk id="1026" creationId="{9F8BB77A-99D8-4807-A9CF-8152D659AAB7}"/>
          </ac:picMkLst>
        </pc:picChg>
      </pc:sldChg>
      <pc:sldChg chg="modSp new mod">
        <pc:chgData name="Christoffer Østergaard Carstens" userId="5d542c86-40b2-4e4f-ab37-dc2fab4fc46a" providerId="ADAL" clId="{B8A7704D-416F-454C-BEBF-C02B115F2F8D}" dt="2021-10-14T10:17:14.680" v="541" actId="404"/>
        <pc:sldMkLst>
          <pc:docMk/>
          <pc:sldMk cId="694579529" sldId="262"/>
        </pc:sldMkLst>
        <pc:spChg chg="mod">
          <ac:chgData name="Christoffer Østergaard Carstens" userId="5d542c86-40b2-4e4f-ab37-dc2fab4fc46a" providerId="ADAL" clId="{B8A7704D-416F-454C-BEBF-C02B115F2F8D}" dt="2021-10-12T20:20:56.605" v="266" actId="20577"/>
          <ac:spMkLst>
            <pc:docMk/>
            <pc:sldMk cId="694579529" sldId="262"/>
            <ac:spMk id="2" creationId="{D194DFB4-12D9-43DC-B5D0-3AFB6019369B}"/>
          </ac:spMkLst>
        </pc:spChg>
        <pc:spChg chg="mod">
          <ac:chgData name="Christoffer Østergaard Carstens" userId="5d542c86-40b2-4e4f-ab37-dc2fab4fc46a" providerId="ADAL" clId="{B8A7704D-416F-454C-BEBF-C02B115F2F8D}" dt="2021-10-14T10:17:14.680" v="541" actId="404"/>
          <ac:spMkLst>
            <pc:docMk/>
            <pc:sldMk cId="694579529" sldId="262"/>
            <ac:spMk id="3" creationId="{74F1468C-B4D9-4B35-B2D2-EB515F633025}"/>
          </ac:spMkLst>
        </pc:spChg>
      </pc:sldChg>
      <pc:sldChg chg="modSp new mod">
        <pc:chgData name="Christoffer Østergaard Carstens" userId="5d542c86-40b2-4e4f-ab37-dc2fab4fc46a" providerId="ADAL" clId="{B8A7704D-416F-454C-BEBF-C02B115F2F8D}" dt="2021-10-14T10:17:29.676" v="542" actId="20577"/>
        <pc:sldMkLst>
          <pc:docMk/>
          <pc:sldMk cId="522426096" sldId="263"/>
        </pc:sldMkLst>
        <pc:spChg chg="mod">
          <ac:chgData name="Christoffer Østergaard Carstens" userId="5d542c86-40b2-4e4f-ab37-dc2fab4fc46a" providerId="ADAL" clId="{B8A7704D-416F-454C-BEBF-C02B115F2F8D}" dt="2021-10-12T20:22:09.827" v="309" actId="20577"/>
          <ac:spMkLst>
            <pc:docMk/>
            <pc:sldMk cId="522426096" sldId="263"/>
            <ac:spMk id="2" creationId="{4253019B-84AD-4F14-AA67-31C2A86427A7}"/>
          </ac:spMkLst>
        </pc:spChg>
        <pc:spChg chg="mod">
          <ac:chgData name="Christoffer Østergaard Carstens" userId="5d542c86-40b2-4e4f-ab37-dc2fab4fc46a" providerId="ADAL" clId="{B8A7704D-416F-454C-BEBF-C02B115F2F8D}" dt="2021-10-14T10:17:29.676" v="542" actId="20577"/>
          <ac:spMkLst>
            <pc:docMk/>
            <pc:sldMk cId="522426096" sldId="263"/>
            <ac:spMk id="3" creationId="{A97C1DF3-D7BD-43AB-B9F2-1E7DBD6AF432}"/>
          </ac:spMkLst>
        </pc:spChg>
      </pc:sldChg>
      <pc:sldChg chg="modSp new mod">
        <pc:chgData name="Christoffer Østergaard Carstens" userId="5d542c86-40b2-4e4f-ab37-dc2fab4fc46a" providerId="ADAL" clId="{B8A7704D-416F-454C-BEBF-C02B115F2F8D}" dt="2021-10-12T20:23:48.694" v="415" actId="20577"/>
        <pc:sldMkLst>
          <pc:docMk/>
          <pc:sldMk cId="3814936455" sldId="264"/>
        </pc:sldMkLst>
        <pc:spChg chg="mod">
          <ac:chgData name="Christoffer Østergaard Carstens" userId="5d542c86-40b2-4e4f-ab37-dc2fab4fc46a" providerId="ADAL" clId="{B8A7704D-416F-454C-BEBF-C02B115F2F8D}" dt="2021-10-12T20:23:48.694" v="415" actId="20577"/>
          <ac:spMkLst>
            <pc:docMk/>
            <pc:sldMk cId="3814936455" sldId="264"/>
            <ac:spMk id="2" creationId="{01F9AF26-8D14-47CC-9B1D-94359952E9A0}"/>
          </ac:spMkLst>
        </pc:spChg>
      </pc:sldChg>
      <pc:sldChg chg="modSp new mod">
        <pc:chgData name="Christoffer Østergaard Carstens" userId="5d542c86-40b2-4e4f-ab37-dc2fab4fc46a" providerId="ADAL" clId="{B8A7704D-416F-454C-BEBF-C02B115F2F8D}" dt="2021-10-13T09:13:40.543" v="540" actId="20577"/>
        <pc:sldMkLst>
          <pc:docMk/>
          <pc:sldMk cId="180962672" sldId="265"/>
        </pc:sldMkLst>
        <pc:spChg chg="mod">
          <ac:chgData name="Christoffer Østergaard Carstens" userId="5d542c86-40b2-4e4f-ab37-dc2fab4fc46a" providerId="ADAL" clId="{B8A7704D-416F-454C-BEBF-C02B115F2F8D}" dt="2021-10-13T09:13:40.543" v="540" actId="20577"/>
          <ac:spMkLst>
            <pc:docMk/>
            <pc:sldMk cId="180962672" sldId="265"/>
            <ac:spMk id="2" creationId="{94208E0B-C383-4068-95A2-7DFD943FFA64}"/>
          </ac:spMkLst>
        </pc:spChg>
        <pc:spChg chg="mod">
          <ac:chgData name="Christoffer Østergaard Carstens" userId="5d542c86-40b2-4e4f-ab37-dc2fab4fc46a" providerId="ADAL" clId="{B8A7704D-416F-454C-BEBF-C02B115F2F8D}" dt="2021-10-13T09:13:36.344" v="519"/>
          <ac:spMkLst>
            <pc:docMk/>
            <pc:sldMk cId="180962672" sldId="265"/>
            <ac:spMk id="3" creationId="{4A85744A-66E7-4F2E-8DC2-29F083D35962}"/>
          </ac:spMkLst>
        </pc:spChg>
      </pc:sldChg>
    </pc:docChg>
  </pc:docChgLst>
  <pc:docChgLst>
    <pc:chgData name="Christoffer Østergaard Carstens" userId="5d542c86-40b2-4e4f-ab37-dc2fab4fc46a" providerId="ADAL" clId="{228EEB69-E8F7-407C-8CDA-4030E5041330}"/>
    <pc:docChg chg="undo custSel addSld delSld modSld sldOrd">
      <pc:chgData name="Christoffer Østergaard Carstens" userId="5d542c86-40b2-4e4f-ab37-dc2fab4fc46a" providerId="ADAL" clId="{228EEB69-E8F7-407C-8CDA-4030E5041330}" dt="2024-04-02T08:12:04.052" v="431" actId="313"/>
      <pc:docMkLst>
        <pc:docMk/>
      </pc:docMkLst>
      <pc:sldChg chg="addSp modSp mod setBg">
        <pc:chgData name="Christoffer Østergaard Carstens" userId="5d542c86-40b2-4e4f-ab37-dc2fab4fc46a" providerId="ADAL" clId="{228EEB69-E8F7-407C-8CDA-4030E5041330}" dt="2024-03-22T09:53:34.223" v="70" actId="26606"/>
        <pc:sldMkLst>
          <pc:docMk/>
          <pc:sldMk cId="2658932291" sldId="256"/>
        </pc:sldMkLst>
        <pc:spChg chg="mod">
          <ac:chgData name="Christoffer Østergaard Carstens" userId="5d542c86-40b2-4e4f-ab37-dc2fab4fc46a" providerId="ADAL" clId="{228EEB69-E8F7-407C-8CDA-4030E5041330}" dt="2024-03-22T09:53:34.223" v="70" actId="26606"/>
          <ac:spMkLst>
            <pc:docMk/>
            <pc:sldMk cId="2658932291" sldId="256"/>
            <ac:spMk id="2" creationId="{171254F6-4B12-4FDF-9208-B95E05DBDEB4}"/>
          </ac:spMkLst>
        </pc:spChg>
        <pc:spChg chg="mod">
          <ac:chgData name="Christoffer Østergaard Carstens" userId="5d542c86-40b2-4e4f-ab37-dc2fab4fc46a" providerId="ADAL" clId="{228EEB69-E8F7-407C-8CDA-4030E5041330}" dt="2024-03-22T09:53:34.223" v="70" actId="26606"/>
          <ac:spMkLst>
            <pc:docMk/>
            <pc:sldMk cId="2658932291" sldId="256"/>
            <ac:spMk id="3" creationId="{82701DE8-6FC1-4FF3-B9FC-92C3718AE61C}"/>
          </ac:spMkLst>
        </pc:spChg>
        <pc:spChg chg="add">
          <ac:chgData name="Christoffer Østergaard Carstens" userId="5d542c86-40b2-4e4f-ab37-dc2fab4fc46a" providerId="ADAL" clId="{228EEB69-E8F7-407C-8CDA-4030E5041330}" dt="2024-03-22T09:53:34.223" v="70" actId="26606"/>
          <ac:spMkLst>
            <pc:docMk/>
            <pc:sldMk cId="2658932291" sldId="256"/>
            <ac:spMk id="1031" creationId="{9089EED9-F54D-4F20-A2C6-949DE4176959}"/>
          </ac:spMkLst>
        </pc:spChg>
        <pc:spChg chg="add">
          <ac:chgData name="Christoffer Østergaard Carstens" userId="5d542c86-40b2-4e4f-ab37-dc2fab4fc46a" providerId="ADAL" clId="{228EEB69-E8F7-407C-8CDA-4030E5041330}" dt="2024-03-22T09:53:34.223" v="70" actId="26606"/>
          <ac:spMkLst>
            <pc:docMk/>
            <pc:sldMk cId="2658932291" sldId="256"/>
            <ac:spMk id="1033" creationId="{7E46F721-3785-414D-8697-16AF490E6806}"/>
          </ac:spMkLst>
        </pc:spChg>
        <pc:picChg chg="add mod">
          <ac:chgData name="Christoffer Østergaard Carstens" userId="5d542c86-40b2-4e4f-ab37-dc2fab4fc46a" providerId="ADAL" clId="{228EEB69-E8F7-407C-8CDA-4030E5041330}" dt="2024-03-22T09:53:34.223" v="70" actId="26606"/>
          <ac:picMkLst>
            <pc:docMk/>
            <pc:sldMk cId="2658932291" sldId="256"/>
            <ac:picMk id="1026" creationId="{E66059AF-35E2-E635-E7FD-E1C533FC876D}"/>
          </ac:picMkLst>
        </pc:picChg>
      </pc:sldChg>
      <pc:sldChg chg="addSp modSp new mod">
        <pc:chgData name="Christoffer Østergaard Carstens" userId="5d542c86-40b2-4e4f-ab37-dc2fab4fc46a" providerId="ADAL" clId="{228EEB69-E8F7-407C-8CDA-4030E5041330}" dt="2024-03-22T09:54:43.320" v="115" actId="1076"/>
        <pc:sldMkLst>
          <pc:docMk/>
          <pc:sldMk cId="2158313005" sldId="257"/>
        </pc:sldMkLst>
        <pc:spChg chg="mod">
          <ac:chgData name="Christoffer Østergaard Carstens" userId="5d542c86-40b2-4e4f-ab37-dc2fab4fc46a" providerId="ADAL" clId="{228EEB69-E8F7-407C-8CDA-4030E5041330}" dt="2024-03-22T09:53:48.408" v="111" actId="20577"/>
          <ac:spMkLst>
            <pc:docMk/>
            <pc:sldMk cId="2158313005" sldId="257"/>
            <ac:spMk id="2" creationId="{E2C67812-D3B7-F8B7-41FB-5966C3A6AFB3}"/>
          </ac:spMkLst>
        </pc:spChg>
        <pc:picChg chg="add mod">
          <ac:chgData name="Christoffer Østergaard Carstens" userId="5d542c86-40b2-4e4f-ab37-dc2fab4fc46a" providerId="ADAL" clId="{228EEB69-E8F7-407C-8CDA-4030E5041330}" dt="2024-03-22T09:54:43.320" v="115" actId="1076"/>
          <ac:picMkLst>
            <pc:docMk/>
            <pc:sldMk cId="2158313005" sldId="257"/>
            <ac:picMk id="5" creationId="{EF6E8C88-8445-79A2-0170-F842C2F50CED}"/>
          </ac:picMkLst>
        </pc:picChg>
      </pc:sldChg>
      <pc:sldChg chg="del">
        <pc:chgData name="Christoffer Østergaard Carstens" userId="5d542c86-40b2-4e4f-ab37-dc2fab4fc46a" providerId="ADAL" clId="{228EEB69-E8F7-407C-8CDA-4030E5041330}" dt="2024-03-22T09:53:39.062" v="72" actId="47"/>
        <pc:sldMkLst>
          <pc:docMk/>
          <pc:sldMk cId="4146063524" sldId="257"/>
        </pc:sldMkLst>
      </pc:sldChg>
      <pc:sldChg chg="addSp modSp new mod setBg">
        <pc:chgData name="Christoffer Østergaard Carstens" userId="5d542c86-40b2-4e4f-ab37-dc2fab4fc46a" providerId="ADAL" clId="{228EEB69-E8F7-407C-8CDA-4030E5041330}" dt="2024-03-22T09:57:19.017" v="171" actId="20577"/>
        <pc:sldMkLst>
          <pc:docMk/>
          <pc:sldMk cId="2390743934" sldId="258"/>
        </pc:sldMkLst>
        <pc:spChg chg="mod">
          <ac:chgData name="Christoffer Østergaard Carstens" userId="5d542c86-40b2-4e4f-ab37-dc2fab4fc46a" providerId="ADAL" clId="{228EEB69-E8F7-407C-8CDA-4030E5041330}" dt="2024-03-22T09:56:56.941" v="165" actId="26606"/>
          <ac:spMkLst>
            <pc:docMk/>
            <pc:sldMk cId="2390743934" sldId="258"/>
            <ac:spMk id="2" creationId="{17ABA419-8553-1863-6812-63B758072CF6}"/>
          </ac:spMkLst>
        </pc:spChg>
        <pc:spChg chg="mod">
          <ac:chgData name="Christoffer Østergaard Carstens" userId="5d542c86-40b2-4e4f-ab37-dc2fab4fc46a" providerId="ADAL" clId="{228EEB69-E8F7-407C-8CDA-4030E5041330}" dt="2024-03-22T09:57:19.017" v="171" actId="20577"/>
          <ac:spMkLst>
            <pc:docMk/>
            <pc:sldMk cId="2390743934" sldId="258"/>
            <ac:spMk id="3" creationId="{49174165-F489-9A5F-0B0D-B0718EA50C70}"/>
          </ac:spMkLst>
        </pc:spChg>
        <pc:spChg chg="add">
          <ac:chgData name="Christoffer Østergaard Carstens" userId="5d542c86-40b2-4e4f-ab37-dc2fab4fc46a" providerId="ADAL" clId="{228EEB69-E8F7-407C-8CDA-4030E5041330}" dt="2024-03-22T09:56:56.941" v="165" actId="26606"/>
          <ac:spMkLst>
            <pc:docMk/>
            <pc:sldMk cId="2390743934" sldId="258"/>
            <ac:spMk id="10" creationId="{131BAD53-4E89-4F62-BBB7-26359763ED39}"/>
          </ac:spMkLst>
        </pc:spChg>
        <pc:spChg chg="add">
          <ac:chgData name="Christoffer Østergaard Carstens" userId="5d542c86-40b2-4e4f-ab37-dc2fab4fc46a" providerId="ADAL" clId="{228EEB69-E8F7-407C-8CDA-4030E5041330}" dt="2024-03-22T09:56:56.941" v="165" actId="26606"/>
          <ac:spMkLst>
            <pc:docMk/>
            <pc:sldMk cId="2390743934" sldId="258"/>
            <ac:spMk id="12" creationId="{62756DA2-40EB-4C6F-B962-5822FFB54FB6}"/>
          </ac:spMkLst>
        </pc:spChg>
        <pc:picChg chg="add">
          <ac:chgData name="Christoffer Østergaard Carstens" userId="5d542c86-40b2-4e4f-ab37-dc2fab4fc46a" providerId="ADAL" clId="{228EEB69-E8F7-407C-8CDA-4030E5041330}" dt="2024-03-22T09:56:56.941" v="165" actId="26606"/>
          <ac:picMkLst>
            <pc:docMk/>
            <pc:sldMk cId="2390743934" sldId="258"/>
            <ac:picMk id="7" creationId="{D9B3B43B-4BFB-668F-884E-1FD7DA575181}"/>
          </ac:picMkLst>
        </pc:picChg>
      </pc:sldChg>
      <pc:sldChg chg="addSp modSp new mod setBg">
        <pc:chgData name="Christoffer Østergaard Carstens" userId="5d542c86-40b2-4e4f-ab37-dc2fab4fc46a" providerId="ADAL" clId="{228EEB69-E8F7-407C-8CDA-4030E5041330}" dt="2024-03-22T09:57:51.210" v="211" actId="14100"/>
        <pc:sldMkLst>
          <pc:docMk/>
          <pc:sldMk cId="2777667536" sldId="259"/>
        </pc:sldMkLst>
        <pc:spChg chg="mod">
          <ac:chgData name="Christoffer Østergaard Carstens" userId="5d542c86-40b2-4e4f-ab37-dc2fab4fc46a" providerId="ADAL" clId="{228EEB69-E8F7-407C-8CDA-4030E5041330}" dt="2024-03-22T09:57:41.907" v="207" actId="26606"/>
          <ac:spMkLst>
            <pc:docMk/>
            <pc:sldMk cId="2777667536" sldId="259"/>
            <ac:spMk id="2" creationId="{C657ADC7-8288-DE10-0449-76D1F7095704}"/>
          </ac:spMkLst>
        </pc:spChg>
        <pc:spChg chg="mod">
          <ac:chgData name="Christoffer Østergaard Carstens" userId="5d542c86-40b2-4e4f-ab37-dc2fab4fc46a" providerId="ADAL" clId="{228EEB69-E8F7-407C-8CDA-4030E5041330}" dt="2024-03-22T09:57:51.210" v="211" actId="14100"/>
          <ac:spMkLst>
            <pc:docMk/>
            <pc:sldMk cId="2777667536" sldId="259"/>
            <ac:spMk id="3" creationId="{8AC3C672-ECA6-B921-50EC-19F31D55378B}"/>
          </ac:spMkLst>
        </pc:spChg>
        <pc:spChg chg="add">
          <ac:chgData name="Christoffer Østergaard Carstens" userId="5d542c86-40b2-4e4f-ab37-dc2fab4fc46a" providerId="ADAL" clId="{228EEB69-E8F7-407C-8CDA-4030E5041330}" dt="2024-03-22T09:57:41.907" v="207" actId="26606"/>
          <ac:spMkLst>
            <pc:docMk/>
            <pc:sldMk cId="2777667536" sldId="259"/>
            <ac:spMk id="10" creationId="{131BAD53-4E89-4F62-BBB7-26359763ED39}"/>
          </ac:spMkLst>
        </pc:spChg>
        <pc:spChg chg="add">
          <ac:chgData name="Christoffer Østergaard Carstens" userId="5d542c86-40b2-4e4f-ab37-dc2fab4fc46a" providerId="ADAL" clId="{228EEB69-E8F7-407C-8CDA-4030E5041330}" dt="2024-03-22T09:57:41.907" v="207" actId="26606"/>
          <ac:spMkLst>
            <pc:docMk/>
            <pc:sldMk cId="2777667536" sldId="259"/>
            <ac:spMk id="12" creationId="{62756DA2-40EB-4C6F-B962-5822FFB54FB6}"/>
          </ac:spMkLst>
        </pc:spChg>
        <pc:picChg chg="add">
          <ac:chgData name="Christoffer Østergaard Carstens" userId="5d542c86-40b2-4e4f-ab37-dc2fab4fc46a" providerId="ADAL" clId="{228EEB69-E8F7-407C-8CDA-4030E5041330}" dt="2024-03-22T09:57:41.907" v="207" actId="26606"/>
          <ac:picMkLst>
            <pc:docMk/>
            <pc:sldMk cId="2777667536" sldId="259"/>
            <ac:picMk id="7" creationId="{8E46B6A6-F478-E146-6F52-1394ACB92E5A}"/>
          </ac:picMkLst>
        </pc:picChg>
      </pc:sldChg>
      <pc:sldChg chg="addSp modSp new mod">
        <pc:chgData name="Christoffer Østergaard Carstens" userId="5d542c86-40b2-4e4f-ab37-dc2fab4fc46a" providerId="ADAL" clId="{228EEB69-E8F7-407C-8CDA-4030E5041330}" dt="2024-03-22T09:58:52.289" v="217" actId="1076"/>
        <pc:sldMkLst>
          <pc:docMk/>
          <pc:sldMk cId="2074047187" sldId="260"/>
        </pc:sldMkLst>
        <pc:picChg chg="add mod">
          <ac:chgData name="Christoffer Østergaard Carstens" userId="5d542c86-40b2-4e4f-ab37-dc2fab4fc46a" providerId="ADAL" clId="{228EEB69-E8F7-407C-8CDA-4030E5041330}" dt="2024-03-22T09:58:52.289" v="217" actId="1076"/>
          <ac:picMkLst>
            <pc:docMk/>
            <pc:sldMk cId="2074047187" sldId="260"/>
            <ac:picMk id="5" creationId="{FE6B62F6-752C-A963-70CB-12592320E431}"/>
          </ac:picMkLst>
        </pc:picChg>
      </pc:sldChg>
      <pc:sldChg chg="addSp modSp new mod">
        <pc:chgData name="Christoffer Østergaard Carstens" userId="5d542c86-40b2-4e4f-ab37-dc2fab4fc46a" providerId="ADAL" clId="{228EEB69-E8F7-407C-8CDA-4030E5041330}" dt="2024-03-22T09:59:15.238" v="221" actId="1076"/>
        <pc:sldMkLst>
          <pc:docMk/>
          <pc:sldMk cId="3574369769" sldId="261"/>
        </pc:sldMkLst>
        <pc:picChg chg="add mod">
          <ac:chgData name="Christoffer Østergaard Carstens" userId="5d542c86-40b2-4e4f-ab37-dc2fab4fc46a" providerId="ADAL" clId="{228EEB69-E8F7-407C-8CDA-4030E5041330}" dt="2024-03-22T09:59:15.238" v="221" actId="1076"/>
          <ac:picMkLst>
            <pc:docMk/>
            <pc:sldMk cId="3574369769" sldId="261"/>
            <ac:picMk id="5" creationId="{0C6C9B03-E056-71FC-DA9D-FA27BC074C20}"/>
          </ac:picMkLst>
        </pc:picChg>
      </pc:sldChg>
      <pc:sldChg chg="addSp modSp new mod">
        <pc:chgData name="Christoffer Østergaard Carstens" userId="5d542c86-40b2-4e4f-ab37-dc2fab4fc46a" providerId="ADAL" clId="{228EEB69-E8F7-407C-8CDA-4030E5041330}" dt="2024-03-22T09:59:52.606" v="228" actId="1076"/>
        <pc:sldMkLst>
          <pc:docMk/>
          <pc:sldMk cId="2611343202" sldId="262"/>
        </pc:sldMkLst>
        <pc:picChg chg="add mod">
          <ac:chgData name="Christoffer Østergaard Carstens" userId="5d542c86-40b2-4e4f-ab37-dc2fab4fc46a" providerId="ADAL" clId="{228EEB69-E8F7-407C-8CDA-4030E5041330}" dt="2024-03-22T09:59:52.606" v="228" actId="1076"/>
          <ac:picMkLst>
            <pc:docMk/>
            <pc:sldMk cId="2611343202" sldId="262"/>
            <ac:picMk id="5" creationId="{B4B57039-C1F3-DAD1-3DDC-74B191CEAA29}"/>
          </ac:picMkLst>
        </pc:picChg>
      </pc:sldChg>
      <pc:sldChg chg="addSp delSp modSp new mod setBg">
        <pc:chgData name="Christoffer Østergaard Carstens" userId="5d542c86-40b2-4e4f-ab37-dc2fab4fc46a" providerId="ADAL" clId="{228EEB69-E8F7-407C-8CDA-4030E5041330}" dt="2024-03-22T10:00:12.303" v="233" actId="1076"/>
        <pc:sldMkLst>
          <pc:docMk/>
          <pc:sldMk cId="549328617" sldId="263"/>
        </pc:sldMkLst>
        <pc:spChg chg="del">
          <ac:chgData name="Christoffer Østergaard Carstens" userId="5d542c86-40b2-4e4f-ab37-dc2fab4fc46a" providerId="ADAL" clId="{228EEB69-E8F7-407C-8CDA-4030E5041330}" dt="2024-03-22T10:00:08.616" v="231" actId="26606"/>
          <ac:spMkLst>
            <pc:docMk/>
            <pc:sldMk cId="549328617" sldId="263"/>
            <ac:spMk id="2" creationId="{7DBF3D12-572D-AA22-552E-4EA8E7D20684}"/>
          </ac:spMkLst>
        </pc:spChg>
        <pc:spChg chg="del">
          <ac:chgData name="Christoffer Østergaard Carstens" userId="5d542c86-40b2-4e4f-ab37-dc2fab4fc46a" providerId="ADAL" clId="{228EEB69-E8F7-407C-8CDA-4030E5041330}" dt="2024-03-22T10:00:08.616" v="231" actId="26606"/>
          <ac:spMkLst>
            <pc:docMk/>
            <pc:sldMk cId="549328617" sldId="263"/>
            <ac:spMk id="3" creationId="{FDAF521F-307B-475C-1DBD-B8559EFDCE29}"/>
          </ac:spMkLst>
        </pc:spChg>
        <pc:picChg chg="add mod">
          <ac:chgData name="Christoffer Østergaard Carstens" userId="5d542c86-40b2-4e4f-ab37-dc2fab4fc46a" providerId="ADAL" clId="{228EEB69-E8F7-407C-8CDA-4030E5041330}" dt="2024-03-22T10:00:12.303" v="233" actId="1076"/>
          <ac:picMkLst>
            <pc:docMk/>
            <pc:sldMk cId="549328617" sldId="263"/>
            <ac:picMk id="5" creationId="{C7C28625-7B49-B6C6-9D0D-98FF5E435D16}"/>
          </ac:picMkLst>
        </pc:picChg>
      </pc:sldChg>
      <pc:sldChg chg="addSp new mod">
        <pc:chgData name="Christoffer Østergaard Carstens" userId="5d542c86-40b2-4e4f-ab37-dc2fab4fc46a" providerId="ADAL" clId="{228EEB69-E8F7-407C-8CDA-4030E5041330}" dt="2024-03-22T10:00:24.604" v="235" actId="22"/>
        <pc:sldMkLst>
          <pc:docMk/>
          <pc:sldMk cId="1515572504" sldId="264"/>
        </pc:sldMkLst>
        <pc:picChg chg="add">
          <ac:chgData name="Christoffer Østergaard Carstens" userId="5d542c86-40b2-4e4f-ab37-dc2fab4fc46a" providerId="ADAL" clId="{228EEB69-E8F7-407C-8CDA-4030E5041330}" dt="2024-03-22T10:00:24.604" v="235" actId="22"/>
          <ac:picMkLst>
            <pc:docMk/>
            <pc:sldMk cId="1515572504" sldId="264"/>
            <ac:picMk id="5" creationId="{FDC7194A-C312-6020-4692-C3963926FD35}"/>
          </ac:picMkLst>
        </pc:picChg>
      </pc:sldChg>
      <pc:sldChg chg="addSp modSp new mod">
        <pc:chgData name="Christoffer Østergaard Carstens" userId="5d542c86-40b2-4e4f-ab37-dc2fab4fc46a" providerId="ADAL" clId="{228EEB69-E8F7-407C-8CDA-4030E5041330}" dt="2024-04-02T08:09:19.020" v="242" actId="1076"/>
        <pc:sldMkLst>
          <pc:docMk/>
          <pc:sldMk cId="3460399166" sldId="265"/>
        </pc:sldMkLst>
        <pc:picChg chg="add mod">
          <ac:chgData name="Christoffer Østergaard Carstens" userId="5d542c86-40b2-4e4f-ab37-dc2fab4fc46a" providerId="ADAL" clId="{228EEB69-E8F7-407C-8CDA-4030E5041330}" dt="2024-04-02T08:09:19.020" v="242" actId="1076"/>
          <ac:picMkLst>
            <pc:docMk/>
            <pc:sldMk cId="3460399166" sldId="265"/>
            <ac:picMk id="5" creationId="{378A629B-D61E-2ACB-19FD-CE5AF00C311F}"/>
          </ac:picMkLst>
        </pc:picChg>
      </pc:sldChg>
      <pc:sldChg chg="modSp new mod">
        <pc:chgData name="Christoffer Østergaard Carstens" userId="5d542c86-40b2-4e4f-ab37-dc2fab4fc46a" providerId="ADAL" clId="{228EEB69-E8F7-407C-8CDA-4030E5041330}" dt="2024-04-02T08:10:56.962" v="323" actId="20577"/>
        <pc:sldMkLst>
          <pc:docMk/>
          <pc:sldMk cId="3528005763" sldId="266"/>
        </pc:sldMkLst>
        <pc:spChg chg="mod">
          <ac:chgData name="Christoffer Østergaard Carstens" userId="5d542c86-40b2-4e4f-ab37-dc2fab4fc46a" providerId="ADAL" clId="{228EEB69-E8F7-407C-8CDA-4030E5041330}" dt="2024-04-02T08:10:16.252" v="266" actId="20577"/>
          <ac:spMkLst>
            <pc:docMk/>
            <pc:sldMk cId="3528005763" sldId="266"/>
            <ac:spMk id="2" creationId="{5BA8301E-16C4-6D63-594A-F361EE6230AC}"/>
          </ac:spMkLst>
        </pc:spChg>
        <pc:spChg chg="mod">
          <ac:chgData name="Christoffer Østergaard Carstens" userId="5d542c86-40b2-4e4f-ab37-dc2fab4fc46a" providerId="ADAL" clId="{228EEB69-E8F7-407C-8CDA-4030E5041330}" dt="2024-04-02T08:10:56.962" v="323" actId="20577"/>
          <ac:spMkLst>
            <pc:docMk/>
            <pc:sldMk cId="3528005763" sldId="266"/>
            <ac:spMk id="3" creationId="{C4A17FA8-AD97-13A1-B694-A926E7EA5712}"/>
          </ac:spMkLst>
        </pc:spChg>
      </pc:sldChg>
      <pc:sldChg chg="modSp new mod ord">
        <pc:chgData name="Christoffer Østergaard Carstens" userId="5d542c86-40b2-4e4f-ab37-dc2fab4fc46a" providerId="ADAL" clId="{228EEB69-E8F7-407C-8CDA-4030E5041330}" dt="2024-04-02T08:12:04.052" v="431" actId="313"/>
        <pc:sldMkLst>
          <pc:docMk/>
          <pc:sldMk cId="2641200659" sldId="267"/>
        </pc:sldMkLst>
        <pc:spChg chg="mod">
          <ac:chgData name="Christoffer Østergaard Carstens" userId="5d542c86-40b2-4e4f-ab37-dc2fab4fc46a" providerId="ADAL" clId="{228EEB69-E8F7-407C-8CDA-4030E5041330}" dt="2024-04-02T08:12:04.052" v="431" actId="313"/>
          <ac:spMkLst>
            <pc:docMk/>
            <pc:sldMk cId="2641200659" sldId="267"/>
            <ac:spMk id="2" creationId="{DECFF8DE-C176-794A-E6B5-615711940032}"/>
          </ac:spMkLst>
        </pc:spChg>
        <pc:spChg chg="mod">
          <ac:chgData name="Christoffer Østergaard Carstens" userId="5d542c86-40b2-4e4f-ab37-dc2fab4fc46a" providerId="ADAL" clId="{228EEB69-E8F7-407C-8CDA-4030E5041330}" dt="2024-04-02T08:11:49.217" v="372" actId="12"/>
          <ac:spMkLst>
            <pc:docMk/>
            <pc:sldMk cId="2641200659" sldId="267"/>
            <ac:spMk id="3" creationId="{A90C8C28-C31C-A390-51E5-33C4FB3E7520}"/>
          </ac:spMkLst>
        </pc:spChg>
      </pc:sldChg>
      <pc:sldChg chg="del">
        <pc:chgData name="Christoffer Østergaard Carstens" userId="5d542c86-40b2-4e4f-ab37-dc2fab4fc46a" providerId="ADAL" clId="{228EEB69-E8F7-407C-8CDA-4030E5041330}" dt="2024-03-22T09:53:38.593" v="71" actId="47"/>
        <pc:sldMkLst>
          <pc:docMk/>
          <pc:sldMk cId="3841534949" sldId="267"/>
        </pc:sldMkLst>
      </pc:sldChg>
      <pc:sldChg chg="del">
        <pc:chgData name="Christoffer Østergaard Carstens" userId="5d542c86-40b2-4e4f-ab37-dc2fab4fc46a" providerId="ADAL" clId="{228EEB69-E8F7-407C-8CDA-4030E5041330}" dt="2024-03-22T09:53:39.422" v="73" actId="47"/>
        <pc:sldMkLst>
          <pc:docMk/>
          <pc:sldMk cId="4159703198" sldId="268"/>
        </pc:sldMkLst>
      </pc:sldChg>
      <pc:sldChg chg="del">
        <pc:chgData name="Christoffer Østergaard Carstens" userId="5d542c86-40b2-4e4f-ab37-dc2fab4fc46a" providerId="ADAL" clId="{228EEB69-E8F7-407C-8CDA-4030E5041330}" dt="2024-03-22T09:53:40.175" v="76" actId="47"/>
        <pc:sldMkLst>
          <pc:docMk/>
          <pc:sldMk cId="325117577" sldId="269"/>
        </pc:sldMkLst>
      </pc:sldChg>
      <pc:sldChg chg="del">
        <pc:chgData name="Christoffer Østergaard Carstens" userId="5d542c86-40b2-4e4f-ab37-dc2fab4fc46a" providerId="ADAL" clId="{228EEB69-E8F7-407C-8CDA-4030E5041330}" dt="2024-03-22T09:53:40.409" v="77" actId="47"/>
        <pc:sldMkLst>
          <pc:docMk/>
          <pc:sldMk cId="444944458" sldId="270"/>
        </pc:sldMkLst>
      </pc:sldChg>
      <pc:sldChg chg="del">
        <pc:chgData name="Christoffer Østergaard Carstens" userId="5d542c86-40b2-4e4f-ab37-dc2fab4fc46a" providerId="ADAL" clId="{228EEB69-E8F7-407C-8CDA-4030E5041330}" dt="2024-03-22T09:53:40.854" v="79" actId="47"/>
        <pc:sldMkLst>
          <pc:docMk/>
          <pc:sldMk cId="2695562265" sldId="271"/>
        </pc:sldMkLst>
      </pc:sldChg>
      <pc:sldChg chg="del">
        <pc:chgData name="Christoffer Østergaard Carstens" userId="5d542c86-40b2-4e4f-ab37-dc2fab4fc46a" providerId="ADAL" clId="{228EEB69-E8F7-407C-8CDA-4030E5041330}" dt="2024-03-22T09:53:41.183" v="80" actId="47"/>
        <pc:sldMkLst>
          <pc:docMk/>
          <pc:sldMk cId="1953862282" sldId="272"/>
        </pc:sldMkLst>
      </pc:sldChg>
      <pc:sldChg chg="del">
        <pc:chgData name="Christoffer Østergaard Carstens" userId="5d542c86-40b2-4e4f-ab37-dc2fab4fc46a" providerId="ADAL" clId="{228EEB69-E8F7-407C-8CDA-4030E5041330}" dt="2024-03-22T09:53:39.956" v="75" actId="47"/>
        <pc:sldMkLst>
          <pc:docMk/>
          <pc:sldMk cId="3096716205" sldId="273"/>
        </pc:sldMkLst>
      </pc:sldChg>
      <pc:sldChg chg="del">
        <pc:chgData name="Christoffer Østergaard Carstens" userId="5d542c86-40b2-4e4f-ab37-dc2fab4fc46a" providerId="ADAL" clId="{228EEB69-E8F7-407C-8CDA-4030E5041330}" dt="2024-03-22T09:53:39.734" v="74" actId="47"/>
        <pc:sldMkLst>
          <pc:docMk/>
          <pc:sldMk cId="1289440648" sldId="274"/>
        </pc:sldMkLst>
      </pc:sldChg>
      <pc:sldChg chg="del">
        <pc:chgData name="Christoffer Østergaard Carstens" userId="5d542c86-40b2-4e4f-ab37-dc2fab4fc46a" providerId="ADAL" clId="{228EEB69-E8F7-407C-8CDA-4030E5041330}" dt="2024-03-22T09:53:41.386" v="81" actId="47"/>
        <pc:sldMkLst>
          <pc:docMk/>
          <pc:sldMk cId="2103084635" sldId="275"/>
        </pc:sldMkLst>
      </pc:sldChg>
      <pc:sldChg chg="del">
        <pc:chgData name="Christoffer Østergaard Carstens" userId="5d542c86-40b2-4e4f-ab37-dc2fab4fc46a" providerId="ADAL" clId="{228EEB69-E8F7-407C-8CDA-4030E5041330}" dt="2024-03-22T09:53:41.620" v="82" actId="47"/>
        <pc:sldMkLst>
          <pc:docMk/>
          <pc:sldMk cId="2226795510" sldId="276"/>
        </pc:sldMkLst>
      </pc:sldChg>
      <pc:sldChg chg="del">
        <pc:chgData name="Christoffer Østergaard Carstens" userId="5d542c86-40b2-4e4f-ab37-dc2fab4fc46a" providerId="ADAL" clId="{228EEB69-E8F7-407C-8CDA-4030E5041330}" dt="2024-03-22T09:53:42.114" v="83" actId="47"/>
        <pc:sldMkLst>
          <pc:docMk/>
          <pc:sldMk cId="441452634" sldId="277"/>
        </pc:sldMkLst>
      </pc:sldChg>
      <pc:sldChg chg="del">
        <pc:chgData name="Christoffer Østergaard Carstens" userId="5d542c86-40b2-4e4f-ab37-dc2fab4fc46a" providerId="ADAL" clId="{228EEB69-E8F7-407C-8CDA-4030E5041330}" dt="2024-03-22T09:53:42.348" v="84" actId="47"/>
        <pc:sldMkLst>
          <pc:docMk/>
          <pc:sldMk cId="1029650776" sldId="278"/>
        </pc:sldMkLst>
      </pc:sldChg>
      <pc:sldChg chg="del">
        <pc:chgData name="Christoffer Østergaard Carstens" userId="5d542c86-40b2-4e4f-ab37-dc2fab4fc46a" providerId="ADAL" clId="{228EEB69-E8F7-407C-8CDA-4030E5041330}" dt="2024-03-22T09:53:42.754" v="85" actId="47"/>
        <pc:sldMkLst>
          <pc:docMk/>
          <pc:sldMk cId="2353751717" sldId="279"/>
        </pc:sldMkLst>
      </pc:sldChg>
      <pc:sldChg chg="del">
        <pc:chgData name="Christoffer Østergaard Carstens" userId="5d542c86-40b2-4e4f-ab37-dc2fab4fc46a" providerId="ADAL" clId="{228EEB69-E8F7-407C-8CDA-4030E5041330}" dt="2024-03-22T09:53:40.628" v="78" actId="47"/>
        <pc:sldMkLst>
          <pc:docMk/>
          <pc:sldMk cId="1175977481" sldId="280"/>
        </pc:sldMkLst>
      </pc:sldChg>
    </pc:docChg>
  </pc:docChgLst>
  <pc:docChgLst>
    <pc:chgData name="Christoffer Østergaard Carstens" userId="5d542c86-40b2-4e4f-ab37-dc2fab4fc46a" providerId="ADAL" clId="{68A39025-F49F-4E03-9562-1412498F2F2C}"/>
    <pc:docChg chg="undo custSel addSld delSld modSld sldOrd">
      <pc:chgData name="Christoffer Østergaard Carstens" userId="5d542c86-40b2-4e4f-ab37-dc2fab4fc46a" providerId="ADAL" clId="{68A39025-F49F-4E03-9562-1412498F2F2C}" dt="2024-03-06T08:41:59.874" v="1513" actId="20577"/>
      <pc:docMkLst>
        <pc:docMk/>
      </pc:docMkLst>
      <pc:sldChg chg="modSp mod">
        <pc:chgData name="Christoffer Østergaard Carstens" userId="5d542c86-40b2-4e4f-ab37-dc2fab4fc46a" providerId="ADAL" clId="{68A39025-F49F-4E03-9562-1412498F2F2C}" dt="2024-03-04T13:30:50.223" v="111" actId="20577"/>
        <pc:sldMkLst>
          <pc:docMk/>
          <pc:sldMk cId="2658932291" sldId="256"/>
        </pc:sldMkLst>
        <pc:spChg chg="mod">
          <ac:chgData name="Christoffer Østergaard Carstens" userId="5d542c86-40b2-4e4f-ab37-dc2fab4fc46a" providerId="ADAL" clId="{68A39025-F49F-4E03-9562-1412498F2F2C}" dt="2024-03-04T13:30:29.755" v="31" actId="20577"/>
          <ac:spMkLst>
            <pc:docMk/>
            <pc:sldMk cId="2658932291" sldId="256"/>
            <ac:spMk id="2" creationId="{171254F6-4B12-4FDF-9208-B95E05DBDEB4}"/>
          </ac:spMkLst>
        </pc:spChg>
        <pc:spChg chg="mod">
          <ac:chgData name="Christoffer Østergaard Carstens" userId="5d542c86-40b2-4e4f-ab37-dc2fab4fc46a" providerId="ADAL" clId="{68A39025-F49F-4E03-9562-1412498F2F2C}" dt="2024-03-04T13:30:50.223" v="111" actId="20577"/>
          <ac:spMkLst>
            <pc:docMk/>
            <pc:sldMk cId="2658932291" sldId="256"/>
            <ac:spMk id="3" creationId="{82701DE8-6FC1-4FF3-B9FC-92C3718AE61C}"/>
          </ac:spMkLst>
        </pc:spChg>
      </pc:sldChg>
      <pc:sldChg chg="modSp mod ord">
        <pc:chgData name="Christoffer Østergaard Carstens" userId="5d542c86-40b2-4e4f-ab37-dc2fab4fc46a" providerId="ADAL" clId="{68A39025-F49F-4E03-9562-1412498F2F2C}" dt="2024-03-06T08:41:59.874" v="1513" actId="20577"/>
        <pc:sldMkLst>
          <pc:docMk/>
          <pc:sldMk cId="4146063524" sldId="257"/>
        </pc:sldMkLst>
        <pc:spChg chg="mod">
          <ac:chgData name="Christoffer Østergaard Carstens" userId="5d542c86-40b2-4e4f-ab37-dc2fab4fc46a" providerId="ADAL" clId="{68A39025-F49F-4E03-9562-1412498F2F2C}" dt="2024-03-06T08:41:59.874" v="1513" actId="20577"/>
          <ac:spMkLst>
            <pc:docMk/>
            <pc:sldMk cId="4146063524" sldId="257"/>
            <ac:spMk id="3" creationId="{9049919D-A347-4376-B032-3D4E6CE66F35}"/>
          </ac:spMkLst>
        </pc:spChg>
      </pc:sldChg>
      <pc:sldChg chg="del">
        <pc:chgData name="Christoffer Østergaard Carstens" userId="5d542c86-40b2-4e4f-ab37-dc2fab4fc46a" providerId="ADAL" clId="{68A39025-F49F-4E03-9562-1412498F2F2C}" dt="2024-03-04T13:32:08.758" v="298" actId="47"/>
        <pc:sldMkLst>
          <pc:docMk/>
          <pc:sldMk cId="1140263369" sldId="258"/>
        </pc:sldMkLst>
      </pc:sldChg>
      <pc:sldChg chg="del">
        <pc:chgData name="Christoffer Østergaard Carstens" userId="5d542c86-40b2-4e4f-ab37-dc2fab4fc46a" providerId="ADAL" clId="{68A39025-F49F-4E03-9562-1412498F2F2C}" dt="2024-03-04T13:32:09.162" v="299" actId="47"/>
        <pc:sldMkLst>
          <pc:docMk/>
          <pc:sldMk cId="569378437" sldId="259"/>
        </pc:sldMkLst>
      </pc:sldChg>
      <pc:sldChg chg="del">
        <pc:chgData name="Christoffer Østergaard Carstens" userId="5d542c86-40b2-4e4f-ab37-dc2fab4fc46a" providerId="ADAL" clId="{68A39025-F49F-4E03-9562-1412498F2F2C}" dt="2024-03-04T13:32:10.225" v="301" actId="47"/>
        <pc:sldMkLst>
          <pc:docMk/>
          <pc:sldMk cId="3653715510" sldId="260"/>
        </pc:sldMkLst>
      </pc:sldChg>
      <pc:sldChg chg="del">
        <pc:chgData name="Christoffer Østergaard Carstens" userId="5d542c86-40b2-4e4f-ab37-dc2fab4fc46a" providerId="ADAL" clId="{68A39025-F49F-4E03-9562-1412498F2F2C}" dt="2024-03-04T13:32:10.488" v="302" actId="47"/>
        <pc:sldMkLst>
          <pc:docMk/>
          <pc:sldMk cId="2861203370" sldId="261"/>
        </pc:sldMkLst>
      </pc:sldChg>
      <pc:sldChg chg="del">
        <pc:chgData name="Christoffer Østergaard Carstens" userId="5d542c86-40b2-4e4f-ab37-dc2fab4fc46a" providerId="ADAL" clId="{68A39025-F49F-4E03-9562-1412498F2F2C}" dt="2024-03-04T13:32:09.690" v="300" actId="47"/>
        <pc:sldMkLst>
          <pc:docMk/>
          <pc:sldMk cId="694579529" sldId="262"/>
        </pc:sldMkLst>
      </pc:sldChg>
      <pc:sldChg chg="del">
        <pc:chgData name="Christoffer Østergaard Carstens" userId="5d542c86-40b2-4e4f-ab37-dc2fab4fc46a" providerId="ADAL" clId="{68A39025-F49F-4E03-9562-1412498F2F2C}" dt="2024-03-04T13:32:10.941" v="303" actId="47"/>
        <pc:sldMkLst>
          <pc:docMk/>
          <pc:sldMk cId="522426096" sldId="263"/>
        </pc:sldMkLst>
      </pc:sldChg>
      <pc:sldChg chg="del">
        <pc:chgData name="Christoffer Østergaard Carstens" userId="5d542c86-40b2-4e4f-ab37-dc2fab4fc46a" providerId="ADAL" clId="{68A39025-F49F-4E03-9562-1412498F2F2C}" dt="2024-03-04T13:32:08.156" v="297" actId="47"/>
        <pc:sldMkLst>
          <pc:docMk/>
          <pc:sldMk cId="180962672" sldId="265"/>
        </pc:sldMkLst>
      </pc:sldChg>
      <pc:sldChg chg="del">
        <pc:chgData name="Christoffer Østergaard Carstens" userId="5d542c86-40b2-4e4f-ab37-dc2fab4fc46a" providerId="ADAL" clId="{68A39025-F49F-4E03-9562-1412498F2F2C}" dt="2024-03-04T13:32:11.441" v="304" actId="47"/>
        <pc:sldMkLst>
          <pc:docMk/>
          <pc:sldMk cId="2041897146" sldId="266"/>
        </pc:sldMkLst>
      </pc:sldChg>
      <pc:sldChg chg="modSp new mod">
        <pc:chgData name="Christoffer Østergaard Carstens" userId="5d542c86-40b2-4e4f-ab37-dc2fab4fc46a" providerId="ADAL" clId="{68A39025-F49F-4E03-9562-1412498F2F2C}" dt="2024-03-04T13:31:43.575" v="246" actId="20577"/>
        <pc:sldMkLst>
          <pc:docMk/>
          <pc:sldMk cId="3841534949" sldId="267"/>
        </pc:sldMkLst>
        <pc:spChg chg="mod">
          <ac:chgData name="Christoffer Østergaard Carstens" userId="5d542c86-40b2-4e4f-ab37-dc2fab4fc46a" providerId="ADAL" clId="{68A39025-F49F-4E03-9562-1412498F2F2C}" dt="2024-03-04T13:31:24.370" v="144" actId="20577"/>
          <ac:spMkLst>
            <pc:docMk/>
            <pc:sldMk cId="3841534949" sldId="267"/>
            <ac:spMk id="2" creationId="{B2BA5EDC-DB3C-E5AC-51AA-C8275E02AAAA}"/>
          </ac:spMkLst>
        </pc:spChg>
        <pc:spChg chg="mod">
          <ac:chgData name="Christoffer Østergaard Carstens" userId="5d542c86-40b2-4e4f-ab37-dc2fab4fc46a" providerId="ADAL" clId="{68A39025-F49F-4E03-9562-1412498F2F2C}" dt="2024-03-04T13:31:43.575" v="246" actId="20577"/>
          <ac:spMkLst>
            <pc:docMk/>
            <pc:sldMk cId="3841534949" sldId="267"/>
            <ac:spMk id="3" creationId="{4BF8D28F-EB09-BEBD-6164-F934C3368E8D}"/>
          </ac:spMkLst>
        </pc:spChg>
      </pc:sldChg>
      <pc:sldChg chg="modSp new mod">
        <pc:chgData name="Christoffer Østergaard Carstens" userId="5d542c86-40b2-4e4f-ab37-dc2fab4fc46a" providerId="ADAL" clId="{68A39025-F49F-4E03-9562-1412498F2F2C}" dt="2024-03-04T13:32:42.221" v="426" actId="20577"/>
        <pc:sldMkLst>
          <pc:docMk/>
          <pc:sldMk cId="4159703198" sldId="268"/>
        </pc:sldMkLst>
        <pc:spChg chg="mod">
          <ac:chgData name="Christoffer Østergaard Carstens" userId="5d542c86-40b2-4e4f-ab37-dc2fab4fc46a" providerId="ADAL" clId="{68A39025-F49F-4E03-9562-1412498F2F2C}" dt="2024-03-04T13:32:18.038" v="314" actId="20577"/>
          <ac:spMkLst>
            <pc:docMk/>
            <pc:sldMk cId="4159703198" sldId="268"/>
            <ac:spMk id="2" creationId="{714D1065-7437-86B2-FDD1-CBE284693410}"/>
          </ac:spMkLst>
        </pc:spChg>
        <pc:spChg chg="mod">
          <ac:chgData name="Christoffer Østergaard Carstens" userId="5d542c86-40b2-4e4f-ab37-dc2fab4fc46a" providerId="ADAL" clId="{68A39025-F49F-4E03-9562-1412498F2F2C}" dt="2024-03-04T13:32:42.221" v="426" actId="20577"/>
          <ac:spMkLst>
            <pc:docMk/>
            <pc:sldMk cId="4159703198" sldId="268"/>
            <ac:spMk id="3" creationId="{7F92E836-A2C3-3C1B-48A4-4FCA30B5AB29}"/>
          </ac:spMkLst>
        </pc:spChg>
      </pc:sldChg>
      <pc:sldChg chg="modSp new mod">
        <pc:chgData name="Christoffer Østergaard Carstens" userId="5d542c86-40b2-4e4f-ab37-dc2fab4fc46a" providerId="ADAL" clId="{68A39025-F49F-4E03-9562-1412498F2F2C}" dt="2024-03-04T21:32:39.755" v="741" actId="15"/>
        <pc:sldMkLst>
          <pc:docMk/>
          <pc:sldMk cId="325117577" sldId="269"/>
        </pc:sldMkLst>
        <pc:spChg chg="mod">
          <ac:chgData name="Christoffer Østergaard Carstens" userId="5d542c86-40b2-4e4f-ab37-dc2fab4fc46a" providerId="ADAL" clId="{68A39025-F49F-4E03-9562-1412498F2F2C}" dt="2024-03-04T13:33:06.214" v="464" actId="20577"/>
          <ac:spMkLst>
            <pc:docMk/>
            <pc:sldMk cId="325117577" sldId="269"/>
            <ac:spMk id="2" creationId="{76DF586A-56AC-8E57-6D92-D2BFE6A2DE45}"/>
          </ac:spMkLst>
        </pc:spChg>
        <pc:spChg chg="mod">
          <ac:chgData name="Christoffer Østergaard Carstens" userId="5d542c86-40b2-4e4f-ab37-dc2fab4fc46a" providerId="ADAL" clId="{68A39025-F49F-4E03-9562-1412498F2F2C}" dt="2024-03-04T21:32:39.755" v="741" actId="15"/>
          <ac:spMkLst>
            <pc:docMk/>
            <pc:sldMk cId="325117577" sldId="269"/>
            <ac:spMk id="3" creationId="{3DDA4526-1BFD-FCFC-F21C-7C29EAC4EAC7}"/>
          </ac:spMkLst>
        </pc:spChg>
      </pc:sldChg>
      <pc:sldChg chg="modSp new mod">
        <pc:chgData name="Christoffer Østergaard Carstens" userId="5d542c86-40b2-4e4f-ab37-dc2fab4fc46a" providerId="ADAL" clId="{68A39025-F49F-4E03-9562-1412498F2F2C}" dt="2024-03-04T21:33:05.462" v="817" actId="20577"/>
        <pc:sldMkLst>
          <pc:docMk/>
          <pc:sldMk cId="444944458" sldId="270"/>
        </pc:sldMkLst>
        <pc:spChg chg="mod">
          <ac:chgData name="Christoffer Østergaard Carstens" userId="5d542c86-40b2-4e4f-ab37-dc2fab4fc46a" providerId="ADAL" clId="{68A39025-F49F-4E03-9562-1412498F2F2C}" dt="2024-03-04T13:33:12.753" v="478" actId="20577"/>
          <ac:spMkLst>
            <pc:docMk/>
            <pc:sldMk cId="444944458" sldId="270"/>
            <ac:spMk id="2" creationId="{B3DF0B1A-818C-8270-6BC3-F4DA41A5064E}"/>
          </ac:spMkLst>
        </pc:spChg>
        <pc:spChg chg="mod">
          <ac:chgData name="Christoffer Østergaard Carstens" userId="5d542c86-40b2-4e4f-ab37-dc2fab4fc46a" providerId="ADAL" clId="{68A39025-F49F-4E03-9562-1412498F2F2C}" dt="2024-03-04T21:33:05.462" v="817" actId="20577"/>
          <ac:spMkLst>
            <pc:docMk/>
            <pc:sldMk cId="444944458" sldId="270"/>
            <ac:spMk id="3" creationId="{865E413F-709B-FE46-F792-404ECBD5993E}"/>
          </ac:spMkLst>
        </pc:spChg>
      </pc:sldChg>
      <pc:sldChg chg="modSp new mod">
        <pc:chgData name="Christoffer Østergaard Carstens" userId="5d542c86-40b2-4e4f-ab37-dc2fab4fc46a" providerId="ADAL" clId="{68A39025-F49F-4E03-9562-1412498F2F2C}" dt="2024-03-04T21:34:49.392" v="870" actId="5793"/>
        <pc:sldMkLst>
          <pc:docMk/>
          <pc:sldMk cId="2695562265" sldId="271"/>
        </pc:sldMkLst>
        <pc:spChg chg="mod">
          <ac:chgData name="Christoffer Østergaard Carstens" userId="5d542c86-40b2-4e4f-ab37-dc2fab4fc46a" providerId="ADAL" clId="{68A39025-F49F-4E03-9562-1412498F2F2C}" dt="2024-03-04T21:33:12.479" v="818" actId="313"/>
          <ac:spMkLst>
            <pc:docMk/>
            <pc:sldMk cId="2695562265" sldId="271"/>
            <ac:spMk id="2" creationId="{F17106A4-5E94-EBB2-5BA4-651548693C20}"/>
          </ac:spMkLst>
        </pc:spChg>
        <pc:spChg chg="mod">
          <ac:chgData name="Christoffer Østergaard Carstens" userId="5d542c86-40b2-4e4f-ab37-dc2fab4fc46a" providerId="ADAL" clId="{68A39025-F49F-4E03-9562-1412498F2F2C}" dt="2024-03-04T21:34:49.392" v="870" actId="5793"/>
          <ac:spMkLst>
            <pc:docMk/>
            <pc:sldMk cId="2695562265" sldId="271"/>
            <ac:spMk id="3" creationId="{106866F5-C757-87B9-538F-DD920CE2C7F8}"/>
          </ac:spMkLst>
        </pc:spChg>
      </pc:sldChg>
      <pc:sldChg chg="modSp new mod">
        <pc:chgData name="Christoffer Østergaard Carstens" userId="5d542c86-40b2-4e4f-ab37-dc2fab4fc46a" providerId="ADAL" clId="{68A39025-F49F-4E03-9562-1412498F2F2C}" dt="2024-03-04T21:36:46.506" v="1010" actId="20577"/>
        <pc:sldMkLst>
          <pc:docMk/>
          <pc:sldMk cId="1953862282" sldId="272"/>
        </pc:sldMkLst>
        <pc:spChg chg="mod">
          <ac:chgData name="Christoffer Østergaard Carstens" userId="5d542c86-40b2-4e4f-ab37-dc2fab4fc46a" providerId="ADAL" clId="{68A39025-F49F-4E03-9562-1412498F2F2C}" dt="2024-03-04T21:35:34.764" v="892" actId="20577"/>
          <ac:spMkLst>
            <pc:docMk/>
            <pc:sldMk cId="1953862282" sldId="272"/>
            <ac:spMk id="2" creationId="{3F04347D-39EC-4D7F-395C-834BD67945D5}"/>
          </ac:spMkLst>
        </pc:spChg>
        <pc:spChg chg="mod">
          <ac:chgData name="Christoffer Østergaard Carstens" userId="5d542c86-40b2-4e4f-ab37-dc2fab4fc46a" providerId="ADAL" clId="{68A39025-F49F-4E03-9562-1412498F2F2C}" dt="2024-03-04T21:36:46.506" v="1010" actId="20577"/>
          <ac:spMkLst>
            <pc:docMk/>
            <pc:sldMk cId="1953862282" sldId="272"/>
            <ac:spMk id="3" creationId="{EB5D9BF8-CEC1-8D72-1CE5-0A1DA0C2C3A2}"/>
          </ac:spMkLst>
        </pc:spChg>
      </pc:sldChg>
      <pc:sldChg chg="addSp delSp modSp new mod">
        <pc:chgData name="Christoffer Østergaard Carstens" userId="5d542c86-40b2-4e4f-ab37-dc2fab4fc46a" providerId="ADAL" clId="{68A39025-F49F-4E03-9562-1412498F2F2C}" dt="2024-03-04T21:30:25.198" v="584" actId="1076"/>
        <pc:sldMkLst>
          <pc:docMk/>
          <pc:sldMk cId="3096716205" sldId="273"/>
        </pc:sldMkLst>
        <pc:spChg chg="mod">
          <ac:chgData name="Christoffer Østergaard Carstens" userId="5d542c86-40b2-4e4f-ab37-dc2fab4fc46a" providerId="ADAL" clId="{68A39025-F49F-4E03-9562-1412498F2F2C}" dt="2024-03-04T21:29:53.388" v="579" actId="20577"/>
          <ac:spMkLst>
            <pc:docMk/>
            <pc:sldMk cId="3096716205" sldId="273"/>
            <ac:spMk id="2" creationId="{574708C6-62AD-90DB-2862-982857476169}"/>
          </ac:spMkLst>
        </pc:spChg>
        <pc:picChg chg="add del mod">
          <ac:chgData name="Christoffer Østergaard Carstens" userId="5d542c86-40b2-4e4f-ab37-dc2fab4fc46a" providerId="ADAL" clId="{68A39025-F49F-4E03-9562-1412498F2F2C}" dt="2024-03-04T21:30:17.864" v="580" actId="478"/>
          <ac:picMkLst>
            <pc:docMk/>
            <pc:sldMk cId="3096716205" sldId="273"/>
            <ac:picMk id="5" creationId="{45A403C6-45B8-5AAE-A6EB-F6915C33BC17}"/>
          </ac:picMkLst>
        </pc:picChg>
        <pc:picChg chg="add mod">
          <ac:chgData name="Christoffer Østergaard Carstens" userId="5d542c86-40b2-4e4f-ab37-dc2fab4fc46a" providerId="ADAL" clId="{68A39025-F49F-4E03-9562-1412498F2F2C}" dt="2024-03-04T21:30:25.198" v="584" actId="1076"/>
          <ac:picMkLst>
            <pc:docMk/>
            <pc:sldMk cId="3096716205" sldId="273"/>
            <ac:picMk id="7" creationId="{83B7860C-1760-4167-8F0F-A2C4EED8351B}"/>
          </ac:picMkLst>
        </pc:picChg>
      </pc:sldChg>
      <pc:sldChg chg="addSp delSp modSp new mod">
        <pc:chgData name="Christoffer Østergaard Carstens" userId="5d542c86-40b2-4e4f-ab37-dc2fab4fc46a" providerId="ADAL" clId="{68A39025-F49F-4E03-9562-1412498F2F2C}" dt="2024-03-04T21:31:49.977" v="620" actId="14100"/>
        <pc:sldMkLst>
          <pc:docMk/>
          <pc:sldMk cId="1289440648" sldId="274"/>
        </pc:sldMkLst>
        <pc:spChg chg="mod">
          <ac:chgData name="Christoffer Østergaard Carstens" userId="5d542c86-40b2-4e4f-ab37-dc2fab4fc46a" providerId="ADAL" clId="{68A39025-F49F-4E03-9562-1412498F2F2C}" dt="2024-03-04T21:31:49.977" v="620" actId="14100"/>
          <ac:spMkLst>
            <pc:docMk/>
            <pc:sldMk cId="1289440648" sldId="274"/>
            <ac:spMk id="3" creationId="{48259B65-4783-848A-EE6E-DBC66E756078}"/>
          </ac:spMkLst>
        </pc:spChg>
        <pc:picChg chg="add del">
          <ac:chgData name="Christoffer Østergaard Carstens" userId="5d542c86-40b2-4e4f-ab37-dc2fab4fc46a" providerId="ADAL" clId="{68A39025-F49F-4E03-9562-1412498F2F2C}" dt="2024-03-04T21:31:10.168" v="587" actId="478"/>
          <ac:picMkLst>
            <pc:docMk/>
            <pc:sldMk cId="1289440648" sldId="274"/>
            <ac:picMk id="5" creationId="{D5834CBE-EC03-5389-6F24-82C6F2D7E381}"/>
          </ac:picMkLst>
        </pc:picChg>
        <pc:picChg chg="add del">
          <ac:chgData name="Christoffer Østergaard Carstens" userId="5d542c86-40b2-4e4f-ab37-dc2fab4fc46a" providerId="ADAL" clId="{68A39025-F49F-4E03-9562-1412498F2F2C}" dt="2024-03-04T21:31:16.895" v="589" actId="478"/>
          <ac:picMkLst>
            <pc:docMk/>
            <pc:sldMk cId="1289440648" sldId="274"/>
            <ac:picMk id="7" creationId="{FE4BB73E-5CFB-1E2C-936F-B722481E6923}"/>
          </ac:picMkLst>
        </pc:picChg>
        <pc:picChg chg="add mod">
          <ac:chgData name="Christoffer Østergaard Carstens" userId="5d542c86-40b2-4e4f-ab37-dc2fab4fc46a" providerId="ADAL" clId="{68A39025-F49F-4E03-9562-1412498F2F2C}" dt="2024-03-04T21:31:34.870" v="591" actId="1076"/>
          <ac:picMkLst>
            <pc:docMk/>
            <pc:sldMk cId="1289440648" sldId="274"/>
            <ac:picMk id="9" creationId="{564A2068-5686-8083-DBA4-DD8816A5038C}"/>
          </ac:picMkLst>
        </pc:picChg>
      </pc:sldChg>
      <pc:sldChg chg="modSp new mod">
        <pc:chgData name="Christoffer Østergaard Carstens" userId="5d542c86-40b2-4e4f-ab37-dc2fab4fc46a" providerId="ADAL" clId="{68A39025-F49F-4E03-9562-1412498F2F2C}" dt="2024-03-04T21:37:42.636" v="1098" actId="20577"/>
        <pc:sldMkLst>
          <pc:docMk/>
          <pc:sldMk cId="2103084635" sldId="275"/>
        </pc:sldMkLst>
        <pc:spChg chg="mod">
          <ac:chgData name="Christoffer Østergaard Carstens" userId="5d542c86-40b2-4e4f-ab37-dc2fab4fc46a" providerId="ADAL" clId="{68A39025-F49F-4E03-9562-1412498F2F2C}" dt="2024-03-04T21:37:03.192" v="1029" actId="20577"/>
          <ac:spMkLst>
            <pc:docMk/>
            <pc:sldMk cId="2103084635" sldId="275"/>
            <ac:spMk id="2" creationId="{D680EDC2-D17E-5AEA-A6A0-A1C32C22C725}"/>
          </ac:spMkLst>
        </pc:spChg>
        <pc:spChg chg="mod">
          <ac:chgData name="Christoffer Østergaard Carstens" userId="5d542c86-40b2-4e4f-ab37-dc2fab4fc46a" providerId="ADAL" clId="{68A39025-F49F-4E03-9562-1412498F2F2C}" dt="2024-03-04T21:37:42.636" v="1098" actId="20577"/>
          <ac:spMkLst>
            <pc:docMk/>
            <pc:sldMk cId="2103084635" sldId="275"/>
            <ac:spMk id="3" creationId="{A21B8957-675E-4D3A-2837-03E3E4553246}"/>
          </ac:spMkLst>
        </pc:spChg>
      </pc:sldChg>
      <pc:sldChg chg="modSp new mod">
        <pc:chgData name="Christoffer Østergaard Carstens" userId="5d542c86-40b2-4e4f-ab37-dc2fab4fc46a" providerId="ADAL" clId="{68A39025-F49F-4E03-9562-1412498F2F2C}" dt="2024-03-04T21:38:57.353" v="1154" actId="15"/>
        <pc:sldMkLst>
          <pc:docMk/>
          <pc:sldMk cId="2226795510" sldId="276"/>
        </pc:sldMkLst>
        <pc:spChg chg="mod">
          <ac:chgData name="Christoffer Østergaard Carstens" userId="5d542c86-40b2-4e4f-ab37-dc2fab4fc46a" providerId="ADAL" clId="{68A39025-F49F-4E03-9562-1412498F2F2C}" dt="2024-03-04T21:37:50.348" v="1100"/>
          <ac:spMkLst>
            <pc:docMk/>
            <pc:sldMk cId="2226795510" sldId="276"/>
            <ac:spMk id="2" creationId="{10610647-3010-7DA7-DC22-F63FFEB86CB7}"/>
          </ac:spMkLst>
        </pc:spChg>
        <pc:spChg chg="mod">
          <ac:chgData name="Christoffer Østergaard Carstens" userId="5d542c86-40b2-4e4f-ab37-dc2fab4fc46a" providerId="ADAL" clId="{68A39025-F49F-4E03-9562-1412498F2F2C}" dt="2024-03-04T21:38:57.353" v="1154" actId="15"/>
          <ac:spMkLst>
            <pc:docMk/>
            <pc:sldMk cId="2226795510" sldId="276"/>
            <ac:spMk id="3" creationId="{F3C8087D-D462-D4CD-2E94-0449428C35A1}"/>
          </ac:spMkLst>
        </pc:spChg>
      </pc:sldChg>
      <pc:sldChg chg="modSp new mod">
        <pc:chgData name="Christoffer Østergaard Carstens" userId="5d542c86-40b2-4e4f-ab37-dc2fab4fc46a" providerId="ADAL" clId="{68A39025-F49F-4E03-9562-1412498F2F2C}" dt="2024-03-04T21:41:33.991" v="1282" actId="27636"/>
        <pc:sldMkLst>
          <pc:docMk/>
          <pc:sldMk cId="441452634" sldId="277"/>
        </pc:sldMkLst>
        <pc:spChg chg="mod">
          <ac:chgData name="Christoffer Østergaard Carstens" userId="5d542c86-40b2-4e4f-ab37-dc2fab4fc46a" providerId="ADAL" clId="{68A39025-F49F-4E03-9562-1412498F2F2C}" dt="2024-03-04T21:39:39.030" v="1210" actId="20577"/>
          <ac:spMkLst>
            <pc:docMk/>
            <pc:sldMk cId="441452634" sldId="277"/>
            <ac:spMk id="2" creationId="{2D0DAFF5-A2D7-16BC-F549-CE9B2345F275}"/>
          </ac:spMkLst>
        </pc:spChg>
        <pc:spChg chg="mod">
          <ac:chgData name="Christoffer Østergaard Carstens" userId="5d542c86-40b2-4e4f-ab37-dc2fab4fc46a" providerId="ADAL" clId="{68A39025-F49F-4E03-9562-1412498F2F2C}" dt="2024-03-04T21:41:33.991" v="1282" actId="27636"/>
          <ac:spMkLst>
            <pc:docMk/>
            <pc:sldMk cId="441452634" sldId="277"/>
            <ac:spMk id="3" creationId="{B4BEFF84-C999-06FF-B0EA-FDA9F75F8E0F}"/>
          </ac:spMkLst>
        </pc:spChg>
      </pc:sldChg>
      <pc:sldChg chg="modSp new mod">
        <pc:chgData name="Christoffer Østergaard Carstens" userId="5d542c86-40b2-4e4f-ab37-dc2fab4fc46a" providerId="ADAL" clId="{68A39025-F49F-4E03-9562-1412498F2F2C}" dt="2024-03-04T21:43:27.624" v="1447" actId="20577"/>
        <pc:sldMkLst>
          <pc:docMk/>
          <pc:sldMk cId="1029650776" sldId="278"/>
        </pc:sldMkLst>
        <pc:spChg chg="mod">
          <ac:chgData name="Christoffer Østergaard Carstens" userId="5d542c86-40b2-4e4f-ab37-dc2fab4fc46a" providerId="ADAL" clId="{68A39025-F49F-4E03-9562-1412498F2F2C}" dt="2024-03-04T21:42:39.819" v="1383" actId="404"/>
          <ac:spMkLst>
            <pc:docMk/>
            <pc:sldMk cId="1029650776" sldId="278"/>
            <ac:spMk id="2" creationId="{19CCAA71-8913-B571-9643-D53A6955234E}"/>
          </ac:spMkLst>
        </pc:spChg>
        <pc:spChg chg="mod">
          <ac:chgData name="Christoffer Østergaard Carstens" userId="5d542c86-40b2-4e4f-ab37-dc2fab4fc46a" providerId="ADAL" clId="{68A39025-F49F-4E03-9562-1412498F2F2C}" dt="2024-03-04T21:43:27.624" v="1447" actId="20577"/>
          <ac:spMkLst>
            <pc:docMk/>
            <pc:sldMk cId="1029650776" sldId="278"/>
            <ac:spMk id="3" creationId="{A6E1B1F3-BDE3-CCDF-457D-D3B3211D5DD4}"/>
          </ac:spMkLst>
        </pc:spChg>
      </pc:sldChg>
      <pc:sldChg chg="modSp new mod">
        <pc:chgData name="Christoffer Østergaard Carstens" userId="5d542c86-40b2-4e4f-ab37-dc2fab4fc46a" providerId="ADAL" clId="{68A39025-F49F-4E03-9562-1412498F2F2C}" dt="2024-03-04T21:51:21.809" v="1500" actId="404"/>
        <pc:sldMkLst>
          <pc:docMk/>
          <pc:sldMk cId="2353751717" sldId="279"/>
        </pc:sldMkLst>
        <pc:spChg chg="mod">
          <ac:chgData name="Christoffer Østergaard Carstens" userId="5d542c86-40b2-4e4f-ab37-dc2fab4fc46a" providerId="ADAL" clId="{68A39025-F49F-4E03-9562-1412498F2F2C}" dt="2024-03-04T21:51:05.068" v="1492" actId="20577"/>
          <ac:spMkLst>
            <pc:docMk/>
            <pc:sldMk cId="2353751717" sldId="279"/>
            <ac:spMk id="2" creationId="{B3EBAC9C-9D80-AB9C-0CD3-8E8348973ABB}"/>
          </ac:spMkLst>
        </pc:spChg>
        <pc:spChg chg="mod">
          <ac:chgData name="Christoffer Østergaard Carstens" userId="5d542c86-40b2-4e4f-ab37-dc2fab4fc46a" providerId="ADAL" clId="{68A39025-F49F-4E03-9562-1412498F2F2C}" dt="2024-03-04T21:51:21.809" v="1500" actId="404"/>
          <ac:spMkLst>
            <pc:docMk/>
            <pc:sldMk cId="2353751717" sldId="279"/>
            <ac:spMk id="3" creationId="{3A6C6A7E-00C4-425F-011A-DFAE00C5A28A}"/>
          </ac:spMkLst>
        </pc:spChg>
      </pc:sldChg>
      <pc:sldChg chg="modSp new mod">
        <pc:chgData name="Christoffer Østergaard Carstens" userId="5d542c86-40b2-4e4f-ab37-dc2fab4fc46a" providerId="ADAL" clId="{68A39025-F49F-4E03-9562-1412498F2F2C}" dt="2024-03-04T21:53:48.603" v="1502"/>
        <pc:sldMkLst>
          <pc:docMk/>
          <pc:sldMk cId="1175977481" sldId="280"/>
        </pc:sldMkLst>
        <pc:spChg chg="mod">
          <ac:chgData name="Christoffer Østergaard Carstens" userId="5d542c86-40b2-4e4f-ab37-dc2fab4fc46a" providerId="ADAL" clId="{68A39025-F49F-4E03-9562-1412498F2F2C}" dt="2024-03-04T21:53:48.603" v="1502"/>
          <ac:spMkLst>
            <pc:docMk/>
            <pc:sldMk cId="1175977481" sldId="280"/>
            <ac:spMk id="3" creationId="{5D5B3518-E703-7637-AB7E-DD85012705AB}"/>
          </ac:spMkLst>
        </pc:spChg>
      </pc:sldChg>
    </pc:docChg>
  </pc:docChgLst>
  <pc:docChgLst>
    <pc:chgData name="Christoffer Østergaard Carstens" userId="5d542c86-40b2-4e4f-ab37-dc2fab4fc46a" providerId="ADAL" clId="{F64D255F-43DA-4884-9BBE-BD8ABC8D8C63}"/>
    <pc:docChg chg="undo custSel addSld delSld modSld sldOrd">
      <pc:chgData name="Christoffer Østergaard Carstens" userId="5d542c86-40b2-4e4f-ab37-dc2fab4fc46a" providerId="ADAL" clId="{F64D255F-43DA-4884-9BBE-BD8ABC8D8C63}" dt="2024-12-12T08:28:30.212" v="1687"/>
      <pc:docMkLst>
        <pc:docMk/>
      </pc:docMkLst>
      <pc:sldChg chg="modSp mod">
        <pc:chgData name="Christoffer Østergaard Carstens" userId="5d542c86-40b2-4e4f-ab37-dc2fab4fc46a" providerId="ADAL" clId="{F64D255F-43DA-4884-9BBE-BD8ABC8D8C63}" dt="2024-12-10T13:02:36.906" v="406" actId="20577"/>
        <pc:sldMkLst>
          <pc:docMk/>
          <pc:sldMk cId="2658932291" sldId="256"/>
        </pc:sldMkLst>
        <pc:spChg chg="mod">
          <ac:chgData name="Christoffer Østergaard Carstens" userId="5d542c86-40b2-4e4f-ab37-dc2fab4fc46a" providerId="ADAL" clId="{F64D255F-43DA-4884-9BBE-BD8ABC8D8C63}" dt="2024-12-10T13:02:36.906" v="406" actId="20577"/>
          <ac:spMkLst>
            <pc:docMk/>
            <pc:sldMk cId="2658932291" sldId="256"/>
            <ac:spMk id="2" creationId="{171254F6-4B12-4FDF-9208-B95E05DBDEB4}"/>
          </ac:spMkLst>
        </pc:spChg>
      </pc:sldChg>
      <pc:sldChg chg="del">
        <pc:chgData name="Christoffer Østergaard Carstens" userId="5d542c86-40b2-4e4f-ab37-dc2fab4fc46a" providerId="ADAL" clId="{F64D255F-43DA-4884-9BBE-BD8ABC8D8C63}" dt="2024-12-10T12:43:29.798" v="9" actId="47"/>
        <pc:sldMkLst>
          <pc:docMk/>
          <pc:sldMk cId="2158313005" sldId="257"/>
        </pc:sldMkLst>
      </pc:sldChg>
      <pc:sldChg chg="del">
        <pc:chgData name="Christoffer Østergaard Carstens" userId="5d542c86-40b2-4e4f-ab37-dc2fab4fc46a" providerId="ADAL" clId="{F64D255F-43DA-4884-9BBE-BD8ABC8D8C63}" dt="2024-12-10T12:43:32.108" v="10" actId="47"/>
        <pc:sldMkLst>
          <pc:docMk/>
          <pc:sldMk cId="2390743934" sldId="258"/>
        </pc:sldMkLst>
      </pc:sldChg>
      <pc:sldChg chg="add del">
        <pc:chgData name="Christoffer Østergaard Carstens" userId="5d542c86-40b2-4e4f-ab37-dc2fab4fc46a" providerId="ADAL" clId="{F64D255F-43DA-4884-9BBE-BD8ABC8D8C63}" dt="2024-12-10T12:43:36.747" v="13" actId="47"/>
        <pc:sldMkLst>
          <pc:docMk/>
          <pc:sldMk cId="2777667536" sldId="259"/>
        </pc:sldMkLst>
      </pc:sldChg>
      <pc:sldChg chg="ord">
        <pc:chgData name="Christoffer Østergaard Carstens" userId="5d542c86-40b2-4e4f-ab37-dc2fab4fc46a" providerId="ADAL" clId="{F64D255F-43DA-4884-9BBE-BD8ABC8D8C63}" dt="2024-12-12T07:43:25.003" v="1682"/>
        <pc:sldMkLst>
          <pc:docMk/>
          <pc:sldMk cId="2611343202" sldId="262"/>
        </pc:sldMkLst>
      </pc:sldChg>
      <pc:sldChg chg="modSp mod">
        <pc:chgData name="Christoffer Østergaard Carstens" userId="5d542c86-40b2-4e4f-ab37-dc2fab4fc46a" providerId="ADAL" clId="{F64D255F-43DA-4884-9BBE-BD8ABC8D8C63}" dt="2024-12-10T12:51:59.976" v="374" actId="20577"/>
        <pc:sldMkLst>
          <pc:docMk/>
          <pc:sldMk cId="3528005763" sldId="266"/>
        </pc:sldMkLst>
        <pc:spChg chg="mod">
          <ac:chgData name="Christoffer Østergaard Carstens" userId="5d542c86-40b2-4e4f-ab37-dc2fab4fc46a" providerId="ADAL" clId="{F64D255F-43DA-4884-9BBE-BD8ABC8D8C63}" dt="2024-12-10T12:51:59.976" v="374" actId="20577"/>
          <ac:spMkLst>
            <pc:docMk/>
            <pc:sldMk cId="3528005763" sldId="266"/>
            <ac:spMk id="2" creationId="{5BA8301E-16C4-6D63-594A-F361EE6230AC}"/>
          </ac:spMkLst>
        </pc:spChg>
        <pc:spChg chg="mod">
          <ac:chgData name="Christoffer Østergaard Carstens" userId="5d542c86-40b2-4e4f-ab37-dc2fab4fc46a" providerId="ADAL" clId="{F64D255F-43DA-4884-9BBE-BD8ABC8D8C63}" dt="2024-12-10T12:51:46.430" v="356" actId="113"/>
          <ac:spMkLst>
            <pc:docMk/>
            <pc:sldMk cId="3528005763" sldId="266"/>
            <ac:spMk id="3" creationId="{C4A17FA8-AD97-13A1-B694-A926E7EA5712}"/>
          </ac:spMkLst>
        </pc:spChg>
      </pc:sldChg>
      <pc:sldChg chg="modSp mod ord">
        <pc:chgData name="Christoffer Østergaard Carstens" userId="5d542c86-40b2-4e4f-ab37-dc2fab4fc46a" providerId="ADAL" clId="{F64D255F-43DA-4884-9BBE-BD8ABC8D8C63}" dt="2024-12-12T08:28:30.212" v="1687"/>
        <pc:sldMkLst>
          <pc:docMk/>
          <pc:sldMk cId="2641200659" sldId="267"/>
        </pc:sldMkLst>
        <pc:spChg chg="mod">
          <ac:chgData name="Christoffer Østergaard Carstens" userId="5d542c86-40b2-4e4f-ab37-dc2fab4fc46a" providerId="ADAL" clId="{F64D255F-43DA-4884-9BBE-BD8ABC8D8C63}" dt="2024-12-10T12:53:30.343" v="404"/>
          <ac:spMkLst>
            <pc:docMk/>
            <pc:sldMk cId="2641200659" sldId="267"/>
            <ac:spMk id="3" creationId="{A90C8C28-C31C-A390-51E5-33C4FB3E7520}"/>
          </ac:spMkLst>
        </pc:spChg>
      </pc:sldChg>
      <pc:sldChg chg="addSp delSp modSp new mod ord setBg">
        <pc:chgData name="Christoffer Østergaard Carstens" userId="5d542c86-40b2-4e4f-ab37-dc2fab4fc46a" providerId="ADAL" clId="{F64D255F-43DA-4884-9BBE-BD8ABC8D8C63}" dt="2024-12-12T08:28:15.281" v="1685"/>
        <pc:sldMkLst>
          <pc:docMk/>
          <pc:sldMk cId="3522626017" sldId="268"/>
        </pc:sldMkLst>
        <pc:spChg chg="mod">
          <ac:chgData name="Christoffer Østergaard Carstens" userId="5d542c86-40b2-4e4f-ab37-dc2fab4fc46a" providerId="ADAL" clId="{F64D255F-43DA-4884-9BBE-BD8ABC8D8C63}" dt="2024-12-10T12:51:16.679" v="337" actId="26606"/>
          <ac:spMkLst>
            <pc:docMk/>
            <pc:sldMk cId="3522626017" sldId="268"/>
            <ac:spMk id="2" creationId="{25642171-7E83-862B-B543-6A84EF073491}"/>
          </ac:spMkLst>
        </pc:spChg>
        <pc:spChg chg="add del mod">
          <ac:chgData name="Christoffer Østergaard Carstens" userId="5d542c86-40b2-4e4f-ab37-dc2fab4fc46a" providerId="ADAL" clId="{F64D255F-43DA-4884-9BBE-BD8ABC8D8C63}" dt="2024-12-10T12:51:16.679" v="337" actId="26606"/>
          <ac:spMkLst>
            <pc:docMk/>
            <pc:sldMk cId="3522626017" sldId="268"/>
            <ac:spMk id="3" creationId="{B3B9B0AF-D580-0BD0-F0D4-10EC51A49F9B}"/>
          </ac:spMkLst>
        </pc:spChg>
        <pc:spChg chg="add del">
          <ac:chgData name="Christoffer Østergaard Carstens" userId="5d542c86-40b2-4e4f-ab37-dc2fab4fc46a" providerId="ADAL" clId="{F64D255F-43DA-4884-9BBE-BD8ABC8D8C63}" dt="2024-12-10T12:51:16.663" v="336" actId="26606"/>
          <ac:spMkLst>
            <pc:docMk/>
            <pc:sldMk cId="3522626017" sldId="268"/>
            <ac:spMk id="8" creationId="{1BB867FF-FC45-48F7-8104-F89BE54909F1}"/>
          </ac:spMkLst>
        </pc:spChg>
        <pc:spChg chg="add del">
          <ac:chgData name="Christoffer Østergaard Carstens" userId="5d542c86-40b2-4e4f-ab37-dc2fab4fc46a" providerId="ADAL" clId="{F64D255F-43DA-4884-9BBE-BD8ABC8D8C63}" dt="2024-12-10T12:51:15.149" v="334" actId="26606"/>
          <ac:spMkLst>
            <pc:docMk/>
            <pc:sldMk cId="3522626017" sldId="268"/>
            <ac:spMk id="9" creationId="{BACC6370-2D7E-4714-9D71-7542949D7D5D}"/>
          </ac:spMkLst>
        </pc:spChg>
        <pc:spChg chg="add del">
          <ac:chgData name="Christoffer Østergaard Carstens" userId="5d542c86-40b2-4e4f-ab37-dc2fab4fc46a" providerId="ADAL" clId="{F64D255F-43DA-4884-9BBE-BD8ABC8D8C63}" dt="2024-12-10T12:51:16.663" v="336" actId="26606"/>
          <ac:spMkLst>
            <pc:docMk/>
            <pc:sldMk cId="3522626017" sldId="268"/>
            <ac:spMk id="10" creationId="{8BB56887-D0D5-4F0C-9E19-7247EB83C8B7}"/>
          </ac:spMkLst>
        </pc:spChg>
        <pc:spChg chg="add del">
          <ac:chgData name="Christoffer Østergaard Carstens" userId="5d542c86-40b2-4e4f-ab37-dc2fab4fc46a" providerId="ADAL" clId="{F64D255F-43DA-4884-9BBE-BD8ABC8D8C63}" dt="2024-12-10T12:51:15.149" v="334" actId="26606"/>
          <ac:spMkLst>
            <pc:docMk/>
            <pc:sldMk cId="3522626017" sldId="268"/>
            <ac:spMk id="11" creationId="{F68B3F68-107C-434F-AA38-110D5EA91B85}"/>
          </ac:spMkLst>
        </pc:spChg>
        <pc:spChg chg="add del">
          <ac:chgData name="Christoffer Østergaard Carstens" userId="5d542c86-40b2-4e4f-ab37-dc2fab4fc46a" providerId="ADAL" clId="{F64D255F-43DA-4884-9BBE-BD8ABC8D8C63}" dt="2024-12-10T12:51:16.663" v="336" actId="26606"/>
          <ac:spMkLst>
            <pc:docMk/>
            <pc:sldMk cId="3522626017" sldId="268"/>
            <ac:spMk id="12" creationId="{081E4A58-353D-44AE-B2FC-2A74E2E400F7}"/>
          </ac:spMkLst>
        </pc:spChg>
        <pc:spChg chg="add del">
          <ac:chgData name="Christoffer Østergaard Carstens" userId="5d542c86-40b2-4e4f-ab37-dc2fab4fc46a" providerId="ADAL" clId="{F64D255F-43DA-4884-9BBE-BD8ABC8D8C63}" dt="2024-12-10T12:51:15.149" v="334" actId="26606"/>
          <ac:spMkLst>
            <pc:docMk/>
            <pc:sldMk cId="3522626017" sldId="268"/>
            <ac:spMk id="13" creationId="{AAD0DBB9-1A4B-4391-81D4-CB19F9AB918A}"/>
          </ac:spMkLst>
        </pc:spChg>
        <pc:spChg chg="add del">
          <ac:chgData name="Christoffer Østergaard Carstens" userId="5d542c86-40b2-4e4f-ab37-dc2fab4fc46a" providerId="ADAL" clId="{F64D255F-43DA-4884-9BBE-BD8ABC8D8C63}" dt="2024-12-10T12:51:15.149" v="334" actId="26606"/>
          <ac:spMkLst>
            <pc:docMk/>
            <pc:sldMk cId="3522626017" sldId="268"/>
            <ac:spMk id="15" creationId="{063BBA22-50EA-4C4D-BE05-F1CE4E63AA56}"/>
          </ac:spMkLst>
        </pc:spChg>
        <pc:spChg chg="add del">
          <ac:chgData name="Christoffer Østergaard Carstens" userId="5d542c86-40b2-4e4f-ab37-dc2fab4fc46a" providerId="ADAL" clId="{F64D255F-43DA-4884-9BBE-BD8ABC8D8C63}" dt="2024-12-10T12:51:16.663" v="336" actId="26606"/>
          <ac:spMkLst>
            <pc:docMk/>
            <pc:sldMk cId="3522626017" sldId="268"/>
            <ac:spMk id="17" creationId="{B3B9B0AF-D580-0BD0-F0D4-10EC51A49F9B}"/>
          </ac:spMkLst>
        </pc:spChg>
        <pc:spChg chg="add">
          <ac:chgData name="Christoffer Østergaard Carstens" userId="5d542c86-40b2-4e4f-ab37-dc2fab4fc46a" providerId="ADAL" clId="{F64D255F-43DA-4884-9BBE-BD8ABC8D8C63}" dt="2024-12-10T12:51:16.679" v="337" actId="26606"/>
          <ac:spMkLst>
            <pc:docMk/>
            <pc:sldMk cId="3522626017" sldId="268"/>
            <ac:spMk id="19" creationId="{AC17DE74-01C9-4859-B65A-85CF999E8580}"/>
          </ac:spMkLst>
        </pc:spChg>
        <pc:spChg chg="add">
          <ac:chgData name="Christoffer Østergaard Carstens" userId="5d542c86-40b2-4e4f-ab37-dc2fab4fc46a" providerId="ADAL" clId="{F64D255F-43DA-4884-9BBE-BD8ABC8D8C63}" dt="2024-12-10T12:51:16.679" v="337" actId="26606"/>
          <ac:spMkLst>
            <pc:docMk/>
            <pc:sldMk cId="3522626017" sldId="268"/>
            <ac:spMk id="20" creationId="{068C0432-0E90-4CC1-8CD3-D44A90DF07EF}"/>
          </ac:spMkLst>
        </pc:spChg>
        <pc:spChg chg="add">
          <ac:chgData name="Christoffer Østergaard Carstens" userId="5d542c86-40b2-4e4f-ab37-dc2fab4fc46a" providerId="ADAL" clId="{F64D255F-43DA-4884-9BBE-BD8ABC8D8C63}" dt="2024-12-10T12:51:16.679" v="337" actId="26606"/>
          <ac:spMkLst>
            <pc:docMk/>
            <pc:sldMk cId="3522626017" sldId="268"/>
            <ac:spMk id="21" creationId="{B3B9B0AF-D580-0BD0-F0D4-10EC51A49F9B}"/>
          </ac:spMkLst>
        </pc:spChg>
        <pc:graphicFrameChg chg="add del">
          <ac:chgData name="Christoffer Østergaard Carstens" userId="5d542c86-40b2-4e4f-ab37-dc2fab4fc46a" providerId="ADAL" clId="{F64D255F-43DA-4884-9BBE-BD8ABC8D8C63}" dt="2024-12-10T12:51:15.149" v="334" actId="26606"/>
          <ac:graphicFrameMkLst>
            <pc:docMk/>
            <pc:sldMk cId="3522626017" sldId="268"/>
            <ac:graphicFrameMk id="5" creationId="{CCA2A492-F1BD-213E-092E-C23449155612}"/>
          </ac:graphicFrameMkLst>
        </pc:graphicFrameChg>
      </pc:sldChg>
      <pc:sldChg chg="addSp delSp modSp new mod ord setBg">
        <pc:chgData name="Christoffer Østergaard Carstens" userId="5d542c86-40b2-4e4f-ab37-dc2fab4fc46a" providerId="ADAL" clId="{F64D255F-43DA-4884-9BBE-BD8ABC8D8C63}" dt="2024-12-12T08:28:15.281" v="1685"/>
        <pc:sldMkLst>
          <pc:docMk/>
          <pc:sldMk cId="3942143431" sldId="269"/>
        </pc:sldMkLst>
        <pc:spChg chg="mod">
          <ac:chgData name="Christoffer Østergaard Carstens" userId="5d542c86-40b2-4e4f-ab37-dc2fab4fc46a" providerId="ADAL" clId="{F64D255F-43DA-4884-9BBE-BD8ABC8D8C63}" dt="2024-12-10T12:51:03.796" v="332" actId="26606"/>
          <ac:spMkLst>
            <pc:docMk/>
            <pc:sldMk cId="3942143431" sldId="269"/>
            <ac:spMk id="2" creationId="{CD8AB961-67B4-E114-D34E-6D464D752747}"/>
          </ac:spMkLst>
        </pc:spChg>
        <pc:spChg chg="mod">
          <ac:chgData name="Christoffer Østergaard Carstens" userId="5d542c86-40b2-4e4f-ab37-dc2fab4fc46a" providerId="ADAL" clId="{F64D255F-43DA-4884-9BBE-BD8ABC8D8C63}" dt="2024-12-10T12:51:03.796" v="332" actId="26606"/>
          <ac:spMkLst>
            <pc:docMk/>
            <pc:sldMk cId="3942143431" sldId="269"/>
            <ac:spMk id="3" creationId="{07318970-BAE2-0CC5-5727-230EA31EFDE0}"/>
          </ac:spMkLst>
        </pc:spChg>
        <pc:spChg chg="add del">
          <ac:chgData name="Christoffer Østergaard Carstens" userId="5d542c86-40b2-4e4f-ab37-dc2fab4fc46a" providerId="ADAL" clId="{F64D255F-43DA-4884-9BBE-BD8ABC8D8C63}" dt="2024-12-10T12:51:03.781" v="331" actId="26606"/>
          <ac:spMkLst>
            <pc:docMk/>
            <pc:sldMk cId="3942143431" sldId="269"/>
            <ac:spMk id="8" creationId="{907EF6B7-1338-4443-8C46-6A318D952DFD}"/>
          </ac:spMkLst>
        </pc:spChg>
        <pc:spChg chg="add del">
          <ac:chgData name="Christoffer Østergaard Carstens" userId="5d542c86-40b2-4e4f-ab37-dc2fab4fc46a" providerId="ADAL" clId="{F64D255F-43DA-4884-9BBE-BD8ABC8D8C63}" dt="2024-12-10T12:51:03.781" v="331" actId="26606"/>
          <ac:spMkLst>
            <pc:docMk/>
            <pc:sldMk cId="3942143431" sldId="269"/>
            <ac:spMk id="10" creationId="{DAAE4CDD-124C-4DCF-9584-B6033B545DD5}"/>
          </ac:spMkLst>
        </pc:spChg>
        <pc:spChg chg="add del">
          <ac:chgData name="Christoffer Østergaard Carstens" userId="5d542c86-40b2-4e4f-ab37-dc2fab4fc46a" providerId="ADAL" clId="{F64D255F-43DA-4884-9BBE-BD8ABC8D8C63}" dt="2024-12-10T12:51:03.781" v="331" actId="26606"/>
          <ac:spMkLst>
            <pc:docMk/>
            <pc:sldMk cId="3942143431" sldId="269"/>
            <ac:spMk id="12" creationId="{081E4A58-353D-44AE-B2FC-2A74E2E400F7}"/>
          </ac:spMkLst>
        </pc:spChg>
        <pc:spChg chg="add">
          <ac:chgData name="Christoffer Østergaard Carstens" userId="5d542c86-40b2-4e4f-ab37-dc2fab4fc46a" providerId="ADAL" clId="{F64D255F-43DA-4884-9BBE-BD8ABC8D8C63}" dt="2024-12-10T12:51:03.796" v="332" actId="26606"/>
          <ac:spMkLst>
            <pc:docMk/>
            <pc:sldMk cId="3942143431" sldId="269"/>
            <ac:spMk id="14" creationId="{100EDD19-6802-4EC3-95CE-CFFAB042CFD6}"/>
          </ac:spMkLst>
        </pc:spChg>
        <pc:spChg chg="add">
          <ac:chgData name="Christoffer Østergaard Carstens" userId="5d542c86-40b2-4e4f-ab37-dc2fab4fc46a" providerId="ADAL" clId="{F64D255F-43DA-4884-9BBE-BD8ABC8D8C63}" dt="2024-12-10T12:51:03.796" v="332" actId="26606"/>
          <ac:spMkLst>
            <pc:docMk/>
            <pc:sldMk cId="3942143431" sldId="269"/>
            <ac:spMk id="15" creationId="{DB17E863-922E-4C26-BD64-E8FD41D28661}"/>
          </ac:spMkLst>
        </pc:spChg>
      </pc:sldChg>
      <pc:sldChg chg="modSp new mod">
        <pc:chgData name="Christoffer Østergaard Carstens" userId="5d542c86-40b2-4e4f-ab37-dc2fab4fc46a" providerId="ADAL" clId="{F64D255F-43DA-4884-9BBE-BD8ABC8D8C63}" dt="2024-12-10T13:03:03.782" v="501" actId="20577"/>
        <pc:sldMkLst>
          <pc:docMk/>
          <pc:sldMk cId="3558468100" sldId="270"/>
        </pc:sldMkLst>
        <pc:spChg chg="mod">
          <ac:chgData name="Christoffer Østergaard Carstens" userId="5d542c86-40b2-4e4f-ab37-dc2fab4fc46a" providerId="ADAL" clId="{F64D255F-43DA-4884-9BBE-BD8ABC8D8C63}" dt="2024-12-10T13:03:03.782" v="501" actId="20577"/>
          <ac:spMkLst>
            <pc:docMk/>
            <pc:sldMk cId="3558468100" sldId="270"/>
            <ac:spMk id="3" creationId="{9F9D3465-9471-A850-F94A-79FDC21C269A}"/>
          </ac:spMkLst>
        </pc:spChg>
      </pc:sldChg>
      <pc:sldChg chg="modSp new mod">
        <pc:chgData name="Christoffer Østergaard Carstens" userId="5d542c86-40b2-4e4f-ab37-dc2fab4fc46a" providerId="ADAL" clId="{F64D255F-43DA-4884-9BBE-BD8ABC8D8C63}" dt="2024-12-10T13:04:03.675" v="536" actId="20577"/>
        <pc:sldMkLst>
          <pc:docMk/>
          <pc:sldMk cId="3596974181" sldId="271"/>
        </pc:sldMkLst>
        <pc:spChg chg="mod">
          <ac:chgData name="Christoffer Østergaard Carstens" userId="5d542c86-40b2-4e4f-ab37-dc2fab4fc46a" providerId="ADAL" clId="{F64D255F-43DA-4884-9BBE-BD8ABC8D8C63}" dt="2024-12-10T13:04:03.675" v="536" actId="20577"/>
          <ac:spMkLst>
            <pc:docMk/>
            <pc:sldMk cId="3596974181" sldId="271"/>
            <ac:spMk id="2" creationId="{A0434CF3-7F3A-0848-44E5-ADC7363A012C}"/>
          </ac:spMkLst>
        </pc:spChg>
        <pc:spChg chg="mod">
          <ac:chgData name="Christoffer Østergaard Carstens" userId="5d542c86-40b2-4e4f-ab37-dc2fab4fc46a" providerId="ADAL" clId="{F64D255F-43DA-4884-9BBE-BD8ABC8D8C63}" dt="2024-12-10T13:03:55.831" v="503"/>
          <ac:spMkLst>
            <pc:docMk/>
            <pc:sldMk cId="3596974181" sldId="271"/>
            <ac:spMk id="3" creationId="{70344537-74C0-5D73-68D7-CA201841754B}"/>
          </ac:spMkLst>
        </pc:spChg>
      </pc:sldChg>
      <pc:sldChg chg="modSp new mod">
        <pc:chgData name="Christoffer Østergaard Carstens" userId="5d542c86-40b2-4e4f-ab37-dc2fab4fc46a" providerId="ADAL" clId="{F64D255F-43DA-4884-9BBE-BD8ABC8D8C63}" dt="2024-12-10T13:04:33.143" v="559"/>
        <pc:sldMkLst>
          <pc:docMk/>
          <pc:sldMk cId="1617718557" sldId="272"/>
        </pc:sldMkLst>
        <pc:spChg chg="mod">
          <ac:chgData name="Christoffer Østergaard Carstens" userId="5d542c86-40b2-4e4f-ab37-dc2fab4fc46a" providerId="ADAL" clId="{F64D255F-43DA-4884-9BBE-BD8ABC8D8C63}" dt="2024-12-10T13:04:31.345" v="558" actId="20577"/>
          <ac:spMkLst>
            <pc:docMk/>
            <pc:sldMk cId="1617718557" sldId="272"/>
            <ac:spMk id="2" creationId="{F88C7FE3-1D4D-2499-6AEE-D2BFCB63921F}"/>
          </ac:spMkLst>
        </pc:spChg>
        <pc:spChg chg="mod">
          <ac:chgData name="Christoffer Østergaard Carstens" userId="5d542c86-40b2-4e4f-ab37-dc2fab4fc46a" providerId="ADAL" clId="{F64D255F-43DA-4884-9BBE-BD8ABC8D8C63}" dt="2024-12-10T13:04:33.143" v="559"/>
          <ac:spMkLst>
            <pc:docMk/>
            <pc:sldMk cId="1617718557" sldId="272"/>
            <ac:spMk id="3" creationId="{64C6ECB5-8FC8-9608-FD93-AEA975192EF8}"/>
          </ac:spMkLst>
        </pc:spChg>
      </pc:sldChg>
      <pc:sldChg chg="modSp new mod">
        <pc:chgData name="Christoffer Østergaard Carstens" userId="5d542c86-40b2-4e4f-ab37-dc2fab4fc46a" providerId="ADAL" clId="{F64D255F-43DA-4884-9BBE-BD8ABC8D8C63}" dt="2024-12-10T13:07:03.006" v="765" actId="12"/>
        <pc:sldMkLst>
          <pc:docMk/>
          <pc:sldMk cId="959905211" sldId="273"/>
        </pc:sldMkLst>
        <pc:spChg chg="mod">
          <ac:chgData name="Christoffer Østergaard Carstens" userId="5d542c86-40b2-4e4f-ab37-dc2fab4fc46a" providerId="ADAL" clId="{F64D255F-43DA-4884-9BBE-BD8ABC8D8C63}" dt="2024-12-10T13:05:26.835" v="576" actId="20577"/>
          <ac:spMkLst>
            <pc:docMk/>
            <pc:sldMk cId="959905211" sldId="273"/>
            <ac:spMk id="2" creationId="{018068CC-45F1-503A-C4E8-E2E9EBCC2CED}"/>
          </ac:spMkLst>
        </pc:spChg>
        <pc:spChg chg="mod">
          <ac:chgData name="Christoffer Østergaard Carstens" userId="5d542c86-40b2-4e4f-ab37-dc2fab4fc46a" providerId="ADAL" clId="{F64D255F-43DA-4884-9BBE-BD8ABC8D8C63}" dt="2024-12-10T13:07:03.006" v="765" actId="12"/>
          <ac:spMkLst>
            <pc:docMk/>
            <pc:sldMk cId="959905211" sldId="273"/>
            <ac:spMk id="3" creationId="{7E099A71-752E-06E2-755C-12CFD0D46A01}"/>
          </ac:spMkLst>
        </pc:spChg>
      </pc:sldChg>
      <pc:sldChg chg="modSp new add del mod">
        <pc:chgData name="Christoffer Østergaard Carstens" userId="5d542c86-40b2-4e4f-ab37-dc2fab4fc46a" providerId="ADAL" clId="{F64D255F-43DA-4884-9BBE-BD8ABC8D8C63}" dt="2024-12-11T13:20:53.171" v="1680" actId="20577"/>
        <pc:sldMkLst>
          <pc:docMk/>
          <pc:sldMk cId="367941" sldId="274"/>
        </pc:sldMkLst>
        <pc:spChg chg="mod">
          <ac:chgData name="Christoffer Østergaard Carstens" userId="5d542c86-40b2-4e4f-ab37-dc2fab4fc46a" providerId="ADAL" clId="{F64D255F-43DA-4884-9BBE-BD8ABC8D8C63}" dt="2024-12-11T13:01:40.731" v="803" actId="20577"/>
          <ac:spMkLst>
            <pc:docMk/>
            <pc:sldMk cId="367941" sldId="274"/>
            <ac:spMk id="2" creationId="{E6DDD021-BE8B-DFC5-5E95-6F3426D7A7D6}"/>
          </ac:spMkLst>
        </pc:spChg>
        <pc:spChg chg="mod">
          <ac:chgData name="Christoffer Østergaard Carstens" userId="5d542c86-40b2-4e4f-ab37-dc2fab4fc46a" providerId="ADAL" clId="{F64D255F-43DA-4884-9BBE-BD8ABC8D8C63}" dt="2024-12-11T13:20:53.171" v="1680" actId="20577"/>
          <ac:spMkLst>
            <pc:docMk/>
            <pc:sldMk cId="367941" sldId="274"/>
            <ac:spMk id="3" creationId="{488B597F-0E26-4252-B4C0-188FAC4B53EA}"/>
          </ac:spMkLst>
        </pc:spChg>
      </pc:sldChg>
      <pc:sldChg chg="modSp new mod">
        <pc:chgData name="Christoffer Østergaard Carstens" userId="5d542c86-40b2-4e4f-ab37-dc2fab4fc46a" providerId="ADAL" clId="{F64D255F-43DA-4884-9BBE-BD8ABC8D8C63}" dt="2024-12-11T13:19:11.480" v="1620" actId="20577"/>
        <pc:sldMkLst>
          <pc:docMk/>
          <pc:sldMk cId="3241389721" sldId="275"/>
        </pc:sldMkLst>
        <pc:spChg chg="mod">
          <ac:chgData name="Christoffer Østergaard Carstens" userId="5d542c86-40b2-4e4f-ab37-dc2fab4fc46a" providerId="ADAL" clId="{F64D255F-43DA-4884-9BBE-BD8ABC8D8C63}" dt="2024-12-11T13:19:11.480" v="1620" actId="20577"/>
          <ac:spMkLst>
            <pc:docMk/>
            <pc:sldMk cId="3241389721" sldId="275"/>
            <ac:spMk id="2" creationId="{16532A42-04E1-62CD-5F27-494CD74E4EF7}"/>
          </ac:spMkLst>
        </pc:spChg>
        <pc:spChg chg="mod">
          <ac:chgData name="Christoffer Østergaard Carstens" userId="5d542c86-40b2-4e4f-ab37-dc2fab4fc46a" providerId="ADAL" clId="{F64D255F-43DA-4884-9BBE-BD8ABC8D8C63}" dt="2024-12-11T13:19:08.991" v="1614" actId="20577"/>
          <ac:spMkLst>
            <pc:docMk/>
            <pc:sldMk cId="3241389721" sldId="275"/>
            <ac:spMk id="3" creationId="{9223813B-3686-3DA7-09D0-9FF862E6EF3B}"/>
          </ac:spMkLst>
        </pc:spChg>
      </pc:sldChg>
      <pc:sldChg chg="modSp new del mod">
        <pc:chgData name="Christoffer Østergaard Carstens" userId="5d542c86-40b2-4e4f-ab37-dc2fab4fc46a" providerId="ADAL" clId="{F64D255F-43DA-4884-9BBE-BD8ABC8D8C63}" dt="2024-12-11T13:19:11.733" v="1621" actId="680"/>
        <pc:sldMkLst>
          <pc:docMk/>
          <pc:sldMk cId="1315547476" sldId="276"/>
        </pc:sldMkLst>
        <pc:spChg chg="mod">
          <ac:chgData name="Christoffer Østergaard Carstens" userId="5d542c86-40b2-4e4f-ab37-dc2fab4fc46a" providerId="ADAL" clId="{F64D255F-43DA-4884-9BBE-BD8ABC8D8C63}" dt="2024-12-11T13:19:04.609" v="1605" actId="20577"/>
          <ac:spMkLst>
            <pc:docMk/>
            <pc:sldMk cId="1315547476" sldId="276"/>
            <ac:spMk id="3" creationId="{328656C0-8A05-3A5B-EAB0-EB7FCECAB3CB}"/>
          </ac:spMkLst>
        </pc:spChg>
      </pc:sldChg>
      <pc:sldChg chg="add">
        <pc:chgData name="Christoffer Østergaard Carstens" userId="5d542c86-40b2-4e4f-ab37-dc2fab4fc46a" providerId="ADAL" clId="{F64D255F-43DA-4884-9BBE-BD8ABC8D8C63}" dt="2024-12-12T07:48:51.149" v="1683"/>
        <pc:sldMkLst>
          <pc:docMk/>
          <pc:sldMk cId="2940670741" sldId="276"/>
        </pc:sldMkLst>
      </pc:sldChg>
    </pc:docChg>
  </pc:docChgLst>
  <pc:docChgLst>
    <pc:chgData name="Christoffer Østergaard Carstens" userId="5d542c86-40b2-4e4f-ab37-dc2fab4fc46a" providerId="ADAL" clId="{78F4BCEC-7423-469E-8E4E-37FAC9F15D9B}"/>
    <pc:docChg chg="custSel addSld modSld">
      <pc:chgData name="Christoffer Østergaard Carstens" userId="5d542c86-40b2-4e4f-ab37-dc2fab4fc46a" providerId="ADAL" clId="{78F4BCEC-7423-469E-8E4E-37FAC9F15D9B}" dt="2021-09-03T11:08:09.811" v="139" actId="20577"/>
      <pc:docMkLst>
        <pc:docMk/>
      </pc:docMkLst>
      <pc:sldChg chg="modSp mod">
        <pc:chgData name="Christoffer Østergaard Carstens" userId="5d542c86-40b2-4e4f-ab37-dc2fab4fc46a" providerId="ADAL" clId="{78F4BCEC-7423-469E-8E4E-37FAC9F15D9B}" dt="2021-09-03T11:07:43.276" v="64" actId="20577"/>
        <pc:sldMkLst>
          <pc:docMk/>
          <pc:sldMk cId="2658932291" sldId="256"/>
        </pc:sldMkLst>
        <pc:spChg chg="mod">
          <ac:chgData name="Christoffer Østergaard Carstens" userId="5d542c86-40b2-4e4f-ab37-dc2fab4fc46a" providerId="ADAL" clId="{78F4BCEC-7423-469E-8E4E-37FAC9F15D9B}" dt="2021-09-03T11:07:43.276" v="64" actId="20577"/>
          <ac:spMkLst>
            <pc:docMk/>
            <pc:sldMk cId="2658932291" sldId="256"/>
            <ac:spMk id="3" creationId="{82701DE8-6FC1-4FF3-B9FC-92C3718AE61C}"/>
          </ac:spMkLst>
        </pc:spChg>
      </pc:sldChg>
      <pc:sldChg chg="modSp new mod">
        <pc:chgData name="Christoffer Østergaard Carstens" userId="5d542c86-40b2-4e4f-ab37-dc2fab4fc46a" providerId="ADAL" clId="{78F4BCEC-7423-469E-8E4E-37FAC9F15D9B}" dt="2021-09-03T11:07:50.897" v="103" actId="20577"/>
        <pc:sldMkLst>
          <pc:docMk/>
          <pc:sldMk cId="4146063524" sldId="257"/>
        </pc:sldMkLst>
        <pc:spChg chg="mod">
          <ac:chgData name="Christoffer Østergaard Carstens" userId="5d542c86-40b2-4e4f-ab37-dc2fab4fc46a" providerId="ADAL" clId="{78F4BCEC-7423-469E-8E4E-37FAC9F15D9B}" dt="2021-09-03T11:07:50.897" v="103" actId="20577"/>
          <ac:spMkLst>
            <pc:docMk/>
            <pc:sldMk cId="4146063524" sldId="257"/>
            <ac:spMk id="2" creationId="{660C6D58-2C2A-4146-91D4-6A32BFD205AD}"/>
          </ac:spMkLst>
        </pc:spChg>
      </pc:sldChg>
      <pc:sldChg chg="modSp new mod">
        <pc:chgData name="Christoffer Østergaard Carstens" userId="5d542c86-40b2-4e4f-ab37-dc2fab4fc46a" providerId="ADAL" clId="{78F4BCEC-7423-469E-8E4E-37FAC9F15D9B}" dt="2021-09-03T11:07:55.081" v="111" actId="20577"/>
        <pc:sldMkLst>
          <pc:docMk/>
          <pc:sldMk cId="1140263369" sldId="258"/>
        </pc:sldMkLst>
        <pc:spChg chg="mod">
          <ac:chgData name="Christoffer Østergaard Carstens" userId="5d542c86-40b2-4e4f-ab37-dc2fab4fc46a" providerId="ADAL" clId="{78F4BCEC-7423-469E-8E4E-37FAC9F15D9B}" dt="2021-09-03T11:07:55.081" v="111" actId="20577"/>
          <ac:spMkLst>
            <pc:docMk/>
            <pc:sldMk cId="1140263369" sldId="258"/>
            <ac:spMk id="2" creationId="{27BC083E-AE2A-4D3D-B95D-5C2283F9B02A}"/>
          </ac:spMkLst>
        </pc:spChg>
      </pc:sldChg>
      <pc:sldChg chg="modSp new mod">
        <pc:chgData name="Christoffer Østergaard Carstens" userId="5d542c86-40b2-4e4f-ab37-dc2fab4fc46a" providerId="ADAL" clId="{78F4BCEC-7423-469E-8E4E-37FAC9F15D9B}" dt="2021-09-03T11:08:09.811" v="139" actId="20577"/>
        <pc:sldMkLst>
          <pc:docMk/>
          <pc:sldMk cId="569378437" sldId="259"/>
        </pc:sldMkLst>
        <pc:spChg chg="mod">
          <ac:chgData name="Christoffer Østergaard Carstens" userId="5d542c86-40b2-4e4f-ab37-dc2fab4fc46a" providerId="ADAL" clId="{78F4BCEC-7423-469E-8E4E-37FAC9F15D9B}" dt="2021-09-03T11:08:09.811" v="139" actId="20577"/>
          <ac:spMkLst>
            <pc:docMk/>
            <pc:sldMk cId="569378437" sldId="259"/>
            <ac:spMk id="2" creationId="{AD65295C-1DCE-4517-8710-1D6684D1DCF3}"/>
          </ac:spMkLst>
        </pc:spChg>
      </pc:sldChg>
    </pc:docChg>
  </pc:docChgLst>
  <pc:docChgLst>
    <pc:chgData name="Christoffer Østergaard Carstens" userId="5d542c86-40b2-4e4f-ab37-dc2fab4fc46a" providerId="ADAL" clId="{2586EDC7-6BFA-4D4F-9A93-305D9ECCEC56}"/>
    <pc:docChg chg="undo custSel addSld delSld modSld sldOrd">
      <pc:chgData name="Christoffer Østergaard Carstens" userId="5d542c86-40b2-4e4f-ab37-dc2fab4fc46a" providerId="ADAL" clId="{2586EDC7-6BFA-4D4F-9A93-305D9ECCEC56}" dt="2024-12-18T09:01:38.396" v="125"/>
      <pc:docMkLst>
        <pc:docMk/>
      </pc:docMkLst>
      <pc:sldChg chg="modSp mod">
        <pc:chgData name="Christoffer Østergaard Carstens" userId="5d542c86-40b2-4e4f-ab37-dc2fab4fc46a" providerId="ADAL" clId="{2586EDC7-6BFA-4D4F-9A93-305D9ECCEC56}" dt="2024-12-18T09:01:01.755" v="112" actId="20577"/>
        <pc:sldMkLst>
          <pc:docMk/>
          <pc:sldMk cId="2658932291" sldId="256"/>
        </pc:sldMkLst>
        <pc:spChg chg="mod">
          <ac:chgData name="Christoffer Østergaard Carstens" userId="5d542c86-40b2-4e4f-ab37-dc2fab4fc46a" providerId="ADAL" clId="{2586EDC7-6BFA-4D4F-9A93-305D9ECCEC56}" dt="2024-12-18T09:00:33.517" v="26" actId="20577"/>
          <ac:spMkLst>
            <pc:docMk/>
            <pc:sldMk cId="2658932291" sldId="256"/>
            <ac:spMk id="2" creationId="{171254F6-4B12-4FDF-9208-B95E05DBDEB4}"/>
          </ac:spMkLst>
        </pc:spChg>
        <pc:spChg chg="mod">
          <ac:chgData name="Christoffer Østergaard Carstens" userId="5d542c86-40b2-4e4f-ab37-dc2fab4fc46a" providerId="ADAL" clId="{2586EDC7-6BFA-4D4F-9A93-305D9ECCEC56}" dt="2024-12-18T09:01:01.755" v="112" actId="20577"/>
          <ac:spMkLst>
            <pc:docMk/>
            <pc:sldMk cId="2658932291" sldId="256"/>
            <ac:spMk id="3" creationId="{82701DE8-6FC1-4FF3-B9FC-92C3718AE61C}"/>
          </ac:spMkLst>
        </pc:spChg>
      </pc:sldChg>
      <pc:sldChg chg="ord">
        <pc:chgData name="Christoffer Østergaard Carstens" userId="5d542c86-40b2-4e4f-ab37-dc2fab4fc46a" providerId="ADAL" clId="{2586EDC7-6BFA-4D4F-9A93-305D9ECCEC56}" dt="2024-12-18T09:01:38.396" v="125"/>
        <pc:sldMkLst>
          <pc:docMk/>
          <pc:sldMk cId="2611343202" sldId="262"/>
        </pc:sldMkLst>
      </pc:sldChg>
      <pc:sldChg chg="add del">
        <pc:chgData name="Christoffer Østergaard Carstens" userId="5d542c86-40b2-4e4f-ab37-dc2fab4fc46a" providerId="ADAL" clId="{2586EDC7-6BFA-4D4F-9A93-305D9ECCEC56}" dt="2024-12-18T09:01:19.009" v="115" actId="47"/>
        <pc:sldMkLst>
          <pc:docMk/>
          <pc:sldMk cId="3528005763" sldId="266"/>
        </pc:sldMkLst>
      </pc:sldChg>
      <pc:sldChg chg="del">
        <pc:chgData name="Christoffer Østergaard Carstens" userId="5d542c86-40b2-4e4f-ab37-dc2fab4fc46a" providerId="ADAL" clId="{2586EDC7-6BFA-4D4F-9A93-305D9ECCEC56}" dt="2024-12-18T09:01:13.319" v="113" actId="47"/>
        <pc:sldMkLst>
          <pc:docMk/>
          <pc:sldMk cId="1617718557" sldId="272"/>
        </pc:sldMkLst>
      </pc:sldChg>
      <pc:sldChg chg="del">
        <pc:chgData name="Christoffer Østergaard Carstens" userId="5d542c86-40b2-4e4f-ab37-dc2fab4fc46a" providerId="ADAL" clId="{2586EDC7-6BFA-4D4F-9A93-305D9ECCEC56}" dt="2024-12-18T09:01:25.637" v="117" actId="47"/>
        <pc:sldMkLst>
          <pc:docMk/>
          <pc:sldMk cId="367941" sldId="274"/>
        </pc:sldMkLst>
      </pc:sldChg>
      <pc:sldChg chg="del">
        <pc:chgData name="Christoffer Østergaard Carstens" userId="5d542c86-40b2-4e4f-ab37-dc2fab4fc46a" providerId="ADAL" clId="{2586EDC7-6BFA-4D4F-9A93-305D9ECCEC56}" dt="2024-12-18T09:01:25.184" v="116" actId="47"/>
        <pc:sldMkLst>
          <pc:docMk/>
          <pc:sldMk cId="3241389721" sldId="27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0ADE08-0AD0-4B2F-9FF4-82D541D36D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FFCD488-E29B-454D-A345-1D4003BA74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F8A5D5E-8923-4717-B971-CE0A369F2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18-12-2024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4880C47-173C-4245-AFD7-234EDBD83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8BFD7D1-B9E7-490B-8279-E8C5FE741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98828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828D10-2D55-4373-89C6-1A1E74019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B5FBB38-74E6-4DAA-B427-F6ECD2436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3E3E0A6-2AD7-49CF-B18A-726975DED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18-12-2024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F08887B-D245-4077-A605-0E67B1D00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2B8E3F9-A9A5-4240-B822-2D097A474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22694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3EED611C-1311-4A31-915F-F20013E588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52C3228-081A-46CC-B031-BAD5ABDF9C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E7E026A-4017-4CA4-A1E2-B0B3B2F0D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18-12-2024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F01B8D8-365E-42A4-8891-17DA14264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6F136FA-FBB1-4C48-BDF4-612DDFB10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73581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95242D-692D-48DA-9B60-C5557FCFF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73EE3BC-AFFB-44AF-8FE5-711B1FC8A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3E68079-C634-48D2-9D74-76D0B1803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18-12-2024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3696BBB-7EAE-453C-8AFF-1815130EA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BB531AC-777D-4524-80D7-D7BEF207B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43206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1B75D0-2939-4CD8-B2A3-C0B38DE99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B03A99F-0185-48CC-B2E5-121A37083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595E3B1-080A-42BF-B7BB-68C769C11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18-12-2024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8B70E95-4556-4F11-B23A-96C93C43C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EC9DC6B-2777-40ED-93C7-495F7C2FD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69449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DFF3C5-B801-4923-86BB-476E92614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1459F76-5E80-4932-AD8B-990BD34EDD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A6BBC88-56A7-4D2F-8AB6-2FF8205639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972ADA7-AE2D-4F2E-9AD4-434070683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18-12-2024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75351C3-C2D0-4D9F-B8FC-3049D18EC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8A9AAEA-C4B7-49D4-BE9F-E24971D95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14532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BF6ACF-7CBE-4230-B713-CF095C443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23ECC82-365C-447D-AC8C-A1F9CD45B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091329B-1B5D-45D2-A8DD-6FE0E0BA4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16FE744B-3073-47A6-923F-3A151A7345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6D923D1-D0EE-408C-B3FC-9DEE5A32D1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DF1F43D6-AB57-4FFA-90A7-F1EF64EEB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18-12-2024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7CA7B4D-E601-4D4B-88FA-B845FF32A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3972CFD6-0317-429A-B005-FB97383FF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62186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9150B3-1D60-4FE4-B9D1-F03DBA481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FBDE68A-EC64-46F6-A7F8-940340629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18-12-2024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AE63416-0436-4A87-9B25-6BBF32E07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ED35D462-CA19-4C08-80C5-F32C567E4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186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4910A80-8D30-48E2-A06C-450C73E59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18-12-2024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CEDD1A8-C510-4D21-AD1A-CD1919C59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A45A75B-3954-4DA3-BD22-A21C8B4CF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28312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DE129C-3446-4095-9D11-4F18EA5A7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006C4F8-9392-44AD-8890-F4DE83EBD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873B351-23A2-4A7A-9E3B-EA9941D90F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7D67490-D154-4105-8B12-E9FAEF722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18-12-2024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D042445-C896-4EA2-BAAA-659D6E355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D537FE9-2B2C-4F11-85DF-FCFC06D59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63549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ECDB11-E6B5-40A4-B7C8-043261763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43254F4B-FB3E-4CDB-88B1-CCDF2045C4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C5FAE29-FD11-44AE-9385-FA903FD97B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47B3409-0DC2-499B-A7DE-729462502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18-12-2024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F2D821F-9826-4250-A9E1-06EE953AA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646C4D0-B035-481D-A5B3-09CACF77D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3977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6E25767-98F8-4D59-8358-6ED104E3D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1AAAE71-131C-4044-A91E-A39AD69930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8C429CF-C231-4B21-8C82-6A2C35C5C7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61A09-1EAB-45F1-9418-2133BCC77E3A}" type="datetimeFigureOut">
              <a:rPr lang="da-DK" smtClean="0"/>
              <a:t>18-12-2024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7BCE3C1-FE28-4894-BBF5-C4196E2F14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2A1DE35-FF9D-4393-8816-437260769F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47885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fm.dk/media/i0efx1fa/aftale-om-finansloven-2025.pdf" TargetMode="External"/><Relationship Id="rId2" Type="http://schemas.openxmlformats.org/officeDocument/2006/relationships/hyperlink" Target="https://fm.dk/oekonomisk-viden/videoer-oekonomiske-begreber-udfoldet/#accordion-arbejdet-med-finansloven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oem.dk/media/yo5bhame/oekonomisk-redegoerelse-december-2024_web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podcasts.apple.com/dk/podcast/stort-opsparingsoverskud-i-danmark/id1505942056?i=1000679175635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fm.dk/oekonomisk-viden/videoer-oekonomiske-begreber-udfoldet/#accordion-forskellen-pa-finanspolitik-og-pengepolitik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9089EED9-F54D-4F20-A2C6-949DE4176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7E46F721-3785-414D-8697-16AF490E68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1254F6-4B12-4FDF-9208-B95E05DBDE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15300" y="1562669"/>
            <a:ext cx="3389515" cy="2380681"/>
          </a:xfrm>
        </p:spPr>
        <p:txBody>
          <a:bodyPr anchor="b">
            <a:normAutofit/>
          </a:bodyPr>
          <a:lstStyle/>
          <a:p>
            <a:r>
              <a:rPr lang="da-DK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Modul 5: Finans- og pengepolitik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2701DE8-6FC1-4FF3-B9FC-92C3718AE6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62951" y="4216344"/>
            <a:ext cx="2895600" cy="1289676"/>
          </a:xfrm>
        </p:spPr>
        <p:txBody>
          <a:bodyPr anchor="t">
            <a:normAutofit/>
          </a:bodyPr>
          <a:lstStyle/>
          <a:p>
            <a:r>
              <a:rPr lang="da-DK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Forløb: Dansk økonomi – arbejdsmarkedet og klimahensyn som udfordring eller mulighed?</a:t>
            </a:r>
          </a:p>
        </p:txBody>
      </p:sp>
      <p:pic>
        <p:nvPicPr>
          <p:cNvPr id="1026" name="Picture 2" descr="Monica Lylloff: Hvorfor skal kommunerne spare på de allermest sårbare, når  regeringen siger, at økonomien er bomstærk? - Altinget: Hovedstaden">
            <a:extLst>
              <a:ext uri="{FF2B5EF4-FFF2-40B4-BE49-F238E27FC236}">
                <a16:creationId xmlns:a16="http://schemas.microsoft.com/office/drawing/2014/main" id="{E66059AF-35E2-E635-E7FD-E1C533FC87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06"/>
          <a:stretch/>
        </p:blipFill>
        <p:spPr bwMode="auto">
          <a:xfrm>
            <a:off x="20" y="1"/>
            <a:ext cx="7665573" cy="6857999"/>
          </a:xfrm>
          <a:custGeom>
            <a:avLst/>
            <a:gdLst/>
            <a:ahLst/>
            <a:cxnLst/>
            <a:rect l="l" t="t" r="r" b="b"/>
            <a:pathLst>
              <a:path w="7665593" h="6857999">
                <a:moveTo>
                  <a:pt x="0" y="0"/>
                </a:moveTo>
                <a:lnTo>
                  <a:pt x="7363783" y="0"/>
                </a:lnTo>
                <a:lnTo>
                  <a:pt x="7372954" y="18152"/>
                </a:lnTo>
                <a:cubicBezTo>
                  <a:pt x="7378508" y="27417"/>
                  <a:pt x="7383821" y="35694"/>
                  <a:pt x="7386404" y="41707"/>
                </a:cubicBezTo>
                <a:lnTo>
                  <a:pt x="7389058" y="60832"/>
                </a:lnTo>
                <a:lnTo>
                  <a:pt x="7394074" y="60137"/>
                </a:lnTo>
                <a:lnTo>
                  <a:pt x="7394443" y="67241"/>
                </a:lnTo>
                <a:lnTo>
                  <a:pt x="7394565" y="83099"/>
                </a:lnTo>
                <a:cubicBezTo>
                  <a:pt x="7395324" y="92994"/>
                  <a:pt x="7394122" y="120511"/>
                  <a:pt x="7395957" y="130584"/>
                </a:cubicBezTo>
                <a:cubicBezTo>
                  <a:pt x="7401306" y="133490"/>
                  <a:pt x="7404223" y="137975"/>
                  <a:pt x="7405574" y="143540"/>
                </a:cubicBezTo>
                <a:lnTo>
                  <a:pt x="7405725" y="155795"/>
                </a:lnTo>
                <a:lnTo>
                  <a:pt x="7418615" y="226869"/>
                </a:lnTo>
                <a:lnTo>
                  <a:pt x="7419579" y="236641"/>
                </a:lnTo>
                <a:lnTo>
                  <a:pt x="7423900" y="241933"/>
                </a:lnTo>
                <a:cubicBezTo>
                  <a:pt x="7424763" y="245974"/>
                  <a:pt x="7424206" y="257579"/>
                  <a:pt x="7424760" y="260885"/>
                </a:cubicBezTo>
                <a:cubicBezTo>
                  <a:pt x="7425580" y="261177"/>
                  <a:pt x="7426400" y="261469"/>
                  <a:pt x="7427220" y="261761"/>
                </a:cubicBezTo>
                <a:cubicBezTo>
                  <a:pt x="7431152" y="272291"/>
                  <a:pt x="7444241" y="311893"/>
                  <a:pt x="7448344" y="324055"/>
                </a:cubicBezTo>
                <a:cubicBezTo>
                  <a:pt x="7444563" y="326484"/>
                  <a:pt x="7450535" y="331924"/>
                  <a:pt x="7451833" y="334727"/>
                </a:cubicBezTo>
                <a:cubicBezTo>
                  <a:pt x="7449286" y="335161"/>
                  <a:pt x="7448510" y="341947"/>
                  <a:pt x="7450776" y="343948"/>
                </a:cubicBezTo>
                <a:cubicBezTo>
                  <a:pt x="7463202" y="391652"/>
                  <a:pt x="7437523" y="367773"/>
                  <a:pt x="7453791" y="395003"/>
                </a:cubicBezTo>
                <a:cubicBezTo>
                  <a:pt x="7454869" y="399820"/>
                  <a:pt x="7453841" y="403723"/>
                  <a:pt x="7451939" y="407147"/>
                </a:cubicBezTo>
                <a:lnTo>
                  <a:pt x="7448030" y="412254"/>
                </a:lnTo>
                <a:lnTo>
                  <a:pt x="7455416" y="432021"/>
                </a:lnTo>
                <a:cubicBezTo>
                  <a:pt x="7457991" y="441758"/>
                  <a:pt x="7459699" y="452007"/>
                  <a:pt x="7460479" y="462523"/>
                </a:cubicBezTo>
                <a:cubicBezTo>
                  <a:pt x="7455275" y="464882"/>
                  <a:pt x="7462669" y="473136"/>
                  <a:pt x="7464133" y="477020"/>
                </a:cubicBezTo>
                <a:cubicBezTo>
                  <a:pt x="7460734" y="477060"/>
                  <a:pt x="7459104" y="485663"/>
                  <a:pt x="7461914" y="488716"/>
                </a:cubicBezTo>
                <a:cubicBezTo>
                  <a:pt x="7474065" y="552879"/>
                  <a:pt x="7442314" y="516775"/>
                  <a:pt x="7461353" y="555280"/>
                </a:cubicBezTo>
                <a:cubicBezTo>
                  <a:pt x="7462345" y="561721"/>
                  <a:pt x="7460642" y="566553"/>
                  <a:pt x="7457829" y="570585"/>
                </a:cubicBezTo>
                <a:lnTo>
                  <a:pt x="7450804" y="577839"/>
                </a:lnTo>
                <a:lnTo>
                  <a:pt x="7453309" y="583524"/>
                </a:lnTo>
                <a:cubicBezTo>
                  <a:pt x="7453505" y="604977"/>
                  <a:pt x="7446306" y="611303"/>
                  <a:pt x="7453558" y="623785"/>
                </a:cubicBezTo>
                <a:cubicBezTo>
                  <a:pt x="7438483" y="642230"/>
                  <a:pt x="7452055" y="636019"/>
                  <a:pt x="7454362" y="650049"/>
                </a:cubicBezTo>
                <a:cubicBezTo>
                  <a:pt x="7457368" y="661117"/>
                  <a:pt x="7463152" y="640798"/>
                  <a:pt x="7464006" y="651645"/>
                </a:cubicBezTo>
                <a:cubicBezTo>
                  <a:pt x="7460114" y="663380"/>
                  <a:pt x="7472201" y="662829"/>
                  <a:pt x="7467442" y="675032"/>
                </a:cubicBezTo>
                <a:cubicBezTo>
                  <a:pt x="7458335" y="672068"/>
                  <a:pt x="7469207" y="699114"/>
                  <a:pt x="7461251" y="699956"/>
                </a:cubicBezTo>
                <a:cubicBezTo>
                  <a:pt x="7472628" y="710321"/>
                  <a:pt x="7458614" y="715529"/>
                  <a:pt x="7462119" y="729331"/>
                </a:cubicBezTo>
                <a:cubicBezTo>
                  <a:pt x="7466423" y="735831"/>
                  <a:pt x="7467162" y="740521"/>
                  <a:pt x="7462533" y="746910"/>
                </a:cubicBezTo>
                <a:cubicBezTo>
                  <a:pt x="7483486" y="776851"/>
                  <a:pt x="7463470" y="765024"/>
                  <a:pt x="7471529" y="793043"/>
                </a:cubicBezTo>
                <a:cubicBezTo>
                  <a:pt x="7480002" y="817184"/>
                  <a:pt x="7485500" y="844550"/>
                  <a:pt x="7505730" y="867898"/>
                </a:cubicBezTo>
                <a:cubicBezTo>
                  <a:pt x="7511461" y="872184"/>
                  <a:pt x="7513630" y="882707"/>
                  <a:pt x="7510576" y="891400"/>
                </a:cubicBezTo>
                <a:cubicBezTo>
                  <a:pt x="7510049" y="892894"/>
                  <a:pt x="7509385" y="894278"/>
                  <a:pt x="7508604" y="895508"/>
                </a:cubicBezTo>
                <a:cubicBezTo>
                  <a:pt x="7511698" y="915692"/>
                  <a:pt x="7525520" y="989520"/>
                  <a:pt x="7529143" y="1012510"/>
                </a:cubicBezTo>
                <a:cubicBezTo>
                  <a:pt x="7521781" y="1014371"/>
                  <a:pt x="7535067" y="1025997"/>
                  <a:pt x="7530347" y="1033444"/>
                </a:cubicBezTo>
                <a:cubicBezTo>
                  <a:pt x="7526204" y="1038777"/>
                  <a:pt x="7529270" y="1043549"/>
                  <a:pt x="7529596" y="1049120"/>
                </a:cubicBezTo>
                <a:cubicBezTo>
                  <a:pt x="7526339" y="1056460"/>
                  <a:pt x="7532220" y="1080398"/>
                  <a:pt x="7536437" y="1086639"/>
                </a:cubicBezTo>
                <a:cubicBezTo>
                  <a:pt x="7551094" y="1101553"/>
                  <a:pt x="7540210" y="1135442"/>
                  <a:pt x="7551438" y="1147834"/>
                </a:cubicBezTo>
                <a:cubicBezTo>
                  <a:pt x="7553086" y="1152330"/>
                  <a:pt x="7553752" y="1156729"/>
                  <a:pt x="7553808" y="1161047"/>
                </a:cubicBezTo>
                <a:lnTo>
                  <a:pt x="7552572" y="1173130"/>
                </a:lnTo>
                <a:lnTo>
                  <a:pt x="7549434" y="1176566"/>
                </a:lnTo>
                <a:lnTo>
                  <a:pt x="7550211" y="1183950"/>
                </a:lnTo>
                <a:lnTo>
                  <a:pt x="7549733" y="1186066"/>
                </a:lnTo>
                <a:cubicBezTo>
                  <a:pt x="7548807" y="1190108"/>
                  <a:pt x="7548001" y="1194099"/>
                  <a:pt x="7547683" y="1198047"/>
                </a:cubicBezTo>
                <a:cubicBezTo>
                  <a:pt x="7563423" y="1192855"/>
                  <a:pt x="7547566" y="1230782"/>
                  <a:pt x="7560295" y="1219849"/>
                </a:cubicBezTo>
                <a:cubicBezTo>
                  <a:pt x="7561281" y="1240644"/>
                  <a:pt x="7573138" y="1224782"/>
                  <a:pt x="7561835" y="1249779"/>
                </a:cubicBezTo>
                <a:cubicBezTo>
                  <a:pt x="7574707" y="1282065"/>
                  <a:pt x="7569916" y="1332957"/>
                  <a:pt x="7589445" y="1358245"/>
                </a:cubicBezTo>
                <a:cubicBezTo>
                  <a:pt x="7581989" y="1355103"/>
                  <a:pt x="7576204" y="1368711"/>
                  <a:pt x="7579904" y="1378136"/>
                </a:cubicBezTo>
                <a:cubicBezTo>
                  <a:pt x="7550647" y="1367117"/>
                  <a:pt x="7606267" y="1415404"/>
                  <a:pt x="7586303" y="1423699"/>
                </a:cubicBezTo>
                <a:cubicBezTo>
                  <a:pt x="7604838" y="1424108"/>
                  <a:pt x="7636267" y="1466352"/>
                  <a:pt x="7621059" y="1486236"/>
                </a:cubicBezTo>
                <a:cubicBezTo>
                  <a:pt x="7624771" y="1516526"/>
                  <a:pt x="7640092" y="1537976"/>
                  <a:pt x="7633966" y="1569734"/>
                </a:cubicBezTo>
                <a:cubicBezTo>
                  <a:pt x="7636447" y="1570719"/>
                  <a:pt x="7638522" y="1572334"/>
                  <a:pt x="7640304" y="1574384"/>
                </a:cubicBezTo>
                <a:lnTo>
                  <a:pt x="7644628" y="1581242"/>
                </a:lnTo>
                <a:lnTo>
                  <a:pt x="7644313" y="1582567"/>
                </a:lnTo>
                <a:cubicBezTo>
                  <a:pt x="7644257" y="1587776"/>
                  <a:pt x="7645302" y="1590443"/>
                  <a:pt x="7646831" y="1591983"/>
                </a:cubicBezTo>
                <a:cubicBezTo>
                  <a:pt x="7647577" y="1592347"/>
                  <a:pt x="7648323" y="1592711"/>
                  <a:pt x="7649069" y="1593074"/>
                </a:cubicBezTo>
                <a:lnTo>
                  <a:pt x="7651326" y="1599230"/>
                </a:lnTo>
                <a:lnTo>
                  <a:pt x="7657195" y="1610539"/>
                </a:lnTo>
                <a:lnTo>
                  <a:pt x="7656957" y="1613422"/>
                </a:lnTo>
                <a:lnTo>
                  <a:pt x="7663730" y="1631673"/>
                </a:lnTo>
                <a:lnTo>
                  <a:pt x="7663189" y="1632289"/>
                </a:lnTo>
                <a:cubicBezTo>
                  <a:pt x="7662131" y="1634085"/>
                  <a:pt x="7661641" y="1636199"/>
                  <a:pt x="7662326" y="1639024"/>
                </a:cubicBezTo>
                <a:cubicBezTo>
                  <a:pt x="7651979" y="1640024"/>
                  <a:pt x="7659188" y="1642819"/>
                  <a:pt x="7662125" y="1651067"/>
                </a:cubicBezTo>
                <a:cubicBezTo>
                  <a:pt x="7646711" y="1654462"/>
                  <a:pt x="7660667" y="1674670"/>
                  <a:pt x="7653812" y="1683345"/>
                </a:cubicBezTo>
                <a:cubicBezTo>
                  <a:pt x="7656316" y="1689330"/>
                  <a:pt x="7658683" y="1695719"/>
                  <a:pt x="7660803" y="1702414"/>
                </a:cubicBezTo>
                <a:lnTo>
                  <a:pt x="7661867" y="1756201"/>
                </a:lnTo>
                <a:lnTo>
                  <a:pt x="7649453" y="1812530"/>
                </a:lnTo>
                <a:cubicBezTo>
                  <a:pt x="7649183" y="1833366"/>
                  <a:pt x="7644573" y="1851408"/>
                  <a:pt x="7647823" y="1869041"/>
                </a:cubicBezTo>
                <a:cubicBezTo>
                  <a:pt x="7644238" y="1876204"/>
                  <a:pt x="7642789" y="1882956"/>
                  <a:pt x="7648156" y="1889503"/>
                </a:cubicBezTo>
                <a:cubicBezTo>
                  <a:pt x="7646365" y="1908946"/>
                  <a:pt x="7638702" y="1913653"/>
                  <a:pt x="7644679" y="1925974"/>
                </a:cubicBezTo>
                <a:cubicBezTo>
                  <a:pt x="7632281" y="1936898"/>
                  <a:pt x="7637013" y="1937545"/>
                  <a:pt x="7640564" y="1942678"/>
                </a:cubicBezTo>
                <a:lnTo>
                  <a:pt x="7640816" y="1943410"/>
                </a:lnTo>
                <a:lnTo>
                  <a:pt x="7639044" y="1944904"/>
                </a:lnTo>
                <a:lnTo>
                  <a:pt x="7638223" y="1947993"/>
                </a:lnTo>
                <a:lnTo>
                  <a:pt x="7638752" y="1956430"/>
                </a:lnTo>
                <a:lnTo>
                  <a:pt x="7639407" y="1959603"/>
                </a:lnTo>
                <a:cubicBezTo>
                  <a:pt x="7639690" y="1961788"/>
                  <a:pt x="7639658" y="1963239"/>
                  <a:pt x="7639396" y="1964244"/>
                </a:cubicBezTo>
                <a:lnTo>
                  <a:pt x="7639249" y="1964361"/>
                </a:lnTo>
                <a:lnTo>
                  <a:pt x="7639521" y="1968708"/>
                </a:lnTo>
                <a:cubicBezTo>
                  <a:pt x="7640315" y="1976045"/>
                  <a:pt x="7641402" y="1983186"/>
                  <a:pt x="7642694" y="1989983"/>
                </a:cubicBezTo>
                <a:cubicBezTo>
                  <a:pt x="7634556" y="1995729"/>
                  <a:pt x="7644169" y="2020842"/>
                  <a:pt x="7628828" y="2018094"/>
                </a:cubicBezTo>
                <a:cubicBezTo>
                  <a:pt x="7630116" y="2027262"/>
                  <a:pt x="7636485" y="2032807"/>
                  <a:pt x="7626423" y="2029720"/>
                </a:cubicBezTo>
                <a:cubicBezTo>
                  <a:pt x="7626559" y="2032738"/>
                  <a:pt x="7625703" y="2034598"/>
                  <a:pt x="7624364" y="2035929"/>
                </a:cubicBezTo>
                <a:lnTo>
                  <a:pt x="7623733" y="2036314"/>
                </a:lnTo>
                <a:lnTo>
                  <a:pt x="7626847" y="2056711"/>
                </a:lnTo>
                <a:lnTo>
                  <a:pt x="7626090" y="2059419"/>
                </a:lnTo>
                <a:lnTo>
                  <a:pt x="7629618" y="2072712"/>
                </a:lnTo>
                <a:lnTo>
                  <a:pt x="7630641" y="2079581"/>
                </a:lnTo>
                <a:lnTo>
                  <a:pt x="7632577" y="2081522"/>
                </a:lnTo>
                <a:cubicBezTo>
                  <a:pt x="7633753" y="2083617"/>
                  <a:pt x="7634261" y="2086620"/>
                  <a:pt x="7633251" y="2091658"/>
                </a:cubicBezTo>
                <a:lnTo>
                  <a:pt x="7632707" y="2092825"/>
                </a:lnTo>
                <a:lnTo>
                  <a:pt x="7635575" y="2101184"/>
                </a:lnTo>
                <a:cubicBezTo>
                  <a:pt x="7636900" y="2103876"/>
                  <a:pt x="7638586" y="2106260"/>
                  <a:pt x="7640772" y="2108190"/>
                </a:cubicBezTo>
                <a:cubicBezTo>
                  <a:pt x="7629093" y="2136655"/>
                  <a:pt x="7639778" y="2163513"/>
                  <a:pt x="7637758" y="2194409"/>
                </a:cubicBezTo>
                <a:cubicBezTo>
                  <a:pt x="7619585" y="2207765"/>
                  <a:pt x="7641835" y="2261154"/>
                  <a:pt x="7659453" y="2268824"/>
                </a:cubicBezTo>
                <a:cubicBezTo>
                  <a:pt x="7644015" y="2268997"/>
                  <a:pt x="7665037" y="2307714"/>
                  <a:pt x="7665583" y="2317700"/>
                </a:cubicBezTo>
                <a:cubicBezTo>
                  <a:pt x="7665764" y="2321029"/>
                  <a:pt x="7663671" y="2321166"/>
                  <a:pt x="7657195" y="2315619"/>
                </a:cubicBezTo>
                <a:cubicBezTo>
                  <a:pt x="7658997" y="2326231"/>
                  <a:pt x="7650972" y="2337185"/>
                  <a:pt x="7644431" y="2331209"/>
                </a:cubicBezTo>
                <a:cubicBezTo>
                  <a:pt x="7658433" y="2363448"/>
                  <a:pt x="7644510" y="2411031"/>
                  <a:pt x="7650869" y="2447461"/>
                </a:cubicBezTo>
                <a:cubicBezTo>
                  <a:pt x="7635485" y="2467322"/>
                  <a:pt x="7649719" y="2456555"/>
                  <a:pt x="7646841" y="2477156"/>
                </a:cubicBezTo>
                <a:cubicBezTo>
                  <a:pt x="7661004" y="2471521"/>
                  <a:pt x="7638896" y="2502164"/>
                  <a:pt x="7654880" y="2503292"/>
                </a:cubicBezTo>
                <a:cubicBezTo>
                  <a:pt x="7653849" y="2507005"/>
                  <a:pt x="7652348" y="2510567"/>
                  <a:pt x="7650720" y="2514131"/>
                </a:cubicBezTo>
                <a:lnTo>
                  <a:pt x="7649876" y="2516003"/>
                </a:lnTo>
                <a:lnTo>
                  <a:pt x="7649263" y="2523483"/>
                </a:lnTo>
                <a:lnTo>
                  <a:pt x="7645633" y="2525592"/>
                </a:lnTo>
                <a:lnTo>
                  <a:pt x="7642233" y="2536851"/>
                </a:lnTo>
                <a:cubicBezTo>
                  <a:pt x="7641494" y="2541069"/>
                  <a:pt x="7641323" y="2545607"/>
                  <a:pt x="7642069" y="2550622"/>
                </a:cubicBezTo>
                <a:cubicBezTo>
                  <a:pt x="7648404" y="2562959"/>
                  <a:pt x="7640640" y="2582170"/>
                  <a:pt x="7641110" y="2599544"/>
                </a:cubicBezTo>
                <a:lnTo>
                  <a:pt x="7643071" y="2607523"/>
                </a:lnTo>
                <a:lnTo>
                  <a:pt x="7639801" y="2633566"/>
                </a:lnTo>
                <a:cubicBezTo>
                  <a:pt x="7639166" y="2640978"/>
                  <a:pt x="7638833" y="2648672"/>
                  <a:pt x="7639065" y="2656773"/>
                </a:cubicBezTo>
                <a:lnTo>
                  <a:pt x="7640624" y="2671810"/>
                </a:lnTo>
                <a:lnTo>
                  <a:pt x="7639332" y="2675751"/>
                </a:lnTo>
                <a:cubicBezTo>
                  <a:pt x="7639476" y="2682617"/>
                  <a:pt x="7644027" y="2691703"/>
                  <a:pt x="7638498" y="2690893"/>
                </a:cubicBezTo>
                <a:lnTo>
                  <a:pt x="7640415" y="2698606"/>
                </a:lnTo>
                <a:lnTo>
                  <a:pt x="7636002" y="2706218"/>
                </a:lnTo>
                <a:cubicBezTo>
                  <a:pt x="7634978" y="2707053"/>
                  <a:pt x="7633887" y="2707679"/>
                  <a:pt x="7632770" y="2708079"/>
                </a:cubicBezTo>
                <a:lnTo>
                  <a:pt x="7634220" y="2718854"/>
                </a:lnTo>
                <a:lnTo>
                  <a:pt x="7631061" y="2727688"/>
                </a:lnTo>
                <a:lnTo>
                  <a:pt x="7633127" y="2735389"/>
                </a:lnTo>
                <a:lnTo>
                  <a:pt x="7632661" y="2738584"/>
                </a:lnTo>
                <a:lnTo>
                  <a:pt x="7631098" y="2746529"/>
                </a:lnTo>
                <a:cubicBezTo>
                  <a:pt x="7630002" y="2750602"/>
                  <a:pt x="7628681" y="2755160"/>
                  <a:pt x="7627624" y="2760235"/>
                </a:cubicBezTo>
                <a:lnTo>
                  <a:pt x="7627140" y="2764511"/>
                </a:lnTo>
                <a:lnTo>
                  <a:pt x="7621827" y="2773820"/>
                </a:lnTo>
                <a:cubicBezTo>
                  <a:pt x="7617811" y="2780593"/>
                  <a:pt x="7615104" y="2785923"/>
                  <a:pt x="7617284" y="2791840"/>
                </a:cubicBezTo>
                <a:cubicBezTo>
                  <a:pt x="7612094" y="2801924"/>
                  <a:pt x="7597550" y="2808970"/>
                  <a:pt x="7601430" y="2823567"/>
                </a:cubicBezTo>
                <a:cubicBezTo>
                  <a:pt x="7594841" y="2819137"/>
                  <a:pt x="7600633" y="2839778"/>
                  <a:pt x="7593865" y="2842217"/>
                </a:cubicBezTo>
                <a:cubicBezTo>
                  <a:pt x="7588415" y="2843342"/>
                  <a:pt x="7588901" y="2849866"/>
                  <a:pt x="7586893" y="2854834"/>
                </a:cubicBezTo>
                <a:cubicBezTo>
                  <a:pt x="7581327" y="2858374"/>
                  <a:pt x="7576244" y="2883372"/>
                  <a:pt x="7577046" y="2892075"/>
                </a:cubicBezTo>
                <a:cubicBezTo>
                  <a:pt x="7582584" y="2916606"/>
                  <a:pt x="7560175" y="2936338"/>
                  <a:pt x="7564026" y="2955950"/>
                </a:cubicBezTo>
                <a:cubicBezTo>
                  <a:pt x="7563501" y="2961086"/>
                  <a:pt x="7562240" y="2965343"/>
                  <a:pt x="7560529" y="2969031"/>
                </a:cubicBezTo>
                <a:lnTo>
                  <a:pt x="7554631" y="2978222"/>
                </a:lnTo>
                <a:lnTo>
                  <a:pt x="7550747" y="2978564"/>
                </a:lnTo>
                <a:lnTo>
                  <a:pt x="7548359" y="2985429"/>
                </a:lnTo>
                <a:lnTo>
                  <a:pt x="7547120" y="2986826"/>
                </a:lnTo>
                <a:cubicBezTo>
                  <a:pt x="7544741" y="2989483"/>
                  <a:pt x="7542480" y="2992194"/>
                  <a:pt x="7540621" y="2995267"/>
                </a:cubicBezTo>
                <a:cubicBezTo>
                  <a:pt x="7555200" y="3003715"/>
                  <a:pt x="7527208" y="3022799"/>
                  <a:pt x="7541739" y="3023946"/>
                </a:cubicBezTo>
                <a:cubicBezTo>
                  <a:pt x="7534059" y="3042303"/>
                  <a:pt x="7549904" y="3038579"/>
                  <a:pt x="7530781" y="3050462"/>
                </a:cubicBezTo>
                <a:cubicBezTo>
                  <a:pt x="7527838" y="3088204"/>
                  <a:pt x="7503338" y="3127251"/>
                  <a:pt x="7508515" y="3164510"/>
                </a:cubicBezTo>
                <a:cubicBezTo>
                  <a:pt x="7503888" y="3155782"/>
                  <a:pt x="7493770" y="3162549"/>
                  <a:pt x="7492866" y="3173520"/>
                </a:cubicBezTo>
                <a:cubicBezTo>
                  <a:pt x="7474179" y="3140376"/>
                  <a:pt x="7498581" y="3226463"/>
                  <a:pt x="7479395" y="3217191"/>
                </a:cubicBezTo>
                <a:cubicBezTo>
                  <a:pt x="7493905" y="3232643"/>
                  <a:pt x="7501608" y="3293915"/>
                  <a:pt x="7481475" y="3298298"/>
                </a:cubicBezTo>
                <a:cubicBezTo>
                  <a:pt x="7472089" y="3326890"/>
                  <a:pt x="7475493" y="3357480"/>
                  <a:pt x="7457722" y="3379292"/>
                </a:cubicBezTo>
                <a:cubicBezTo>
                  <a:pt x="7459285" y="3382143"/>
                  <a:pt x="7460273" y="3385199"/>
                  <a:pt x="7460850" y="3388381"/>
                </a:cubicBezTo>
                <a:lnTo>
                  <a:pt x="7461482" y="3397694"/>
                </a:lnTo>
                <a:lnTo>
                  <a:pt x="7460695" y="3398556"/>
                </a:lnTo>
                <a:cubicBezTo>
                  <a:pt x="7458532" y="3402904"/>
                  <a:pt x="7458275" y="3406007"/>
                  <a:pt x="7458858" y="3408553"/>
                </a:cubicBezTo>
                <a:lnTo>
                  <a:pt x="7460185" y="3411299"/>
                </a:lnTo>
                <a:lnTo>
                  <a:pt x="7459468" y="3418333"/>
                </a:lnTo>
                <a:lnTo>
                  <a:pt x="7459515" y="3432662"/>
                </a:lnTo>
                <a:lnTo>
                  <a:pt x="7458154" y="3434902"/>
                </a:lnTo>
                <a:lnTo>
                  <a:pt x="7456091" y="3455825"/>
                </a:lnTo>
                <a:cubicBezTo>
                  <a:pt x="7455865" y="3455850"/>
                  <a:pt x="7455638" y="3455877"/>
                  <a:pt x="7455413" y="3455903"/>
                </a:cubicBezTo>
                <a:cubicBezTo>
                  <a:pt x="7453843" y="3456557"/>
                  <a:pt x="7452596" y="3457940"/>
                  <a:pt x="7451989" y="3460886"/>
                </a:cubicBezTo>
                <a:cubicBezTo>
                  <a:pt x="7443388" y="3453296"/>
                  <a:pt x="7447961" y="3461529"/>
                  <a:pt x="7446929" y="3470886"/>
                </a:cubicBezTo>
                <a:cubicBezTo>
                  <a:pt x="7433341" y="3461186"/>
                  <a:pt x="7436171" y="3489615"/>
                  <a:pt x="7427213" y="3491353"/>
                </a:cubicBezTo>
                <a:cubicBezTo>
                  <a:pt x="7426761" y="3498443"/>
                  <a:pt x="7426037" y="3505767"/>
                  <a:pt x="7424990" y="3513143"/>
                </a:cubicBezTo>
                <a:lnTo>
                  <a:pt x="7424186" y="3517424"/>
                </a:lnTo>
                <a:cubicBezTo>
                  <a:pt x="7424132" y="3517438"/>
                  <a:pt x="7424077" y="3517453"/>
                  <a:pt x="7424024" y="3517467"/>
                </a:cubicBezTo>
                <a:cubicBezTo>
                  <a:pt x="7423536" y="3518305"/>
                  <a:pt x="7423153" y="3519678"/>
                  <a:pt x="7422883" y="3521896"/>
                </a:cubicBezTo>
                <a:lnTo>
                  <a:pt x="7422723" y="3525229"/>
                </a:lnTo>
                <a:lnTo>
                  <a:pt x="7421163" y="3533534"/>
                </a:lnTo>
                <a:lnTo>
                  <a:pt x="7419650" y="3536108"/>
                </a:lnTo>
                <a:lnTo>
                  <a:pt x="7417640" y="3536718"/>
                </a:lnTo>
                <a:lnTo>
                  <a:pt x="7417697" y="3537534"/>
                </a:lnTo>
                <a:cubicBezTo>
                  <a:pt x="7419749" y="3544077"/>
                  <a:pt x="7423989" y="3546875"/>
                  <a:pt x="7409814" y="3551598"/>
                </a:cubicBezTo>
                <a:cubicBezTo>
                  <a:pt x="7412376" y="3566128"/>
                  <a:pt x="7404108" y="3567090"/>
                  <a:pt x="7397719" y="3584844"/>
                </a:cubicBezTo>
                <a:cubicBezTo>
                  <a:pt x="7401116" y="3593573"/>
                  <a:pt x="7398130" y="3599358"/>
                  <a:pt x="7393057" y="3604546"/>
                </a:cubicBezTo>
                <a:cubicBezTo>
                  <a:pt x="7391792" y="3622895"/>
                  <a:pt x="7383125" y="3638008"/>
                  <a:pt x="7377811" y="3657793"/>
                </a:cubicBezTo>
                <a:cubicBezTo>
                  <a:pt x="7379886" y="3680874"/>
                  <a:pt x="7366255" y="3689531"/>
                  <a:pt x="7360624" y="3710685"/>
                </a:cubicBezTo>
                <a:cubicBezTo>
                  <a:pt x="7367950" y="3731637"/>
                  <a:pt x="7347999" y="3723947"/>
                  <a:pt x="7341489" y="3734006"/>
                </a:cubicBezTo>
                <a:lnTo>
                  <a:pt x="7340478" y="3737028"/>
                </a:lnTo>
                <a:lnTo>
                  <a:pt x="7340489" y="3745476"/>
                </a:lnTo>
                <a:lnTo>
                  <a:pt x="7340950" y="3748687"/>
                </a:lnTo>
                <a:cubicBezTo>
                  <a:pt x="7341098" y="3750887"/>
                  <a:pt x="7340976" y="3752333"/>
                  <a:pt x="7340653" y="3753314"/>
                </a:cubicBezTo>
                <a:lnTo>
                  <a:pt x="7340500" y="3753419"/>
                </a:lnTo>
                <a:lnTo>
                  <a:pt x="7340506" y="3757774"/>
                </a:lnTo>
                <a:cubicBezTo>
                  <a:pt x="7340847" y="3765147"/>
                  <a:pt x="7341495" y="3772345"/>
                  <a:pt x="7342369" y="3779218"/>
                </a:cubicBezTo>
                <a:cubicBezTo>
                  <a:pt x="7333890" y="3784348"/>
                  <a:pt x="7341949" y="3810090"/>
                  <a:pt x="7326800" y="3806225"/>
                </a:cubicBezTo>
                <a:cubicBezTo>
                  <a:pt x="7327524" y="3815461"/>
                  <a:pt x="7333545" y="3821456"/>
                  <a:pt x="7323686" y="3817640"/>
                </a:cubicBezTo>
                <a:cubicBezTo>
                  <a:pt x="7323637" y="3820659"/>
                  <a:pt x="7322668" y="3822449"/>
                  <a:pt x="7321247" y="3823678"/>
                </a:cubicBezTo>
                <a:lnTo>
                  <a:pt x="7320595" y="3824018"/>
                </a:lnTo>
                <a:lnTo>
                  <a:pt x="7322453" y="3844579"/>
                </a:lnTo>
                <a:lnTo>
                  <a:pt x="7321532" y="3847225"/>
                </a:lnTo>
                <a:lnTo>
                  <a:pt x="7324238" y="3860736"/>
                </a:lnTo>
                <a:lnTo>
                  <a:pt x="7324840" y="3867658"/>
                </a:lnTo>
                <a:lnTo>
                  <a:pt x="7326655" y="3869733"/>
                </a:lnTo>
                <a:cubicBezTo>
                  <a:pt x="7327701" y="3871909"/>
                  <a:pt x="7328023" y="3874942"/>
                  <a:pt x="7326706" y="3879891"/>
                </a:cubicBezTo>
                <a:lnTo>
                  <a:pt x="7326093" y="3881013"/>
                </a:lnTo>
                <a:lnTo>
                  <a:pt x="7328442" y="3889558"/>
                </a:lnTo>
                <a:cubicBezTo>
                  <a:pt x="7329602" y="3892339"/>
                  <a:pt x="7331138" y="3894839"/>
                  <a:pt x="7333203" y="3896924"/>
                </a:cubicBezTo>
                <a:cubicBezTo>
                  <a:pt x="7319795" y="3924445"/>
                  <a:pt x="7328820" y="3952004"/>
                  <a:pt x="7324908" y="3982658"/>
                </a:cubicBezTo>
                <a:cubicBezTo>
                  <a:pt x="7325522" y="4017325"/>
                  <a:pt x="7327874" y="4041416"/>
                  <a:pt x="7327588" y="4064228"/>
                </a:cubicBezTo>
                <a:cubicBezTo>
                  <a:pt x="7328735" y="4074940"/>
                  <a:pt x="7329351" y="4153102"/>
                  <a:pt x="7323186" y="4146664"/>
                </a:cubicBezTo>
                <a:cubicBezTo>
                  <a:pt x="7335189" y="4179829"/>
                  <a:pt x="7318370" y="4199117"/>
                  <a:pt x="7322488" y="4235901"/>
                </a:cubicBezTo>
                <a:cubicBezTo>
                  <a:pt x="7305909" y="4254573"/>
                  <a:pt x="7320783" y="4244884"/>
                  <a:pt x="7316645" y="4265209"/>
                </a:cubicBezTo>
                <a:cubicBezTo>
                  <a:pt x="7331133" y="4260631"/>
                  <a:pt x="7307179" y="4289560"/>
                  <a:pt x="7323069" y="4291857"/>
                </a:cubicBezTo>
                <a:cubicBezTo>
                  <a:pt x="7321814" y="4295483"/>
                  <a:pt x="7320095" y="4298923"/>
                  <a:pt x="7318251" y="4302359"/>
                </a:cubicBezTo>
                <a:lnTo>
                  <a:pt x="7317295" y="4304161"/>
                </a:lnTo>
                <a:lnTo>
                  <a:pt x="7316223" y="4311573"/>
                </a:lnTo>
                <a:lnTo>
                  <a:pt x="7312469" y="4313411"/>
                </a:lnTo>
                <a:lnTo>
                  <a:pt x="7306447" y="4403491"/>
                </a:lnTo>
                <a:cubicBezTo>
                  <a:pt x="7308849" y="4411399"/>
                  <a:pt x="7308497" y="4436984"/>
                  <a:pt x="7303688" y="4442497"/>
                </a:cubicBezTo>
                <a:cubicBezTo>
                  <a:pt x="7302637" y="4447969"/>
                  <a:pt x="7304327" y="4453942"/>
                  <a:pt x="7299181" y="4457128"/>
                </a:cubicBezTo>
                <a:cubicBezTo>
                  <a:pt x="7296154" y="4469016"/>
                  <a:pt x="7289197" y="4496240"/>
                  <a:pt x="7285530" y="4513823"/>
                </a:cubicBezTo>
                <a:cubicBezTo>
                  <a:pt x="7288769" y="4518560"/>
                  <a:pt x="7287100" y="4524649"/>
                  <a:pt x="7284412" y="4532609"/>
                </a:cubicBezTo>
                <a:lnTo>
                  <a:pt x="7282601" y="4540125"/>
                </a:lnTo>
                <a:lnTo>
                  <a:pt x="7291785" y="4563650"/>
                </a:lnTo>
                <a:lnTo>
                  <a:pt x="7284191" y="4636427"/>
                </a:lnTo>
                <a:lnTo>
                  <a:pt x="7292797" y="4672055"/>
                </a:lnTo>
                <a:cubicBezTo>
                  <a:pt x="7294304" y="4686552"/>
                  <a:pt x="7294421" y="4700466"/>
                  <a:pt x="7295425" y="4713953"/>
                </a:cubicBezTo>
                <a:cubicBezTo>
                  <a:pt x="7296104" y="4744441"/>
                  <a:pt x="7280378" y="4723911"/>
                  <a:pt x="7292574" y="4762180"/>
                </a:cubicBezTo>
                <a:cubicBezTo>
                  <a:pt x="7286719" y="4766152"/>
                  <a:pt x="7286266" y="4770971"/>
                  <a:pt x="7288689" y="4779168"/>
                </a:cubicBezTo>
                <a:cubicBezTo>
                  <a:pt x="7288592" y="4793971"/>
                  <a:pt x="7274303" y="4792486"/>
                  <a:pt x="7282355" y="4807636"/>
                </a:cubicBezTo>
                <a:cubicBezTo>
                  <a:pt x="7278556" y="4806204"/>
                  <a:pt x="7277539" y="4813202"/>
                  <a:pt x="7276505" y="4819678"/>
                </a:cubicBezTo>
                <a:lnTo>
                  <a:pt x="7273752" y="4823797"/>
                </a:lnTo>
                <a:lnTo>
                  <a:pt x="7283683" y="4847794"/>
                </a:lnTo>
                <a:cubicBezTo>
                  <a:pt x="7296832" y="4890479"/>
                  <a:pt x="7302379" y="4941877"/>
                  <a:pt x="7311552" y="4978326"/>
                </a:cubicBezTo>
                <a:cubicBezTo>
                  <a:pt x="7284161" y="4998846"/>
                  <a:pt x="7309660" y="4989594"/>
                  <a:pt x="7304880" y="5015024"/>
                </a:cubicBezTo>
                <a:cubicBezTo>
                  <a:pt x="7330355" y="5012307"/>
                  <a:pt x="7291032" y="5044485"/>
                  <a:pt x="7319932" y="5050993"/>
                </a:cubicBezTo>
                <a:cubicBezTo>
                  <a:pt x="7318148" y="5055414"/>
                  <a:pt x="7315506" y="5059493"/>
                  <a:pt x="7312641" y="5063537"/>
                </a:cubicBezTo>
                <a:lnTo>
                  <a:pt x="7311153" y="5065661"/>
                </a:lnTo>
                <a:lnTo>
                  <a:pt x="7310197" y="5075032"/>
                </a:lnTo>
                <a:lnTo>
                  <a:pt x="7303683" y="5076576"/>
                </a:lnTo>
                <a:lnTo>
                  <a:pt x="7297768" y="5089898"/>
                </a:lnTo>
                <a:cubicBezTo>
                  <a:pt x="7296519" y="5095057"/>
                  <a:pt x="7296302" y="5100805"/>
                  <a:pt x="7297750" y="5107454"/>
                </a:cubicBezTo>
                <a:cubicBezTo>
                  <a:pt x="7309447" y="5125240"/>
                  <a:pt x="7295812" y="5147341"/>
                  <a:pt x="7297014" y="5169708"/>
                </a:cubicBezTo>
                <a:lnTo>
                  <a:pt x="7300719" y="5180532"/>
                </a:lnTo>
                <a:lnTo>
                  <a:pt x="7295705" y="5210620"/>
                </a:lnTo>
                <a:lnTo>
                  <a:pt x="7296901" y="5212749"/>
                </a:lnTo>
                <a:cubicBezTo>
                  <a:pt x="7296704" y="5218058"/>
                  <a:pt x="7294377" y="5228574"/>
                  <a:pt x="7294523" y="5242477"/>
                </a:cubicBezTo>
                <a:lnTo>
                  <a:pt x="7297776" y="5296160"/>
                </a:lnTo>
                <a:lnTo>
                  <a:pt x="7289955" y="5304499"/>
                </a:lnTo>
                <a:lnTo>
                  <a:pt x="7286210" y="5305374"/>
                </a:lnTo>
                <a:lnTo>
                  <a:pt x="7286995" y="5320092"/>
                </a:lnTo>
                <a:lnTo>
                  <a:pt x="7281550" y="5330613"/>
                </a:lnTo>
                <a:lnTo>
                  <a:pt x="7285354" y="5340890"/>
                </a:lnTo>
                <a:lnTo>
                  <a:pt x="7281914" y="5354491"/>
                </a:lnTo>
                <a:cubicBezTo>
                  <a:pt x="7280017" y="5359352"/>
                  <a:pt x="7277725" y="5364763"/>
                  <a:pt x="7275918" y="5370917"/>
                </a:cubicBezTo>
                <a:lnTo>
                  <a:pt x="7267655" y="5384350"/>
                </a:lnTo>
                <a:lnTo>
                  <a:pt x="7263791" y="5406610"/>
                </a:lnTo>
                <a:cubicBezTo>
                  <a:pt x="7260956" y="5423841"/>
                  <a:pt x="7257650" y="5440271"/>
                  <a:pt x="7251522" y="5456222"/>
                </a:cubicBezTo>
                <a:cubicBezTo>
                  <a:pt x="7253699" y="5469913"/>
                  <a:pt x="7252931" y="5482529"/>
                  <a:pt x="7242311" y="5493751"/>
                </a:cubicBezTo>
                <a:cubicBezTo>
                  <a:pt x="7236636" y="5529727"/>
                  <a:pt x="7245809" y="5539513"/>
                  <a:pt x="7231835" y="5561252"/>
                </a:cubicBezTo>
                <a:cubicBezTo>
                  <a:pt x="7236311" y="5568555"/>
                  <a:pt x="7238499" y="5573475"/>
                  <a:pt x="7239152" y="5577121"/>
                </a:cubicBezTo>
                <a:cubicBezTo>
                  <a:pt x="7241111" y="5588065"/>
                  <a:pt x="7229268" y="5587525"/>
                  <a:pt x="7224043" y="5605355"/>
                </a:cubicBezTo>
                <a:cubicBezTo>
                  <a:pt x="7216774" y="5624244"/>
                  <a:pt x="7213225" y="5590845"/>
                  <a:pt x="7209229" y="5609118"/>
                </a:cubicBezTo>
                <a:cubicBezTo>
                  <a:pt x="7212098" y="5628346"/>
                  <a:pt x="7194168" y="5628785"/>
                  <a:pt x="7198222" y="5648700"/>
                </a:cubicBezTo>
                <a:cubicBezTo>
                  <a:pt x="7212577" y="5642705"/>
                  <a:pt x="7189541" y="5689259"/>
                  <a:pt x="7201221" y="5689771"/>
                </a:cubicBezTo>
                <a:cubicBezTo>
                  <a:pt x="7181618" y="5708428"/>
                  <a:pt x="7201258" y="5715573"/>
                  <a:pt x="7192555" y="5739098"/>
                </a:cubicBezTo>
                <a:cubicBezTo>
                  <a:pt x="7184486" y="5750478"/>
                  <a:pt x="7182208" y="5758416"/>
                  <a:pt x="7187522" y="5768603"/>
                </a:cubicBezTo>
                <a:cubicBezTo>
                  <a:pt x="7148692" y="5821144"/>
                  <a:pt x="7181577" y="5799065"/>
                  <a:pt x="7162500" y="5846928"/>
                </a:cubicBezTo>
                <a:lnTo>
                  <a:pt x="7160827" y="5850799"/>
                </a:lnTo>
                <a:lnTo>
                  <a:pt x="7163312" y="5866636"/>
                </a:lnTo>
                <a:cubicBezTo>
                  <a:pt x="7163884" y="5867070"/>
                  <a:pt x="7164455" y="5867505"/>
                  <a:pt x="7165029" y="5867939"/>
                </a:cubicBezTo>
                <a:lnTo>
                  <a:pt x="7142501" y="5914339"/>
                </a:lnTo>
                <a:lnTo>
                  <a:pt x="7143151" y="5921221"/>
                </a:lnTo>
                <a:lnTo>
                  <a:pt x="7123808" y="5950546"/>
                </a:lnTo>
                <a:lnTo>
                  <a:pt x="7116299" y="5966186"/>
                </a:lnTo>
                <a:lnTo>
                  <a:pt x="7106117" y="5983669"/>
                </a:lnTo>
                <a:lnTo>
                  <a:pt x="7109622" y="5995569"/>
                </a:lnTo>
                <a:cubicBezTo>
                  <a:pt x="7114727" y="6023526"/>
                  <a:pt x="7092983" y="6067450"/>
                  <a:pt x="7116605" y="6077139"/>
                </a:cubicBezTo>
                <a:cubicBezTo>
                  <a:pt x="7102148" y="6089933"/>
                  <a:pt x="7125501" y="6101908"/>
                  <a:pt x="7127573" y="6115892"/>
                </a:cubicBezTo>
                <a:cubicBezTo>
                  <a:pt x="7118381" y="6127056"/>
                  <a:pt x="7126331" y="6132595"/>
                  <a:pt x="7128098" y="6142737"/>
                </a:cubicBezTo>
                <a:cubicBezTo>
                  <a:pt x="7122429" y="6147329"/>
                  <a:pt x="7122724" y="6155912"/>
                  <a:pt x="7129375" y="6158833"/>
                </a:cubicBezTo>
                <a:cubicBezTo>
                  <a:pt x="7144709" y="6154689"/>
                  <a:pt x="7137060" y="6184499"/>
                  <a:pt x="7147635" y="6186714"/>
                </a:cubicBezTo>
                <a:cubicBezTo>
                  <a:pt x="7149842" y="6204016"/>
                  <a:pt x="7136414" y="6279145"/>
                  <a:pt x="7153343" y="6291871"/>
                </a:cubicBezTo>
                <a:cubicBezTo>
                  <a:pt x="7161381" y="6326852"/>
                  <a:pt x="7134450" y="6377408"/>
                  <a:pt x="7134923" y="6392273"/>
                </a:cubicBezTo>
                <a:cubicBezTo>
                  <a:pt x="7103997" y="6407024"/>
                  <a:pt x="7185503" y="6478818"/>
                  <a:pt x="7187236" y="6541940"/>
                </a:cubicBezTo>
                <a:cubicBezTo>
                  <a:pt x="7184250" y="6550446"/>
                  <a:pt x="7184290" y="6554993"/>
                  <a:pt x="7191340" y="6557275"/>
                </a:cubicBezTo>
                <a:cubicBezTo>
                  <a:pt x="7195412" y="6573685"/>
                  <a:pt x="7202070" y="6606060"/>
                  <a:pt x="7211670" y="6640404"/>
                </a:cubicBezTo>
                <a:cubicBezTo>
                  <a:pt x="7219591" y="6666216"/>
                  <a:pt x="7212698" y="6793331"/>
                  <a:pt x="7221085" y="6827708"/>
                </a:cubicBezTo>
                <a:lnTo>
                  <a:pt x="7227698" y="6857999"/>
                </a:lnTo>
                <a:lnTo>
                  <a:pt x="0" y="685799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8932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8068CC-45F1-503A-C4E8-E2E9EBCC2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Finansloven 2024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099A71-752E-06E2-755C-12CFD0D46A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hlinkClick r:id="rId2"/>
              </a:rPr>
              <a:t>Videoer: Økonomiske begreber udfoldet</a:t>
            </a:r>
            <a:endParaRPr lang="da-DK" dirty="0"/>
          </a:p>
          <a:p>
            <a:endParaRPr lang="da-DK" dirty="0"/>
          </a:p>
          <a:p>
            <a:pPr marL="0" indent="0">
              <a:buNone/>
            </a:pPr>
            <a:r>
              <a:rPr lang="da-DK" dirty="0"/>
              <a:t>Dyk ned i </a:t>
            </a:r>
            <a:r>
              <a:rPr lang="da-DK" dirty="0">
                <a:hlinkClick r:id="rId3"/>
              </a:rPr>
              <a:t>aftale om finansloven 2025.pdf</a:t>
            </a:r>
            <a:endParaRPr lang="da-DK" dirty="0"/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Hvilke partier er med i aftalen?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Fremhæv væsentlige finanslovsaftaler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Påvirker nogle af aftalerne jer?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599052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CFF8DE-C176-794A-E6B5-615711940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Danmarks aktuelle økonomiske situation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90C8C28-C31C-A390-51E5-33C4FB3E7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a-DK" dirty="0"/>
              <a:t>Undersøg den aktuelle situation i dansk økonomi. </a:t>
            </a:r>
            <a:r>
              <a:rPr lang="da-DK" dirty="0" err="1">
                <a:hlinkClick r:id="rId2"/>
              </a:rPr>
              <a:t>oekonomisk</a:t>
            </a:r>
            <a:r>
              <a:rPr lang="da-DK" dirty="0">
                <a:hlinkClick r:id="rId2"/>
              </a:rPr>
              <a:t> </a:t>
            </a:r>
            <a:r>
              <a:rPr lang="da-DK" dirty="0" err="1">
                <a:hlinkClick r:id="rId2"/>
              </a:rPr>
              <a:t>redegoerelse</a:t>
            </a:r>
            <a:r>
              <a:rPr lang="da-DK" dirty="0">
                <a:hlinkClick r:id="rId2"/>
              </a:rPr>
              <a:t> december 2024 web.pdf</a:t>
            </a:r>
            <a:r>
              <a:rPr lang="da-DK" dirty="0"/>
              <a:t>- Overvej i den forbindelse, hvilke økonomiske parametre, det er nødvendigt at undersøge for at kunne sige noget om den danske økonomi.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Diskutér, hvilke fordele og ulemper hhv. kontraktiv og ekspansiv finanspolitik vil have for Danmarks økonomiske situation.</a:t>
            </a:r>
          </a:p>
        </p:txBody>
      </p:sp>
    </p:spTree>
    <p:extLst>
      <p:ext uri="{BB962C8B-B14F-4D97-AF65-F5344CB8AC3E}">
        <p14:creationId xmlns:p14="http://schemas.microsoft.com/office/powerpoint/2010/main" val="26412006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A8301E-16C4-6D63-594A-F361EE623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Forbrug eller opsparing – 15 min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4A17FA8-AD97-13A1-B694-A926E7EA5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125" y="16906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da-DK" b="1" dirty="0"/>
              <a:t>Opdeling i to</a:t>
            </a:r>
          </a:p>
          <a:p>
            <a:r>
              <a:rPr lang="da-DK" dirty="0"/>
              <a:t>Den ene halvdel forbereder argumenter, der støtter op om udsagnet: „Danskerne bør forbruge mere“. </a:t>
            </a:r>
          </a:p>
          <a:p>
            <a:r>
              <a:rPr lang="da-DK" dirty="0"/>
              <a:t>Den anden halvdel forbereder argumenter, der støtter op om udsagnet: „Danskerne bør spare mere op“. </a:t>
            </a:r>
          </a:p>
          <a:p>
            <a:endParaRPr lang="da-DK" dirty="0"/>
          </a:p>
          <a:p>
            <a:r>
              <a:rPr lang="da-DK" i="1" dirty="0"/>
              <a:t>Derefter diskussion om, hvor vidt danskerne bør øge deres forbrug eller deres opsparing.</a:t>
            </a:r>
          </a:p>
        </p:txBody>
      </p:sp>
    </p:spTree>
    <p:extLst>
      <p:ext uri="{BB962C8B-B14F-4D97-AF65-F5344CB8AC3E}">
        <p14:creationId xmlns:p14="http://schemas.microsoft.com/office/powerpoint/2010/main" val="3528005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5642171-7E83-862B-B543-6A84EF073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da-DK" sz="5400">
                <a:solidFill>
                  <a:srgbClr val="FFFFFF"/>
                </a:solidFill>
              </a:rPr>
              <a:t>Arbejdsmarkedspolitik</a:t>
            </a:r>
          </a:p>
        </p:txBody>
      </p:sp>
      <p:sp>
        <p:nvSpPr>
          <p:cNvPr id="21" name="Pladsholder til indhold 2">
            <a:extLst>
              <a:ext uri="{FF2B5EF4-FFF2-40B4-BE49-F238E27FC236}">
                <a16:creationId xmlns:a16="http://schemas.microsoft.com/office/drawing/2014/main" id="{B3B9B0AF-D580-0BD0-F0D4-10EC51A49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r>
              <a:rPr lang="da-DK" sz="2200"/>
              <a:t>Det danske arbejdsmarked kan karakteriseres med ordet flexicurity. </a:t>
            </a:r>
          </a:p>
          <a:p>
            <a:pPr lvl="1"/>
            <a:r>
              <a:rPr lang="da-DK" sz="2200"/>
              <a:t>Det er en sammensmeltning af flexibility (fleksibilitet) og security (sikkerhed).</a:t>
            </a:r>
          </a:p>
          <a:p>
            <a:endParaRPr lang="da-DK" sz="2200"/>
          </a:p>
          <a:p>
            <a:r>
              <a:rPr lang="da-DK" sz="2200"/>
              <a:t>Modellen sikrer, at det er let at afskedige overflødig arbejdskraft (fleksibilitet), men at de afskedigede til gengæld har krav på høje overførselsindkomster (sikkerhed) fx dagpenge. </a:t>
            </a:r>
          </a:p>
        </p:txBody>
      </p:sp>
    </p:spTree>
    <p:extLst>
      <p:ext uri="{BB962C8B-B14F-4D97-AF65-F5344CB8AC3E}">
        <p14:creationId xmlns:p14="http://schemas.microsoft.com/office/powerpoint/2010/main" val="35226260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D8AB961-67B4-E114-D34E-6D464D752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a-DK" sz="5400"/>
              <a:t>Arbejdsmarkedspolitik – to strategier</a:t>
            </a:r>
          </a:p>
        </p:txBody>
      </p:sp>
      <p:sp>
        <p:nvSpPr>
          <p:cNvPr id="15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7318970-BAE2-0CC5-5727-230EA31EFD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da-DK" sz="1900" b="1" i="0" dirty="0">
                <a:effectLst/>
                <a:latin typeface="Noto Sans" panose="020B0502040504020204" pitchFamily="34" charset="0"/>
              </a:rPr>
              <a:t>Opkvalificeringsstrategi</a:t>
            </a:r>
            <a:r>
              <a:rPr lang="da-DK" sz="1900" b="0" i="0" dirty="0">
                <a:effectLst/>
                <a:latin typeface="Noto Sans" panose="020B0502040504020204" pitchFamily="34" charset="0"/>
              </a:rPr>
              <a:t>  </a:t>
            </a:r>
            <a:endParaRPr lang="da-DK" sz="1900" dirty="0">
              <a:latin typeface="Noto Sans" panose="020B0502040504020204" pitchFamily="34" charset="0"/>
            </a:endParaRPr>
          </a:p>
          <a:p>
            <a:r>
              <a:rPr lang="da-DK" sz="1900" i="0" dirty="0">
                <a:effectLst/>
                <a:latin typeface="Calibri (tekst)"/>
              </a:rPr>
              <a:t>Mål om, at de lediges kvalifikationer skal forbedres, således at de kan leve op til kravene på arbejdsmarkedet. </a:t>
            </a:r>
          </a:p>
          <a:p>
            <a:r>
              <a:rPr lang="da-DK" sz="1900" i="0" dirty="0">
                <a:effectLst/>
                <a:latin typeface="Calibri (tekst)"/>
              </a:rPr>
              <a:t>Det kan fx dreje sig om ledige indvandrere, som ikke har tilstrækkelige sprogkundskaber. </a:t>
            </a:r>
          </a:p>
          <a:p>
            <a:r>
              <a:rPr lang="da-DK" sz="1900" i="0" dirty="0">
                <a:effectLst/>
                <a:latin typeface="Calibri (tekst)"/>
              </a:rPr>
              <a:t>Redskaberne er her kurser, efteruddannelse, aktivering og jobtræningsforløb.</a:t>
            </a:r>
          </a:p>
          <a:p>
            <a:pPr marL="0" indent="0">
              <a:buNone/>
            </a:pPr>
            <a:endParaRPr lang="da-DK" sz="1900" b="1" dirty="0">
              <a:latin typeface="Noto Sans" panose="020B0502040504020204" pitchFamily="34" charset="0"/>
            </a:endParaRPr>
          </a:p>
          <a:p>
            <a:pPr marL="0" indent="0">
              <a:buNone/>
            </a:pPr>
            <a:endParaRPr lang="da-DK" sz="1900" b="1" dirty="0">
              <a:latin typeface="Noto Sans" panose="020B0502040504020204" pitchFamily="34" charset="0"/>
            </a:endParaRPr>
          </a:p>
          <a:p>
            <a:pPr marL="0" indent="0">
              <a:buNone/>
            </a:pPr>
            <a:endParaRPr lang="da-DK" sz="1900" b="1" dirty="0">
              <a:latin typeface="Noto Sans" panose="020B0502040504020204" pitchFamily="34" charset="0"/>
            </a:endParaRPr>
          </a:p>
          <a:p>
            <a:pPr marL="0" indent="0">
              <a:buNone/>
            </a:pPr>
            <a:endParaRPr lang="da-DK" sz="1900" b="1" dirty="0">
              <a:latin typeface="Noto Sans" panose="020B0502040504020204" pitchFamily="34" charset="0"/>
            </a:endParaRPr>
          </a:p>
          <a:p>
            <a:pPr marL="0" indent="0">
              <a:buNone/>
            </a:pPr>
            <a:r>
              <a:rPr lang="da-DK" sz="1900" b="1" dirty="0">
                <a:latin typeface="Noto Sans" panose="020B0502040504020204" pitchFamily="34" charset="0"/>
              </a:rPr>
              <a:t>S</a:t>
            </a:r>
            <a:r>
              <a:rPr lang="da-DK" sz="1900" b="1" i="0" dirty="0">
                <a:effectLst/>
                <a:latin typeface="Noto Sans" panose="020B0502040504020204" pitchFamily="34" charset="0"/>
              </a:rPr>
              <a:t>tramningsstrategi</a:t>
            </a:r>
          </a:p>
          <a:p>
            <a:r>
              <a:rPr lang="da-DK" sz="1900" dirty="0"/>
              <a:t>Mål om, at det ikke må være for attraktivt at modtage overførselsindkomst i stedet for at arbejde. </a:t>
            </a:r>
          </a:p>
          <a:p>
            <a:r>
              <a:rPr lang="da-DK" sz="1900" dirty="0"/>
              <a:t>Redskaberne er her især at gøre satserne for overførselsindkomster lavere og at forkorte den periode, man kan modtage dem. </a:t>
            </a:r>
          </a:p>
          <a:p>
            <a:r>
              <a:rPr lang="da-DK" sz="1900" dirty="0"/>
              <a:t>Har været anvend, bl.a. ved reelt at afskaffe kontanthjælpen for unge under 30 år og erstatte den med en meget lavere ydelse svarende til SU. </a:t>
            </a:r>
          </a:p>
          <a:p>
            <a:r>
              <a:rPr lang="da-DK" sz="1900" dirty="0"/>
              <a:t>Tilsvarende er der indført et kontanthjælpsloft, og ydelserne til indvandrere er sat ned.</a:t>
            </a:r>
          </a:p>
        </p:txBody>
      </p:sp>
    </p:spTree>
    <p:extLst>
      <p:ext uri="{BB962C8B-B14F-4D97-AF65-F5344CB8AC3E}">
        <p14:creationId xmlns:p14="http://schemas.microsoft.com/office/powerpoint/2010/main" val="3942143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0BE6B3-0AD6-E278-39F6-BFB59D1E1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F9D3465-9471-A850-F94A-79FDC21C2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hlinkClick r:id="rId2"/>
              </a:rPr>
              <a:t>Stort opsparingsoverskud i Danmark - Nationalbankens podcast om økonomi</a:t>
            </a:r>
            <a:endParaRPr lang="da-DK" dirty="0"/>
          </a:p>
          <a:p>
            <a:endParaRPr lang="da-DK" dirty="0"/>
          </a:p>
          <a:p>
            <a:r>
              <a:rPr lang="da-DK" dirty="0"/>
              <a:t>Fremhæv de vigtigste pointer fra Podcasten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58468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9DCA19-3E45-3FD1-C258-531F6C4E5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3FC8FF0-6081-90DF-4AD7-92F3FCE63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FE6B62F6-752C-A963-70CB-12592320E4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66391"/>
            <a:ext cx="10939225" cy="604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047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49A817-95C0-A76B-9DFE-3C126B14F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BEC46AD-A513-DA58-F0D8-A4EC40B3F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0C6C9B03-E056-71FC-DA9D-FA27BC074C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3913" y="681037"/>
            <a:ext cx="9835112" cy="5213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369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C7C28625-7B49-B6C6-9D0D-98FF5E435D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0178" y="592168"/>
            <a:ext cx="9506397" cy="5965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328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370501-51DF-95E8-EA37-EF503A041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9DE05B9-A382-2DE4-448C-1A248EDFD9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01F47546-7D07-B3F1-D3B2-F982A35CCD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5064" y="0"/>
            <a:ext cx="804874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670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AAD762-BEF0-2F0D-B984-73B4AE18E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7BAE3AB-4762-4567-3361-62A91BC2C0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FDC7194A-C312-6020-4692-C3963926FD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4125" y="123825"/>
            <a:ext cx="7143750" cy="661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572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2331F9-8094-1501-82A1-38508D4DF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0E99B58-74BA-83C6-EFEE-2EE4B7947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B4B57039-C1F3-DAD1-3DDC-74B191CEAA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625" y="282386"/>
            <a:ext cx="9991725" cy="608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343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434CF3-7F3A-0848-44E5-ADC7363A0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Video fra Finansministeriet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0344537-74C0-5D73-68D7-CA2018417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hlinkClick r:id="rId2"/>
              </a:rPr>
              <a:t>Videoer: &amp;#xD8;konomiske begreber udfoldet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96974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20EFCE-1C61-1721-C2F6-58AD4691F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2D72F86-B7BA-E065-26C9-E6D5058DD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378A629B-D61E-2ACB-19FD-CE5AF00C31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06209"/>
            <a:ext cx="12001001" cy="5045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399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6401</TotalTime>
  <Words>393</Words>
  <Application>Microsoft Office PowerPoint</Application>
  <PresentationFormat>Widescreen</PresentationFormat>
  <Paragraphs>42</Paragraphs>
  <Slides>15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(tekst)</vt:lpstr>
      <vt:lpstr>Calibri Light</vt:lpstr>
      <vt:lpstr>Noto Sans</vt:lpstr>
      <vt:lpstr>Office-tema</vt:lpstr>
      <vt:lpstr>Modul 5: Finans- og pengepolitik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Video fra Finansministeriet</vt:lpstr>
      <vt:lpstr>PowerPoint-præsentation</vt:lpstr>
      <vt:lpstr>Finansloven 2024</vt:lpstr>
      <vt:lpstr>Danmarks aktuelle økonomiske situation</vt:lpstr>
      <vt:lpstr>Forbrug eller opsparing – 15 min</vt:lpstr>
      <vt:lpstr>Arbejdsmarkedspolitik</vt:lpstr>
      <vt:lpstr>Arbejdsmarkedspolitik – to strategier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Nyt forløb Dansk politik og EU</dc:title>
  <dc:creator>Christoffer Østergaard Carstens</dc:creator>
  <cp:lastModifiedBy>Christoffer Østergaard Carstens</cp:lastModifiedBy>
  <cp:revision>1</cp:revision>
  <dcterms:created xsi:type="dcterms:W3CDTF">2021-09-03T11:06:42Z</dcterms:created>
  <dcterms:modified xsi:type="dcterms:W3CDTF">2024-12-18T09:01:39Z</dcterms:modified>
</cp:coreProperties>
</file>