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47" r:id="rId2"/>
    <p:sldId id="353" r:id="rId3"/>
    <p:sldId id="354" r:id="rId4"/>
    <p:sldId id="352" r:id="rId5"/>
    <p:sldId id="355" r:id="rId6"/>
    <p:sldId id="356" r:id="rId7"/>
    <p:sldId id="348" r:id="rId8"/>
    <p:sldId id="360" r:id="rId9"/>
    <p:sldId id="359"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BBB6BF-3955-4269-9CB3-8F87B334710B}" v="1" dt="2025-01-16T11:47:16.070"/>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482" autoAdjust="0"/>
  </p:normalViewPr>
  <p:slideViewPr>
    <p:cSldViewPr snapToGrid="0">
      <p:cViewPr varScale="1">
        <p:scale>
          <a:sx n="69" d="100"/>
          <a:sy n="69" d="100"/>
        </p:scale>
        <p:origin x="5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ffer Østergaard Carstens" userId="5d542c86-40b2-4e4f-ab37-dc2fab4fc46a" providerId="ADAL" clId="{0533EB03-EA75-4A62-8BFE-4A43E3BD54C4}"/>
    <pc:docChg chg="undo redo custSel addSld delSld modSld">
      <pc:chgData name="Christoffer Østergaard Carstens" userId="5d542c86-40b2-4e4f-ab37-dc2fab4fc46a" providerId="ADAL" clId="{0533EB03-EA75-4A62-8BFE-4A43E3BD54C4}" dt="2023-01-16T09:25:50.682" v="578" actId="404"/>
      <pc:docMkLst>
        <pc:docMk/>
      </pc:docMkLst>
      <pc:sldChg chg="delSp del mod">
        <pc:chgData name="Christoffer Østergaard Carstens" userId="5d542c86-40b2-4e4f-ab37-dc2fab4fc46a" providerId="ADAL" clId="{0533EB03-EA75-4A62-8BFE-4A43E3BD54C4}" dt="2023-01-16T09:20:28.062" v="1" actId="47"/>
        <pc:sldMkLst>
          <pc:docMk/>
          <pc:sldMk cId="3791852688" sldId="328"/>
        </pc:sldMkLst>
        <pc:picChg chg="del">
          <ac:chgData name="Christoffer Østergaard Carstens" userId="5d542c86-40b2-4e4f-ab37-dc2fab4fc46a" providerId="ADAL" clId="{0533EB03-EA75-4A62-8BFE-4A43E3BD54C4}" dt="2023-01-16T09:20:25.193" v="0" actId="478"/>
          <ac:picMkLst>
            <pc:docMk/>
            <pc:sldMk cId="3791852688" sldId="328"/>
            <ac:picMk id="6" creationId="{78CA78BA-C434-44DA-8DC5-2005AB37CBBD}"/>
          </ac:picMkLst>
        </pc:picChg>
      </pc:sldChg>
      <pc:sldChg chg="del">
        <pc:chgData name="Christoffer Østergaard Carstens" userId="5d542c86-40b2-4e4f-ab37-dc2fab4fc46a" providerId="ADAL" clId="{0533EB03-EA75-4A62-8BFE-4A43E3BD54C4}" dt="2023-01-16T09:21:51.953" v="176" actId="47"/>
        <pc:sldMkLst>
          <pc:docMk/>
          <pc:sldMk cId="1072221301" sldId="333"/>
        </pc:sldMkLst>
      </pc:sldChg>
      <pc:sldChg chg="del">
        <pc:chgData name="Christoffer Østergaard Carstens" userId="5d542c86-40b2-4e4f-ab37-dc2fab4fc46a" providerId="ADAL" clId="{0533EB03-EA75-4A62-8BFE-4A43E3BD54C4}" dt="2023-01-16T09:21:51.528" v="175" actId="47"/>
        <pc:sldMkLst>
          <pc:docMk/>
          <pc:sldMk cId="855999987" sldId="334"/>
        </pc:sldMkLst>
      </pc:sldChg>
      <pc:sldChg chg="del">
        <pc:chgData name="Christoffer Østergaard Carstens" userId="5d542c86-40b2-4e4f-ab37-dc2fab4fc46a" providerId="ADAL" clId="{0533EB03-EA75-4A62-8BFE-4A43E3BD54C4}" dt="2023-01-16T09:21:52.328" v="177" actId="47"/>
        <pc:sldMkLst>
          <pc:docMk/>
          <pc:sldMk cId="3879185056" sldId="335"/>
        </pc:sldMkLst>
      </pc:sldChg>
      <pc:sldChg chg="del">
        <pc:chgData name="Christoffer Østergaard Carstens" userId="5d542c86-40b2-4e4f-ab37-dc2fab4fc46a" providerId="ADAL" clId="{0533EB03-EA75-4A62-8BFE-4A43E3BD54C4}" dt="2023-01-16T09:21:53.440" v="182" actId="47"/>
        <pc:sldMkLst>
          <pc:docMk/>
          <pc:sldMk cId="2954491826" sldId="336"/>
        </pc:sldMkLst>
      </pc:sldChg>
      <pc:sldChg chg="del">
        <pc:chgData name="Christoffer Østergaard Carstens" userId="5d542c86-40b2-4e4f-ab37-dc2fab4fc46a" providerId="ADAL" clId="{0533EB03-EA75-4A62-8BFE-4A43E3BD54C4}" dt="2023-01-16T09:21:52.877" v="180" actId="47"/>
        <pc:sldMkLst>
          <pc:docMk/>
          <pc:sldMk cId="1507293349" sldId="337"/>
        </pc:sldMkLst>
      </pc:sldChg>
      <pc:sldChg chg="del">
        <pc:chgData name="Christoffer Østergaard Carstens" userId="5d542c86-40b2-4e4f-ab37-dc2fab4fc46a" providerId="ADAL" clId="{0533EB03-EA75-4A62-8BFE-4A43E3BD54C4}" dt="2023-01-16T09:21:52.692" v="179" actId="47"/>
        <pc:sldMkLst>
          <pc:docMk/>
          <pc:sldMk cId="4285933810" sldId="339"/>
        </pc:sldMkLst>
      </pc:sldChg>
      <pc:sldChg chg="del">
        <pc:chgData name="Christoffer Østergaard Carstens" userId="5d542c86-40b2-4e4f-ab37-dc2fab4fc46a" providerId="ADAL" clId="{0533EB03-EA75-4A62-8BFE-4A43E3BD54C4}" dt="2023-01-16T09:21:54.126" v="184" actId="47"/>
        <pc:sldMkLst>
          <pc:docMk/>
          <pc:sldMk cId="2394884123" sldId="340"/>
        </pc:sldMkLst>
      </pc:sldChg>
      <pc:sldChg chg="del">
        <pc:chgData name="Christoffer Østergaard Carstens" userId="5d542c86-40b2-4e4f-ab37-dc2fab4fc46a" providerId="ADAL" clId="{0533EB03-EA75-4A62-8BFE-4A43E3BD54C4}" dt="2023-01-16T09:21:54.781" v="185" actId="47"/>
        <pc:sldMkLst>
          <pc:docMk/>
          <pc:sldMk cId="1387709248" sldId="341"/>
        </pc:sldMkLst>
      </pc:sldChg>
      <pc:sldChg chg="del">
        <pc:chgData name="Christoffer Østergaard Carstens" userId="5d542c86-40b2-4e4f-ab37-dc2fab4fc46a" providerId="ADAL" clId="{0533EB03-EA75-4A62-8BFE-4A43E3BD54C4}" dt="2023-01-16T09:21:53.741" v="183" actId="47"/>
        <pc:sldMkLst>
          <pc:docMk/>
          <pc:sldMk cId="3386250895" sldId="342"/>
        </pc:sldMkLst>
      </pc:sldChg>
      <pc:sldChg chg="del">
        <pc:chgData name="Christoffer Østergaard Carstens" userId="5d542c86-40b2-4e4f-ab37-dc2fab4fc46a" providerId="ADAL" clId="{0533EB03-EA75-4A62-8BFE-4A43E3BD54C4}" dt="2023-01-16T09:21:53.209" v="181" actId="47"/>
        <pc:sldMkLst>
          <pc:docMk/>
          <pc:sldMk cId="682047289" sldId="344"/>
        </pc:sldMkLst>
      </pc:sldChg>
      <pc:sldChg chg="modSp mod">
        <pc:chgData name="Christoffer Østergaard Carstens" userId="5d542c86-40b2-4e4f-ab37-dc2fab4fc46a" providerId="ADAL" clId="{0533EB03-EA75-4A62-8BFE-4A43E3BD54C4}" dt="2023-01-16T09:21:47.143" v="174" actId="20577"/>
        <pc:sldMkLst>
          <pc:docMk/>
          <pc:sldMk cId="3564857726" sldId="345"/>
        </pc:sldMkLst>
        <pc:spChg chg="mod">
          <ac:chgData name="Christoffer Østergaard Carstens" userId="5d542c86-40b2-4e4f-ab37-dc2fab4fc46a" providerId="ADAL" clId="{0533EB03-EA75-4A62-8BFE-4A43E3BD54C4}" dt="2023-01-16T09:21:47.143" v="174" actId="20577"/>
          <ac:spMkLst>
            <pc:docMk/>
            <pc:sldMk cId="3564857726" sldId="345"/>
            <ac:spMk id="3" creationId="{1937558E-FCAC-4D3F-A874-ABD04FE5396F}"/>
          </ac:spMkLst>
        </pc:spChg>
      </pc:sldChg>
      <pc:sldChg chg="del">
        <pc:chgData name="Christoffer Østergaard Carstens" userId="5d542c86-40b2-4e4f-ab37-dc2fab4fc46a" providerId="ADAL" clId="{0533EB03-EA75-4A62-8BFE-4A43E3BD54C4}" dt="2023-01-16T09:21:52.554" v="178" actId="47"/>
        <pc:sldMkLst>
          <pc:docMk/>
          <pc:sldMk cId="221985949" sldId="346"/>
        </pc:sldMkLst>
      </pc:sldChg>
      <pc:sldChg chg="modSp new mod">
        <pc:chgData name="Christoffer Østergaard Carstens" userId="5d542c86-40b2-4e4f-ab37-dc2fab4fc46a" providerId="ADAL" clId="{0533EB03-EA75-4A62-8BFE-4A43E3BD54C4}" dt="2023-01-16T09:21:00.393" v="47" actId="20577"/>
        <pc:sldMkLst>
          <pc:docMk/>
          <pc:sldMk cId="4205044855" sldId="347"/>
        </pc:sldMkLst>
        <pc:spChg chg="mod">
          <ac:chgData name="Christoffer Østergaard Carstens" userId="5d542c86-40b2-4e4f-ab37-dc2fab4fc46a" providerId="ADAL" clId="{0533EB03-EA75-4A62-8BFE-4A43E3BD54C4}" dt="2023-01-16T09:20:43.392" v="38" actId="20577"/>
          <ac:spMkLst>
            <pc:docMk/>
            <pc:sldMk cId="4205044855" sldId="347"/>
            <ac:spMk id="2" creationId="{DB39C144-34BF-4A82-8622-3BCD877CC1C8}"/>
          </ac:spMkLst>
        </pc:spChg>
        <pc:spChg chg="mod">
          <ac:chgData name="Christoffer Østergaard Carstens" userId="5d542c86-40b2-4e4f-ab37-dc2fab4fc46a" providerId="ADAL" clId="{0533EB03-EA75-4A62-8BFE-4A43E3BD54C4}" dt="2023-01-16T09:21:00.393" v="47" actId="20577"/>
          <ac:spMkLst>
            <pc:docMk/>
            <pc:sldMk cId="4205044855" sldId="347"/>
            <ac:spMk id="3" creationId="{39ECA5C1-CDB0-4E60-AE40-89F29B987B55}"/>
          </ac:spMkLst>
        </pc:spChg>
      </pc:sldChg>
      <pc:sldChg chg="modSp new mod">
        <pc:chgData name="Christoffer Østergaard Carstens" userId="5d542c86-40b2-4e4f-ab37-dc2fab4fc46a" providerId="ADAL" clId="{0533EB03-EA75-4A62-8BFE-4A43E3BD54C4}" dt="2023-01-16T09:22:23.390" v="222" actId="20577"/>
        <pc:sldMkLst>
          <pc:docMk/>
          <pc:sldMk cId="2657106075" sldId="348"/>
        </pc:sldMkLst>
        <pc:spChg chg="mod">
          <ac:chgData name="Christoffer Østergaard Carstens" userId="5d542c86-40b2-4e4f-ab37-dc2fab4fc46a" providerId="ADAL" clId="{0533EB03-EA75-4A62-8BFE-4A43E3BD54C4}" dt="2023-01-16T09:22:13.273" v="216" actId="20577"/>
          <ac:spMkLst>
            <pc:docMk/>
            <pc:sldMk cId="2657106075" sldId="348"/>
            <ac:spMk id="2" creationId="{BED3BCB8-2D2B-4FF8-A6A3-337BAC06680C}"/>
          </ac:spMkLst>
        </pc:spChg>
        <pc:spChg chg="mod">
          <ac:chgData name="Christoffer Østergaard Carstens" userId="5d542c86-40b2-4e4f-ab37-dc2fab4fc46a" providerId="ADAL" clId="{0533EB03-EA75-4A62-8BFE-4A43E3BD54C4}" dt="2023-01-16T09:22:23.390" v="222" actId="20577"/>
          <ac:spMkLst>
            <pc:docMk/>
            <pc:sldMk cId="2657106075" sldId="348"/>
            <ac:spMk id="3" creationId="{7461E11A-31BB-4195-84CA-B4D4CE1A473D}"/>
          </ac:spMkLst>
        </pc:spChg>
      </pc:sldChg>
      <pc:sldChg chg="modSp new mod">
        <pc:chgData name="Christoffer Østergaard Carstens" userId="5d542c86-40b2-4e4f-ab37-dc2fab4fc46a" providerId="ADAL" clId="{0533EB03-EA75-4A62-8BFE-4A43E3BD54C4}" dt="2023-01-16T09:23:30.805" v="313" actId="27636"/>
        <pc:sldMkLst>
          <pc:docMk/>
          <pc:sldMk cId="3956826697" sldId="349"/>
        </pc:sldMkLst>
        <pc:spChg chg="mod">
          <ac:chgData name="Christoffer Østergaard Carstens" userId="5d542c86-40b2-4e4f-ab37-dc2fab4fc46a" providerId="ADAL" clId="{0533EB03-EA75-4A62-8BFE-4A43E3BD54C4}" dt="2023-01-16T09:22:34.378" v="250" actId="20577"/>
          <ac:spMkLst>
            <pc:docMk/>
            <pc:sldMk cId="3956826697" sldId="349"/>
            <ac:spMk id="2" creationId="{FA42B109-C785-4B03-B27D-2810337AD365}"/>
          </ac:spMkLst>
        </pc:spChg>
        <pc:spChg chg="mod">
          <ac:chgData name="Christoffer Østergaard Carstens" userId="5d542c86-40b2-4e4f-ab37-dc2fab4fc46a" providerId="ADAL" clId="{0533EB03-EA75-4A62-8BFE-4A43E3BD54C4}" dt="2023-01-16T09:23:30.805" v="313" actId="27636"/>
          <ac:spMkLst>
            <pc:docMk/>
            <pc:sldMk cId="3956826697" sldId="349"/>
            <ac:spMk id="3" creationId="{61BBA794-FC48-46D5-BC2F-6E0650F23F50}"/>
          </ac:spMkLst>
        </pc:spChg>
      </pc:sldChg>
      <pc:sldChg chg="modSp new mod">
        <pc:chgData name="Christoffer Østergaard Carstens" userId="5d542c86-40b2-4e4f-ab37-dc2fab4fc46a" providerId="ADAL" clId="{0533EB03-EA75-4A62-8BFE-4A43E3BD54C4}" dt="2023-01-16T09:24:40.868" v="471" actId="115"/>
        <pc:sldMkLst>
          <pc:docMk/>
          <pc:sldMk cId="147720329" sldId="350"/>
        </pc:sldMkLst>
        <pc:spChg chg="mod">
          <ac:chgData name="Christoffer Østergaard Carstens" userId="5d542c86-40b2-4e4f-ab37-dc2fab4fc46a" providerId="ADAL" clId="{0533EB03-EA75-4A62-8BFE-4A43E3BD54C4}" dt="2023-01-16T09:23:42.525" v="328" actId="20577"/>
          <ac:spMkLst>
            <pc:docMk/>
            <pc:sldMk cId="147720329" sldId="350"/>
            <ac:spMk id="2" creationId="{E270882B-0296-4209-A418-B1FFC64BF573}"/>
          </ac:spMkLst>
        </pc:spChg>
        <pc:spChg chg="mod">
          <ac:chgData name="Christoffer Østergaard Carstens" userId="5d542c86-40b2-4e4f-ab37-dc2fab4fc46a" providerId="ADAL" clId="{0533EB03-EA75-4A62-8BFE-4A43E3BD54C4}" dt="2023-01-16T09:24:40.868" v="471" actId="115"/>
          <ac:spMkLst>
            <pc:docMk/>
            <pc:sldMk cId="147720329" sldId="350"/>
            <ac:spMk id="3" creationId="{6DBAF6FC-55AC-4BEB-8D39-EAB25D3791E2}"/>
          </ac:spMkLst>
        </pc:spChg>
      </pc:sldChg>
      <pc:sldChg chg="modSp new mod modAnim">
        <pc:chgData name="Christoffer Østergaard Carstens" userId="5d542c86-40b2-4e4f-ab37-dc2fab4fc46a" providerId="ADAL" clId="{0533EB03-EA75-4A62-8BFE-4A43E3BD54C4}" dt="2023-01-16T09:25:32.076" v="559"/>
        <pc:sldMkLst>
          <pc:docMk/>
          <pc:sldMk cId="3387985919" sldId="351"/>
        </pc:sldMkLst>
        <pc:spChg chg="mod">
          <ac:chgData name="Christoffer Østergaard Carstens" userId="5d542c86-40b2-4e4f-ab37-dc2fab4fc46a" providerId="ADAL" clId="{0533EB03-EA75-4A62-8BFE-4A43E3BD54C4}" dt="2023-01-16T09:24:51.903" v="510" actId="20577"/>
          <ac:spMkLst>
            <pc:docMk/>
            <pc:sldMk cId="3387985919" sldId="351"/>
            <ac:spMk id="2" creationId="{EA494861-99CD-4DE1-9878-B7544F51D779}"/>
          </ac:spMkLst>
        </pc:spChg>
        <pc:spChg chg="mod">
          <ac:chgData name="Christoffer Østergaard Carstens" userId="5d542c86-40b2-4e4f-ab37-dc2fab4fc46a" providerId="ADAL" clId="{0533EB03-EA75-4A62-8BFE-4A43E3BD54C4}" dt="2023-01-16T09:25:26.911" v="558" actId="20577"/>
          <ac:spMkLst>
            <pc:docMk/>
            <pc:sldMk cId="3387985919" sldId="351"/>
            <ac:spMk id="3" creationId="{B3E57119-8676-474D-8E13-6FAD8315BF92}"/>
          </ac:spMkLst>
        </pc:spChg>
      </pc:sldChg>
      <pc:sldChg chg="modSp new modAnim">
        <pc:chgData name="Christoffer Østergaard Carstens" userId="5d542c86-40b2-4e4f-ab37-dc2fab4fc46a" providerId="ADAL" clId="{0533EB03-EA75-4A62-8BFE-4A43E3BD54C4}" dt="2023-01-16T09:25:50.682" v="578" actId="404"/>
        <pc:sldMkLst>
          <pc:docMk/>
          <pc:sldMk cId="2965328533" sldId="352"/>
        </pc:sldMkLst>
        <pc:spChg chg="mod">
          <ac:chgData name="Christoffer Østergaard Carstens" userId="5d542c86-40b2-4e4f-ab37-dc2fab4fc46a" providerId="ADAL" clId="{0533EB03-EA75-4A62-8BFE-4A43E3BD54C4}" dt="2023-01-16T09:25:36.736" v="574" actId="20577"/>
          <ac:spMkLst>
            <pc:docMk/>
            <pc:sldMk cId="2965328533" sldId="352"/>
            <ac:spMk id="2" creationId="{4EF17CAC-BBEF-4526-AF56-8A70F2CC8ECD}"/>
          </ac:spMkLst>
        </pc:spChg>
        <pc:spChg chg="mod">
          <ac:chgData name="Christoffer Østergaard Carstens" userId="5d542c86-40b2-4e4f-ab37-dc2fab4fc46a" providerId="ADAL" clId="{0533EB03-EA75-4A62-8BFE-4A43E3BD54C4}" dt="2023-01-16T09:25:50.682" v="578" actId="404"/>
          <ac:spMkLst>
            <pc:docMk/>
            <pc:sldMk cId="2965328533" sldId="352"/>
            <ac:spMk id="3" creationId="{A9A5EA8E-17DD-4A7B-9FAE-6B2DC1BEA3B6}"/>
          </ac:spMkLst>
        </pc:spChg>
      </pc:sldChg>
    </pc:docChg>
  </pc:docChgLst>
  <pc:docChgLst>
    <pc:chgData name="Christoffer Østergaard Carstens" userId="5d542c86-40b2-4e4f-ab37-dc2fab4fc46a" providerId="ADAL" clId="{DF23E166-AE48-4AED-8FFD-705983F05DAF}"/>
    <pc:docChg chg="custSel addSld delSld modSld">
      <pc:chgData name="Christoffer Østergaard Carstens" userId="5d542c86-40b2-4e4f-ab37-dc2fab4fc46a" providerId="ADAL" clId="{DF23E166-AE48-4AED-8FFD-705983F05DAF}" dt="2021-11-01T10:09:23.208" v="267" actId="27636"/>
      <pc:docMkLst>
        <pc:docMk/>
      </pc:docMkLst>
      <pc:sldChg chg="modSp mod">
        <pc:chgData name="Christoffer Østergaard Carstens" userId="5d542c86-40b2-4e4f-ab37-dc2fab4fc46a" providerId="ADAL" clId="{DF23E166-AE48-4AED-8FFD-705983F05DAF}" dt="2021-11-01T10:06:01.972" v="152" actId="5793"/>
        <pc:sldMkLst>
          <pc:docMk/>
          <pc:sldMk cId="2567747933" sldId="257"/>
        </pc:sldMkLst>
        <pc:spChg chg="mod">
          <ac:chgData name="Christoffer Østergaard Carstens" userId="5d542c86-40b2-4e4f-ab37-dc2fab4fc46a" providerId="ADAL" clId="{DF23E166-AE48-4AED-8FFD-705983F05DAF}" dt="2021-11-01T10:06:01.972" v="152" actId="5793"/>
          <ac:spMkLst>
            <pc:docMk/>
            <pc:sldMk cId="2567747933" sldId="257"/>
            <ac:spMk id="3" creationId="{5E8AFD37-0688-4DE4-B243-CF16DE8CFEF1}"/>
          </ac:spMkLst>
        </pc:spChg>
      </pc:sldChg>
      <pc:sldChg chg="modSp del mod">
        <pc:chgData name="Christoffer Østergaard Carstens" userId="5d542c86-40b2-4e4f-ab37-dc2fab4fc46a" providerId="ADAL" clId="{DF23E166-AE48-4AED-8FFD-705983F05DAF}" dt="2021-11-01T10:08:16.711" v="202" actId="47"/>
        <pc:sldMkLst>
          <pc:docMk/>
          <pc:sldMk cId="1969008955" sldId="258"/>
        </pc:sldMkLst>
        <pc:spChg chg="mod">
          <ac:chgData name="Christoffer Østergaard Carstens" userId="5d542c86-40b2-4e4f-ab37-dc2fab4fc46a" providerId="ADAL" clId="{DF23E166-AE48-4AED-8FFD-705983F05DAF}" dt="2021-11-01T10:08:15.365" v="201" actId="20577"/>
          <ac:spMkLst>
            <pc:docMk/>
            <pc:sldMk cId="1969008955" sldId="258"/>
            <ac:spMk id="2" creationId="{A74B6BD4-93D8-4874-9F03-5AEC218CB361}"/>
          </ac:spMkLst>
        </pc:spChg>
        <pc:spChg chg="mod">
          <ac:chgData name="Christoffer Østergaard Carstens" userId="5d542c86-40b2-4e4f-ab37-dc2fab4fc46a" providerId="ADAL" clId="{DF23E166-AE48-4AED-8FFD-705983F05DAF}" dt="2021-11-01T10:06:39.862" v="164" actId="403"/>
          <ac:spMkLst>
            <pc:docMk/>
            <pc:sldMk cId="1969008955" sldId="258"/>
            <ac:spMk id="3" creationId="{ABF4B425-06EB-4F7D-8FB5-D1E74F4BDA7C}"/>
          </ac:spMkLst>
        </pc:spChg>
      </pc:sldChg>
      <pc:sldChg chg="modSp new mod">
        <pc:chgData name="Christoffer Østergaard Carstens" userId="5d542c86-40b2-4e4f-ab37-dc2fab4fc46a" providerId="ADAL" clId="{DF23E166-AE48-4AED-8FFD-705983F05DAF}" dt="2021-11-01T10:06:19.709" v="160"/>
        <pc:sldMkLst>
          <pc:docMk/>
          <pc:sldMk cId="1245980718" sldId="259"/>
        </pc:sldMkLst>
        <pc:spChg chg="mod">
          <ac:chgData name="Christoffer Østergaard Carstens" userId="5d542c86-40b2-4e4f-ab37-dc2fab4fc46a" providerId="ADAL" clId="{DF23E166-AE48-4AED-8FFD-705983F05DAF}" dt="2021-11-01T10:06:18.088" v="159" actId="20577"/>
          <ac:spMkLst>
            <pc:docMk/>
            <pc:sldMk cId="1245980718" sldId="259"/>
            <ac:spMk id="2" creationId="{F080F2C0-DFB3-43AC-8077-87951B161348}"/>
          </ac:spMkLst>
        </pc:spChg>
        <pc:spChg chg="mod">
          <ac:chgData name="Christoffer Østergaard Carstens" userId="5d542c86-40b2-4e4f-ab37-dc2fab4fc46a" providerId="ADAL" clId="{DF23E166-AE48-4AED-8FFD-705983F05DAF}" dt="2021-11-01T10:06:19.709" v="160"/>
          <ac:spMkLst>
            <pc:docMk/>
            <pc:sldMk cId="1245980718" sldId="259"/>
            <ac:spMk id="3" creationId="{D58F449C-3F64-4CAF-B6FE-BAD2425F6F9F}"/>
          </ac:spMkLst>
        </pc:spChg>
      </pc:sldChg>
      <pc:sldChg chg="modSp new mod">
        <pc:chgData name="Christoffer Østergaard Carstens" userId="5d542c86-40b2-4e4f-ab37-dc2fab4fc46a" providerId="ADAL" clId="{DF23E166-AE48-4AED-8FFD-705983F05DAF}" dt="2021-11-01T10:08:09.369" v="194" actId="5793"/>
        <pc:sldMkLst>
          <pc:docMk/>
          <pc:sldMk cId="2420875620" sldId="260"/>
        </pc:sldMkLst>
        <pc:spChg chg="mod">
          <ac:chgData name="Christoffer Østergaard Carstens" userId="5d542c86-40b2-4e4f-ab37-dc2fab4fc46a" providerId="ADAL" clId="{DF23E166-AE48-4AED-8FFD-705983F05DAF}" dt="2021-11-01T10:07:11.531" v="171" actId="20577"/>
          <ac:spMkLst>
            <pc:docMk/>
            <pc:sldMk cId="2420875620" sldId="260"/>
            <ac:spMk id="2" creationId="{8145D37A-32A3-4CC5-B67F-4613BC7A11F4}"/>
          </ac:spMkLst>
        </pc:spChg>
        <pc:spChg chg="mod">
          <ac:chgData name="Christoffer Østergaard Carstens" userId="5d542c86-40b2-4e4f-ab37-dc2fab4fc46a" providerId="ADAL" clId="{DF23E166-AE48-4AED-8FFD-705983F05DAF}" dt="2021-11-01T10:08:09.369" v="194" actId="5793"/>
          <ac:spMkLst>
            <pc:docMk/>
            <pc:sldMk cId="2420875620" sldId="260"/>
            <ac:spMk id="3" creationId="{CD26E9DF-1423-4BF0-9688-090E42A5A580}"/>
          </ac:spMkLst>
        </pc:spChg>
      </pc:sldChg>
      <pc:sldChg chg="modSp new mod">
        <pc:chgData name="Christoffer Østergaard Carstens" userId="5d542c86-40b2-4e4f-ab37-dc2fab4fc46a" providerId="ADAL" clId="{DF23E166-AE48-4AED-8FFD-705983F05DAF}" dt="2021-11-01T10:09:23.208" v="267" actId="27636"/>
        <pc:sldMkLst>
          <pc:docMk/>
          <pc:sldMk cId="1992247321" sldId="261"/>
        </pc:sldMkLst>
        <pc:spChg chg="mod">
          <ac:chgData name="Christoffer Østergaard Carstens" userId="5d542c86-40b2-4e4f-ab37-dc2fab4fc46a" providerId="ADAL" clId="{DF23E166-AE48-4AED-8FFD-705983F05DAF}" dt="2021-11-01T10:08:22.890" v="223" actId="20577"/>
          <ac:spMkLst>
            <pc:docMk/>
            <pc:sldMk cId="1992247321" sldId="261"/>
            <ac:spMk id="2" creationId="{E7454ABB-F4A6-42D3-98A4-8DE85C2466BF}"/>
          </ac:spMkLst>
        </pc:spChg>
        <pc:spChg chg="mod">
          <ac:chgData name="Christoffer Østergaard Carstens" userId="5d542c86-40b2-4e4f-ab37-dc2fab4fc46a" providerId="ADAL" clId="{DF23E166-AE48-4AED-8FFD-705983F05DAF}" dt="2021-11-01T10:09:23.208" v="267" actId="27636"/>
          <ac:spMkLst>
            <pc:docMk/>
            <pc:sldMk cId="1992247321" sldId="261"/>
            <ac:spMk id="3" creationId="{6A013020-F151-45B6-9C33-749F5BBCF7AE}"/>
          </ac:spMkLst>
        </pc:spChg>
      </pc:sldChg>
      <pc:sldChg chg="modSp new del mod">
        <pc:chgData name="Christoffer Østergaard Carstens" userId="5d542c86-40b2-4e4f-ab37-dc2fab4fc46a" providerId="ADAL" clId="{DF23E166-AE48-4AED-8FFD-705983F05DAF}" dt="2021-11-01T10:08:58.236" v="257" actId="47"/>
        <pc:sldMkLst>
          <pc:docMk/>
          <pc:sldMk cId="1273291322" sldId="262"/>
        </pc:sldMkLst>
        <pc:spChg chg="mod">
          <ac:chgData name="Christoffer Østergaard Carstens" userId="5d542c86-40b2-4e4f-ab37-dc2fab4fc46a" providerId="ADAL" clId="{DF23E166-AE48-4AED-8FFD-705983F05DAF}" dt="2021-11-01T10:08:41.950" v="232" actId="20577"/>
          <ac:spMkLst>
            <pc:docMk/>
            <pc:sldMk cId="1273291322" sldId="262"/>
            <ac:spMk id="2" creationId="{B8F153C7-5F76-4021-98A9-BB2C68A14C68}"/>
          </ac:spMkLst>
        </pc:spChg>
      </pc:sldChg>
      <pc:sldChg chg="modSp new mod">
        <pc:chgData name="Christoffer Østergaard Carstens" userId="5d542c86-40b2-4e4f-ab37-dc2fab4fc46a" providerId="ADAL" clId="{DF23E166-AE48-4AED-8FFD-705983F05DAF}" dt="2021-11-01T10:08:49.503" v="256"/>
        <pc:sldMkLst>
          <pc:docMk/>
          <pc:sldMk cId="3985797773" sldId="263"/>
        </pc:sldMkLst>
        <pc:spChg chg="mod">
          <ac:chgData name="Christoffer Østergaard Carstens" userId="5d542c86-40b2-4e4f-ab37-dc2fab4fc46a" providerId="ADAL" clId="{DF23E166-AE48-4AED-8FFD-705983F05DAF}" dt="2021-11-01T10:08:47.753" v="255" actId="20577"/>
          <ac:spMkLst>
            <pc:docMk/>
            <pc:sldMk cId="3985797773" sldId="263"/>
            <ac:spMk id="2" creationId="{3447B5CF-8749-49DF-BC02-FA479D6CD2AB}"/>
          </ac:spMkLst>
        </pc:spChg>
        <pc:spChg chg="mod">
          <ac:chgData name="Christoffer Østergaard Carstens" userId="5d542c86-40b2-4e4f-ab37-dc2fab4fc46a" providerId="ADAL" clId="{DF23E166-AE48-4AED-8FFD-705983F05DAF}" dt="2021-11-01T10:08:49.503" v="256"/>
          <ac:spMkLst>
            <pc:docMk/>
            <pc:sldMk cId="3985797773" sldId="263"/>
            <ac:spMk id="3" creationId="{06890794-8208-4CAF-A392-2560BFE3BC2C}"/>
          </ac:spMkLst>
        </pc:spChg>
      </pc:sldChg>
    </pc:docChg>
  </pc:docChgLst>
  <pc:docChgLst>
    <pc:chgData name="Christoffer Østergaard Carstens" userId="5d542c86-40b2-4e4f-ab37-dc2fab4fc46a" providerId="ADAL" clId="{E8E974F7-9A03-48DA-949B-E335EB5A7091}"/>
    <pc:docChg chg="custSel addSld delSld modSld">
      <pc:chgData name="Christoffer Østergaard Carstens" userId="5d542c86-40b2-4e4f-ab37-dc2fab4fc46a" providerId="ADAL" clId="{E8E974F7-9A03-48DA-949B-E335EB5A7091}" dt="2021-11-12T07:20:05.952" v="411" actId="20577"/>
      <pc:docMkLst>
        <pc:docMk/>
      </pc:docMkLst>
      <pc:sldChg chg="modSp mod">
        <pc:chgData name="Christoffer Østergaard Carstens" userId="5d542c86-40b2-4e4f-ab37-dc2fab4fc46a" providerId="ADAL" clId="{E8E974F7-9A03-48DA-949B-E335EB5A7091}" dt="2021-11-11T19:45:51.008" v="65" actId="20577"/>
        <pc:sldMkLst>
          <pc:docMk/>
          <pc:sldMk cId="3691197317" sldId="256"/>
        </pc:sldMkLst>
        <pc:spChg chg="mod">
          <ac:chgData name="Christoffer Østergaard Carstens" userId="5d542c86-40b2-4e4f-ab37-dc2fab4fc46a" providerId="ADAL" clId="{E8E974F7-9A03-48DA-949B-E335EB5A7091}" dt="2021-11-11T19:45:47.303" v="43" actId="20577"/>
          <ac:spMkLst>
            <pc:docMk/>
            <pc:sldMk cId="3691197317" sldId="256"/>
            <ac:spMk id="2" creationId="{ADDF2E36-C558-433C-A02B-1E7A1C84C3AB}"/>
          </ac:spMkLst>
        </pc:spChg>
        <pc:spChg chg="mod">
          <ac:chgData name="Christoffer Østergaard Carstens" userId="5d542c86-40b2-4e4f-ab37-dc2fab4fc46a" providerId="ADAL" clId="{E8E974F7-9A03-48DA-949B-E335EB5A7091}" dt="2021-11-11T19:45:51.008" v="65" actId="20577"/>
          <ac:spMkLst>
            <pc:docMk/>
            <pc:sldMk cId="3691197317" sldId="256"/>
            <ac:spMk id="3" creationId="{406ACB19-FFC9-489A-95B8-F978EB2E5D8E}"/>
          </ac:spMkLst>
        </pc:spChg>
      </pc:sldChg>
      <pc:sldChg chg="modSp mod">
        <pc:chgData name="Christoffer Østergaard Carstens" userId="5d542c86-40b2-4e4f-ab37-dc2fab4fc46a" providerId="ADAL" clId="{E8E974F7-9A03-48DA-949B-E335EB5A7091}" dt="2021-11-12T07:20:05.952" v="411" actId="20577"/>
        <pc:sldMkLst>
          <pc:docMk/>
          <pc:sldMk cId="2567747933" sldId="257"/>
        </pc:sldMkLst>
        <pc:spChg chg="mod">
          <ac:chgData name="Christoffer Østergaard Carstens" userId="5d542c86-40b2-4e4f-ab37-dc2fab4fc46a" providerId="ADAL" clId="{E8E974F7-9A03-48DA-949B-E335EB5A7091}" dt="2021-11-12T07:20:05.952" v="411" actId="20577"/>
          <ac:spMkLst>
            <pc:docMk/>
            <pc:sldMk cId="2567747933" sldId="257"/>
            <ac:spMk id="3" creationId="{5E8AFD37-0688-4DE4-B243-CF16DE8CFEF1}"/>
          </ac:spMkLst>
        </pc:spChg>
      </pc:sldChg>
      <pc:sldChg chg="modSp mod">
        <pc:chgData name="Christoffer Østergaard Carstens" userId="5d542c86-40b2-4e4f-ab37-dc2fab4fc46a" providerId="ADAL" clId="{E8E974F7-9A03-48DA-949B-E335EB5A7091}" dt="2021-11-12T07:19:54.111" v="377" actId="20577"/>
        <pc:sldMkLst>
          <pc:docMk/>
          <pc:sldMk cId="2881350325" sldId="258"/>
        </pc:sldMkLst>
        <pc:spChg chg="mod">
          <ac:chgData name="Christoffer Østergaard Carstens" userId="5d542c86-40b2-4e4f-ab37-dc2fab4fc46a" providerId="ADAL" clId="{E8E974F7-9A03-48DA-949B-E335EB5A7091}" dt="2021-11-11T19:46:38.322" v="183" actId="20577"/>
          <ac:spMkLst>
            <pc:docMk/>
            <pc:sldMk cId="2881350325" sldId="258"/>
            <ac:spMk id="2" creationId="{7DB8706F-AB15-4B91-9640-D4170D5FDC31}"/>
          </ac:spMkLst>
        </pc:spChg>
        <pc:spChg chg="mod">
          <ac:chgData name="Christoffer Østergaard Carstens" userId="5d542c86-40b2-4e4f-ab37-dc2fab4fc46a" providerId="ADAL" clId="{E8E974F7-9A03-48DA-949B-E335EB5A7091}" dt="2021-11-12T07:19:54.111" v="377" actId="20577"/>
          <ac:spMkLst>
            <pc:docMk/>
            <pc:sldMk cId="2881350325" sldId="258"/>
            <ac:spMk id="3" creationId="{6F700A79-BE0B-45D5-AC8D-E8DA375BC74D}"/>
          </ac:spMkLst>
        </pc:spChg>
      </pc:sldChg>
      <pc:sldChg chg="addSp delSp modSp mod">
        <pc:chgData name="Christoffer Østergaard Carstens" userId="5d542c86-40b2-4e4f-ab37-dc2fab4fc46a" providerId="ADAL" clId="{E8E974F7-9A03-48DA-949B-E335EB5A7091}" dt="2021-11-11T19:48:38.326" v="261" actId="1076"/>
        <pc:sldMkLst>
          <pc:docMk/>
          <pc:sldMk cId="1987043914" sldId="259"/>
        </pc:sldMkLst>
        <pc:spChg chg="mod">
          <ac:chgData name="Christoffer Østergaard Carstens" userId="5d542c86-40b2-4e4f-ab37-dc2fab4fc46a" providerId="ADAL" clId="{E8E974F7-9A03-48DA-949B-E335EB5A7091}" dt="2021-11-11T19:48:32.458" v="259" actId="1076"/>
          <ac:spMkLst>
            <pc:docMk/>
            <pc:sldMk cId="1987043914" sldId="259"/>
            <ac:spMk id="2" creationId="{E842FBDB-EB17-413F-A173-1D9687BBE655}"/>
          </ac:spMkLst>
        </pc:spChg>
        <pc:spChg chg="del mod">
          <ac:chgData name="Christoffer Østergaard Carstens" userId="5d542c86-40b2-4e4f-ab37-dc2fab4fc46a" providerId="ADAL" clId="{E8E974F7-9A03-48DA-949B-E335EB5A7091}" dt="2021-11-11T19:48:00.420" v="245"/>
          <ac:spMkLst>
            <pc:docMk/>
            <pc:sldMk cId="1987043914" sldId="259"/>
            <ac:spMk id="3" creationId="{B9E3D380-BBCB-4929-9A34-5BE1D7397B25}"/>
          </ac:spMkLst>
        </pc:spChg>
        <pc:graphicFrameChg chg="add del mod">
          <ac:chgData name="Christoffer Østergaard Carstens" userId="5d542c86-40b2-4e4f-ab37-dc2fab4fc46a" providerId="ADAL" clId="{E8E974F7-9A03-48DA-949B-E335EB5A7091}" dt="2021-11-11T19:47:54.669" v="244" actId="478"/>
          <ac:graphicFrameMkLst>
            <pc:docMk/>
            <pc:sldMk cId="1987043914" sldId="259"/>
            <ac:graphicFrameMk id="4" creationId="{B4605782-DAC2-4D1D-A81D-124F8170A978}"/>
          </ac:graphicFrameMkLst>
        </pc:graphicFrameChg>
        <pc:picChg chg="add mod">
          <ac:chgData name="Christoffer Østergaard Carstens" userId="5d542c86-40b2-4e4f-ab37-dc2fab4fc46a" providerId="ADAL" clId="{E8E974F7-9A03-48DA-949B-E335EB5A7091}" dt="2021-11-11T19:48:38.326" v="261" actId="1076"/>
          <ac:picMkLst>
            <pc:docMk/>
            <pc:sldMk cId="1987043914" sldId="259"/>
            <ac:picMk id="5" creationId="{040A5EE6-6E99-4535-A084-D9FA5BFE66EA}"/>
          </ac:picMkLst>
        </pc:picChg>
      </pc:sldChg>
      <pc:sldChg chg="del">
        <pc:chgData name="Christoffer Østergaard Carstens" userId="5d542c86-40b2-4e4f-ab37-dc2fab4fc46a" providerId="ADAL" clId="{E8E974F7-9A03-48DA-949B-E335EB5A7091}" dt="2021-11-11T19:48:41.488" v="262" actId="47"/>
        <pc:sldMkLst>
          <pc:docMk/>
          <pc:sldMk cId="1738580955" sldId="260"/>
        </pc:sldMkLst>
      </pc:sldChg>
      <pc:sldChg chg="modSp new mod">
        <pc:chgData name="Christoffer Østergaard Carstens" userId="5d542c86-40b2-4e4f-ab37-dc2fab4fc46a" providerId="ADAL" clId="{E8E974F7-9A03-48DA-949B-E335EB5A7091}" dt="2021-11-11T19:56:04.759" v="321" actId="27636"/>
        <pc:sldMkLst>
          <pc:docMk/>
          <pc:sldMk cId="2954977552" sldId="260"/>
        </pc:sldMkLst>
        <pc:spChg chg="mod">
          <ac:chgData name="Christoffer Østergaard Carstens" userId="5d542c86-40b2-4e4f-ab37-dc2fab4fc46a" providerId="ADAL" clId="{E8E974F7-9A03-48DA-949B-E335EB5A7091}" dt="2021-11-11T19:53:56.133" v="315" actId="1076"/>
          <ac:spMkLst>
            <pc:docMk/>
            <pc:sldMk cId="2954977552" sldId="260"/>
            <ac:spMk id="2" creationId="{ADB17A79-9769-4C0E-9546-CAE0A17F9DA8}"/>
          </ac:spMkLst>
        </pc:spChg>
        <pc:spChg chg="mod">
          <ac:chgData name="Christoffer Østergaard Carstens" userId="5d542c86-40b2-4e4f-ab37-dc2fab4fc46a" providerId="ADAL" clId="{E8E974F7-9A03-48DA-949B-E335EB5A7091}" dt="2021-11-11T19:56:04.759" v="321" actId="27636"/>
          <ac:spMkLst>
            <pc:docMk/>
            <pc:sldMk cId="2954977552" sldId="260"/>
            <ac:spMk id="3" creationId="{BF9B4A1C-EA98-4BCD-8EC8-75A3192F3497}"/>
          </ac:spMkLst>
        </pc:spChg>
      </pc:sldChg>
      <pc:sldChg chg="del">
        <pc:chgData name="Christoffer Østergaard Carstens" userId="5d542c86-40b2-4e4f-ab37-dc2fab4fc46a" providerId="ADAL" clId="{E8E974F7-9A03-48DA-949B-E335EB5A7091}" dt="2021-11-11T19:48:42.512" v="263" actId="47"/>
        <pc:sldMkLst>
          <pc:docMk/>
          <pc:sldMk cId="3279859119" sldId="261"/>
        </pc:sldMkLst>
      </pc:sldChg>
      <pc:sldChg chg="modSp new del mod">
        <pc:chgData name="Christoffer Østergaard Carstens" userId="5d542c86-40b2-4e4f-ab37-dc2fab4fc46a" providerId="ADAL" clId="{E8E974F7-9A03-48DA-949B-E335EB5A7091}" dt="2021-11-11T19:53:49.134" v="310" actId="47"/>
        <pc:sldMkLst>
          <pc:docMk/>
          <pc:sldMk cId="3793338932" sldId="261"/>
        </pc:sldMkLst>
        <pc:spChg chg="mod">
          <ac:chgData name="Christoffer Østergaard Carstens" userId="5d542c86-40b2-4e4f-ab37-dc2fab4fc46a" providerId="ADAL" clId="{E8E974F7-9A03-48DA-949B-E335EB5A7091}" dt="2021-11-11T19:52:39.680" v="300"/>
          <ac:spMkLst>
            <pc:docMk/>
            <pc:sldMk cId="3793338932" sldId="261"/>
            <ac:spMk id="3" creationId="{066275DB-6CCA-4882-9BC5-9E90B7B75C0B}"/>
          </ac:spMkLst>
        </pc:spChg>
      </pc:sldChg>
      <pc:sldChg chg="modSp new mod">
        <pc:chgData name="Christoffer Østergaard Carstens" userId="5d542c86-40b2-4e4f-ab37-dc2fab4fc46a" providerId="ADAL" clId="{E8E974F7-9A03-48DA-949B-E335EB5A7091}" dt="2021-11-11T19:53:33.980" v="309" actId="403"/>
        <pc:sldMkLst>
          <pc:docMk/>
          <pc:sldMk cId="1064795793" sldId="262"/>
        </pc:sldMkLst>
        <pc:spChg chg="mod">
          <ac:chgData name="Christoffer Østergaard Carstens" userId="5d542c86-40b2-4e4f-ab37-dc2fab4fc46a" providerId="ADAL" clId="{E8E974F7-9A03-48DA-949B-E335EB5A7091}" dt="2021-11-11T19:53:33.980" v="309" actId="403"/>
          <ac:spMkLst>
            <pc:docMk/>
            <pc:sldMk cId="1064795793" sldId="262"/>
            <ac:spMk id="3" creationId="{32CA938A-C67D-4C30-A322-A8761350F3B1}"/>
          </ac:spMkLst>
        </pc:spChg>
      </pc:sldChg>
    </pc:docChg>
  </pc:docChgLst>
  <pc:docChgLst>
    <pc:chgData name="Christoffer Østergaard Carstens" userId="5d542c86-40b2-4e4f-ab37-dc2fab4fc46a" providerId="ADAL" clId="{A22678AE-A9E1-42F9-AC4E-BA42021455F6}"/>
    <pc:docChg chg="undo redo custSel addSld delSld modSld sldOrd">
      <pc:chgData name="Christoffer Østergaard Carstens" userId="5d542c86-40b2-4e4f-ab37-dc2fab4fc46a" providerId="ADAL" clId="{A22678AE-A9E1-42F9-AC4E-BA42021455F6}" dt="2022-10-26T18:39:37.797" v="1785" actId="115"/>
      <pc:docMkLst>
        <pc:docMk/>
      </pc:docMkLst>
      <pc:sldChg chg="addSp delSp modSp mod">
        <pc:chgData name="Christoffer Østergaard Carstens" userId="5d542c86-40b2-4e4f-ab37-dc2fab4fc46a" providerId="ADAL" clId="{A22678AE-A9E1-42F9-AC4E-BA42021455F6}" dt="2022-10-26T10:58:43.329" v="1516" actId="1076"/>
        <pc:sldMkLst>
          <pc:docMk/>
          <pc:sldMk cId="3791852688" sldId="328"/>
        </pc:sldMkLst>
        <pc:spChg chg="mod">
          <ac:chgData name="Christoffer Østergaard Carstens" userId="5d542c86-40b2-4e4f-ab37-dc2fab4fc46a" providerId="ADAL" clId="{A22678AE-A9E1-42F9-AC4E-BA42021455F6}" dt="2022-10-07T07:07:28.275" v="29" actId="20577"/>
          <ac:spMkLst>
            <pc:docMk/>
            <pc:sldMk cId="3791852688" sldId="328"/>
            <ac:spMk id="2" creationId="{13647779-7500-4F93-9B7F-1F3C5D8408C5}"/>
          </ac:spMkLst>
        </pc:spChg>
        <pc:picChg chg="del mod">
          <ac:chgData name="Christoffer Østergaard Carstens" userId="5d542c86-40b2-4e4f-ab37-dc2fab4fc46a" providerId="ADAL" clId="{A22678AE-A9E1-42F9-AC4E-BA42021455F6}" dt="2022-10-07T07:08:05.405" v="31" actId="478"/>
          <ac:picMkLst>
            <pc:docMk/>
            <pc:sldMk cId="3791852688" sldId="328"/>
            <ac:picMk id="5" creationId="{8CD02DF1-D969-453F-BF58-EA81EED29087}"/>
          </ac:picMkLst>
        </pc:picChg>
        <pc:picChg chg="add mod">
          <ac:chgData name="Christoffer Østergaard Carstens" userId="5d542c86-40b2-4e4f-ab37-dc2fab4fc46a" providerId="ADAL" clId="{A22678AE-A9E1-42F9-AC4E-BA42021455F6}" dt="2022-10-26T10:58:43.329" v="1516" actId="1076"/>
          <ac:picMkLst>
            <pc:docMk/>
            <pc:sldMk cId="3791852688" sldId="328"/>
            <ac:picMk id="6" creationId="{78CA78BA-C434-44DA-8DC5-2005AB37CBBD}"/>
          </ac:picMkLst>
        </pc:picChg>
      </pc:sldChg>
      <pc:sldChg chg="modSp del">
        <pc:chgData name="Christoffer Østergaard Carstens" userId="5d542c86-40b2-4e4f-ab37-dc2fab4fc46a" providerId="ADAL" clId="{A22678AE-A9E1-42F9-AC4E-BA42021455F6}" dt="2022-10-24T08:51:48.539" v="1296" actId="47"/>
        <pc:sldMkLst>
          <pc:docMk/>
          <pc:sldMk cId="1255985786" sldId="332"/>
        </pc:sldMkLst>
        <pc:graphicFrameChg chg="mod">
          <ac:chgData name="Christoffer Østergaard Carstens" userId="5d542c86-40b2-4e4f-ab37-dc2fab4fc46a" providerId="ADAL" clId="{A22678AE-A9E1-42F9-AC4E-BA42021455F6}" dt="2022-10-07T07:12:04.006" v="461" actId="20577"/>
          <ac:graphicFrameMkLst>
            <pc:docMk/>
            <pc:sldMk cId="1255985786" sldId="332"/>
            <ac:graphicFrameMk id="5" creationId="{2FED6D1B-96E5-EDB7-35D5-09875889E18F}"/>
          </ac:graphicFrameMkLst>
        </pc:graphicFrameChg>
      </pc:sldChg>
      <pc:sldChg chg="modSp mod ord">
        <pc:chgData name="Christoffer Østergaard Carstens" userId="5d542c86-40b2-4e4f-ab37-dc2fab4fc46a" providerId="ADAL" clId="{A22678AE-A9E1-42F9-AC4E-BA42021455F6}" dt="2022-10-24T08:44:34.085" v="874"/>
        <pc:sldMkLst>
          <pc:docMk/>
          <pc:sldMk cId="1072221301" sldId="333"/>
        </pc:sldMkLst>
        <pc:picChg chg="mod">
          <ac:chgData name="Christoffer Østergaard Carstens" userId="5d542c86-40b2-4e4f-ab37-dc2fab4fc46a" providerId="ADAL" clId="{A22678AE-A9E1-42F9-AC4E-BA42021455F6}" dt="2022-10-07T07:15:23.252" v="742" actId="14100"/>
          <ac:picMkLst>
            <pc:docMk/>
            <pc:sldMk cId="1072221301" sldId="333"/>
            <ac:picMk id="5" creationId="{2A883C18-1BB0-4322-9815-5A609473EFE1}"/>
          </ac:picMkLst>
        </pc:picChg>
      </pc:sldChg>
      <pc:sldChg chg="modSp new mod ord">
        <pc:chgData name="Christoffer Østergaard Carstens" userId="5d542c86-40b2-4e4f-ab37-dc2fab4fc46a" providerId="ADAL" clId="{A22678AE-A9E1-42F9-AC4E-BA42021455F6}" dt="2022-10-07T07:09:07.874" v="160" actId="113"/>
        <pc:sldMkLst>
          <pc:docMk/>
          <pc:sldMk cId="855999987" sldId="334"/>
        </pc:sldMkLst>
        <pc:spChg chg="mod">
          <ac:chgData name="Christoffer Østergaard Carstens" userId="5d542c86-40b2-4e4f-ab37-dc2fab4fc46a" providerId="ADAL" clId="{A22678AE-A9E1-42F9-AC4E-BA42021455F6}" dt="2022-10-07T07:08:32.902" v="48"/>
          <ac:spMkLst>
            <pc:docMk/>
            <pc:sldMk cId="855999987" sldId="334"/>
            <ac:spMk id="2" creationId="{BF9DF6B9-4993-4380-9CE5-FD7D6FD06E38}"/>
          </ac:spMkLst>
        </pc:spChg>
        <pc:spChg chg="mod">
          <ac:chgData name="Christoffer Østergaard Carstens" userId="5d542c86-40b2-4e4f-ab37-dc2fab4fc46a" providerId="ADAL" clId="{A22678AE-A9E1-42F9-AC4E-BA42021455F6}" dt="2022-10-07T07:09:07.874" v="160" actId="113"/>
          <ac:spMkLst>
            <pc:docMk/>
            <pc:sldMk cId="855999987" sldId="334"/>
            <ac:spMk id="3" creationId="{570346E2-1CB4-4569-97BD-5499C9B897FE}"/>
          </ac:spMkLst>
        </pc:spChg>
      </pc:sldChg>
      <pc:sldChg chg="del">
        <pc:chgData name="Christoffer Østergaard Carstens" userId="5d542c86-40b2-4e4f-ab37-dc2fab4fc46a" providerId="ADAL" clId="{A22678AE-A9E1-42F9-AC4E-BA42021455F6}" dt="2022-10-07T07:07:01.127" v="0" actId="47"/>
        <pc:sldMkLst>
          <pc:docMk/>
          <pc:sldMk cId="1865440713" sldId="334"/>
        </pc:sldMkLst>
      </pc:sldChg>
      <pc:sldChg chg="del">
        <pc:chgData name="Christoffer Østergaard Carstens" userId="5d542c86-40b2-4e4f-ab37-dc2fab4fc46a" providerId="ADAL" clId="{A22678AE-A9E1-42F9-AC4E-BA42021455F6}" dt="2022-10-07T07:07:02.271" v="2" actId="47"/>
        <pc:sldMkLst>
          <pc:docMk/>
          <pc:sldMk cId="391796599" sldId="335"/>
        </pc:sldMkLst>
      </pc:sldChg>
      <pc:sldChg chg="modSp new mod">
        <pc:chgData name="Christoffer Østergaard Carstens" userId="5d542c86-40b2-4e4f-ab37-dc2fab4fc46a" providerId="ADAL" clId="{A22678AE-A9E1-42F9-AC4E-BA42021455F6}" dt="2022-10-26T12:46:24.844" v="1776" actId="20577"/>
        <pc:sldMkLst>
          <pc:docMk/>
          <pc:sldMk cId="3879185056" sldId="335"/>
        </pc:sldMkLst>
        <pc:spChg chg="mod">
          <ac:chgData name="Christoffer Østergaard Carstens" userId="5d542c86-40b2-4e4f-ab37-dc2fab4fc46a" providerId="ADAL" clId="{A22678AE-A9E1-42F9-AC4E-BA42021455F6}" dt="2022-10-26T11:55:02.021" v="1517" actId="20577"/>
          <ac:spMkLst>
            <pc:docMk/>
            <pc:sldMk cId="3879185056" sldId="335"/>
            <ac:spMk id="2" creationId="{5FA3AC48-51ED-4EB1-9DE3-17D9463868DD}"/>
          </ac:spMkLst>
        </pc:spChg>
        <pc:spChg chg="mod">
          <ac:chgData name="Christoffer Østergaard Carstens" userId="5d542c86-40b2-4e4f-ab37-dc2fab4fc46a" providerId="ADAL" clId="{A22678AE-A9E1-42F9-AC4E-BA42021455F6}" dt="2022-10-26T12:46:24.844" v="1776" actId="20577"/>
          <ac:spMkLst>
            <pc:docMk/>
            <pc:sldMk cId="3879185056" sldId="335"/>
            <ac:spMk id="3" creationId="{01759E52-76F2-4251-8284-7428010F03AB}"/>
          </ac:spMkLst>
        </pc:spChg>
      </pc:sldChg>
      <pc:sldChg chg="del">
        <pc:chgData name="Christoffer Østergaard Carstens" userId="5d542c86-40b2-4e4f-ab37-dc2fab4fc46a" providerId="ADAL" clId="{A22678AE-A9E1-42F9-AC4E-BA42021455F6}" dt="2022-10-07T07:07:01.733" v="1" actId="47"/>
        <pc:sldMkLst>
          <pc:docMk/>
          <pc:sldMk cId="1361887618" sldId="336"/>
        </pc:sldMkLst>
      </pc:sldChg>
      <pc:sldChg chg="addSp delSp modSp new mod ord">
        <pc:chgData name="Christoffer Østergaard Carstens" userId="5d542c86-40b2-4e4f-ab37-dc2fab4fc46a" providerId="ADAL" clId="{A22678AE-A9E1-42F9-AC4E-BA42021455F6}" dt="2022-10-07T07:15:51.944" v="745"/>
        <pc:sldMkLst>
          <pc:docMk/>
          <pc:sldMk cId="2954491826" sldId="336"/>
        </pc:sldMkLst>
        <pc:spChg chg="mod">
          <ac:chgData name="Christoffer Østergaard Carstens" userId="5d542c86-40b2-4e4f-ab37-dc2fab4fc46a" providerId="ADAL" clId="{A22678AE-A9E1-42F9-AC4E-BA42021455F6}" dt="2022-10-07T07:12:27.385" v="482" actId="20577"/>
          <ac:spMkLst>
            <pc:docMk/>
            <pc:sldMk cId="2954491826" sldId="336"/>
            <ac:spMk id="2" creationId="{132DE937-06F5-47C4-B09C-3D8D2FF85BA2}"/>
          </ac:spMkLst>
        </pc:spChg>
        <pc:spChg chg="add del">
          <ac:chgData name="Christoffer Østergaard Carstens" userId="5d542c86-40b2-4e4f-ab37-dc2fab4fc46a" providerId="ADAL" clId="{A22678AE-A9E1-42F9-AC4E-BA42021455F6}" dt="2022-10-07T07:15:32.648" v="743" actId="478"/>
          <ac:spMkLst>
            <pc:docMk/>
            <pc:sldMk cId="2954491826" sldId="336"/>
            <ac:spMk id="5" creationId="{98638834-B8DB-4D38-8B7F-F597718BC304}"/>
          </ac:spMkLst>
        </pc:spChg>
      </pc:sldChg>
      <pc:sldChg chg="modSp new mod">
        <pc:chgData name="Christoffer Østergaard Carstens" userId="5d542c86-40b2-4e4f-ab37-dc2fab4fc46a" providerId="ADAL" clId="{A22678AE-A9E1-42F9-AC4E-BA42021455F6}" dt="2022-10-24T08:45:09.679" v="883" actId="403"/>
        <pc:sldMkLst>
          <pc:docMk/>
          <pc:sldMk cId="1507293349" sldId="337"/>
        </pc:sldMkLst>
        <pc:spChg chg="mod">
          <ac:chgData name="Christoffer Østergaard Carstens" userId="5d542c86-40b2-4e4f-ab37-dc2fab4fc46a" providerId="ADAL" clId="{A22678AE-A9E1-42F9-AC4E-BA42021455F6}" dt="2022-10-07T07:13:06.547" v="523" actId="20577"/>
          <ac:spMkLst>
            <pc:docMk/>
            <pc:sldMk cId="1507293349" sldId="337"/>
            <ac:spMk id="2" creationId="{30E268B2-FC74-4B1A-8E7B-282CD808CCE9}"/>
          </ac:spMkLst>
        </pc:spChg>
        <pc:spChg chg="mod">
          <ac:chgData name="Christoffer Østergaard Carstens" userId="5d542c86-40b2-4e4f-ab37-dc2fab4fc46a" providerId="ADAL" clId="{A22678AE-A9E1-42F9-AC4E-BA42021455F6}" dt="2022-10-24T08:45:09.679" v="883" actId="403"/>
          <ac:spMkLst>
            <pc:docMk/>
            <pc:sldMk cId="1507293349" sldId="337"/>
            <ac:spMk id="3" creationId="{D160FE9F-D0DB-478E-9504-AF0056D67A6E}"/>
          </ac:spMkLst>
        </pc:spChg>
      </pc:sldChg>
      <pc:sldChg chg="del">
        <pc:chgData name="Christoffer Østergaard Carstens" userId="5d542c86-40b2-4e4f-ab37-dc2fab4fc46a" providerId="ADAL" clId="{A22678AE-A9E1-42F9-AC4E-BA42021455F6}" dt="2022-10-07T07:07:03.226" v="3" actId="47"/>
        <pc:sldMkLst>
          <pc:docMk/>
          <pc:sldMk cId="2331301913" sldId="337"/>
        </pc:sldMkLst>
      </pc:sldChg>
      <pc:sldChg chg="modSp new del mod">
        <pc:chgData name="Christoffer Østergaard Carstens" userId="5d542c86-40b2-4e4f-ab37-dc2fab4fc46a" providerId="ADAL" clId="{A22678AE-A9E1-42F9-AC4E-BA42021455F6}" dt="2022-10-07T07:14:26.272" v="662" actId="47"/>
        <pc:sldMkLst>
          <pc:docMk/>
          <pc:sldMk cId="2573064492" sldId="338"/>
        </pc:sldMkLst>
        <pc:spChg chg="mod">
          <ac:chgData name="Christoffer Østergaard Carstens" userId="5d542c86-40b2-4e4f-ab37-dc2fab4fc46a" providerId="ADAL" clId="{A22678AE-A9E1-42F9-AC4E-BA42021455F6}" dt="2022-10-07T07:12:51.956" v="517" actId="20577"/>
          <ac:spMkLst>
            <pc:docMk/>
            <pc:sldMk cId="2573064492" sldId="338"/>
            <ac:spMk id="2" creationId="{71490170-64C2-4B5A-996E-8D2BA6240581}"/>
          </ac:spMkLst>
        </pc:spChg>
      </pc:sldChg>
      <pc:sldChg chg="del">
        <pc:chgData name="Christoffer Østergaard Carstens" userId="5d542c86-40b2-4e4f-ab37-dc2fab4fc46a" providerId="ADAL" clId="{A22678AE-A9E1-42F9-AC4E-BA42021455F6}" dt="2022-10-07T07:07:04.266" v="4" actId="47"/>
        <pc:sldMkLst>
          <pc:docMk/>
          <pc:sldMk cId="3302768548" sldId="338"/>
        </pc:sldMkLst>
      </pc:sldChg>
      <pc:sldChg chg="del">
        <pc:chgData name="Christoffer Østergaard Carstens" userId="5d542c86-40b2-4e4f-ab37-dc2fab4fc46a" providerId="ADAL" clId="{A22678AE-A9E1-42F9-AC4E-BA42021455F6}" dt="2022-10-07T07:07:05.252" v="7" actId="47"/>
        <pc:sldMkLst>
          <pc:docMk/>
          <pc:sldMk cId="1929792535" sldId="339"/>
        </pc:sldMkLst>
      </pc:sldChg>
      <pc:sldChg chg="modSp new mod">
        <pc:chgData name="Christoffer Østergaard Carstens" userId="5d542c86-40b2-4e4f-ab37-dc2fab4fc46a" providerId="ADAL" clId="{A22678AE-A9E1-42F9-AC4E-BA42021455F6}" dt="2022-10-26T18:39:37.797" v="1785" actId="115"/>
        <pc:sldMkLst>
          <pc:docMk/>
          <pc:sldMk cId="4285933810" sldId="339"/>
        </pc:sldMkLst>
        <pc:spChg chg="mod">
          <ac:chgData name="Christoffer Østergaard Carstens" userId="5d542c86-40b2-4e4f-ab37-dc2fab4fc46a" providerId="ADAL" clId="{A22678AE-A9E1-42F9-AC4E-BA42021455F6}" dt="2022-10-26T18:39:24.373" v="1783" actId="20577"/>
          <ac:spMkLst>
            <pc:docMk/>
            <pc:sldMk cId="4285933810" sldId="339"/>
            <ac:spMk id="2" creationId="{1A871F73-33F7-443C-9D15-90B1BAC0FC80}"/>
          </ac:spMkLst>
        </pc:spChg>
        <pc:spChg chg="mod">
          <ac:chgData name="Christoffer Østergaard Carstens" userId="5d542c86-40b2-4e4f-ab37-dc2fab4fc46a" providerId="ADAL" clId="{A22678AE-A9E1-42F9-AC4E-BA42021455F6}" dt="2022-10-26T18:39:37.797" v="1785" actId="115"/>
          <ac:spMkLst>
            <pc:docMk/>
            <pc:sldMk cId="4285933810" sldId="339"/>
            <ac:spMk id="3" creationId="{0A7240F8-A096-4699-B349-6F1F86817D31}"/>
          </ac:spMkLst>
        </pc:spChg>
      </pc:sldChg>
      <pc:sldChg chg="del">
        <pc:chgData name="Christoffer Østergaard Carstens" userId="5d542c86-40b2-4e4f-ab37-dc2fab4fc46a" providerId="ADAL" clId="{A22678AE-A9E1-42F9-AC4E-BA42021455F6}" dt="2022-10-07T07:07:05.898" v="8" actId="47"/>
        <pc:sldMkLst>
          <pc:docMk/>
          <pc:sldMk cId="1334613544" sldId="340"/>
        </pc:sldMkLst>
      </pc:sldChg>
      <pc:sldChg chg="modSp new mod">
        <pc:chgData name="Christoffer Østergaard Carstens" userId="5d542c86-40b2-4e4f-ab37-dc2fab4fc46a" providerId="ADAL" clId="{A22678AE-A9E1-42F9-AC4E-BA42021455F6}" dt="2022-10-07T07:14:50.662" v="741" actId="20577"/>
        <pc:sldMkLst>
          <pc:docMk/>
          <pc:sldMk cId="2394884123" sldId="340"/>
        </pc:sldMkLst>
        <pc:spChg chg="mod">
          <ac:chgData name="Christoffer Østergaard Carstens" userId="5d542c86-40b2-4e4f-ab37-dc2fab4fc46a" providerId="ADAL" clId="{A22678AE-A9E1-42F9-AC4E-BA42021455F6}" dt="2022-10-07T07:14:31.336" v="678" actId="20577"/>
          <ac:spMkLst>
            <pc:docMk/>
            <pc:sldMk cId="2394884123" sldId="340"/>
            <ac:spMk id="2" creationId="{A01934B1-56EB-48A8-9203-FC43EFC0DE59}"/>
          </ac:spMkLst>
        </pc:spChg>
        <pc:spChg chg="mod">
          <ac:chgData name="Christoffer Østergaard Carstens" userId="5d542c86-40b2-4e4f-ab37-dc2fab4fc46a" providerId="ADAL" clId="{A22678AE-A9E1-42F9-AC4E-BA42021455F6}" dt="2022-10-07T07:14:50.662" v="741" actId="20577"/>
          <ac:spMkLst>
            <pc:docMk/>
            <pc:sldMk cId="2394884123" sldId="340"/>
            <ac:spMk id="3" creationId="{649E8886-8389-46BB-8C48-46EFB6630EB9}"/>
          </ac:spMkLst>
        </pc:spChg>
      </pc:sldChg>
      <pc:sldChg chg="del">
        <pc:chgData name="Christoffer Østergaard Carstens" userId="5d542c86-40b2-4e4f-ab37-dc2fab4fc46a" providerId="ADAL" clId="{A22678AE-A9E1-42F9-AC4E-BA42021455F6}" dt="2022-10-07T07:07:04.975" v="6" actId="47"/>
        <pc:sldMkLst>
          <pc:docMk/>
          <pc:sldMk cId="250867106" sldId="341"/>
        </pc:sldMkLst>
      </pc:sldChg>
      <pc:sldChg chg="modSp new mod">
        <pc:chgData name="Christoffer Østergaard Carstens" userId="5d542c86-40b2-4e4f-ab37-dc2fab4fc46a" providerId="ADAL" clId="{A22678AE-A9E1-42F9-AC4E-BA42021455F6}" dt="2022-10-07T07:16:59.476" v="786" actId="20577"/>
        <pc:sldMkLst>
          <pc:docMk/>
          <pc:sldMk cId="1387709248" sldId="341"/>
        </pc:sldMkLst>
        <pc:spChg chg="mod">
          <ac:chgData name="Christoffer Østergaard Carstens" userId="5d542c86-40b2-4e4f-ab37-dc2fab4fc46a" providerId="ADAL" clId="{A22678AE-A9E1-42F9-AC4E-BA42021455F6}" dt="2022-10-07T07:16:59.476" v="786" actId="20577"/>
          <ac:spMkLst>
            <pc:docMk/>
            <pc:sldMk cId="1387709248" sldId="341"/>
            <ac:spMk id="2" creationId="{BCFF35E1-6FE1-4785-AECD-8776BAAD0A9B}"/>
          </ac:spMkLst>
        </pc:spChg>
      </pc:sldChg>
      <pc:sldChg chg="del">
        <pc:chgData name="Christoffer Østergaard Carstens" userId="5d542c86-40b2-4e4f-ab37-dc2fab4fc46a" providerId="ADAL" clId="{A22678AE-A9E1-42F9-AC4E-BA42021455F6}" dt="2022-10-07T07:07:04.494" v="5" actId="47"/>
        <pc:sldMkLst>
          <pc:docMk/>
          <pc:sldMk cId="3334090421" sldId="342"/>
        </pc:sldMkLst>
      </pc:sldChg>
      <pc:sldChg chg="modSp new mod">
        <pc:chgData name="Christoffer Østergaard Carstens" userId="5d542c86-40b2-4e4f-ab37-dc2fab4fc46a" providerId="ADAL" clId="{A22678AE-A9E1-42F9-AC4E-BA42021455F6}" dt="2022-10-07T07:17:26.199" v="808"/>
        <pc:sldMkLst>
          <pc:docMk/>
          <pc:sldMk cId="3386250895" sldId="342"/>
        </pc:sldMkLst>
        <pc:spChg chg="mod">
          <ac:chgData name="Christoffer Østergaard Carstens" userId="5d542c86-40b2-4e4f-ab37-dc2fab4fc46a" providerId="ADAL" clId="{A22678AE-A9E1-42F9-AC4E-BA42021455F6}" dt="2022-10-07T07:17:21.791" v="807" actId="20577"/>
          <ac:spMkLst>
            <pc:docMk/>
            <pc:sldMk cId="3386250895" sldId="342"/>
            <ac:spMk id="2" creationId="{02EB4F86-EAD9-40C9-85CF-5AB2A502D577}"/>
          </ac:spMkLst>
        </pc:spChg>
        <pc:spChg chg="mod">
          <ac:chgData name="Christoffer Østergaard Carstens" userId="5d542c86-40b2-4e4f-ab37-dc2fab4fc46a" providerId="ADAL" clId="{A22678AE-A9E1-42F9-AC4E-BA42021455F6}" dt="2022-10-07T07:17:26.199" v="808"/>
          <ac:spMkLst>
            <pc:docMk/>
            <pc:sldMk cId="3386250895" sldId="342"/>
            <ac:spMk id="3" creationId="{7BCD0AD9-F92A-438F-B16C-A2153EBC034A}"/>
          </ac:spMkLst>
        </pc:spChg>
      </pc:sldChg>
      <pc:sldChg chg="modSp new del mod">
        <pc:chgData name="Christoffer Østergaard Carstens" userId="5d542c86-40b2-4e4f-ab37-dc2fab4fc46a" providerId="ADAL" clId="{A22678AE-A9E1-42F9-AC4E-BA42021455F6}" dt="2022-10-24T08:50:47.490" v="1146" actId="47"/>
        <pc:sldMkLst>
          <pc:docMk/>
          <pc:sldMk cId="4059210389" sldId="343"/>
        </pc:sldMkLst>
        <pc:spChg chg="mod">
          <ac:chgData name="Christoffer Østergaard Carstens" userId="5d542c86-40b2-4e4f-ab37-dc2fab4fc46a" providerId="ADAL" clId="{A22678AE-A9E1-42F9-AC4E-BA42021455F6}" dt="2022-10-13T13:29:34.654" v="872" actId="20577"/>
          <ac:spMkLst>
            <pc:docMk/>
            <pc:sldMk cId="4059210389" sldId="343"/>
            <ac:spMk id="2" creationId="{88223942-8D4F-4D17-BD30-F5D762B55EBA}"/>
          </ac:spMkLst>
        </pc:spChg>
        <pc:spChg chg="mod">
          <ac:chgData name="Christoffer Østergaard Carstens" userId="5d542c86-40b2-4e4f-ab37-dc2fab4fc46a" providerId="ADAL" clId="{A22678AE-A9E1-42F9-AC4E-BA42021455F6}" dt="2022-10-13T13:29:30.786" v="865" actId="20577"/>
          <ac:spMkLst>
            <pc:docMk/>
            <pc:sldMk cId="4059210389" sldId="343"/>
            <ac:spMk id="3" creationId="{1308E0D1-8C45-4BC9-B31B-A2D576A58F19}"/>
          </ac:spMkLst>
        </pc:spChg>
      </pc:sldChg>
      <pc:sldChg chg="addSp delSp modSp new mod">
        <pc:chgData name="Christoffer Østergaard Carstens" userId="5d542c86-40b2-4e4f-ab37-dc2fab4fc46a" providerId="ADAL" clId="{A22678AE-A9E1-42F9-AC4E-BA42021455F6}" dt="2022-10-26T12:08:39.899" v="1773" actId="20577"/>
        <pc:sldMkLst>
          <pc:docMk/>
          <pc:sldMk cId="682047289" sldId="344"/>
        </pc:sldMkLst>
        <pc:spChg chg="mod">
          <ac:chgData name="Christoffer Østergaard Carstens" userId="5d542c86-40b2-4e4f-ab37-dc2fab4fc46a" providerId="ADAL" clId="{A22678AE-A9E1-42F9-AC4E-BA42021455F6}" dt="2022-10-26T12:08:39.899" v="1773" actId="20577"/>
          <ac:spMkLst>
            <pc:docMk/>
            <pc:sldMk cId="682047289" sldId="344"/>
            <ac:spMk id="2" creationId="{A125F7B4-102B-451B-AEC1-BFDCA0880987}"/>
          </ac:spMkLst>
        </pc:spChg>
        <pc:spChg chg="del">
          <ac:chgData name="Christoffer Østergaard Carstens" userId="5d542c86-40b2-4e4f-ab37-dc2fab4fc46a" providerId="ADAL" clId="{A22678AE-A9E1-42F9-AC4E-BA42021455F6}" dt="2022-10-24T08:45:51.429" v="892" actId="3680"/>
          <ac:spMkLst>
            <pc:docMk/>
            <pc:sldMk cId="682047289" sldId="344"/>
            <ac:spMk id="3" creationId="{60DCAE2D-D4DA-4AF2-8A32-AAED2BBAC664}"/>
          </ac:spMkLst>
        </pc:spChg>
        <pc:graphicFrameChg chg="add mod ord modGraphic">
          <ac:chgData name="Christoffer Østergaard Carstens" userId="5d542c86-40b2-4e4f-ab37-dc2fab4fc46a" providerId="ADAL" clId="{A22678AE-A9E1-42F9-AC4E-BA42021455F6}" dt="2022-10-26T12:08:23.019" v="1771" actId="20577"/>
          <ac:graphicFrameMkLst>
            <pc:docMk/>
            <pc:sldMk cId="682047289" sldId="344"/>
            <ac:graphicFrameMk id="4" creationId="{087B056D-BA0C-4F36-BB64-4C4AEFA59FDE}"/>
          </ac:graphicFrameMkLst>
        </pc:graphicFrameChg>
      </pc:sldChg>
      <pc:sldChg chg="modSp new mod">
        <pc:chgData name="Christoffer Østergaard Carstens" userId="5d542c86-40b2-4e4f-ab37-dc2fab4fc46a" providerId="ADAL" clId="{A22678AE-A9E1-42F9-AC4E-BA42021455F6}" dt="2022-10-24T10:14:14.089" v="1433" actId="20577"/>
        <pc:sldMkLst>
          <pc:docMk/>
          <pc:sldMk cId="3564857726" sldId="345"/>
        </pc:sldMkLst>
        <pc:spChg chg="mod">
          <ac:chgData name="Christoffer Østergaard Carstens" userId="5d542c86-40b2-4e4f-ab37-dc2fab4fc46a" providerId="ADAL" clId="{A22678AE-A9E1-42F9-AC4E-BA42021455F6}" dt="2022-10-24T08:50:55.513" v="1163" actId="20577"/>
          <ac:spMkLst>
            <pc:docMk/>
            <pc:sldMk cId="3564857726" sldId="345"/>
            <ac:spMk id="2" creationId="{64559DA2-52CF-4FEF-9D70-C4B8C4CCBC64}"/>
          </ac:spMkLst>
        </pc:spChg>
        <pc:spChg chg="mod">
          <ac:chgData name="Christoffer Østergaard Carstens" userId="5d542c86-40b2-4e4f-ab37-dc2fab4fc46a" providerId="ADAL" clId="{A22678AE-A9E1-42F9-AC4E-BA42021455F6}" dt="2022-10-24T10:14:14.089" v="1433" actId="20577"/>
          <ac:spMkLst>
            <pc:docMk/>
            <pc:sldMk cId="3564857726" sldId="345"/>
            <ac:spMk id="3" creationId="{1937558E-FCAC-4D3F-A874-ABD04FE5396F}"/>
          </ac:spMkLst>
        </pc:spChg>
      </pc:sldChg>
      <pc:sldChg chg="modSp new mod">
        <pc:chgData name="Christoffer Østergaard Carstens" userId="5d542c86-40b2-4e4f-ab37-dc2fab4fc46a" providerId="ADAL" clId="{A22678AE-A9E1-42F9-AC4E-BA42021455F6}" dt="2022-10-25T07:33:16.292" v="1463" actId="20577"/>
        <pc:sldMkLst>
          <pc:docMk/>
          <pc:sldMk cId="221985949" sldId="346"/>
        </pc:sldMkLst>
        <pc:spChg chg="mod">
          <ac:chgData name="Christoffer Østergaard Carstens" userId="5d542c86-40b2-4e4f-ab37-dc2fab4fc46a" providerId="ADAL" clId="{A22678AE-A9E1-42F9-AC4E-BA42021455F6}" dt="2022-10-24T08:54:54.502" v="1416"/>
          <ac:spMkLst>
            <pc:docMk/>
            <pc:sldMk cId="221985949" sldId="346"/>
            <ac:spMk id="2" creationId="{02029310-EF1D-47DE-A4F6-65EEC596B235}"/>
          </ac:spMkLst>
        </pc:spChg>
        <pc:spChg chg="mod">
          <ac:chgData name="Christoffer Østergaard Carstens" userId="5d542c86-40b2-4e4f-ab37-dc2fab4fc46a" providerId="ADAL" clId="{A22678AE-A9E1-42F9-AC4E-BA42021455F6}" dt="2022-10-25T07:33:16.292" v="1463" actId="20577"/>
          <ac:spMkLst>
            <pc:docMk/>
            <pc:sldMk cId="221985949" sldId="346"/>
            <ac:spMk id="3" creationId="{573E10FC-949D-47D2-AFA6-8AFD53CC3142}"/>
          </ac:spMkLst>
        </pc:spChg>
      </pc:sldChg>
    </pc:docChg>
  </pc:docChgLst>
  <pc:docChgLst>
    <pc:chgData name="Christoffer Østergaard Carstens" userId="5d542c86-40b2-4e4f-ab37-dc2fab4fc46a" providerId="ADAL" clId="{4AF895B5-DD34-4082-A118-AF50D04F6E57}"/>
    <pc:docChg chg="custSel addSld delSld modSld">
      <pc:chgData name="Christoffer Østergaard Carstens" userId="5d542c86-40b2-4e4f-ab37-dc2fab4fc46a" providerId="ADAL" clId="{4AF895B5-DD34-4082-A118-AF50D04F6E57}" dt="2021-11-23T20:33:34.892" v="299" actId="1076"/>
      <pc:docMkLst>
        <pc:docMk/>
      </pc:docMkLst>
      <pc:sldChg chg="modSp mod">
        <pc:chgData name="Christoffer Østergaard Carstens" userId="5d542c86-40b2-4e4f-ab37-dc2fab4fc46a" providerId="ADAL" clId="{4AF895B5-DD34-4082-A118-AF50D04F6E57}" dt="2021-11-21T13:45:57.861" v="236" actId="404"/>
        <pc:sldMkLst>
          <pc:docMk/>
          <pc:sldMk cId="3691197317" sldId="256"/>
        </pc:sldMkLst>
        <pc:spChg chg="mod">
          <ac:chgData name="Christoffer Østergaard Carstens" userId="5d542c86-40b2-4e4f-ab37-dc2fab4fc46a" providerId="ADAL" clId="{4AF895B5-DD34-4082-A118-AF50D04F6E57}" dt="2021-11-21T13:45:57.861" v="236" actId="404"/>
          <ac:spMkLst>
            <pc:docMk/>
            <pc:sldMk cId="3691197317" sldId="256"/>
            <ac:spMk id="2" creationId="{ADDF2E36-C558-433C-A02B-1E7A1C84C3AB}"/>
          </ac:spMkLst>
        </pc:spChg>
      </pc:sldChg>
      <pc:sldChg chg="modSp mod">
        <pc:chgData name="Christoffer Østergaard Carstens" userId="5d542c86-40b2-4e4f-ab37-dc2fab4fc46a" providerId="ADAL" clId="{4AF895B5-DD34-4082-A118-AF50D04F6E57}" dt="2021-11-21T13:44:10.684" v="71" actId="20577"/>
        <pc:sldMkLst>
          <pc:docMk/>
          <pc:sldMk cId="2567747933" sldId="257"/>
        </pc:sldMkLst>
        <pc:spChg chg="mod">
          <ac:chgData name="Christoffer Østergaard Carstens" userId="5d542c86-40b2-4e4f-ab37-dc2fab4fc46a" providerId="ADAL" clId="{4AF895B5-DD34-4082-A118-AF50D04F6E57}" dt="2021-11-21T13:44:10.684" v="71" actId="20577"/>
          <ac:spMkLst>
            <pc:docMk/>
            <pc:sldMk cId="2567747933" sldId="257"/>
            <ac:spMk id="3" creationId="{5E8AFD37-0688-4DE4-B243-CF16DE8CFEF1}"/>
          </ac:spMkLst>
        </pc:spChg>
      </pc:sldChg>
      <pc:sldChg chg="addSp delSp modSp new mod">
        <pc:chgData name="Christoffer Østergaard Carstens" userId="5d542c86-40b2-4e4f-ab37-dc2fab4fc46a" providerId="ADAL" clId="{4AF895B5-DD34-4082-A118-AF50D04F6E57}" dt="2021-11-23T20:25:11.942" v="263" actId="403"/>
        <pc:sldMkLst>
          <pc:docMk/>
          <pc:sldMk cId="513205180" sldId="258"/>
        </pc:sldMkLst>
        <pc:spChg chg="mod">
          <ac:chgData name="Christoffer Østergaard Carstens" userId="5d542c86-40b2-4e4f-ab37-dc2fab4fc46a" providerId="ADAL" clId="{4AF895B5-DD34-4082-A118-AF50D04F6E57}" dt="2021-11-23T20:24:42.846" v="256" actId="20577"/>
          <ac:spMkLst>
            <pc:docMk/>
            <pc:sldMk cId="513205180" sldId="258"/>
            <ac:spMk id="2" creationId="{7AAAE965-A8C6-4A0B-A4A3-E68E2F20EC43}"/>
          </ac:spMkLst>
        </pc:spChg>
        <pc:spChg chg="del">
          <ac:chgData name="Christoffer Østergaard Carstens" userId="5d542c86-40b2-4e4f-ab37-dc2fab4fc46a" providerId="ADAL" clId="{4AF895B5-DD34-4082-A118-AF50D04F6E57}" dt="2021-11-23T20:25:03.369" v="257"/>
          <ac:spMkLst>
            <pc:docMk/>
            <pc:sldMk cId="513205180" sldId="258"/>
            <ac:spMk id="3" creationId="{8CB28AE1-879E-488C-ABB1-AF40626747A7}"/>
          </ac:spMkLst>
        </pc:spChg>
        <pc:graphicFrameChg chg="add mod modGraphic">
          <ac:chgData name="Christoffer Østergaard Carstens" userId="5d542c86-40b2-4e4f-ab37-dc2fab4fc46a" providerId="ADAL" clId="{4AF895B5-DD34-4082-A118-AF50D04F6E57}" dt="2021-11-23T20:25:11.942" v="263" actId="403"/>
          <ac:graphicFrameMkLst>
            <pc:docMk/>
            <pc:sldMk cId="513205180" sldId="258"/>
            <ac:graphicFrameMk id="4" creationId="{1F2AE8EE-9C82-4000-BC4B-DE3F6AF49FA2}"/>
          </ac:graphicFrameMkLst>
        </pc:graphicFrameChg>
      </pc:sldChg>
      <pc:sldChg chg="addSp delSp modSp new mod">
        <pc:chgData name="Christoffer Østergaard Carstens" userId="5d542c86-40b2-4e4f-ab37-dc2fab4fc46a" providerId="ADAL" clId="{4AF895B5-DD34-4082-A118-AF50D04F6E57}" dt="2021-11-23T20:25:54.160" v="271" actId="403"/>
        <pc:sldMkLst>
          <pc:docMk/>
          <pc:sldMk cId="2345048798" sldId="259"/>
        </pc:sldMkLst>
        <pc:spChg chg="del">
          <ac:chgData name="Christoffer Østergaard Carstens" userId="5d542c86-40b2-4e4f-ab37-dc2fab4fc46a" providerId="ADAL" clId="{4AF895B5-DD34-4082-A118-AF50D04F6E57}" dt="2021-11-23T20:25:45.912" v="265"/>
          <ac:spMkLst>
            <pc:docMk/>
            <pc:sldMk cId="2345048798" sldId="259"/>
            <ac:spMk id="3" creationId="{F834027E-87EE-45FE-B234-D7849AE2581A}"/>
          </ac:spMkLst>
        </pc:spChg>
        <pc:graphicFrameChg chg="add mod modGraphic">
          <ac:chgData name="Christoffer Østergaard Carstens" userId="5d542c86-40b2-4e4f-ab37-dc2fab4fc46a" providerId="ADAL" clId="{4AF895B5-DD34-4082-A118-AF50D04F6E57}" dt="2021-11-23T20:25:54.160" v="271" actId="403"/>
          <ac:graphicFrameMkLst>
            <pc:docMk/>
            <pc:sldMk cId="2345048798" sldId="259"/>
            <ac:graphicFrameMk id="4" creationId="{BD68AF48-2F6C-4C4F-9D46-A3965591BC01}"/>
          </ac:graphicFrameMkLst>
        </pc:graphicFrameChg>
      </pc:sldChg>
      <pc:sldChg chg="modSp new mod">
        <pc:chgData name="Christoffer Østergaard Carstens" userId="5d542c86-40b2-4e4f-ab37-dc2fab4fc46a" providerId="ADAL" clId="{4AF895B5-DD34-4082-A118-AF50D04F6E57}" dt="2021-11-23T20:26:14.917" v="292" actId="20577"/>
        <pc:sldMkLst>
          <pc:docMk/>
          <pc:sldMk cId="272425756" sldId="260"/>
        </pc:sldMkLst>
        <pc:spChg chg="mod">
          <ac:chgData name="Christoffer Østergaard Carstens" userId="5d542c86-40b2-4e4f-ab37-dc2fab4fc46a" providerId="ADAL" clId="{4AF895B5-DD34-4082-A118-AF50D04F6E57}" dt="2021-11-23T20:26:14.917" v="292" actId="20577"/>
          <ac:spMkLst>
            <pc:docMk/>
            <pc:sldMk cId="272425756" sldId="260"/>
            <ac:spMk id="2" creationId="{B56D4C80-9D44-4D02-B9DF-2EC5ABDCD158}"/>
          </ac:spMkLst>
        </pc:spChg>
      </pc:sldChg>
      <pc:sldChg chg="addSp modSp new mod">
        <pc:chgData name="Christoffer Østergaard Carstens" userId="5d542c86-40b2-4e4f-ab37-dc2fab4fc46a" providerId="ADAL" clId="{4AF895B5-DD34-4082-A118-AF50D04F6E57}" dt="2021-11-23T20:33:34.892" v="299" actId="1076"/>
        <pc:sldMkLst>
          <pc:docMk/>
          <pc:sldMk cId="3067003504" sldId="261"/>
        </pc:sldMkLst>
        <pc:spChg chg="mod">
          <ac:chgData name="Christoffer Østergaard Carstens" userId="5d542c86-40b2-4e4f-ab37-dc2fab4fc46a" providerId="ADAL" clId="{4AF895B5-DD34-4082-A118-AF50D04F6E57}" dt="2021-11-23T20:32:33.202" v="296" actId="20577"/>
          <ac:spMkLst>
            <pc:docMk/>
            <pc:sldMk cId="3067003504" sldId="261"/>
            <ac:spMk id="2" creationId="{D5446148-0AE1-40FB-96E2-8CCB2BC50B89}"/>
          </ac:spMkLst>
        </pc:spChg>
        <pc:picChg chg="add mod">
          <ac:chgData name="Christoffer Østergaard Carstens" userId="5d542c86-40b2-4e4f-ab37-dc2fab4fc46a" providerId="ADAL" clId="{4AF895B5-DD34-4082-A118-AF50D04F6E57}" dt="2021-11-23T20:33:34.892" v="299" actId="1076"/>
          <ac:picMkLst>
            <pc:docMk/>
            <pc:sldMk cId="3067003504" sldId="261"/>
            <ac:picMk id="3074" creationId="{E72987D9-EB4A-4CA1-919E-FDF67829ECE2}"/>
          </ac:picMkLst>
        </pc:picChg>
      </pc:sldChg>
      <pc:sldChg chg="del">
        <pc:chgData name="Christoffer Østergaard Carstens" userId="5d542c86-40b2-4e4f-ab37-dc2fab4fc46a" providerId="ADAL" clId="{4AF895B5-DD34-4082-A118-AF50D04F6E57}" dt="2021-11-21T13:44:13.136" v="72" actId="47"/>
        <pc:sldMkLst>
          <pc:docMk/>
          <pc:sldMk cId="3992957565" sldId="321"/>
        </pc:sldMkLst>
      </pc:sldChg>
      <pc:sldChg chg="del">
        <pc:chgData name="Christoffer Østergaard Carstens" userId="5d542c86-40b2-4e4f-ab37-dc2fab4fc46a" providerId="ADAL" clId="{4AF895B5-DD34-4082-A118-AF50D04F6E57}" dt="2021-11-21T13:44:13.547" v="73" actId="47"/>
        <pc:sldMkLst>
          <pc:docMk/>
          <pc:sldMk cId="4129549024" sldId="322"/>
        </pc:sldMkLst>
      </pc:sldChg>
      <pc:sldChg chg="del">
        <pc:chgData name="Christoffer Østergaard Carstens" userId="5d542c86-40b2-4e4f-ab37-dc2fab4fc46a" providerId="ADAL" clId="{4AF895B5-DD34-4082-A118-AF50D04F6E57}" dt="2021-11-21T13:44:13.848" v="74" actId="47"/>
        <pc:sldMkLst>
          <pc:docMk/>
          <pc:sldMk cId="821810580" sldId="323"/>
        </pc:sldMkLst>
      </pc:sldChg>
      <pc:sldChg chg="del">
        <pc:chgData name="Christoffer Østergaard Carstens" userId="5d542c86-40b2-4e4f-ab37-dc2fab4fc46a" providerId="ADAL" clId="{4AF895B5-DD34-4082-A118-AF50D04F6E57}" dt="2021-11-21T13:44:15.581" v="83" actId="47"/>
        <pc:sldMkLst>
          <pc:docMk/>
          <pc:sldMk cId="4279304005" sldId="324"/>
        </pc:sldMkLst>
      </pc:sldChg>
      <pc:sldChg chg="del">
        <pc:chgData name="Christoffer Østergaard Carstens" userId="5d542c86-40b2-4e4f-ab37-dc2fab4fc46a" providerId="ADAL" clId="{4AF895B5-DD34-4082-A118-AF50D04F6E57}" dt="2021-11-21T13:44:13.985" v="75" actId="47"/>
        <pc:sldMkLst>
          <pc:docMk/>
          <pc:sldMk cId="328524181" sldId="328"/>
        </pc:sldMkLst>
      </pc:sldChg>
      <pc:sldChg chg="del">
        <pc:chgData name="Christoffer Østergaard Carstens" userId="5d542c86-40b2-4e4f-ab37-dc2fab4fc46a" providerId="ADAL" clId="{4AF895B5-DD34-4082-A118-AF50D04F6E57}" dt="2021-11-21T13:44:15.887" v="84" actId="47"/>
        <pc:sldMkLst>
          <pc:docMk/>
          <pc:sldMk cId="693298787" sldId="329"/>
        </pc:sldMkLst>
      </pc:sldChg>
      <pc:sldChg chg="del">
        <pc:chgData name="Christoffer Østergaard Carstens" userId="5d542c86-40b2-4e4f-ab37-dc2fab4fc46a" providerId="ADAL" clId="{4AF895B5-DD34-4082-A118-AF50D04F6E57}" dt="2021-11-21T13:44:16.316" v="86" actId="47"/>
        <pc:sldMkLst>
          <pc:docMk/>
          <pc:sldMk cId="1237060144" sldId="331"/>
        </pc:sldMkLst>
      </pc:sldChg>
      <pc:sldChg chg="del">
        <pc:chgData name="Christoffer Østergaard Carstens" userId="5d542c86-40b2-4e4f-ab37-dc2fab4fc46a" providerId="ADAL" clId="{4AF895B5-DD34-4082-A118-AF50D04F6E57}" dt="2021-11-21T13:44:15.997" v="85" actId="47"/>
        <pc:sldMkLst>
          <pc:docMk/>
          <pc:sldMk cId="3183954214" sldId="332"/>
        </pc:sldMkLst>
      </pc:sldChg>
      <pc:sldChg chg="del">
        <pc:chgData name="Christoffer Østergaard Carstens" userId="5d542c86-40b2-4e4f-ab37-dc2fab4fc46a" providerId="ADAL" clId="{4AF895B5-DD34-4082-A118-AF50D04F6E57}" dt="2021-11-21T13:44:16.698" v="87" actId="47"/>
        <pc:sldMkLst>
          <pc:docMk/>
          <pc:sldMk cId="856054440" sldId="333"/>
        </pc:sldMkLst>
      </pc:sldChg>
      <pc:sldChg chg="del">
        <pc:chgData name="Christoffer Østergaard Carstens" userId="5d542c86-40b2-4e4f-ab37-dc2fab4fc46a" providerId="ADAL" clId="{4AF895B5-DD34-4082-A118-AF50D04F6E57}" dt="2021-11-21T13:44:17.083" v="89" actId="47"/>
        <pc:sldMkLst>
          <pc:docMk/>
          <pc:sldMk cId="2699599254" sldId="335"/>
        </pc:sldMkLst>
      </pc:sldChg>
      <pc:sldChg chg="del">
        <pc:chgData name="Christoffer Østergaard Carstens" userId="5d542c86-40b2-4e4f-ab37-dc2fab4fc46a" providerId="ADAL" clId="{4AF895B5-DD34-4082-A118-AF50D04F6E57}" dt="2021-11-21T13:44:17.434" v="90" actId="47"/>
        <pc:sldMkLst>
          <pc:docMk/>
          <pc:sldMk cId="2403565113" sldId="336"/>
        </pc:sldMkLst>
      </pc:sldChg>
      <pc:sldChg chg="del">
        <pc:chgData name="Christoffer Østergaard Carstens" userId="5d542c86-40b2-4e4f-ab37-dc2fab4fc46a" providerId="ADAL" clId="{4AF895B5-DD34-4082-A118-AF50D04F6E57}" dt="2021-11-21T13:44:17.712" v="91" actId="47"/>
        <pc:sldMkLst>
          <pc:docMk/>
          <pc:sldMk cId="2744990540" sldId="337"/>
        </pc:sldMkLst>
      </pc:sldChg>
      <pc:sldChg chg="del">
        <pc:chgData name="Christoffer Østergaard Carstens" userId="5d542c86-40b2-4e4f-ab37-dc2fab4fc46a" providerId="ADAL" clId="{4AF895B5-DD34-4082-A118-AF50D04F6E57}" dt="2021-11-21T13:44:17.899" v="92" actId="47"/>
        <pc:sldMkLst>
          <pc:docMk/>
          <pc:sldMk cId="3579191169" sldId="338"/>
        </pc:sldMkLst>
      </pc:sldChg>
      <pc:sldChg chg="del">
        <pc:chgData name="Christoffer Østergaard Carstens" userId="5d542c86-40b2-4e4f-ab37-dc2fab4fc46a" providerId="ADAL" clId="{4AF895B5-DD34-4082-A118-AF50D04F6E57}" dt="2021-11-21T13:44:18.113" v="93" actId="47"/>
        <pc:sldMkLst>
          <pc:docMk/>
          <pc:sldMk cId="3985356875" sldId="340"/>
        </pc:sldMkLst>
      </pc:sldChg>
      <pc:sldChg chg="del">
        <pc:chgData name="Christoffer Østergaard Carstens" userId="5d542c86-40b2-4e4f-ab37-dc2fab4fc46a" providerId="ADAL" clId="{4AF895B5-DD34-4082-A118-AF50D04F6E57}" dt="2021-11-21T13:44:14.219" v="76" actId="47"/>
        <pc:sldMkLst>
          <pc:docMk/>
          <pc:sldMk cId="180325414" sldId="342"/>
        </pc:sldMkLst>
      </pc:sldChg>
      <pc:sldChg chg="del">
        <pc:chgData name="Christoffer Østergaard Carstens" userId="5d542c86-40b2-4e4f-ab37-dc2fab4fc46a" providerId="ADAL" clId="{4AF895B5-DD34-4082-A118-AF50D04F6E57}" dt="2021-11-21T13:44:14.407" v="77" actId="47"/>
        <pc:sldMkLst>
          <pc:docMk/>
          <pc:sldMk cId="27210458" sldId="343"/>
        </pc:sldMkLst>
      </pc:sldChg>
      <pc:sldChg chg="del">
        <pc:chgData name="Christoffer Østergaard Carstens" userId="5d542c86-40b2-4e4f-ab37-dc2fab4fc46a" providerId="ADAL" clId="{4AF895B5-DD34-4082-A118-AF50D04F6E57}" dt="2021-11-21T13:44:14.567" v="78" actId="47"/>
        <pc:sldMkLst>
          <pc:docMk/>
          <pc:sldMk cId="4168236083" sldId="344"/>
        </pc:sldMkLst>
      </pc:sldChg>
      <pc:sldChg chg="del">
        <pc:chgData name="Christoffer Østergaard Carstens" userId="5d542c86-40b2-4e4f-ab37-dc2fab4fc46a" providerId="ADAL" clId="{4AF895B5-DD34-4082-A118-AF50D04F6E57}" dt="2021-11-21T13:44:14.684" v="79" actId="47"/>
        <pc:sldMkLst>
          <pc:docMk/>
          <pc:sldMk cId="2169503328" sldId="345"/>
        </pc:sldMkLst>
      </pc:sldChg>
      <pc:sldChg chg="del">
        <pc:chgData name="Christoffer Østergaard Carstens" userId="5d542c86-40b2-4e4f-ab37-dc2fab4fc46a" providerId="ADAL" clId="{4AF895B5-DD34-4082-A118-AF50D04F6E57}" dt="2021-11-21T13:44:14.915" v="80" actId="47"/>
        <pc:sldMkLst>
          <pc:docMk/>
          <pc:sldMk cId="2945622321" sldId="346"/>
        </pc:sldMkLst>
      </pc:sldChg>
      <pc:sldChg chg="del">
        <pc:chgData name="Christoffer Østergaard Carstens" userId="5d542c86-40b2-4e4f-ab37-dc2fab4fc46a" providerId="ADAL" clId="{4AF895B5-DD34-4082-A118-AF50D04F6E57}" dt="2021-11-21T13:44:15.055" v="81" actId="47"/>
        <pc:sldMkLst>
          <pc:docMk/>
          <pc:sldMk cId="3652417807" sldId="347"/>
        </pc:sldMkLst>
      </pc:sldChg>
      <pc:sldChg chg="del">
        <pc:chgData name="Christoffer Østergaard Carstens" userId="5d542c86-40b2-4e4f-ab37-dc2fab4fc46a" providerId="ADAL" clId="{4AF895B5-DD34-4082-A118-AF50D04F6E57}" dt="2021-11-21T13:44:15.234" v="82" actId="47"/>
        <pc:sldMkLst>
          <pc:docMk/>
          <pc:sldMk cId="3295705058" sldId="348"/>
        </pc:sldMkLst>
      </pc:sldChg>
      <pc:sldChg chg="del">
        <pc:chgData name="Christoffer Østergaard Carstens" userId="5d542c86-40b2-4e4f-ab37-dc2fab4fc46a" providerId="ADAL" clId="{4AF895B5-DD34-4082-A118-AF50D04F6E57}" dt="2021-11-21T13:44:16.886" v="88" actId="47"/>
        <pc:sldMkLst>
          <pc:docMk/>
          <pc:sldMk cId="4065081415" sldId="349"/>
        </pc:sldMkLst>
      </pc:sldChg>
      <pc:sldChg chg="del">
        <pc:chgData name="Christoffer Østergaard Carstens" userId="5d542c86-40b2-4e4f-ab37-dc2fab4fc46a" providerId="ADAL" clId="{4AF895B5-DD34-4082-A118-AF50D04F6E57}" dt="2021-11-21T13:44:18.892" v="94" actId="47"/>
        <pc:sldMkLst>
          <pc:docMk/>
          <pc:sldMk cId="3008486628" sldId="350"/>
        </pc:sldMkLst>
      </pc:sldChg>
      <pc:sldChg chg="del">
        <pc:chgData name="Christoffer Østergaard Carstens" userId="5d542c86-40b2-4e4f-ab37-dc2fab4fc46a" providerId="ADAL" clId="{4AF895B5-DD34-4082-A118-AF50D04F6E57}" dt="2021-11-21T13:44:19.198" v="95" actId="47"/>
        <pc:sldMkLst>
          <pc:docMk/>
          <pc:sldMk cId="257184206" sldId="351"/>
        </pc:sldMkLst>
      </pc:sldChg>
    </pc:docChg>
  </pc:docChgLst>
  <pc:docChgLst>
    <pc:chgData name="Christoffer Østergaard Carstens" userId="5d542c86-40b2-4e4f-ab37-dc2fab4fc46a" providerId="ADAL" clId="{D4F03DD0-6E84-4B3D-84E2-98E0C6F024F1}"/>
    <pc:docChg chg="undo custSel addSld delSld modSld sldOrd">
      <pc:chgData name="Christoffer Østergaard Carstens" userId="5d542c86-40b2-4e4f-ab37-dc2fab4fc46a" providerId="ADAL" clId="{D4F03DD0-6E84-4B3D-84E2-98E0C6F024F1}" dt="2022-10-04T09:05:53.401" v="1259" actId="15"/>
      <pc:docMkLst>
        <pc:docMk/>
      </pc:docMkLst>
      <pc:sldChg chg="add setBg">
        <pc:chgData name="Christoffer Østergaard Carstens" userId="5d542c86-40b2-4e4f-ab37-dc2fab4fc46a" providerId="ADAL" clId="{D4F03DD0-6E84-4B3D-84E2-98E0C6F024F1}" dt="2022-10-02T18:58:35.990" v="982"/>
        <pc:sldMkLst>
          <pc:docMk/>
          <pc:sldMk cId="2275460968" sldId="256"/>
        </pc:sldMkLst>
      </pc:sldChg>
      <pc:sldChg chg="del">
        <pc:chgData name="Christoffer Østergaard Carstens" userId="5d542c86-40b2-4e4f-ab37-dc2fab4fc46a" providerId="ADAL" clId="{D4F03DD0-6E84-4B3D-84E2-98E0C6F024F1}" dt="2022-10-02T18:57:52.375" v="971" actId="47"/>
        <pc:sldMkLst>
          <pc:docMk/>
          <pc:sldMk cId="3691197317" sldId="256"/>
        </pc:sldMkLst>
      </pc:sldChg>
      <pc:sldChg chg="add setBg">
        <pc:chgData name="Christoffer Østergaard Carstens" userId="5d542c86-40b2-4e4f-ab37-dc2fab4fc46a" providerId="ADAL" clId="{D4F03DD0-6E84-4B3D-84E2-98E0C6F024F1}" dt="2022-10-02T18:58:35.990" v="982"/>
        <pc:sldMkLst>
          <pc:docMk/>
          <pc:sldMk cId="3522218593" sldId="257"/>
        </pc:sldMkLst>
      </pc:sldChg>
      <pc:sldChg chg="add setBg">
        <pc:chgData name="Christoffer Østergaard Carstens" userId="5d542c86-40b2-4e4f-ab37-dc2fab4fc46a" providerId="ADAL" clId="{D4F03DD0-6E84-4B3D-84E2-98E0C6F024F1}" dt="2022-10-02T18:58:35.990" v="982"/>
        <pc:sldMkLst>
          <pc:docMk/>
          <pc:sldMk cId="868653842" sldId="258"/>
        </pc:sldMkLst>
      </pc:sldChg>
      <pc:sldChg chg="add">
        <pc:chgData name="Christoffer Østergaard Carstens" userId="5d542c86-40b2-4e4f-ab37-dc2fab4fc46a" providerId="ADAL" clId="{D4F03DD0-6E84-4B3D-84E2-98E0C6F024F1}" dt="2022-10-02T18:58:35.990" v="982"/>
        <pc:sldMkLst>
          <pc:docMk/>
          <pc:sldMk cId="1161364741" sldId="259"/>
        </pc:sldMkLst>
      </pc:sldChg>
      <pc:sldChg chg="modSp add">
        <pc:chgData name="Christoffer Østergaard Carstens" userId="5d542c86-40b2-4e4f-ab37-dc2fab4fc46a" providerId="ADAL" clId="{D4F03DD0-6E84-4B3D-84E2-98E0C6F024F1}" dt="2022-10-04T09:04:48.401" v="1236" actId="20577"/>
        <pc:sldMkLst>
          <pc:docMk/>
          <pc:sldMk cId="3211933251" sldId="260"/>
        </pc:sldMkLst>
        <pc:graphicFrameChg chg="mod">
          <ac:chgData name="Christoffer Østergaard Carstens" userId="5d542c86-40b2-4e4f-ab37-dc2fab4fc46a" providerId="ADAL" clId="{D4F03DD0-6E84-4B3D-84E2-98E0C6F024F1}" dt="2022-10-04T09:04:48.401" v="1236" actId="20577"/>
          <ac:graphicFrameMkLst>
            <pc:docMk/>
            <pc:sldMk cId="3211933251" sldId="260"/>
            <ac:graphicFrameMk id="18" creationId="{BA50A68E-7797-1A6D-6BA7-BF0C708327F9}"/>
          </ac:graphicFrameMkLst>
        </pc:graphicFrameChg>
      </pc:sldChg>
      <pc:sldChg chg="add setBg">
        <pc:chgData name="Christoffer Østergaard Carstens" userId="5d542c86-40b2-4e4f-ab37-dc2fab4fc46a" providerId="ADAL" clId="{D4F03DD0-6E84-4B3D-84E2-98E0C6F024F1}" dt="2022-10-02T18:58:35.990" v="982"/>
        <pc:sldMkLst>
          <pc:docMk/>
          <pc:sldMk cId="1281131128" sldId="262"/>
        </pc:sldMkLst>
      </pc:sldChg>
      <pc:sldChg chg="modSp add mod">
        <pc:chgData name="Christoffer Østergaard Carstens" userId="5d542c86-40b2-4e4f-ab37-dc2fab4fc46a" providerId="ADAL" clId="{D4F03DD0-6E84-4B3D-84E2-98E0C6F024F1}" dt="2022-10-04T09:05:05.935" v="1257" actId="20577"/>
        <pc:sldMkLst>
          <pc:docMk/>
          <pc:sldMk cId="1339154732" sldId="264"/>
        </pc:sldMkLst>
        <pc:spChg chg="mod">
          <ac:chgData name="Christoffer Østergaard Carstens" userId="5d542c86-40b2-4e4f-ab37-dc2fab4fc46a" providerId="ADAL" clId="{D4F03DD0-6E84-4B3D-84E2-98E0C6F024F1}" dt="2022-10-04T09:04:40.261" v="1217" actId="20577"/>
          <ac:spMkLst>
            <pc:docMk/>
            <pc:sldMk cId="1339154732" sldId="264"/>
            <ac:spMk id="2" creationId="{00000000-0000-0000-0000-000000000000}"/>
          </ac:spMkLst>
        </pc:spChg>
        <pc:spChg chg="mod">
          <ac:chgData name="Christoffer Østergaard Carstens" userId="5d542c86-40b2-4e4f-ab37-dc2fab4fc46a" providerId="ADAL" clId="{D4F03DD0-6E84-4B3D-84E2-98E0C6F024F1}" dt="2022-10-04T09:05:05.935" v="1257" actId="20577"/>
          <ac:spMkLst>
            <pc:docMk/>
            <pc:sldMk cId="1339154732" sldId="264"/>
            <ac:spMk id="3" creationId="{00000000-0000-0000-0000-000000000000}"/>
          </ac:spMkLst>
        </pc:spChg>
      </pc:sldChg>
      <pc:sldChg chg="add setBg">
        <pc:chgData name="Christoffer Østergaard Carstens" userId="5d542c86-40b2-4e4f-ab37-dc2fab4fc46a" providerId="ADAL" clId="{D4F03DD0-6E84-4B3D-84E2-98E0C6F024F1}" dt="2022-10-02T18:58:35.990" v="982"/>
        <pc:sldMkLst>
          <pc:docMk/>
          <pc:sldMk cId="1597987861" sldId="266"/>
        </pc:sldMkLst>
      </pc:sldChg>
      <pc:sldChg chg="add setBg">
        <pc:chgData name="Christoffer Østergaard Carstens" userId="5d542c86-40b2-4e4f-ab37-dc2fab4fc46a" providerId="ADAL" clId="{D4F03DD0-6E84-4B3D-84E2-98E0C6F024F1}" dt="2022-10-02T18:58:35.990" v="982"/>
        <pc:sldMkLst>
          <pc:docMk/>
          <pc:sldMk cId="547945393" sldId="268"/>
        </pc:sldMkLst>
      </pc:sldChg>
      <pc:sldChg chg="modSp add mod setBg">
        <pc:chgData name="Christoffer Østergaard Carstens" userId="5d542c86-40b2-4e4f-ab37-dc2fab4fc46a" providerId="ADAL" clId="{D4F03DD0-6E84-4B3D-84E2-98E0C6F024F1}" dt="2022-10-04T09:05:53.401" v="1259" actId="15"/>
        <pc:sldMkLst>
          <pc:docMk/>
          <pc:sldMk cId="2711064277" sldId="269"/>
        </pc:sldMkLst>
        <pc:spChg chg="mod">
          <ac:chgData name="Christoffer Østergaard Carstens" userId="5d542c86-40b2-4e4f-ab37-dc2fab4fc46a" providerId="ADAL" clId="{D4F03DD0-6E84-4B3D-84E2-98E0C6F024F1}" dt="2022-10-04T09:05:53.401" v="1259" actId="15"/>
          <ac:spMkLst>
            <pc:docMk/>
            <pc:sldMk cId="2711064277" sldId="269"/>
            <ac:spMk id="3" creationId="{00000000-0000-0000-0000-000000000000}"/>
          </ac:spMkLst>
        </pc:spChg>
      </pc:sldChg>
      <pc:sldChg chg="add setBg">
        <pc:chgData name="Christoffer Østergaard Carstens" userId="5d542c86-40b2-4e4f-ab37-dc2fab4fc46a" providerId="ADAL" clId="{D4F03DD0-6E84-4B3D-84E2-98E0C6F024F1}" dt="2022-10-02T18:58:35.990" v="982"/>
        <pc:sldMkLst>
          <pc:docMk/>
          <pc:sldMk cId="733091956" sldId="272"/>
        </pc:sldMkLst>
      </pc:sldChg>
      <pc:sldChg chg="add">
        <pc:chgData name="Christoffer Østergaard Carstens" userId="5d542c86-40b2-4e4f-ab37-dc2fab4fc46a" providerId="ADAL" clId="{D4F03DD0-6E84-4B3D-84E2-98E0C6F024F1}" dt="2022-10-02T18:58:35.990" v="982"/>
        <pc:sldMkLst>
          <pc:docMk/>
          <pc:sldMk cId="3840241073" sldId="273"/>
        </pc:sldMkLst>
      </pc:sldChg>
      <pc:sldChg chg="add del">
        <pc:chgData name="Christoffer Østergaard Carstens" userId="5d542c86-40b2-4e4f-ab37-dc2fab4fc46a" providerId="ADAL" clId="{D4F03DD0-6E84-4B3D-84E2-98E0C6F024F1}" dt="2022-10-02T18:59:15.422" v="987" actId="47"/>
        <pc:sldMkLst>
          <pc:docMk/>
          <pc:sldMk cId="2124965495" sldId="274"/>
        </pc:sldMkLst>
      </pc:sldChg>
      <pc:sldChg chg="add del">
        <pc:chgData name="Christoffer Østergaard Carstens" userId="5d542c86-40b2-4e4f-ab37-dc2fab4fc46a" providerId="ADAL" clId="{D4F03DD0-6E84-4B3D-84E2-98E0C6F024F1}" dt="2022-10-02T18:59:16.031" v="988" actId="47"/>
        <pc:sldMkLst>
          <pc:docMk/>
          <pc:sldMk cId="3663596542" sldId="275"/>
        </pc:sldMkLst>
      </pc:sldChg>
      <pc:sldChg chg="add del">
        <pc:chgData name="Christoffer Østergaard Carstens" userId="5d542c86-40b2-4e4f-ab37-dc2fab4fc46a" providerId="ADAL" clId="{D4F03DD0-6E84-4B3D-84E2-98E0C6F024F1}" dt="2022-10-02T18:59:16.421" v="989" actId="47"/>
        <pc:sldMkLst>
          <pc:docMk/>
          <pc:sldMk cId="1324720373" sldId="276"/>
        </pc:sldMkLst>
      </pc:sldChg>
      <pc:sldChg chg="add del">
        <pc:chgData name="Christoffer Østergaard Carstens" userId="5d542c86-40b2-4e4f-ab37-dc2fab4fc46a" providerId="ADAL" clId="{D4F03DD0-6E84-4B3D-84E2-98E0C6F024F1}" dt="2022-10-02T18:59:16.809" v="990" actId="47"/>
        <pc:sldMkLst>
          <pc:docMk/>
          <pc:sldMk cId="1939059433" sldId="277"/>
        </pc:sldMkLst>
      </pc:sldChg>
      <pc:sldChg chg="add del">
        <pc:chgData name="Christoffer Østergaard Carstens" userId="5d542c86-40b2-4e4f-ab37-dc2fab4fc46a" providerId="ADAL" clId="{D4F03DD0-6E84-4B3D-84E2-98E0C6F024F1}" dt="2022-10-02T18:59:17.986" v="991" actId="47"/>
        <pc:sldMkLst>
          <pc:docMk/>
          <pc:sldMk cId="1009388798" sldId="278"/>
        </pc:sldMkLst>
      </pc:sldChg>
      <pc:sldChg chg="add del">
        <pc:chgData name="Christoffer Østergaard Carstens" userId="5d542c86-40b2-4e4f-ab37-dc2fab4fc46a" providerId="ADAL" clId="{D4F03DD0-6E84-4B3D-84E2-98E0C6F024F1}" dt="2022-10-02T18:59:18.517" v="992" actId="47"/>
        <pc:sldMkLst>
          <pc:docMk/>
          <pc:sldMk cId="3216716844" sldId="279"/>
        </pc:sldMkLst>
      </pc:sldChg>
      <pc:sldChg chg="add del setBg">
        <pc:chgData name="Christoffer Østergaard Carstens" userId="5d542c86-40b2-4e4f-ab37-dc2fab4fc46a" providerId="ADAL" clId="{D4F03DD0-6E84-4B3D-84E2-98E0C6F024F1}" dt="2022-10-02T18:59:19.192" v="993" actId="47"/>
        <pc:sldMkLst>
          <pc:docMk/>
          <pc:sldMk cId="54929530" sldId="280"/>
        </pc:sldMkLst>
      </pc:sldChg>
      <pc:sldChg chg="add del setBg">
        <pc:chgData name="Christoffer Østergaard Carstens" userId="5d542c86-40b2-4e4f-ab37-dc2fab4fc46a" providerId="ADAL" clId="{D4F03DD0-6E84-4B3D-84E2-98E0C6F024F1}" dt="2022-10-02T18:59:19.853" v="994" actId="47"/>
        <pc:sldMkLst>
          <pc:docMk/>
          <pc:sldMk cId="1115297160" sldId="281"/>
        </pc:sldMkLst>
      </pc:sldChg>
      <pc:sldChg chg="modSp add mod setBg">
        <pc:chgData name="Christoffer Østergaard Carstens" userId="5d542c86-40b2-4e4f-ab37-dc2fab4fc46a" providerId="ADAL" clId="{D4F03DD0-6E84-4B3D-84E2-98E0C6F024F1}" dt="2022-10-04T09:01:55.095" v="1183" actId="15"/>
        <pc:sldMkLst>
          <pc:docMk/>
          <pc:sldMk cId="1343167985" sldId="282"/>
        </pc:sldMkLst>
        <pc:spChg chg="mod">
          <ac:chgData name="Christoffer Østergaard Carstens" userId="5d542c86-40b2-4e4f-ab37-dc2fab4fc46a" providerId="ADAL" clId="{D4F03DD0-6E84-4B3D-84E2-98E0C6F024F1}" dt="2022-10-04T09:01:55.095" v="1183" actId="15"/>
          <ac:spMkLst>
            <pc:docMk/>
            <pc:sldMk cId="1343167985" sldId="282"/>
            <ac:spMk id="4" creationId="{809130B5-E672-4E17-BCCE-CC025E1B43A9}"/>
          </ac:spMkLst>
        </pc:spChg>
      </pc:sldChg>
      <pc:sldChg chg="del">
        <pc:chgData name="Christoffer Østergaard Carstens" userId="5d542c86-40b2-4e4f-ab37-dc2fab4fc46a" providerId="ADAL" clId="{D4F03DD0-6E84-4B3D-84E2-98E0C6F024F1}" dt="2022-10-02T18:57:53.090" v="972" actId="47"/>
        <pc:sldMkLst>
          <pc:docMk/>
          <pc:sldMk cId="1286056024" sldId="320"/>
        </pc:sldMkLst>
      </pc:sldChg>
      <pc:sldChg chg="modSp del mod">
        <pc:chgData name="Christoffer Østergaard Carstens" userId="5d542c86-40b2-4e4f-ab37-dc2fab4fc46a" providerId="ADAL" clId="{D4F03DD0-6E84-4B3D-84E2-98E0C6F024F1}" dt="2022-10-02T18:57:53.468" v="973" actId="47"/>
        <pc:sldMkLst>
          <pc:docMk/>
          <pc:sldMk cId="1582324832" sldId="321"/>
        </pc:sldMkLst>
        <pc:spChg chg="mod">
          <ac:chgData name="Christoffer Østergaard Carstens" userId="5d542c86-40b2-4e4f-ab37-dc2fab4fc46a" providerId="ADAL" clId="{D4F03DD0-6E84-4B3D-84E2-98E0C6F024F1}" dt="2022-09-30T07:10:59.902" v="395" actId="20577"/>
          <ac:spMkLst>
            <pc:docMk/>
            <pc:sldMk cId="1582324832" sldId="321"/>
            <ac:spMk id="3" creationId="{00000000-0000-0000-0000-000000000000}"/>
          </ac:spMkLst>
        </pc:spChg>
      </pc:sldChg>
      <pc:sldChg chg="del">
        <pc:chgData name="Christoffer Østergaard Carstens" userId="5d542c86-40b2-4e4f-ab37-dc2fab4fc46a" providerId="ADAL" clId="{D4F03DD0-6E84-4B3D-84E2-98E0C6F024F1}" dt="2022-09-30T07:11:10.379" v="396" actId="47"/>
        <pc:sldMkLst>
          <pc:docMk/>
          <pc:sldMk cId="1838492423" sldId="322"/>
        </pc:sldMkLst>
      </pc:sldChg>
      <pc:sldChg chg="modSp del mod">
        <pc:chgData name="Christoffer Østergaard Carstens" userId="5d542c86-40b2-4e4f-ab37-dc2fab4fc46a" providerId="ADAL" clId="{D4F03DD0-6E84-4B3D-84E2-98E0C6F024F1}" dt="2022-10-02T18:57:53.688" v="974" actId="47"/>
        <pc:sldMkLst>
          <pc:docMk/>
          <pc:sldMk cId="2783823756" sldId="323"/>
        </pc:sldMkLst>
        <pc:spChg chg="mod">
          <ac:chgData name="Christoffer Østergaard Carstens" userId="5d542c86-40b2-4e4f-ab37-dc2fab4fc46a" providerId="ADAL" clId="{D4F03DD0-6E84-4B3D-84E2-98E0C6F024F1}" dt="2022-09-30T07:11:45.182" v="417" actId="20577"/>
          <ac:spMkLst>
            <pc:docMk/>
            <pc:sldMk cId="2783823756" sldId="323"/>
            <ac:spMk id="3" creationId="{00000000-0000-0000-0000-000000000000}"/>
          </ac:spMkLst>
        </pc:spChg>
      </pc:sldChg>
      <pc:sldChg chg="del">
        <pc:chgData name="Christoffer Østergaard Carstens" userId="5d542c86-40b2-4e4f-ab37-dc2fab4fc46a" providerId="ADAL" clId="{D4F03DD0-6E84-4B3D-84E2-98E0C6F024F1}" dt="2022-10-02T18:57:53.962" v="975" actId="47"/>
        <pc:sldMkLst>
          <pc:docMk/>
          <pc:sldMk cId="1664098664" sldId="324"/>
        </pc:sldMkLst>
      </pc:sldChg>
      <pc:sldChg chg="del">
        <pc:chgData name="Christoffer Østergaard Carstens" userId="5d542c86-40b2-4e4f-ab37-dc2fab4fc46a" providerId="ADAL" clId="{D4F03DD0-6E84-4B3D-84E2-98E0C6F024F1}" dt="2022-10-02T18:57:54.405" v="976" actId="47"/>
        <pc:sldMkLst>
          <pc:docMk/>
          <pc:sldMk cId="2499972289" sldId="325"/>
        </pc:sldMkLst>
      </pc:sldChg>
      <pc:sldChg chg="modSp del modAnim">
        <pc:chgData name="Christoffer Østergaard Carstens" userId="5d542c86-40b2-4e4f-ab37-dc2fab4fc46a" providerId="ADAL" clId="{D4F03DD0-6E84-4B3D-84E2-98E0C6F024F1}" dt="2022-10-02T18:57:54.673" v="977" actId="47"/>
        <pc:sldMkLst>
          <pc:docMk/>
          <pc:sldMk cId="1019887711" sldId="326"/>
        </pc:sldMkLst>
        <pc:spChg chg="mod">
          <ac:chgData name="Christoffer Østergaard Carstens" userId="5d542c86-40b2-4e4f-ab37-dc2fab4fc46a" providerId="ADAL" clId="{D4F03DD0-6E84-4B3D-84E2-98E0C6F024F1}" dt="2022-09-30T07:13:33.599" v="561" actId="313"/>
          <ac:spMkLst>
            <pc:docMk/>
            <pc:sldMk cId="1019887711" sldId="326"/>
            <ac:spMk id="3" creationId="{00000000-0000-0000-0000-000000000000}"/>
          </ac:spMkLst>
        </pc:spChg>
      </pc:sldChg>
      <pc:sldChg chg="modSp del modAnim">
        <pc:chgData name="Christoffer Østergaard Carstens" userId="5d542c86-40b2-4e4f-ab37-dc2fab4fc46a" providerId="ADAL" clId="{D4F03DD0-6E84-4B3D-84E2-98E0C6F024F1}" dt="2022-10-02T18:57:54.928" v="978" actId="47"/>
        <pc:sldMkLst>
          <pc:docMk/>
          <pc:sldMk cId="3158178472" sldId="327"/>
        </pc:sldMkLst>
        <pc:spChg chg="mod">
          <ac:chgData name="Christoffer Østergaard Carstens" userId="5d542c86-40b2-4e4f-ab37-dc2fab4fc46a" providerId="ADAL" clId="{D4F03DD0-6E84-4B3D-84E2-98E0C6F024F1}" dt="2022-09-30T07:14:32.644" v="576" actId="20577"/>
          <ac:spMkLst>
            <pc:docMk/>
            <pc:sldMk cId="3158178472" sldId="327"/>
            <ac:spMk id="3" creationId="{00000000-0000-0000-0000-000000000000}"/>
          </ac:spMkLst>
        </pc:spChg>
      </pc:sldChg>
      <pc:sldChg chg="addSp delSp modSp new mod setBg addAnim delAnim modAnim setClrOvrMap">
        <pc:chgData name="Christoffer Østergaard Carstens" userId="5d542c86-40b2-4e4f-ab37-dc2fab4fc46a" providerId="ADAL" clId="{D4F03DD0-6E84-4B3D-84E2-98E0C6F024F1}" dt="2022-09-30T07:15:08.898" v="586"/>
        <pc:sldMkLst>
          <pc:docMk/>
          <pc:sldMk cId="3791852688" sldId="328"/>
        </pc:sldMkLst>
        <pc:spChg chg="mod">
          <ac:chgData name="Christoffer Østergaard Carstens" userId="5d542c86-40b2-4e4f-ab37-dc2fab4fc46a" providerId="ADAL" clId="{D4F03DD0-6E84-4B3D-84E2-98E0C6F024F1}" dt="2022-09-30T07:14:49.191" v="581" actId="26606"/>
          <ac:spMkLst>
            <pc:docMk/>
            <pc:sldMk cId="3791852688" sldId="328"/>
            <ac:spMk id="2" creationId="{13647779-7500-4F93-9B7F-1F3C5D8408C5}"/>
          </ac:spMkLst>
        </pc:spChg>
        <pc:spChg chg="mod">
          <ac:chgData name="Christoffer Østergaard Carstens" userId="5d542c86-40b2-4e4f-ab37-dc2fab4fc46a" providerId="ADAL" clId="{D4F03DD0-6E84-4B3D-84E2-98E0C6F024F1}" dt="2022-09-30T07:14:49.191" v="581" actId="26606"/>
          <ac:spMkLst>
            <pc:docMk/>
            <pc:sldMk cId="3791852688" sldId="328"/>
            <ac:spMk id="3" creationId="{F54DBD3D-C1D6-4799-823D-8B74F225A58B}"/>
          </ac:spMkLst>
        </pc:spChg>
        <pc:spChg chg="add del">
          <ac:chgData name="Christoffer Østergaard Carstens" userId="5d542c86-40b2-4e4f-ab37-dc2fab4fc46a" providerId="ADAL" clId="{D4F03DD0-6E84-4B3D-84E2-98E0C6F024F1}" dt="2022-09-30T07:14:49.188" v="580" actId="26606"/>
          <ac:spMkLst>
            <pc:docMk/>
            <pc:sldMk cId="3791852688" sldId="328"/>
            <ac:spMk id="9" creationId="{E49CC64F-7275-4E33-961B-0C5CDC439875}"/>
          </ac:spMkLst>
        </pc:spChg>
        <pc:spChg chg="add">
          <ac:chgData name="Christoffer Østergaard Carstens" userId="5d542c86-40b2-4e4f-ab37-dc2fab4fc46a" providerId="ADAL" clId="{D4F03DD0-6E84-4B3D-84E2-98E0C6F024F1}" dt="2022-09-30T07:14:49.191" v="581" actId="26606"/>
          <ac:spMkLst>
            <pc:docMk/>
            <pc:sldMk cId="3791852688" sldId="328"/>
            <ac:spMk id="11" creationId="{007891EC-4501-44ED-A8C8-B11B6DB767AB}"/>
          </ac:spMkLst>
        </pc:spChg>
        <pc:spChg chg="add">
          <ac:chgData name="Christoffer Østergaard Carstens" userId="5d542c86-40b2-4e4f-ab37-dc2fab4fc46a" providerId="ADAL" clId="{D4F03DD0-6E84-4B3D-84E2-98E0C6F024F1}" dt="2022-09-30T07:14:49.191" v="581" actId="26606"/>
          <ac:spMkLst>
            <pc:docMk/>
            <pc:sldMk cId="3791852688" sldId="328"/>
            <ac:spMk id="12" creationId="{C1DD1A8A-57D5-4A81-AD04-532B043C5611}"/>
          </ac:spMkLst>
        </pc:spChg>
        <pc:picChg chg="add del">
          <ac:chgData name="Christoffer Østergaard Carstens" userId="5d542c86-40b2-4e4f-ab37-dc2fab4fc46a" providerId="ADAL" clId="{D4F03DD0-6E84-4B3D-84E2-98E0C6F024F1}" dt="2022-09-30T07:14:49.188" v="580" actId="26606"/>
          <ac:picMkLst>
            <pc:docMk/>
            <pc:sldMk cId="3791852688" sldId="328"/>
            <ac:picMk id="5" creationId="{28BB7A21-6615-0046-0BE1-85CCB40A2A6D}"/>
          </ac:picMkLst>
        </pc:picChg>
        <pc:picChg chg="add">
          <ac:chgData name="Christoffer Østergaard Carstens" userId="5d542c86-40b2-4e4f-ab37-dc2fab4fc46a" providerId="ADAL" clId="{D4F03DD0-6E84-4B3D-84E2-98E0C6F024F1}" dt="2022-09-30T07:14:49.191" v="581" actId="26606"/>
          <ac:picMkLst>
            <pc:docMk/>
            <pc:sldMk cId="3791852688" sldId="328"/>
            <ac:picMk id="13" creationId="{7C4CB531-1E9D-4FB7-A2A8-A69A2C473403}"/>
          </ac:picMkLst>
        </pc:picChg>
      </pc:sldChg>
      <pc:sldChg chg="modSp new mod">
        <pc:chgData name="Christoffer Østergaard Carstens" userId="5d542c86-40b2-4e4f-ab37-dc2fab4fc46a" providerId="ADAL" clId="{D4F03DD0-6E84-4B3D-84E2-98E0C6F024F1}" dt="2022-09-30T07:09:23.998" v="352" actId="12"/>
        <pc:sldMkLst>
          <pc:docMk/>
          <pc:sldMk cId="3435425141" sldId="329"/>
        </pc:sldMkLst>
        <pc:spChg chg="mod">
          <ac:chgData name="Christoffer Østergaard Carstens" userId="5d542c86-40b2-4e4f-ab37-dc2fab4fc46a" providerId="ADAL" clId="{D4F03DD0-6E84-4B3D-84E2-98E0C6F024F1}" dt="2022-09-30T07:05:56.816" v="69" actId="20577"/>
          <ac:spMkLst>
            <pc:docMk/>
            <pc:sldMk cId="3435425141" sldId="329"/>
            <ac:spMk id="2" creationId="{4BD7FC7D-6A1E-4538-B493-627B5F749C49}"/>
          </ac:spMkLst>
        </pc:spChg>
        <pc:spChg chg="mod">
          <ac:chgData name="Christoffer Østergaard Carstens" userId="5d542c86-40b2-4e4f-ab37-dc2fab4fc46a" providerId="ADAL" clId="{D4F03DD0-6E84-4B3D-84E2-98E0C6F024F1}" dt="2022-09-30T07:09:23.998" v="352" actId="12"/>
          <ac:spMkLst>
            <pc:docMk/>
            <pc:sldMk cId="3435425141" sldId="329"/>
            <ac:spMk id="3" creationId="{427ED090-4190-4350-B1F8-A1634195730D}"/>
          </ac:spMkLst>
        </pc:spChg>
      </pc:sldChg>
      <pc:sldChg chg="modSp new mod">
        <pc:chgData name="Christoffer Østergaard Carstens" userId="5d542c86-40b2-4e4f-ab37-dc2fab4fc46a" providerId="ADAL" clId="{D4F03DD0-6E84-4B3D-84E2-98E0C6F024F1}" dt="2022-09-30T07:09:54.603" v="363" actId="11"/>
        <pc:sldMkLst>
          <pc:docMk/>
          <pc:sldMk cId="67981046" sldId="330"/>
        </pc:sldMkLst>
        <pc:spChg chg="mod">
          <ac:chgData name="Christoffer Østergaard Carstens" userId="5d542c86-40b2-4e4f-ab37-dc2fab4fc46a" providerId="ADAL" clId="{D4F03DD0-6E84-4B3D-84E2-98E0C6F024F1}" dt="2022-09-30T07:08:28.764" v="316" actId="20577"/>
          <ac:spMkLst>
            <pc:docMk/>
            <pc:sldMk cId="67981046" sldId="330"/>
            <ac:spMk id="2" creationId="{1C523393-3E6C-4F61-AD77-02774FDB5E8C}"/>
          </ac:spMkLst>
        </pc:spChg>
        <pc:spChg chg="mod">
          <ac:chgData name="Christoffer Østergaard Carstens" userId="5d542c86-40b2-4e4f-ab37-dc2fab4fc46a" providerId="ADAL" clId="{D4F03DD0-6E84-4B3D-84E2-98E0C6F024F1}" dt="2022-09-30T07:09:54.603" v="363" actId="11"/>
          <ac:spMkLst>
            <pc:docMk/>
            <pc:sldMk cId="67981046" sldId="330"/>
            <ac:spMk id="3" creationId="{B8B1696B-87CF-45B5-8C7F-CCBC421BF79C}"/>
          </ac:spMkLst>
        </pc:spChg>
      </pc:sldChg>
      <pc:sldChg chg="modSp new mod">
        <pc:chgData name="Christoffer Østergaard Carstens" userId="5d542c86-40b2-4e4f-ab37-dc2fab4fc46a" providerId="ADAL" clId="{D4F03DD0-6E84-4B3D-84E2-98E0C6F024F1}" dt="2022-10-04T09:00:39.940" v="1139" actId="20577"/>
        <pc:sldMkLst>
          <pc:docMk/>
          <pc:sldMk cId="679389474" sldId="331"/>
        </pc:sldMkLst>
        <pc:spChg chg="mod">
          <ac:chgData name="Christoffer Østergaard Carstens" userId="5d542c86-40b2-4e4f-ab37-dc2fab4fc46a" providerId="ADAL" clId="{D4F03DD0-6E84-4B3D-84E2-98E0C6F024F1}" dt="2022-09-30T07:07:40.004" v="149" actId="20577"/>
          <ac:spMkLst>
            <pc:docMk/>
            <pc:sldMk cId="679389474" sldId="331"/>
            <ac:spMk id="2" creationId="{AFFD3BE7-A906-4547-8366-961A69B2A571}"/>
          </ac:spMkLst>
        </pc:spChg>
        <pc:spChg chg="mod">
          <ac:chgData name="Christoffer Østergaard Carstens" userId="5d542c86-40b2-4e4f-ab37-dc2fab4fc46a" providerId="ADAL" clId="{D4F03DD0-6E84-4B3D-84E2-98E0C6F024F1}" dt="2022-10-04T09:00:39.940" v="1139" actId="20577"/>
          <ac:spMkLst>
            <pc:docMk/>
            <pc:sldMk cId="679389474" sldId="331"/>
            <ac:spMk id="3" creationId="{3F66BE90-BB85-4936-ABEF-A632C0EB82C9}"/>
          </ac:spMkLst>
        </pc:spChg>
      </pc:sldChg>
      <pc:sldChg chg="addSp delSp modSp new mod setBg">
        <pc:chgData name="Christoffer Østergaard Carstens" userId="5d542c86-40b2-4e4f-ab37-dc2fab4fc46a" providerId="ADAL" clId="{D4F03DD0-6E84-4B3D-84E2-98E0C6F024F1}" dt="2022-10-04T09:00:18.121" v="1112" actId="16803"/>
        <pc:sldMkLst>
          <pc:docMk/>
          <pc:sldMk cId="1255985786" sldId="332"/>
        </pc:sldMkLst>
        <pc:spChg chg="mod">
          <ac:chgData name="Christoffer Østergaard Carstens" userId="5d542c86-40b2-4e4f-ab37-dc2fab4fc46a" providerId="ADAL" clId="{D4F03DD0-6E84-4B3D-84E2-98E0C6F024F1}" dt="2022-09-30T07:15:22.166" v="587" actId="26606"/>
          <ac:spMkLst>
            <pc:docMk/>
            <pc:sldMk cId="1255985786" sldId="332"/>
            <ac:spMk id="2" creationId="{6F41E7E0-66F6-417F-B8DB-8555365C1AB5}"/>
          </ac:spMkLst>
        </pc:spChg>
        <pc:spChg chg="del mod">
          <ac:chgData name="Christoffer Østergaard Carstens" userId="5d542c86-40b2-4e4f-ab37-dc2fab4fc46a" providerId="ADAL" clId="{D4F03DD0-6E84-4B3D-84E2-98E0C6F024F1}" dt="2022-09-30T07:15:22.166" v="587" actId="26606"/>
          <ac:spMkLst>
            <pc:docMk/>
            <pc:sldMk cId="1255985786" sldId="332"/>
            <ac:spMk id="3" creationId="{EF4564F2-2824-43DD-98E3-DA72172B1850}"/>
          </ac:spMkLst>
        </pc:spChg>
        <pc:spChg chg="add">
          <ac:chgData name="Christoffer Østergaard Carstens" userId="5d542c86-40b2-4e4f-ab37-dc2fab4fc46a" providerId="ADAL" clId="{D4F03DD0-6E84-4B3D-84E2-98E0C6F024F1}" dt="2022-09-30T07:15:22.166" v="587" actId="26606"/>
          <ac:spMkLst>
            <pc:docMk/>
            <pc:sldMk cId="1255985786" sldId="332"/>
            <ac:spMk id="9" creationId="{2E442304-DDBD-4F7B-8017-36BCC863FB40}"/>
          </ac:spMkLst>
        </pc:spChg>
        <pc:spChg chg="add">
          <ac:chgData name="Christoffer Østergaard Carstens" userId="5d542c86-40b2-4e4f-ab37-dc2fab4fc46a" providerId="ADAL" clId="{D4F03DD0-6E84-4B3D-84E2-98E0C6F024F1}" dt="2022-09-30T07:15:22.166" v="587" actId="26606"/>
          <ac:spMkLst>
            <pc:docMk/>
            <pc:sldMk cId="1255985786" sldId="332"/>
            <ac:spMk id="11" creationId="{5E107275-3853-46FD-A241-DE4355A42675}"/>
          </ac:spMkLst>
        </pc:spChg>
        <pc:graphicFrameChg chg="add mod">
          <ac:chgData name="Christoffer Østergaard Carstens" userId="5d542c86-40b2-4e4f-ab37-dc2fab4fc46a" providerId="ADAL" clId="{D4F03DD0-6E84-4B3D-84E2-98E0C6F024F1}" dt="2022-10-04T09:00:18.121" v="1112" actId="16803"/>
          <ac:graphicFrameMkLst>
            <pc:docMk/>
            <pc:sldMk cId="1255985786" sldId="332"/>
            <ac:graphicFrameMk id="5" creationId="{2FED6D1B-96E5-EDB7-35D5-09875889E18F}"/>
          </ac:graphicFrameMkLst>
        </pc:graphicFrameChg>
      </pc:sldChg>
      <pc:sldChg chg="modSp new mod">
        <pc:chgData name="Christoffer Østergaard Carstens" userId="5d542c86-40b2-4e4f-ab37-dc2fab4fc46a" providerId="ADAL" clId="{D4F03DD0-6E84-4B3D-84E2-98E0C6F024F1}" dt="2022-10-02T19:00:24.212" v="1027" actId="404"/>
        <pc:sldMkLst>
          <pc:docMk/>
          <pc:sldMk cId="3768617046" sldId="333"/>
        </pc:sldMkLst>
        <pc:spChg chg="mod">
          <ac:chgData name="Christoffer Østergaard Carstens" userId="5d542c86-40b2-4e4f-ab37-dc2fab4fc46a" providerId="ADAL" clId="{D4F03DD0-6E84-4B3D-84E2-98E0C6F024F1}" dt="2022-09-30T07:16:27.083" v="638" actId="20577"/>
          <ac:spMkLst>
            <pc:docMk/>
            <pc:sldMk cId="3768617046" sldId="333"/>
            <ac:spMk id="2" creationId="{0C91AA42-3AAD-4B87-9D27-80528929319B}"/>
          </ac:spMkLst>
        </pc:spChg>
        <pc:spChg chg="mod">
          <ac:chgData name="Christoffer Østergaard Carstens" userId="5d542c86-40b2-4e4f-ab37-dc2fab4fc46a" providerId="ADAL" clId="{D4F03DD0-6E84-4B3D-84E2-98E0C6F024F1}" dt="2022-10-02T19:00:24.212" v="1027" actId="404"/>
          <ac:spMkLst>
            <pc:docMk/>
            <pc:sldMk cId="3768617046" sldId="333"/>
            <ac:spMk id="3" creationId="{672C5273-89B6-4812-8179-9456811FFB26}"/>
          </ac:spMkLst>
        </pc:spChg>
      </pc:sldChg>
      <pc:sldChg chg="modSp new add del mod ord">
        <pc:chgData name="Christoffer Østergaard Carstens" userId="5d542c86-40b2-4e4f-ab37-dc2fab4fc46a" providerId="ADAL" clId="{D4F03DD0-6E84-4B3D-84E2-98E0C6F024F1}" dt="2022-10-02T19:00:41.220" v="1033" actId="20577"/>
        <pc:sldMkLst>
          <pc:docMk/>
          <pc:sldMk cId="1739319465" sldId="334"/>
        </pc:sldMkLst>
        <pc:spChg chg="mod">
          <ac:chgData name="Christoffer Østergaard Carstens" userId="5d542c86-40b2-4e4f-ab37-dc2fab4fc46a" providerId="ADAL" clId="{D4F03DD0-6E84-4B3D-84E2-98E0C6F024F1}" dt="2022-10-02T19:00:39.987" v="1032"/>
          <ac:spMkLst>
            <pc:docMk/>
            <pc:sldMk cId="1739319465" sldId="334"/>
            <ac:spMk id="2" creationId="{CA57B851-B779-465C-A695-4798BC96EB19}"/>
          </ac:spMkLst>
        </pc:spChg>
        <pc:spChg chg="mod">
          <ac:chgData name="Christoffer Østergaard Carstens" userId="5d542c86-40b2-4e4f-ab37-dc2fab4fc46a" providerId="ADAL" clId="{D4F03DD0-6E84-4B3D-84E2-98E0C6F024F1}" dt="2022-10-02T19:00:41.220" v="1033" actId="20577"/>
          <ac:spMkLst>
            <pc:docMk/>
            <pc:sldMk cId="1739319465" sldId="334"/>
            <ac:spMk id="3" creationId="{2340BA8B-1468-4E6B-84BC-B2CDE4A15708}"/>
          </ac:spMkLst>
        </pc:spChg>
      </pc:sldChg>
      <pc:sldChg chg="addSp modSp new mod">
        <pc:chgData name="Christoffer Østergaard Carstens" userId="5d542c86-40b2-4e4f-ab37-dc2fab4fc46a" providerId="ADAL" clId="{D4F03DD0-6E84-4B3D-84E2-98E0C6F024F1}" dt="2022-10-04T08:59:39.984" v="1077" actId="1076"/>
        <pc:sldMkLst>
          <pc:docMk/>
          <pc:sldMk cId="2161478322" sldId="335"/>
        </pc:sldMkLst>
        <pc:spChg chg="mod">
          <ac:chgData name="Christoffer Østergaard Carstens" userId="5d542c86-40b2-4e4f-ab37-dc2fab4fc46a" providerId="ADAL" clId="{D4F03DD0-6E84-4B3D-84E2-98E0C6F024F1}" dt="2022-10-04T08:59:29.575" v="1076" actId="20577"/>
          <ac:spMkLst>
            <pc:docMk/>
            <pc:sldMk cId="2161478322" sldId="335"/>
            <ac:spMk id="2" creationId="{60B67E8A-A7CD-45BB-B4C5-93D7188DF32F}"/>
          </ac:spMkLst>
        </pc:spChg>
        <pc:picChg chg="add mod">
          <ac:chgData name="Christoffer Østergaard Carstens" userId="5d542c86-40b2-4e4f-ab37-dc2fab4fc46a" providerId="ADAL" clId="{D4F03DD0-6E84-4B3D-84E2-98E0C6F024F1}" dt="2022-10-04T08:59:39.984" v="1077" actId="1076"/>
          <ac:picMkLst>
            <pc:docMk/>
            <pc:sldMk cId="2161478322" sldId="335"/>
            <ac:picMk id="1026" creationId="{053DA7F8-9B8A-4487-B1EF-046038D6AE20}"/>
          </ac:picMkLst>
        </pc:picChg>
      </pc:sldChg>
    </pc:docChg>
  </pc:docChgLst>
  <pc:docChgLst>
    <pc:chgData name="Christoffer Østergaard Carstens" userId="5d542c86-40b2-4e4f-ab37-dc2fab4fc46a" providerId="ADAL" clId="{9445DE3E-6C6E-46DD-BC36-3300F6FB9A09}"/>
    <pc:docChg chg="undo custSel addSld delSld modSld">
      <pc:chgData name="Christoffer Østergaard Carstens" userId="5d542c86-40b2-4e4f-ab37-dc2fab4fc46a" providerId="ADAL" clId="{9445DE3E-6C6E-46DD-BC36-3300F6FB9A09}" dt="2022-10-04T15:02:25.831" v="720" actId="20577"/>
      <pc:docMkLst>
        <pc:docMk/>
      </pc:docMkLst>
      <pc:sldChg chg="del">
        <pc:chgData name="Christoffer Østergaard Carstens" userId="5d542c86-40b2-4e4f-ab37-dc2fab4fc46a" providerId="ADAL" clId="{9445DE3E-6C6E-46DD-BC36-3300F6FB9A09}" dt="2022-10-04T12:39:40.129" v="95" actId="47"/>
        <pc:sldMkLst>
          <pc:docMk/>
          <pc:sldMk cId="2275460968" sldId="256"/>
        </pc:sldMkLst>
      </pc:sldChg>
      <pc:sldChg chg="del">
        <pc:chgData name="Christoffer Østergaard Carstens" userId="5d542c86-40b2-4e4f-ab37-dc2fab4fc46a" providerId="ADAL" clId="{9445DE3E-6C6E-46DD-BC36-3300F6FB9A09}" dt="2022-10-04T12:39:40.345" v="96" actId="47"/>
        <pc:sldMkLst>
          <pc:docMk/>
          <pc:sldMk cId="3522218593" sldId="257"/>
        </pc:sldMkLst>
      </pc:sldChg>
      <pc:sldChg chg="del">
        <pc:chgData name="Christoffer Østergaard Carstens" userId="5d542c86-40b2-4e4f-ab37-dc2fab4fc46a" providerId="ADAL" clId="{9445DE3E-6C6E-46DD-BC36-3300F6FB9A09}" dt="2022-10-04T12:39:40.730" v="98" actId="47"/>
        <pc:sldMkLst>
          <pc:docMk/>
          <pc:sldMk cId="868653842" sldId="258"/>
        </pc:sldMkLst>
      </pc:sldChg>
      <pc:sldChg chg="modSp del">
        <pc:chgData name="Christoffer Østergaard Carstens" userId="5d542c86-40b2-4e4f-ab37-dc2fab4fc46a" providerId="ADAL" clId="{9445DE3E-6C6E-46DD-BC36-3300F6FB9A09}" dt="2022-10-04T12:39:40.884" v="99" actId="47"/>
        <pc:sldMkLst>
          <pc:docMk/>
          <pc:sldMk cId="1161364741" sldId="259"/>
        </pc:sldMkLst>
        <pc:spChg chg="mod">
          <ac:chgData name="Christoffer Østergaard Carstens" userId="5d542c86-40b2-4e4f-ab37-dc2fab4fc46a" providerId="ADAL" clId="{9445DE3E-6C6E-46DD-BC36-3300F6FB9A09}" dt="2022-10-04T12:39:01.443" v="2"/>
          <ac:spMkLst>
            <pc:docMk/>
            <pc:sldMk cId="1161364741" sldId="259"/>
            <ac:spMk id="2" creationId="{00000000-0000-0000-0000-000000000000}"/>
          </ac:spMkLst>
        </pc:spChg>
        <pc:spChg chg="mod">
          <ac:chgData name="Christoffer Østergaard Carstens" userId="5d542c86-40b2-4e4f-ab37-dc2fab4fc46a" providerId="ADAL" clId="{9445DE3E-6C6E-46DD-BC36-3300F6FB9A09}" dt="2022-10-04T12:39:01.443" v="2"/>
          <ac:spMkLst>
            <pc:docMk/>
            <pc:sldMk cId="1161364741" sldId="259"/>
            <ac:spMk id="3" creationId="{00000000-0000-0000-0000-000000000000}"/>
          </ac:spMkLst>
        </pc:spChg>
      </pc:sldChg>
      <pc:sldChg chg="modSp del">
        <pc:chgData name="Christoffer Østergaard Carstens" userId="5d542c86-40b2-4e4f-ab37-dc2fab4fc46a" providerId="ADAL" clId="{9445DE3E-6C6E-46DD-BC36-3300F6FB9A09}" dt="2022-10-04T12:39:41.115" v="100" actId="47"/>
        <pc:sldMkLst>
          <pc:docMk/>
          <pc:sldMk cId="3211933251" sldId="260"/>
        </pc:sldMkLst>
        <pc:spChg chg="mod">
          <ac:chgData name="Christoffer Østergaard Carstens" userId="5d542c86-40b2-4e4f-ab37-dc2fab4fc46a" providerId="ADAL" clId="{9445DE3E-6C6E-46DD-BC36-3300F6FB9A09}" dt="2022-10-04T12:39:01.443" v="2"/>
          <ac:spMkLst>
            <pc:docMk/>
            <pc:sldMk cId="3211933251" sldId="260"/>
            <ac:spMk id="2" creationId="{00000000-0000-0000-0000-000000000000}"/>
          </ac:spMkLst>
        </pc:spChg>
      </pc:sldChg>
      <pc:sldChg chg="del">
        <pc:chgData name="Christoffer Østergaard Carstens" userId="5d542c86-40b2-4e4f-ab37-dc2fab4fc46a" providerId="ADAL" clId="{9445DE3E-6C6E-46DD-BC36-3300F6FB9A09}" dt="2022-10-04T12:39:41.362" v="101" actId="47"/>
        <pc:sldMkLst>
          <pc:docMk/>
          <pc:sldMk cId="1281131128" sldId="262"/>
        </pc:sldMkLst>
      </pc:sldChg>
      <pc:sldChg chg="modSp del">
        <pc:chgData name="Christoffer Østergaard Carstens" userId="5d542c86-40b2-4e4f-ab37-dc2fab4fc46a" providerId="ADAL" clId="{9445DE3E-6C6E-46DD-BC36-3300F6FB9A09}" dt="2022-10-04T12:39:41.632" v="102" actId="47"/>
        <pc:sldMkLst>
          <pc:docMk/>
          <pc:sldMk cId="1339154732" sldId="264"/>
        </pc:sldMkLst>
        <pc:spChg chg="mod">
          <ac:chgData name="Christoffer Østergaard Carstens" userId="5d542c86-40b2-4e4f-ab37-dc2fab4fc46a" providerId="ADAL" clId="{9445DE3E-6C6E-46DD-BC36-3300F6FB9A09}" dt="2022-10-04T12:39:01.443" v="2"/>
          <ac:spMkLst>
            <pc:docMk/>
            <pc:sldMk cId="1339154732" sldId="264"/>
            <ac:spMk id="2" creationId="{00000000-0000-0000-0000-000000000000}"/>
          </ac:spMkLst>
        </pc:spChg>
        <pc:spChg chg="mod">
          <ac:chgData name="Christoffer Østergaard Carstens" userId="5d542c86-40b2-4e4f-ab37-dc2fab4fc46a" providerId="ADAL" clId="{9445DE3E-6C6E-46DD-BC36-3300F6FB9A09}" dt="2022-10-04T12:39:01.443" v="2"/>
          <ac:spMkLst>
            <pc:docMk/>
            <pc:sldMk cId="1339154732" sldId="264"/>
            <ac:spMk id="3" creationId="{00000000-0000-0000-0000-000000000000}"/>
          </ac:spMkLst>
        </pc:spChg>
      </pc:sldChg>
      <pc:sldChg chg="del">
        <pc:chgData name="Christoffer Østergaard Carstens" userId="5d542c86-40b2-4e4f-ab37-dc2fab4fc46a" providerId="ADAL" clId="{9445DE3E-6C6E-46DD-BC36-3300F6FB9A09}" dt="2022-10-04T12:39:41.844" v="103" actId="47"/>
        <pc:sldMkLst>
          <pc:docMk/>
          <pc:sldMk cId="1597987861" sldId="266"/>
        </pc:sldMkLst>
      </pc:sldChg>
      <pc:sldChg chg="del">
        <pc:chgData name="Christoffer Østergaard Carstens" userId="5d542c86-40b2-4e4f-ab37-dc2fab4fc46a" providerId="ADAL" clId="{9445DE3E-6C6E-46DD-BC36-3300F6FB9A09}" dt="2022-10-04T12:39:42.026" v="104" actId="47"/>
        <pc:sldMkLst>
          <pc:docMk/>
          <pc:sldMk cId="547945393" sldId="268"/>
        </pc:sldMkLst>
      </pc:sldChg>
      <pc:sldChg chg="del">
        <pc:chgData name="Christoffer Østergaard Carstens" userId="5d542c86-40b2-4e4f-ab37-dc2fab4fc46a" providerId="ADAL" clId="{9445DE3E-6C6E-46DD-BC36-3300F6FB9A09}" dt="2022-10-04T12:39:42.202" v="105" actId="47"/>
        <pc:sldMkLst>
          <pc:docMk/>
          <pc:sldMk cId="2711064277" sldId="269"/>
        </pc:sldMkLst>
      </pc:sldChg>
      <pc:sldChg chg="del">
        <pc:chgData name="Christoffer Østergaard Carstens" userId="5d542c86-40b2-4e4f-ab37-dc2fab4fc46a" providerId="ADAL" clId="{9445DE3E-6C6E-46DD-BC36-3300F6FB9A09}" dt="2022-10-04T12:39:42.364" v="106" actId="47"/>
        <pc:sldMkLst>
          <pc:docMk/>
          <pc:sldMk cId="733091956" sldId="272"/>
        </pc:sldMkLst>
      </pc:sldChg>
      <pc:sldChg chg="modSp del">
        <pc:chgData name="Christoffer Østergaard Carstens" userId="5d542c86-40b2-4e4f-ab37-dc2fab4fc46a" providerId="ADAL" clId="{9445DE3E-6C6E-46DD-BC36-3300F6FB9A09}" dt="2022-10-04T12:39:42.687" v="107" actId="47"/>
        <pc:sldMkLst>
          <pc:docMk/>
          <pc:sldMk cId="3840241073" sldId="273"/>
        </pc:sldMkLst>
        <pc:spChg chg="mod">
          <ac:chgData name="Christoffer Østergaard Carstens" userId="5d542c86-40b2-4e4f-ab37-dc2fab4fc46a" providerId="ADAL" clId="{9445DE3E-6C6E-46DD-BC36-3300F6FB9A09}" dt="2022-10-04T12:39:01.443" v="2"/>
          <ac:spMkLst>
            <pc:docMk/>
            <pc:sldMk cId="3840241073" sldId="273"/>
            <ac:spMk id="2" creationId="{00000000-0000-0000-0000-000000000000}"/>
          </ac:spMkLst>
        </pc:spChg>
        <pc:spChg chg="mod">
          <ac:chgData name="Christoffer Østergaard Carstens" userId="5d542c86-40b2-4e4f-ab37-dc2fab4fc46a" providerId="ADAL" clId="{9445DE3E-6C6E-46DD-BC36-3300F6FB9A09}" dt="2022-10-04T12:39:01.443" v="2"/>
          <ac:spMkLst>
            <pc:docMk/>
            <pc:sldMk cId="3840241073" sldId="273"/>
            <ac:spMk id="3" creationId="{00000000-0000-0000-0000-000000000000}"/>
          </ac:spMkLst>
        </pc:spChg>
      </pc:sldChg>
      <pc:sldChg chg="del">
        <pc:chgData name="Christoffer Østergaard Carstens" userId="5d542c86-40b2-4e4f-ab37-dc2fab4fc46a" providerId="ADAL" clId="{9445DE3E-6C6E-46DD-BC36-3300F6FB9A09}" dt="2022-10-04T12:39:40.514" v="97" actId="47"/>
        <pc:sldMkLst>
          <pc:docMk/>
          <pc:sldMk cId="1343167985" sldId="282"/>
        </pc:sldMkLst>
      </pc:sldChg>
      <pc:sldChg chg="addSp delSp modSp mod addAnim modAnim delDesignElem">
        <pc:chgData name="Christoffer Østergaard Carstens" userId="5d542c86-40b2-4e4f-ab37-dc2fab4fc46a" providerId="ADAL" clId="{9445DE3E-6C6E-46DD-BC36-3300F6FB9A09}" dt="2022-10-04T12:42:47.425" v="132" actId="1076"/>
        <pc:sldMkLst>
          <pc:docMk/>
          <pc:sldMk cId="3791852688" sldId="328"/>
        </pc:sldMkLst>
        <pc:spChg chg="mod">
          <ac:chgData name="Christoffer Østergaard Carstens" userId="5d542c86-40b2-4e4f-ab37-dc2fab4fc46a" providerId="ADAL" clId="{9445DE3E-6C6E-46DD-BC36-3300F6FB9A09}" dt="2022-10-04T12:42:45.911" v="131" actId="1076"/>
          <ac:spMkLst>
            <pc:docMk/>
            <pc:sldMk cId="3791852688" sldId="328"/>
            <ac:spMk id="2" creationId="{13647779-7500-4F93-9B7F-1F3C5D8408C5}"/>
          </ac:spMkLst>
        </pc:spChg>
        <pc:spChg chg="mod">
          <ac:chgData name="Christoffer Østergaard Carstens" userId="5d542c86-40b2-4e4f-ab37-dc2fab4fc46a" providerId="ADAL" clId="{9445DE3E-6C6E-46DD-BC36-3300F6FB9A09}" dt="2022-10-04T12:39:37.262" v="90" actId="20577"/>
          <ac:spMkLst>
            <pc:docMk/>
            <pc:sldMk cId="3791852688" sldId="328"/>
            <ac:spMk id="3" creationId="{F54DBD3D-C1D6-4799-823D-8B74F225A58B}"/>
          </ac:spMkLst>
        </pc:spChg>
        <pc:spChg chg="del">
          <ac:chgData name="Christoffer Østergaard Carstens" userId="5d542c86-40b2-4e4f-ab37-dc2fab4fc46a" providerId="ADAL" clId="{9445DE3E-6C6E-46DD-BC36-3300F6FB9A09}" dt="2022-10-04T12:39:01.443" v="2"/>
          <ac:spMkLst>
            <pc:docMk/>
            <pc:sldMk cId="3791852688" sldId="328"/>
            <ac:spMk id="11" creationId="{007891EC-4501-44ED-A8C8-B11B6DB767AB}"/>
          </ac:spMkLst>
        </pc:spChg>
        <pc:spChg chg="del">
          <ac:chgData name="Christoffer Østergaard Carstens" userId="5d542c86-40b2-4e4f-ab37-dc2fab4fc46a" providerId="ADAL" clId="{9445DE3E-6C6E-46DD-BC36-3300F6FB9A09}" dt="2022-10-04T12:39:01.443" v="2"/>
          <ac:spMkLst>
            <pc:docMk/>
            <pc:sldMk cId="3791852688" sldId="328"/>
            <ac:spMk id="12" creationId="{C1DD1A8A-57D5-4A81-AD04-532B043C5611}"/>
          </ac:spMkLst>
        </pc:spChg>
        <pc:spChg chg="add">
          <ac:chgData name="Christoffer Østergaard Carstens" userId="5d542c86-40b2-4e4f-ab37-dc2fab4fc46a" providerId="ADAL" clId="{9445DE3E-6C6E-46DD-BC36-3300F6FB9A09}" dt="2022-10-04T12:39:08.710" v="4" actId="26606"/>
          <ac:spMkLst>
            <pc:docMk/>
            <pc:sldMk cId="3791852688" sldId="328"/>
            <ac:spMk id="18" creationId="{758048B4-3F65-4EB9-ABA8-099353BE870F}"/>
          </ac:spMkLst>
        </pc:spChg>
        <pc:spChg chg="add">
          <ac:chgData name="Christoffer Østergaard Carstens" userId="5d542c86-40b2-4e4f-ab37-dc2fab4fc46a" providerId="ADAL" clId="{9445DE3E-6C6E-46DD-BC36-3300F6FB9A09}" dt="2022-10-04T12:39:08.710" v="4" actId="26606"/>
          <ac:spMkLst>
            <pc:docMk/>
            <pc:sldMk cId="3791852688" sldId="328"/>
            <ac:spMk id="20" creationId="{1AE2FDE4-8ECB-4D0B-B871-D4EE526064C4}"/>
          </ac:spMkLst>
        </pc:spChg>
        <pc:grpChg chg="add">
          <ac:chgData name="Christoffer Østergaard Carstens" userId="5d542c86-40b2-4e4f-ab37-dc2fab4fc46a" providerId="ADAL" clId="{9445DE3E-6C6E-46DD-BC36-3300F6FB9A09}" dt="2022-10-04T12:39:08.710" v="4" actId="26606"/>
          <ac:grpSpMkLst>
            <pc:docMk/>
            <pc:sldMk cId="3791852688" sldId="328"/>
            <ac:grpSpMk id="26" creationId="{18488D89-E3BB-4E60-BF44-5F0BE92E3F13}"/>
          </ac:grpSpMkLst>
        </pc:grpChg>
        <pc:picChg chg="add mod">
          <ac:chgData name="Christoffer Østergaard Carstens" userId="5d542c86-40b2-4e4f-ab37-dc2fab4fc46a" providerId="ADAL" clId="{9445DE3E-6C6E-46DD-BC36-3300F6FB9A09}" dt="2022-10-04T12:42:47.425" v="132" actId="1076"/>
          <ac:picMkLst>
            <pc:docMk/>
            <pc:sldMk cId="3791852688" sldId="328"/>
            <ac:picMk id="5" creationId="{8CD02DF1-D969-453F-BF58-EA81EED29087}"/>
          </ac:picMkLst>
        </pc:picChg>
        <pc:picChg chg="mod">
          <ac:chgData name="Christoffer Østergaard Carstens" userId="5d542c86-40b2-4e4f-ab37-dc2fab4fc46a" providerId="ADAL" clId="{9445DE3E-6C6E-46DD-BC36-3300F6FB9A09}" dt="2022-10-04T12:42:40.705" v="128" actId="1076"/>
          <ac:picMkLst>
            <pc:docMk/>
            <pc:sldMk cId="3791852688" sldId="328"/>
            <ac:picMk id="13" creationId="{7C4CB531-1E9D-4FB7-A2A8-A69A2C473403}"/>
          </ac:picMkLst>
        </pc:picChg>
        <pc:cxnChg chg="add">
          <ac:chgData name="Christoffer Østergaard Carstens" userId="5d542c86-40b2-4e4f-ab37-dc2fab4fc46a" providerId="ADAL" clId="{9445DE3E-6C6E-46DD-BC36-3300F6FB9A09}" dt="2022-10-04T12:39:08.710" v="4" actId="26606"/>
          <ac:cxnSpMkLst>
            <pc:docMk/>
            <pc:sldMk cId="3791852688" sldId="328"/>
            <ac:cxnSpMk id="22" creationId="{3C86DB23-FEFE-4C3A-88FA-8E855AB1EEBB}"/>
          </ac:cxnSpMkLst>
        </pc:cxnChg>
        <pc:cxnChg chg="add">
          <ac:chgData name="Christoffer Østergaard Carstens" userId="5d542c86-40b2-4e4f-ab37-dc2fab4fc46a" providerId="ADAL" clId="{9445DE3E-6C6E-46DD-BC36-3300F6FB9A09}" dt="2022-10-04T12:39:08.710" v="4" actId="26606"/>
          <ac:cxnSpMkLst>
            <pc:docMk/>
            <pc:sldMk cId="3791852688" sldId="328"/>
            <ac:cxnSpMk id="24" creationId="{3BB22FAF-4B4F-40B1-97FF-67CD036C89D0}"/>
          </ac:cxnSpMkLst>
        </pc:cxnChg>
      </pc:sldChg>
      <pc:sldChg chg="modSp del">
        <pc:chgData name="Christoffer Østergaard Carstens" userId="5d542c86-40b2-4e4f-ab37-dc2fab4fc46a" providerId="ADAL" clId="{9445DE3E-6C6E-46DD-BC36-3300F6FB9A09}" dt="2022-10-04T12:39:39.481" v="92" actId="47"/>
        <pc:sldMkLst>
          <pc:docMk/>
          <pc:sldMk cId="3435425141" sldId="329"/>
        </pc:sldMkLst>
        <pc:spChg chg="mod">
          <ac:chgData name="Christoffer Østergaard Carstens" userId="5d542c86-40b2-4e4f-ab37-dc2fab4fc46a" providerId="ADAL" clId="{9445DE3E-6C6E-46DD-BC36-3300F6FB9A09}" dt="2022-10-04T12:39:01.443" v="2"/>
          <ac:spMkLst>
            <pc:docMk/>
            <pc:sldMk cId="3435425141" sldId="329"/>
            <ac:spMk id="2" creationId="{4BD7FC7D-6A1E-4538-B493-627B5F749C49}"/>
          </ac:spMkLst>
        </pc:spChg>
        <pc:spChg chg="mod">
          <ac:chgData name="Christoffer Østergaard Carstens" userId="5d542c86-40b2-4e4f-ab37-dc2fab4fc46a" providerId="ADAL" clId="{9445DE3E-6C6E-46DD-BC36-3300F6FB9A09}" dt="2022-10-04T12:39:01.443" v="2"/>
          <ac:spMkLst>
            <pc:docMk/>
            <pc:sldMk cId="3435425141" sldId="329"/>
            <ac:spMk id="3" creationId="{427ED090-4190-4350-B1F8-A1634195730D}"/>
          </ac:spMkLst>
        </pc:spChg>
      </pc:sldChg>
      <pc:sldChg chg="modSp del">
        <pc:chgData name="Christoffer Østergaard Carstens" userId="5d542c86-40b2-4e4f-ab37-dc2fab4fc46a" providerId="ADAL" clId="{9445DE3E-6C6E-46DD-BC36-3300F6FB9A09}" dt="2022-10-04T12:39:39.697" v="93" actId="47"/>
        <pc:sldMkLst>
          <pc:docMk/>
          <pc:sldMk cId="67981046" sldId="330"/>
        </pc:sldMkLst>
        <pc:spChg chg="mod">
          <ac:chgData name="Christoffer Østergaard Carstens" userId="5d542c86-40b2-4e4f-ab37-dc2fab4fc46a" providerId="ADAL" clId="{9445DE3E-6C6E-46DD-BC36-3300F6FB9A09}" dt="2022-10-04T12:39:01.443" v="2"/>
          <ac:spMkLst>
            <pc:docMk/>
            <pc:sldMk cId="67981046" sldId="330"/>
            <ac:spMk id="2" creationId="{1C523393-3E6C-4F61-AD77-02774FDB5E8C}"/>
          </ac:spMkLst>
        </pc:spChg>
        <pc:spChg chg="mod">
          <ac:chgData name="Christoffer Østergaard Carstens" userId="5d542c86-40b2-4e4f-ab37-dc2fab4fc46a" providerId="ADAL" clId="{9445DE3E-6C6E-46DD-BC36-3300F6FB9A09}" dt="2022-10-04T12:39:01.443" v="2"/>
          <ac:spMkLst>
            <pc:docMk/>
            <pc:sldMk cId="67981046" sldId="330"/>
            <ac:spMk id="3" creationId="{B8B1696B-87CF-45B5-8C7F-CCBC421BF79C}"/>
          </ac:spMkLst>
        </pc:spChg>
      </pc:sldChg>
      <pc:sldChg chg="modSp del">
        <pc:chgData name="Christoffer Østergaard Carstens" userId="5d542c86-40b2-4e4f-ab37-dc2fab4fc46a" providerId="ADAL" clId="{9445DE3E-6C6E-46DD-BC36-3300F6FB9A09}" dt="2022-10-04T12:39:39.080" v="91" actId="47"/>
        <pc:sldMkLst>
          <pc:docMk/>
          <pc:sldMk cId="679389474" sldId="331"/>
        </pc:sldMkLst>
        <pc:spChg chg="mod">
          <ac:chgData name="Christoffer Østergaard Carstens" userId="5d542c86-40b2-4e4f-ab37-dc2fab4fc46a" providerId="ADAL" clId="{9445DE3E-6C6E-46DD-BC36-3300F6FB9A09}" dt="2022-10-04T12:39:01.443" v="2"/>
          <ac:spMkLst>
            <pc:docMk/>
            <pc:sldMk cId="679389474" sldId="331"/>
            <ac:spMk id="2" creationId="{AFFD3BE7-A906-4547-8366-961A69B2A571}"/>
          </ac:spMkLst>
        </pc:spChg>
        <pc:spChg chg="mod">
          <ac:chgData name="Christoffer Østergaard Carstens" userId="5d542c86-40b2-4e4f-ab37-dc2fab4fc46a" providerId="ADAL" clId="{9445DE3E-6C6E-46DD-BC36-3300F6FB9A09}" dt="2022-10-04T12:39:01.443" v="2"/>
          <ac:spMkLst>
            <pc:docMk/>
            <pc:sldMk cId="679389474" sldId="331"/>
            <ac:spMk id="3" creationId="{3F66BE90-BB85-4936-ABEF-A632C0EB82C9}"/>
          </ac:spMkLst>
        </pc:spChg>
      </pc:sldChg>
      <pc:sldChg chg="delSp modSp delDesignElem modNotesTx">
        <pc:chgData name="Christoffer Østergaard Carstens" userId="5d542c86-40b2-4e4f-ab37-dc2fab4fc46a" providerId="ADAL" clId="{9445DE3E-6C6E-46DD-BC36-3300F6FB9A09}" dt="2022-10-04T13:09:57.393" v="673" actId="20577"/>
        <pc:sldMkLst>
          <pc:docMk/>
          <pc:sldMk cId="1255985786" sldId="332"/>
        </pc:sldMkLst>
        <pc:spChg chg="del">
          <ac:chgData name="Christoffer Østergaard Carstens" userId="5d542c86-40b2-4e4f-ab37-dc2fab4fc46a" providerId="ADAL" clId="{9445DE3E-6C6E-46DD-BC36-3300F6FB9A09}" dt="2022-10-04T12:39:01.443" v="2"/>
          <ac:spMkLst>
            <pc:docMk/>
            <pc:sldMk cId="1255985786" sldId="332"/>
            <ac:spMk id="9" creationId="{2E442304-DDBD-4F7B-8017-36BCC863FB40}"/>
          </ac:spMkLst>
        </pc:spChg>
        <pc:spChg chg="del">
          <ac:chgData name="Christoffer Østergaard Carstens" userId="5d542c86-40b2-4e4f-ab37-dc2fab4fc46a" providerId="ADAL" clId="{9445DE3E-6C6E-46DD-BC36-3300F6FB9A09}" dt="2022-10-04T12:39:01.443" v="2"/>
          <ac:spMkLst>
            <pc:docMk/>
            <pc:sldMk cId="1255985786" sldId="332"/>
            <ac:spMk id="11" creationId="{5E107275-3853-46FD-A241-DE4355A42675}"/>
          </ac:spMkLst>
        </pc:spChg>
        <pc:graphicFrameChg chg="mod">
          <ac:chgData name="Christoffer Østergaard Carstens" userId="5d542c86-40b2-4e4f-ab37-dc2fab4fc46a" providerId="ADAL" clId="{9445DE3E-6C6E-46DD-BC36-3300F6FB9A09}" dt="2022-10-04T13:09:57.393" v="673" actId="20577"/>
          <ac:graphicFrameMkLst>
            <pc:docMk/>
            <pc:sldMk cId="1255985786" sldId="332"/>
            <ac:graphicFrameMk id="5" creationId="{2FED6D1B-96E5-EDB7-35D5-09875889E18F}"/>
          </ac:graphicFrameMkLst>
        </pc:graphicFrameChg>
      </pc:sldChg>
      <pc:sldChg chg="addSp modSp new mod">
        <pc:chgData name="Christoffer Østergaard Carstens" userId="5d542c86-40b2-4e4f-ab37-dc2fab4fc46a" providerId="ADAL" clId="{9445DE3E-6C6E-46DD-BC36-3300F6FB9A09}" dt="2022-10-04T12:41:48.951" v="115" actId="14100"/>
        <pc:sldMkLst>
          <pc:docMk/>
          <pc:sldMk cId="1072221301" sldId="333"/>
        </pc:sldMkLst>
        <pc:picChg chg="add mod">
          <ac:chgData name="Christoffer Østergaard Carstens" userId="5d542c86-40b2-4e4f-ab37-dc2fab4fc46a" providerId="ADAL" clId="{9445DE3E-6C6E-46DD-BC36-3300F6FB9A09}" dt="2022-10-04T12:41:48.951" v="115" actId="14100"/>
          <ac:picMkLst>
            <pc:docMk/>
            <pc:sldMk cId="1072221301" sldId="333"/>
            <ac:picMk id="5" creationId="{2A883C18-1BB0-4322-9815-5A609473EFE1}"/>
          </ac:picMkLst>
        </pc:picChg>
      </pc:sldChg>
      <pc:sldChg chg="modSp del">
        <pc:chgData name="Christoffer Østergaard Carstens" userId="5d542c86-40b2-4e4f-ab37-dc2fab4fc46a" providerId="ADAL" clId="{9445DE3E-6C6E-46DD-BC36-3300F6FB9A09}" dt="2022-10-04T12:39:43.620" v="109" actId="47"/>
        <pc:sldMkLst>
          <pc:docMk/>
          <pc:sldMk cId="3768617046" sldId="333"/>
        </pc:sldMkLst>
        <pc:spChg chg="mod">
          <ac:chgData name="Christoffer Østergaard Carstens" userId="5d542c86-40b2-4e4f-ab37-dc2fab4fc46a" providerId="ADAL" clId="{9445DE3E-6C6E-46DD-BC36-3300F6FB9A09}" dt="2022-10-04T12:39:01.443" v="2"/>
          <ac:spMkLst>
            <pc:docMk/>
            <pc:sldMk cId="3768617046" sldId="333"/>
            <ac:spMk id="2" creationId="{0C91AA42-3AAD-4B87-9D27-80528929319B}"/>
          </ac:spMkLst>
        </pc:spChg>
      </pc:sldChg>
      <pc:sldChg chg="modSp del">
        <pc:chgData name="Christoffer Østergaard Carstens" userId="5d542c86-40b2-4e4f-ab37-dc2fab4fc46a" providerId="ADAL" clId="{9445DE3E-6C6E-46DD-BC36-3300F6FB9A09}" dt="2022-10-04T12:39:43.288" v="108" actId="47"/>
        <pc:sldMkLst>
          <pc:docMk/>
          <pc:sldMk cId="1739319465" sldId="334"/>
        </pc:sldMkLst>
        <pc:spChg chg="mod">
          <ac:chgData name="Christoffer Østergaard Carstens" userId="5d542c86-40b2-4e4f-ab37-dc2fab4fc46a" providerId="ADAL" clId="{9445DE3E-6C6E-46DD-BC36-3300F6FB9A09}" dt="2022-10-04T12:39:01.443" v="2"/>
          <ac:spMkLst>
            <pc:docMk/>
            <pc:sldMk cId="1739319465" sldId="334"/>
            <ac:spMk id="2" creationId="{CA57B851-B779-465C-A695-4798BC96EB19}"/>
          </ac:spMkLst>
        </pc:spChg>
        <pc:spChg chg="mod">
          <ac:chgData name="Christoffer Østergaard Carstens" userId="5d542c86-40b2-4e4f-ab37-dc2fab4fc46a" providerId="ADAL" clId="{9445DE3E-6C6E-46DD-BC36-3300F6FB9A09}" dt="2022-10-04T12:39:01.443" v="2"/>
          <ac:spMkLst>
            <pc:docMk/>
            <pc:sldMk cId="1739319465" sldId="334"/>
            <ac:spMk id="3" creationId="{2340BA8B-1468-4E6B-84BC-B2CDE4A15708}"/>
          </ac:spMkLst>
        </pc:spChg>
      </pc:sldChg>
      <pc:sldChg chg="modSp new mod">
        <pc:chgData name="Christoffer Østergaard Carstens" userId="5d542c86-40b2-4e4f-ab37-dc2fab4fc46a" providerId="ADAL" clId="{9445DE3E-6C6E-46DD-BC36-3300F6FB9A09}" dt="2022-10-04T12:50:38.239" v="370" actId="20577"/>
        <pc:sldMkLst>
          <pc:docMk/>
          <pc:sldMk cId="1865440713" sldId="334"/>
        </pc:sldMkLst>
        <pc:spChg chg="mod">
          <ac:chgData name="Christoffer Østergaard Carstens" userId="5d542c86-40b2-4e4f-ab37-dc2fab4fc46a" providerId="ADAL" clId="{9445DE3E-6C6E-46DD-BC36-3300F6FB9A09}" dt="2022-10-04T12:46:38.781" v="299" actId="20577"/>
          <ac:spMkLst>
            <pc:docMk/>
            <pc:sldMk cId="1865440713" sldId="334"/>
            <ac:spMk id="2" creationId="{647B66BA-6692-4F35-B133-6B5BC07053E9}"/>
          </ac:spMkLst>
        </pc:spChg>
        <pc:spChg chg="mod">
          <ac:chgData name="Christoffer Østergaard Carstens" userId="5d542c86-40b2-4e4f-ab37-dc2fab4fc46a" providerId="ADAL" clId="{9445DE3E-6C6E-46DD-BC36-3300F6FB9A09}" dt="2022-10-04T12:50:38.239" v="370" actId="20577"/>
          <ac:spMkLst>
            <pc:docMk/>
            <pc:sldMk cId="1865440713" sldId="334"/>
            <ac:spMk id="3" creationId="{AF58B9C6-5F50-4656-9227-49A7D30BF146}"/>
          </ac:spMkLst>
        </pc:spChg>
      </pc:sldChg>
      <pc:sldChg chg="modSp new mod">
        <pc:chgData name="Christoffer Østergaard Carstens" userId="5d542c86-40b2-4e4f-ab37-dc2fab4fc46a" providerId="ADAL" clId="{9445DE3E-6C6E-46DD-BC36-3300F6FB9A09}" dt="2022-10-04T12:51:00.105" v="380" actId="20577"/>
        <pc:sldMkLst>
          <pc:docMk/>
          <pc:sldMk cId="391796599" sldId="335"/>
        </pc:sldMkLst>
        <pc:spChg chg="mod">
          <ac:chgData name="Christoffer Østergaard Carstens" userId="5d542c86-40b2-4e4f-ab37-dc2fab4fc46a" providerId="ADAL" clId="{9445DE3E-6C6E-46DD-BC36-3300F6FB9A09}" dt="2022-10-04T12:46:58.090" v="309"/>
          <ac:spMkLst>
            <pc:docMk/>
            <pc:sldMk cId="391796599" sldId="335"/>
            <ac:spMk id="2" creationId="{8CA55B9A-5448-45CB-872D-40C668087D50}"/>
          </ac:spMkLst>
        </pc:spChg>
        <pc:spChg chg="mod">
          <ac:chgData name="Christoffer Østergaard Carstens" userId="5d542c86-40b2-4e4f-ab37-dc2fab4fc46a" providerId="ADAL" clId="{9445DE3E-6C6E-46DD-BC36-3300F6FB9A09}" dt="2022-10-04T12:51:00.105" v="380" actId="20577"/>
          <ac:spMkLst>
            <pc:docMk/>
            <pc:sldMk cId="391796599" sldId="335"/>
            <ac:spMk id="3" creationId="{6FCE06AB-62B4-4161-9DCA-2439E23291B1}"/>
          </ac:spMkLst>
        </pc:spChg>
      </pc:sldChg>
      <pc:sldChg chg="modSp del">
        <pc:chgData name="Christoffer Østergaard Carstens" userId="5d542c86-40b2-4e4f-ab37-dc2fab4fc46a" providerId="ADAL" clId="{9445DE3E-6C6E-46DD-BC36-3300F6FB9A09}" dt="2022-10-04T12:39:39.881" v="94" actId="47"/>
        <pc:sldMkLst>
          <pc:docMk/>
          <pc:sldMk cId="2161478322" sldId="335"/>
        </pc:sldMkLst>
        <pc:spChg chg="mod">
          <ac:chgData name="Christoffer Østergaard Carstens" userId="5d542c86-40b2-4e4f-ab37-dc2fab4fc46a" providerId="ADAL" clId="{9445DE3E-6C6E-46DD-BC36-3300F6FB9A09}" dt="2022-10-04T12:39:01.443" v="2"/>
          <ac:spMkLst>
            <pc:docMk/>
            <pc:sldMk cId="2161478322" sldId="335"/>
            <ac:spMk id="2" creationId="{60B67E8A-A7CD-45BB-B4C5-93D7188DF32F}"/>
          </ac:spMkLst>
        </pc:spChg>
        <pc:spChg chg="mod">
          <ac:chgData name="Christoffer Østergaard Carstens" userId="5d542c86-40b2-4e4f-ab37-dc2fab4fc46a" providerId="ADAL" clId="{9445DE3E-6C6E-46DD-BC36-3300F6FB9A09}" dt="2022-10-04T12:39:01.443" v="2"/>
          <ac:spMkLst>
            <pc:docMk/>
            <pc:sldMk cId="2161478322" sldId="335"/>
            <ac:spMk id="3" creationId="{4D9805FB-8BED-4391-B23C-64734B0FE421}"/>
          </ac:spMkLst>
        </pc:spChg>
      </pc:sldChg>
      <pc:sldChg chg="addSp modSp new mod">
        <pc:chgData name="Christoffer Østergaard Carstens" userId="5d542c86-40b2-4e4f-ab37-dc2fab4fc46a" providerId="ADAL" clId="{9445DE3E-6C6E-46DD-BC36-3300F6FB9A09}" dt="2022-10-04T12:48:52.211" v="344" actId="1076"/>
        <pc:sldMkLst>
          <pc:docMk/>
          <pc:sldMk cId="1361887618" sldId="336"/>
        </pc:sldMkLst>
        <pc:spChg chg="add">
          <ac:chgData name="Christoffer Østergaard Carstens" userId="5d542c86-40b2-4e4f-ab37-dc2fab4fc46a" providerId="ADAL" clId="{9445DE3E-6C6E-46DD-BC36-3300F6FB9A09}" dt="2022-10-04T12:48:29.364" v="335"/>
          <ac:spMkLst>
            <pc:docMk/>
            <pc:sldMk cId="1361887618" sldId="336"/>
            <ac:spMk id="4" creationId="{7B899A66-AF51-4337-8DFF-862E28085850}"/>
          </ac:spMkLst>
        </pc:spChg>
        <pc:picChg chg="add mod">
          <ac:chgData name="Christoffer Østergaard Carstens" userId="5d542c86-40b2-4e4f-ab37-dc2fab4fc46a" providerId="ADAL" clId="{9445DE3E-6C6E-46DD-BC36-3300F6FB9A09}" dt="2022-10-04T12:48:52.211" v="344" actId="1076"/>
          <ac:picMkLst>
            <pc:docMk/>
            <pc:sldMk cId="1361887618" sldId="336"/>
            <ac:picMk id="6" creationId="{3102489F-9AEA-424A-A80C-926C94F48C6A}"/>
          </ac:picMkLst>
        </pc:picChg>
      </pc:sldChg>
      <pc:sldChg chg="modSp new mod">
        <pc:chgData name="Christoffer Østergaard Carstens" userId="5d542c86-40b2-4e4f-ab37-dc2fab4fc46a" providerId="ADAL" clId="{9445DE3E-6C6E-46DD-BC36-3300F6FB9A09}" dt="2022-10-04T12:51:27.559" v="460" actId="20577"/>
        <pc:sldMkLst>
          <pc:docMk/>
          <pc:sldMk cId="2331301913" sldId="337"/>
        </pc:sldMkLst>
        <pc:spChg chg="mod">
          <ac:chgData name="Christoffer Østergaard Carstens" userId="5d542c86-40b2-4e4f-ab37-dc2fab4fc46a" providerId="ADAL" clId="{9445DE3E-6C6E-46DD-BC36-3300F6FB9A09}" dt="2022-10-04T12:51:11.017" v="412" actId="20577"/>
          <ac:spMkLst>
            <pc:docMk/>
            <pc:sldMk cId="2331301913" sldId="337"/>
            <ac:spMk id="2" creationId="{14B1685E-E2A5-4D75-B910-3BB6F4DC853A}"/>
          </ac:spMkLst>
        </pc:spChg>
        <pc:spChg chg="mod">
          <ac:chgData name="Christoffer Østergaard Carstens" userId="5d542c86-40b2-4e4f-ab37-dc2fab4fc46a" providerId="ADAL" clId="{9445DE3E-6C6E-46DD-BC36-3300F6FB9A09}" dt="2022-10-04T12:51:27.559" v="460" actId="20577"/>
          <ac:spMkLst>
            <pc:docMk/>
            <pc:sldMk cId="2331301913" sldId="337"/>
            <ac:spMk id="3" creationId="{6BA294B5-28E7-4024-B1AD-E301B9C9C0E5}"/>
          </ac:spMkLst>
        </pc:spChg>
      </pc:sldChg>
      <pc:sldChg chg="modSp new del mod">
        <pc:chgData name="Christoffer Østergaard Carstens" userId="5d542c86-40b2-4e4f-ab37-dc2fab4fc46a" providerId="ADAL" clId="{9445DE3E-6C6E-46DD-BC36-3300F6FB9A09}" dt="2022-10-04T12:50:43.848" v="371" actId="47"/>
        <pc:sldMkLst>
          <pc:docMk/>
          <pc:sldMk cId="4082507302" sldId="337"/>
        </pc:sldMkLst>
        <pc:spChg chg="mod">
          <ac:chgData name="Christoffer Østergaard Carstens" userId="5d542c86-40b2-4e4f-ab37-dc2fab4fc46a" providerId="ADAL" clId="{9445DE3E-6C6E-46DD-BC36-3300F6FB9A09}" dt="2022-10-04T12:50:08.795" v="359" actId="20577"/>
          <ac:spMkLst>
            <pc:docMk/>
            <pc:sldMk cId="4082507302" sldId="337"/>
            <ac:spMk id="2" creationId="{76FA959D-9B95-44F9-B03D-19C4471D7302}"/>
          </ac:spMkLst>
        </pc:spChg>
        <pc:spChg chg="mod">
          <ac:chgData name="Christoffer Østergaard Carstens" userId="5d542c86-40b2-4e4f-ab37-dc2fab4fc46a" providerId="ADAL" clId="{9445DE3E-6C6E-46DD-BC36-3300F6FB9A09}" dt="2022-10-04T12:50:29.836" v="366" actId="20577"/>
          <ac:spMkLst>
            <pc:docMk/>
            <pc:sldMk cId="4082507302" sldId="337"/>
            <ac:spMk id="3" creationId="{67F124A3-F91E-4E00-A4F3-A8DA7FA8D12D}"/>
          </ac:spMkLst>
        </pc:spChg>
      </pc:sldChg>
      <pc:sldChg chg="modSp new mod">
        <pc:chgData name="Christoffer Østergaard Carstens" userId="5d542c86-40b2-4e4f-ab37-dc2fab4fc46a" providerId="ADAL" clId="{9445DE3E-6C6E-46DD-BC36-3300F6FB9A09}" dt="2022-10-04T15:01:55.016" v="675" actId="20577"/>
        <pc:sldMkLst>
          <pc:docMk/>
          <pc:sldMk cId="3302768548" sldId="338"/>
        </pc:sldMkLst>
        <pc:spChg chg="mod">
          <ac:chgData name="Christoffer Østergaard Carstens" userId="5d542c86-40b2-4e4f-ab37-dc2fab4fc46a" providerId="ADAL" clId="{9445DE3E-6C6E-46DD-BC36-3300F6FB9A09}" dt="2022-10-04T12:56:41.932" v="520" actId="20577"/>
          <ac:spMkLst>
            <pc:docMk/>
            <pc:sldMk cId="3302768548" sldId="338"/>
            <ac:spMk id="2" creationId="{20A65ECD-D679-4E12-903F-88F60F2F33B0}"/>
          </ac:spMkLst>
        </pc:spChg>
        <pc:spChg chg="mod">
          <ac:chgData name="Christoffer Østergaard Carstens" userId="5d542c86-40b2-4e4f-ab37-dc2fab4fc46a" providerId="ADAL" clId="{9445DE3E-6C6E-46DD-BC36-3300F6FB9A09}" dt="2022-10-04T15:01:55.016" v="675" actId="20577"/>
          <ac:spMkLst>
            <pc:docMk/>
            <pc:sldMk cId="3302768548" sldId="338"/>
            <ac:spMk id="3" creationId="{7CD609A6-2554-4CAA-81AA-1F1EDC86DEB8}"/>
          </ac:spMkLst>
        </pc:spChg>
      </pc:sldChg>
      <pc:sldChg chg="modSp new mod">
        <pc:chgData name="Christoffer Østergaard Carstens" userId="5d542c86-40b2-4e4f-ab37-dc2fab4fc46a" providerId="ADAL" clId="{9445DE3E-6C6E-46DD-BC36-3300F6FB9A09}" dt="2022-10-04T13:07:02.491" v="619" actId="20577"/>
        <pc:sldMkLst>
          <pc:docMk/>
          <pc:sldMk cId="1929792535" sldId="339"/>
        </pc:sldMkLst>
        <pc:spChg chg="mod">
          <ac:chgData name="Christoffer Østergaard Carstens" userId="5d542c86-40b2-4e4f-ab37-dc2fab4fc46a" providerId="ADAL" clId="{9445DE3E-6C6E-46DD-BC36-3300F6FB9A09}" dt="2022-10-04T13:00:41.385" v="571" actId="20577"/>
          <ac:spMkLst>
            <pc:docMk/>
            <pc:sldMk cId="1929792535" sldId="339"/>
            <ac:spMk id="2" creationId="{1FC4159A-D8FF-46A4-A43E-EE783463846F}"/>
          </ac:spMkLst>
        </pc:spChg>
        <pc:spChg chg="mod">
          <ac:chgData name="Christoffer Østergaard Carstens" userId="5d542c86-40b2-4e4f-ab37-dc2fab4fc46a" providerId="ADAL" clId="{9445DE3E-6C6E-46DD-BC36-3300F6FB9A09}" dt="2022-10-04T13:07:02.491" v="619" actId="20577"/>
          <ac:spMkLst>
            <pc:docMk/>
            <pc:sldMk cId="1929792535" sldId="339"/>
            <ac:spMk id="3" creationId="{0037DF3D-0BA5-4FE1-8D6F-D5A678AA46FE}"/>
          </ac:spMkLst>
        </pc:spChg>
      </pc:sldChg>
      <pc:sldChg chg="addSp modSp new mod">
        <pc:chgData name="Christoffer Østergaard Carstens" userId="5d542c86-40b2-4e4f-ab37-dc2fab4fc46a" providerId="ADAL" clId="{9445DE3E-6C6E-46DD-BC36-3300F6FB9A09}" dt="2022-10-04T13:05:58.448" v="616" actId="1076"/>
        <pc:sldMkLst>
          <pc:docMk/>
          <pc:sldMk cId="1334613544" sldId="340"/>
        </pc:sldMkLst>
        <pc:spChg chg="mod">
          <ac:chgData name="Christoffer Østergaard Carstens" userId="5d542c86-40b2-4e4f-ab37-dc2fab4fc46a" providerId="ADAL" clId="{9445DE3E-6C6E-46DD-BC36-3300F6FB9A09}" dt="2022-10-04T13:02:41.724" v="591" actId="20577"/>
          <ac:spMkLst>
            <pc:docMk/>
            <pc:sldMk cId="1334613544" sldId="340"/>
            <ac:spMk id="2" creationId="{2651F8DA-37B8-4AB2-B048-7A6ECDDD35F0}"/>
          </ac:spMkLst>
        </pc:spChg>
        <pc:spChg chg="mod">
          <ac:chgData name="Christoffer Østergaard Carstens" userId="5d542c86-40b2-4e4f-ab37-dc2fab4fc46a" providerId="ADAL" clId="{9445DE3E-6C6E-46DD-BC36-3300F6FB9A09}" dt="2022-10-04T13:05:58.448" v="616" actId="1076"/>
          <ac:spMkLst>
            <pc:docMk/>
            <pc:sldMk cId="1334613544" sldId="340"/>
            <ac:spMk id="3" creationId="{89A89D58-F777-450D-9C01-2654839A01AB}"/>
          </ac:spMkLst>
        </pc:spChg>
        <pc:spChg chg="add mod">
          <ac:chgData name="Christoffer Østergaard Carstens" userId="5d542c86-40b2-4e4f-ab37-dc2fab4fc46a" providerId="ADAL" clId="{9445DE3E-6C6E-46DD-BC36-3300F6FB9A09}" dt="2022-10-04T13:04:27.258" v="593" actId="1076"/>
          <ac:spMkLst>
            <pc:docMk/>
            <pc:sldMk cId="1334613544" sldId="340"/>
            <ac:spMk id="4" creationId="{490304E5-2243-4FE9-832B-C9D259A0B981}"/>
          </ac:spMkLst>
        </pc:spChg>
        <pc:spChg chg="add mod">
          <ac:chgData name="Christoffer Østergaard Carstens" userId="5d542c86-40b2-4e4f-ab37-dc2fab4fc46a" providerId="ADAL" clId="{9445DE3E-6C6E-46DD-BC36-3300F6FB9A09}" dt="2022-10-04T13:04:32.380" v="595" actId="1076"/>
          <ac:spMkLst>
            <pc:docMk/>
            <pc:sldMk cId="1334613544" sldId="340"/>
            <ac:spMk id="5" creationId="{E125E623-D04F-4878-A757-370C28739CDD}"/>
          </ac:spMkLst>
        </pc:spChg>
        <pc:picChg chg="add mod">
          <ac:chgData name="Christoffer Østergaard Carstens" userId="5d542c86-40b2-4e4f-ab37-dc2fab4fc46a" providerId="ADAL" clId="{9445DE3E-6C6E-46DD-BC36-3300F6FB9A09}" dt="2022-10-04T13:04:42.370" v="600" actId="1076"/>
          <ac:picMkLst>
            <pc:docMk/>
            <pc:sldMk cId="1334613544" sldId="340"/>
            <ac:picMk id="2050" creationId="{3602E163-670B-462E-84DF-A6EE80697327}"/>
          </ac:picMkLst>
        </pc:picChg>
        <pc:picChg chg="add mod">
          <ac:chgData name="Christoffer Østergaard Carstens" userId="5d542c86-40b2-4e4f-ab37-dc2fab4fc46a" providerId="ADAL" clId="{9445DE3E-6C6E-46DD-BC36-3300F6FB9A09}" dt="2022-10-04T13:04:27.258" v="593" actId="1076"/>
          <ac:picMkLst>
            <pc:docMk/>
            <pc:sldMk cId="1334613544" sldId="340"/>
            <ac:picMk id="2051" creationId="{8B86B4D9-222D-4A56-A68E-13CED3B1E65C}"/>
          </ac:picMkLst>
        </pc:picChg>
        <pc:picChg chg="add mod">
          <ac:chgData name="Christoffer Østergaard Carstens" userId="5d542c86-40b2-4e4f-ab37-dc2fab4fc46a" providerId="ADAL" clId="{9445DE3E-6C6E-46DD-BC36-3300F6FB9A09}" dt="2022-10-04T13:04:39.266" v="598" actId="1076"/>
          <ac:picMkLst>
            <pc:docMk/>
            <pc:sldMk cId="1334613544" sldId="340"/>
            <ac:picMk id="2053" creationId="{89C56D1F-C2F4-4C06-9394-7315D8D3CF43}"/>
          </ac:picMkLst>
        </pc:picChg>
        <pc:picChg chg="add mod">
          <ac:chgData name="Christoffer Østergaard Carstens" userId="5d542c86-40b2-4e4f-ab37-dc2fab4fc46a" providerId="ADAL" clId="{9445DE3E-6C6E-46DD-BC36-3300F6FB9A09}" dt="2022-10-04T13:04:32.380" v="595" actId="1076"/>
          <ac:picMkLst>
            <pc:docMk/>
            <pc:sldMk cId="1334613544" sldId="340"/>
            <ac:picMk id="2054" creationId="{C472F304-408B-4D1F-B273-66FB306D07A8}"/>
          </ac:picMkLst>
        </pc:picChg>
      </pc:sldChg>
      <pc:sldChg chg="modSp new mod">
        <pc:chgData name="Christoffer Østergaard Carstens" userId="5d542c86-40b2-4e4f-ab37-dc2fab4fc46a" providerId="ADAL" clId="{9445DE3E-6C6E-46DD-BC36-3300F6FB9A09}" dt="2022-10-04T15:02:25.831" v="720" actId="20577"/>
        <pc:sldMkLst>
          <pc:docMk/>
          <pc:sldMk cId="250867106" sldId="341"/>
        </pc:sldMkLst>
        <pc:spChg chg="mod">
          <ac:chgData name="Christoffer Østergaard Carstens" userId="5d542c86-40b2-4e4f-ab37-dc2fab4fc46a" providerId="ADAL" clId="{9445DE3E-6C6E-46DD-BC36-3300F6FB9A09}" dt="2022-10-04T13:09:16.787" v="644" actId="20577"/>
          <ac:spMkLst>
            <pc:docMk/>
            <pc:sldMk cId="250867106" sldId="341"/>
            <ac:spMk id="2" creationId="{5CC2E3F0-9254-48D7-A216-115E22C70040}"/>
          </ac:spMkLst>
        </pc:spChg>
        <pc:spChg chg="mod">
          <ac:chgData name="Christoffer Østergaard Carstens" userId="5d542c86-40b2-4e4f-ab37-dc2fab4fc46a" providerId="ADAL" clId="{9445DE3E-6C6E-46DD-BC36-3300F6FB9A09}" dt="2022-10-04T15:02:25.831" v="720" actId="20577"/>
          <ac:spMkLst>
            <pc:docMk/>
            <pc:sldMk cId="250867106" sldId="341"/>
            <ac:spMk id="3" creationId="{3FE33660-5B46-40FD-928E-B827C169726A}"/>
          </ac:spMkLst>
        </pc:spChg>
      </pc:sldChg>
      <pc:sldChg chg="modSp new mod">
        <pc:chgData name="Christoffer Østergaard Carstens" userId="5d542c86-40b2-4e4f-ab37-dc2fab4fc46a" providerId="ADAL" clId="{9445DE3E-6C6E-46DD-BC36-3300F6FB9A09}" dt="2022-10-04T13:09:49.150" v="660" actId="20577"/>
        <pc:sldMkLst>
          <pc:docMk/>
          <pc:sldMk cId="3334090421" sldId="342"/>
        </pc:sldMkLst>
        <pc:spChg chg="mod">
          <ac:chgData name="Christoffer Østergaard Carstens" userId="5d542c86-40b2-4e4f-ab37-dc2fab4fc46a" providerId="ADAL" clId="{9445DE3E-6C6E-46DD-BC36-3300F6FB9A09}" dt="2022-10-04T13:09:49.150" v="660" actId="20577"/>
          <ac:spMkLst>
            <pc:docMk/>
            <pc:sldMk cId="3334090421" sldId="342"/>
            <ac:spMk id="2" creationId="{7FD556C9-7AB2-49C4-9000-4D15F3C03121}"/>
          </ac:spMkLst>
        </pc:spChg>
      </pc:sldChg>
    </pc:docChg>
  </pc:docChgLst>
  <pc:docChgLst>
    <pc:chgData name="Christoffer Østergaard Carstens" userId="5d542c86-40b2-4e4f-ab37-dc2fab4fc46a" providerId="ADAL" clId="{3924D50F-68C8-4AE0-8DBC-41ED44129C2E}"/>
    <pc:docChg chg="undo custSel addSld delSld modSld">
      <pc:chgData name="Christoffer Østergaard Carstens" userId="5d542c86-40b2-4e4f-ab37-dc2fab4fc46a" providerId="ADAL" clId="{3924D50F-68C8-4AE0-8DBC-41ED44129C2E}" dt="2021-11-07T13:31:14.678" v="437" actId="20577"/>
      <pc:docMkLst>
        <pc:docMk/>
      </pc:docMkLst>
      <pc:sldChg chg="modSp mod">
        <pc:chgData name="Christoffer Østergaard Carstens" userId="5d542c86-40b2-4e4f-ab37-dc2fab4fc46a" providerId="ADAL" clId="{3924D50F-68C8-4AE0-8DBC-41ED44129C2E}" dt="2021-11-07T13:27:17.219" v="345" actId="20577"/>
        <pc:sldMkLst>
          <pc:docMk/>
          <pc:sldMk cId="3691197317" sldId="256"/>
        </pc:sldMkLst>
        <pc:spChg chg="mod">
          <ac:chgData name="Christoffer Østergaard Carstens" userId="5d542c86-40b2-4e4f-ab37-dc2fab4fc46a" providerId="ADAL" clId="{3924D50F-68C8-4AE0-8DBC-41ED44129C2E}" dt="2021-11-07T13:27:17.219" v="345" actId="20577"/>
          <ac:spMkLst>
            <pc:docMk/>
            <pc:sldMk cId="3691197317" sldId="256"/>
            <ac:spMk id="2" creationId="{ADDF2E36-C558-433C-A02B-1E7A1C84C3AB}"/>
          </ac:spMkLst>
        </pc:spChg>
        <pc:spChg chg="mod">
          <ac:chgData name="Christoffer Østergaard Carstens" userId="5d542c86-40b2-4e4f-ab37-dc2fab4fc46a" providerId="ADAL" clId="{3924D50F-68C8-4AE0-8DBC-41ED44129C2E}" dt="2021-11-03T12:14:07.256" v="29" actId="20577"/>
          <ac:spMkLst>
            <pc:docMk/>
            <pc:sldMk cId="3691197317" sldId="256"/>
            <ac:spMk id="3" creationId="{406ACB19-FFC9-489A-95B8-F978EB2E5D8E}"/>
          </ac:spMkLst>
        </pc:spChg>
      </pc:sldChg>
      <pc:sldChg chg="modSp add del mod">
        <pc:chgData name="Christoffer Østergaard Carstens" userId="5d542c86-40b2-4e4f-ab37-dc2fab4fc46a" providerId="ADAL" clId="{3924D50F-68C8-4AE0-8DBC-41ED44129C2E}" dt="2021-11-05T15:51:28.322" v="325" actId="20577"/>
        <pc:sldMkLst>
          <pc:docMk/>
          <pc:sldMk cId="2567747933" sldId="257"/>
        </pc:sldMkLst>
        <pc:spChg chg="mod">
          <ac:chgData name="Christoffer Østergaard Carstens" userId="5d542c86-40b2-4e4f-ab37-dc2fab4fc46a" providerId="ADAL" clId="{3924D50F-68C8-4AE0-8DBC-41ED44129C2E}" dt="2021-11-05T15:51:28.322" v="325" actId="20577"/>
          <ac:spMkLst>
            <pc:docMk/>
            <pc:sldMk cId="2567747933" sldId="257"/>
            <ac:spMk id="3" creationId="{5E8AFD37-0688-4DE4-B243-CF16DE8CFEF1}"/>
          </ac:spMkLst>
        </pc:spChg>
      </pc:sldChg>
      <pc:sldChg chg="modSp new mod">
        <pc:chgData name="Christoffer Østergaard Carstens" userId="5d542c86-40b2-4e4f-ab37-dc2fab4fc46a" providerId="ADAL" clId="{3924D50F-68C8-4AE0-8DBC-41ED44129C2E}" dt="2021-11-07T13:29:31.716" v="366" actId="20577"/>
        <pc:sldMkLst>
          <pc:docMk/>
          <pc:sldMk cId="2881350325" sldId="258"/>
        </pc:sldMkLst>
        <pc:spChg chg="mod">
          <ac:chgData name="Christoffer Østergaard Carstens" userId="5d542c86-40b2-4e4f-ab37-dc2fab4fc46a" providerId="ADAL" clId="{3924D50F-68C8-4AE0-8DBC-41ED44129C2E}" dt="2021-11-07T13:29:31.716" v="366" actId="20577"/>
          <ac:spMkLst>
            <pc:docMk/>
            <pc:sldMk cId="2881350325" sldId="258"/>
            <ac:spMk id="2" creationId="{7DB8706F-AB15-4B91-9640-D4170D5FDC31}"/>
          </ac:spMkLst>
        </pc:spChg>
        <pc:spChg chg="mod">
          <ac:chgData name="Christoffer Østergaard Carstens" userId="5d542c86-40b2-4e4f-ab37-dc2fab4fc46a" providerId="ADAL" clId="{3924D50F-68C8-4AE0-8DBC-41ED44129C2E}" dt="2021-11-04T12:33:32.883" v="114" actId="20577"/>
          <ac:spMkLst>
            <pc:docMk/>
            <pc:sldMk cId="2881350325" sldId="258"/>
            <ac:spMk id="3" creationId="{6F700A79-BE0B-45D5-AC8D-E8DA375BC74D}"/>
          </ac:spMkLst>
        </pc:spChg>
      </pc:sldChg>
      <pc:sldChg chg="del">
        <pc:chgData name="Christoffer Østergaard Carstens" userId="5d542c86-40b2-4e4f-ab37-dc2fab4fc46a" providerId="ADAL" clId="{3924D50F-68C8-4AE0-8DBC-41ED44129C2E}" dt="2021-11-03T12:14:30.867" v="67" actId="47"/>
        <pc:sldMkLst>
          <pc:docMk/>
          <pc:sldMk cId="1245980718" sldId="259"/>
        </pc:sldMkLst>
      </pc:sldChg>
      <pc:sldChg chg="modSp new mod">
        <pc:chgData name="Christoffer Østergaard Carstens" userId="5d542c86-40b2-4e4f-ab37-dc2fab4fc46a" providerId="ADAL" clId="{3924D50F-68C8-4AE0-8DBC-41ED44129C2E}" dt="2021-11-07T13:31:14.678" v="437" actId="20577"/>
        <pc:sldMkLst>
          <pc:docMk/>
          <pc:sldMk cId="1987043914" sldId="259"/>
        </pc:sldMkLst>
        <pc:spChg chg="mod">
          <ac:chgData name="Christoffer Østergaard Carstens" userId="5d542c86-40b2-4e4f-ab37-dc2fab4fc46a" providerId="ADAL" clId="{3924D50F-68C8-4AE0-8DBC-41ED44129C2E}" dt="2021-11-07T13:31:09.182" v="427" actId="20577"/>
          <ac:spMkLst>
            <pc:docMk/>
            <pc:sldMk cId="1987043914" sldId="259"/>
            <ac:spMk id="2" creationId="{E842FBDB-EB17-413F-A173-1D9687BBE655}"/>
          </ac:spMkLst>
        </pc:spChg>
        <pc:spChg chg="mod">
          <ac:chgData name="Christoffer Østergaard Carstens" userId="5d542c86-40b2-4e4f-ab37-dc2fab4fc46a" providerId="ADAL" clId="{3924D50F-68C8-4AE0-8DBC-41ED44129C2E}" dt="2021-11-07T13:31:14.678" v="437" actId="20577"/>
          <ac:spMkLst>
            <pc:docMk/>
            <pc:sldMk cId="1987043914" sldId="259"/>
            <ac:spMk id="3" creationId="{B9E3D380-BBCB-4929-9A34-5BE1D7397B25}"/>
          </ac:spMkLst>
        </pc:spChg>
      </pc:sldChg>
      <pc:sldChg chg="modSp new mod">
        <pc:chgData name="Christoffer Østergaard Carstens" userId="5d542c86-40b2-4e4f-ab37-dc2fab4fc46a" providerId="ADAL" clId="{3924D50F-68C8-4AE0-8DBC-41ED44129C2E}" dt="2021-11-05T15:20:23.661" v="225" actId="20577"/>
        <pc:sldMkLst>
          <pc:docMk/>
          <pc:sldMk cId="1738580955" sldId="260"/>
        </pc:sldMkLst>
        <pc:spChg chg="mod">
          <ac:chgData name="Christoffer Østergaard Carstens" userId="5d542c86-40b2-4e4f-ab37-dc2fab4fc46a" providerId="ADAL" clId="{3924D50F-68C8-4AE0-8DBC-41ED44129C2E}" dt="2021-11-05T15:20:23.661" v="225" actId="20577"/>
          <ac:spMkLst>
            <pc:docMk/>
            <pc:sldMk cId="1738580955" sldId="260"/>
            <ac:spMk id="2" creationId="{70D572EC-A770-46EB-9764-A3FD4F92EE31}"/>
          </ac:spMkLst>
        </pc:spChg>
      </pc:sldChg>
      <pc:sldChg chg="del">
        <pc:chgData name="Christoffer Østergaard Carstens" userId="5d542c86-40b2-4e4f-ab37-dc2fab4fc46a" providerId="ADAL" clId="{3924D50F-68C8-4AE0-8DBC-41ED44129C2E}" dt="2021-11-03T12:14:30.412" v="66" actId="47"/>
        <pc:sldMkLst>
          <pc:docMk/>
          <pc:sldMk cId="2420875620" sldId="260"/>
        </pc:sldMkLst>
      </pc:sldChg>
      <pc:sldChg chg="del">
        <pc:chgData name="Christoffer Østergaard Carstens" userId="5d542c86-40b2-4e4f-ab37-dc2fab4fc46a" providerId="ADAL" clId="{3924D50F-68C8-4AE0-8DBC-41ED44129C2E}" dt="2021-11-03T12:14:31.446" v="68" actId="47"/>
        <pc:sldMkLst>
          <pc:docMk/>
          <pc:sldMk cId="1992247321" sldId="261"/>
        </pc:sldMkLst>
      </pc:sldChg>
      <pc:sldChg chg="modSp new mod">
        <pc:chgData name="Christoffer Østergaard Carstens" userId="5d542c86-40b2-4e4f-ab37-dc2fab4fc46a" providerId="ADAL" clId="{3924D50F-68C8-4AE0-8DBC-41ED44129C2E}" dt="2021-11-05T15:51:03.750" v="296" actId="20577"/>
        <pc:sldMkLst>
          <pc:docMk/>
          <pc:sldMk cId="3279859119" sldId="261"/>
        </pc:sldMkLst>
        <pc:spChg chg="mod">
          <ac:chgData name="Christoffer Østergaard Carstens" userId="5d542c86-40b2-4e4f-ab37-dc2fab4fc46a" providerId="ADAL" clId="{3924D50F-68C8-4AE0-8DBC-41ED44129C2E}" dt="2021-11-05T15:50:48.999" v="255" actId="20577"/>
          <ac:spMkLst>
            <pc:docMk/>
            <pc:sldMk cId="3279859119" sldId="261"/>
            <ac:spMk id="2" creationId="{2D418AD6-EC09-4EC2-92CF-A1B7B77F7841}"/>
          </ac:spMkLst>
        </pc:spChg>
        <pc:spChg chg="mod">
          <ac:chgData name="Christoffer Østergaard Carstens" userId="5d542c86-40b2-4e4f-ab37-dc2fab4fc46a" providerId="ADAL" clId="{3924D50F-68C8-4AE0-8DBC-41ED44129C2E}" dt="2021-11-05T15:51:03.750" v="296" actId="20577"/>
          <ac:spMkLst>
            <pc:docMk/>
            <pc:sldMk cId="3279859119" sldId="261"/>
            <ac:spMk id="3" creationId="{B1332B1E-AF2E-4C0A-BCE7-D5AF9004CC97}"/>
          </ac:spMkLst>
        </pc:spChg>
      </pc:sldChg>
      <pc:sldChg chg="del">
        <pc:chgData name="Christoffer Østergaard Carstens" userId="5d542c86-40b2-4e4f-ab37-dc2fab4fc46a" providerId="ADAL" clId="{3924D50F-68C8-4AE0-8DBC-41ED44129C2E}" dt="2021-11-03T12:14:29.437" v="65" actId="47"/>
        <pc:sldMkLst>
          <pc:docMk/>
          <pc:sldMk cId="3985797773" sldId="263"/>
        </pc:sldMkLst>
      </pc:sldChg>
    </pc:docChg>
  </pc:docChgLst>
  <pc:docChgLst>
    <pc:chgData name="Christoffer Østergaard Carstens" userId="5d542c86-40b2-4e4f-ab37-dc2fab4fc46a" providerId="ADAL" clId="{01414F33-9B44-456F-B304-FE0BF9A952EA}"/>
    <pc:docChg chg="undo redo custSel addSld delSld modSld">
      <pc:chgData name="Christoffer Østergaard Carstens" userId="5d542c86-40b2-4e4f-ab37-dc2fab4fc46a" providerId="ADAL" clId="{01414F33-9B44-456F-B304-FE0BF9A952EA}" dt="2023-01-24T07:38:25.694" v="246"/>
      <pc:docMkLst>
        <pc:docMk/>
      </pc:docMkLst>
      <pc:sldChg chg="modSp mod">
        <pc:chgData name="Christoffer Østergaard Carstens" userId="5d542c86-40b2-4e4f-ab37-dc2fab4fc46a" providerId="ADAL" clId="{01414F33-9B44-456F-B304-FE0BF9A952EA}" dt="2023-01-21T21:08:06.870" v="79" actId="20577"/>
        <pc:sldMkLst>
          <pc:docMk/>
          <pc:sldMk cId="3564857726" sldId="345"/>
        </pc:sldMkLst>
        <pc:spChg chg="mod">
          <ac:chgData name="Christoffer Østergaard Carstens" userId="5d542c86-40b2-4e4f-ab37-dc2fab4fc46a" providerId="ADAL" clId="{01414F33-9B44-456F-B304-FE0BF9A952EA}" dt="2023-01-21T21:08:06.870" v="79" actId="20577"/>
          <ac:spMkLst>
            <pc:docMk/>
            <pc:sldMk cId="3564857726" sldId="345"/>
            <ac:spMk id="3" creationId="{1937558E-FCAC-4D3F-A874-ABD04FE5396F}"/>
          </ac:spMkLst>
        </pc:spChg>
      </pc:sldChg>
      <pc:sldChg chg="delSp modSp mod">
        <pc:chgData name="Christoffer Østergaard Carstens" userId="5d542c86-40b2-4e4f-ab37-dc2fab4fc46a" providerId="ADAL" clId="{01414F33-9B44-456F-B304-FE0BF9A952EA}" dt="2023-01-21T20:49:39.557" v="4"/>
        <pc:sldMkLst>
          <pc:docMk/>
          <pc:sldMk cId="4205044855" sldId="347"/>
        </pc:sldMkLst>
        <pc:spChg chg="mod">
          <ac:chgData name="Christoffer Østergaard Carstens" userId="5d542c86-40b2-4e4f-ab37-dc2fab4fc46a" providerId="ADAL" clId="{01414F33-9B44-456F-B304-FE0BF9A952EA}" dt="2023-01-21T20:49:39.557" v="4"/>
          <ac:spMkLst>
            <pc:docMk/>
            <pc:sldMk cId="4205044855" sldId="347"/>
            <ac:spMk id="2" creationId="{DB39C144-34BF-4A82-8622-3BCD877CC1C8}"/>
          </ac:spMkLst>
        </pc:spChg>
        <pc:graphicFrameChg chg="del">
          <ac:chgData name="Christoffer Østergaard Carstens" userId="5d542c86-40b2-4e4f-ab37-dc2fab4fc46a" providerId="ADAL" clId="{01414F33-9B44-456F-B304-FE0BF9A952EA}" dt="2023-01-21T20:49:30.505" v="1" actId="478"/>
          <ac:graphicFrameMkLst>
            <pc:docMk/>
            <pc:sldMk cId="4205044855" sldId="347"/>
            <ac:graphicFrameMk id="4" creationId="{4E92A800-CC98-4164-AB0D-B871D44C1C3C}"/>
          </ac:graphicFrameMkLst>
        </pc:graphicFrameChg>
      </pc:sldChg>
      <pc:sldChg chg="del">
        <pc:chgData name="Christoffer Østergaard Carstens" userId="5d542c86-40b2-4e4f-ab37-dc2fab4fc46a" providerId="ADAL" clId="{01414F33-9B44-456F-B304-FE0BF9A952EA}" dt="2023-01-21T21:08:21.152" v="80" actId="47"/>
        <pc:sldMkLst>
          <pc:docMk/>
          <pc:sldMk cId="2657106075" sldId="348"/>
        </pc:sldMkLst>
      </pc:sldChg>
      <pc:sldChg chg="modSp new mod">
        <pc:chgData name="Christoffer Østergaard Carstens" userId="5d542c86-40b2-4e4f-ab37-dc2fab4fc46a" providerId="ADAL" clId="{01414F33-9B44-456F-B304-FE0BF9A952EA}" dt="2023-01-21T21:08:30.610" v="103" actId="20577"/>
        <pc:sldMkLst>
          <pc:docMk/>
          <pc:sldMk cId="3142592043" sldId="348"/>
        </pc:sldMkLst>
        <pc:spChg chg="mod">
          <ac:chgData name="Christoffer Østergaard Carstens" userId="5d542c86-40b2-4e4f-ab37-dc2fab4fc46a" providerId="ADAL" clId="{01414F33-9B44-456F-B304-FE0BF9A952EA}" dt="2023-01-21T21:08:30.610" v="103" actId="20577"/>
          <ac:spMkLst>
            <pc:docMk/>
            <pc:sldMk cId="3142592043" sldId="348"/>
            <ac:spMk id="2" creationId="{CE856A9D-85CE-4E79-9763-F42F4E301D91}"/>
          </ac:spMkLst>
        </pc:spChg>
        <pc:spChg chg="mod">
          <ac:chgData name="Christoffer Østergaard Carstens" userId="5d542c86-40b2-4e4f-ab37-dc2fab4fc46a" providerId="ADAL" clId="{01414F33-9B44-456F-B304-FE0BF9A952EA}" dt="2023-01-21T21:08:27.467" v="85" actId="20577"/>
          <ac:spMkLst>
            <pc:docMk/>
            <pc:sldMk cId="3142592043" sldId="348"/>
            <ac:spMk id="3" creationId="{EC723059-64C7-467F-BB63-FB8A94C0EF08}"/>
          </ac:spMkLst>
        </pc:spChg>
      </pc:sldChg>
      <pc:sldChg chg="modSp new mod">
        <pc:chgData name="Christoffer Østergaard Carstens" userId="5d542c86-40b2-4e4f-ab37-dc2fab4fc46a" providerId="ADAL" clId="{01414F33-9B44-456F-B304-FE0BF9A952EA}" dt="2023-01-24T07:38:25.694" v="246"/>
        <pc:sldMkLst>
          <pc:docMk/>
          <pc:sldMk cId="2252121981" sldId="349"/>
        </pc:sldMkLst>
        <pc:spChg chg="mod">
          <ac:chgData name="Christoffer Østergaard Carstens" userId="5d542c86-40b2-4e4f-ab37-dc2fab4fc46a" providerId="ADAL" clId="{01414F33-9B44-456F-B304-FE0BF9A952EA}" dt="2023-01-21T21:08:55.173" v="133" actId="20577"/>
          <ac:spMkLst>
            <pc:docMk/>
            <pc:sldMk cId="2252121981" sldId="349"/>
            <ac:spMk id="2" creationId="{11E45BED-CA43-4715-A3CA-86E4AD8B7031}"/>
          </ac:spMkLst>
        </pc:spChg>
        <pc:spChg chg="mod">
          <ac:chgData name="Christoffer Østergaard Carstens" userId="5d542c86-40b2-4e4f-ab37-dc2fab4fc46a" providerId="ADAL" clId="{01414F33-9B44-456F-B304-FE0BF9A952EA}" dt="2023-01-24T07:38:25.694" v="246"/>
          <ac:spMkLst>
            <pc:docMk/>
            <pc:sldMk cId="2252121981" sldId="349"/>
            <ac:spMk id="3" creationId="{93EEB19D-D590-4D2C-9D45-8E4860FF4C06}"/>
          </ac:spMkLst>
        </pc:spChg>
      </pc:sldChg>
      <pc:sldChg chg="del">
        <pc:chgData name="Christoffer Østergaard Carstens" userId="5d542c86-40b2-4e4f-ab37-dc2fab4fc46a" providerId="ADAL" clId="{01414F33-9B44-456F-B304-FE0BF9A952EA}" dt="2023-01-21T20:49:58.726" v="14" actId="47"/>
        <pc:sldMkLst>
          <pc:docMk/>
          <pc:sldMk cId="3956826697" sldId="349"/>
        </pc:sldMkLst>
      </pc:sldChg>
      <pc:sldChg chg="del">
        <pc:chgData name="Christoffer Østergaard Carstens" userId="5d542c86-40b2-4e4f-ab37-dc2fab4fc46a" providerId="ADAL" clId="{01414F33-9B44-456F-B304-FE0BF9A952EA}" dt="2023-01-21T20:49:59.598" v="15" actId="47"/>
        <pc:sldMkLst>
          <pc:docMk/>
          <pc:sldMk cId="147720329" sldId="350"/>
        </pc:sldMkLst>
      </pc:sldChg>
      <pc:sldChg chg="modSp new mod">
        <pc:chgData name="Christoffer Østergaard Carstens" userId="5d542c86-40b2-4e4f-ab37-dc2fab4fc46a" providerId="ADAL" clId="{01414F33-9B44-456F-B304-FE0BF9A952EA}" dt="2023-01-21T21:09:44.147" v="216" actId="5793"/>
        <pc:sldMkLst>
          <pc:docMk/>
          <pc:sldMk cId="2331434032" sldId="350"/>
        </pc:sldMkLst>
        <pc:spChg chg="mod">
          <ac:chgData name="Christoffer Østergaard Carstens" userId="5d542c86-40b2-4e4f-ab37-dc2fab4fc46a" providerId="ADAL" clId="{01414F33-9B44-456F-B304-FE0BF9A952EA}" dt="2023-01-21T21:09:22.959" v="157" actId="20577"/>
          <ac:spMkLst>
            <pc:docMk/>
            <pc:sldMk cId="2331434032" sldId="350"/>
            <ac:spMk id="2" creationId="{C1554D24-EECD-4AE1-A47E-6BD2333CF8DC}"/>
          </ac:spMkLst>
        </pc:spChg>
        <pc:spChg chg="mod">
          <ac:chgData name="Christoffer Østergaard Carstens" userId="5d542c86-40b2-4e4f-ab37-dc2fab4fc46a" providerId="ADAL" clId="{01414F33-9B44-456F-B304-FE0BF9A952EA}" dt="2023-01-21T21:09:44.147" v="216" actId="5793"/>
          <ac:spMkLst>
            <pc:docMk/>
            <pc:sldMk cId="2331434032" sldId="350"/>
            <ac:spMk id="3" creationId="{ACE25583-D645-4341-B032-A0847B40F6DF}"/>
          </ac:spMkLst>
        </pc:spChg>
      </pc:sldChg>
      <pc:sldChg chg="modSp new mod">
        <pc:chgData name="Christoffer Østergaard Carstens" userId="5d542c86-40b2-4e4f-ab37-dc2fab4fc46a" providerId="ADAL" clId="{01414F33-9B44-456F-B304-FE0BF9A952EA}" dt="2023-01-21T21:10:21.241" v="244" actId="5793"/>
        <pc:sldMkLst>
          <pc:docMk/>
          <pc:sldMk cId="1711472187" sldId="351"/>
        </pc:sldMkLst>
        <pc:spChg chg="mod">
          <ac:chgData name="Christoffer Østergaard Carstens" userId="5d542c86-40b2-4e4f-ab37-dc2fab4fc46a" providerId="ADAL" clId="{01414F33-9B44-456F-B304-FE0BF9A952EA}" dt="2023-01-21T21:10:02.344" v="224" actId="20577"/>
          <ac:spMkLst>
            <pc:docMk/>
            <pc:sldMk cId="1711472187" sldId="351"/>
            <ac:spMk id="2" creationId="{6D09917F-DE43-4E54-85E7-1339DBC3877B}"/>
          </ac:spMkLst>
        </pc:spChg>
        <pc:spChg chg="mod">
          <ac:chgData name="Christoffer Østergaard Carstens" userId="5d542c86-40b2-4e4f-ab37-dc2fab4fc46a" providerId="ADAL" clId="{01414F33-9B44-456F-B304-FE0BF9A952EA}" dt="2023-01-21T21:10:21.241" v="244" actId="5793"/>
          <ac:spMkLst>
            <pc:docMk/>
            <pc:sldMk cId="1711472187" sldId="351"/>
            <ac:spMk id="3" creationId="{D13EDFCD-0791-4301-B753-169E756B3EE4}"/>
          </ac:spMkLst>
        </pc:spChg>
      </pc:sldChg>
      <pc:sldChg chg="del">
        <pc:chgData name="Christoffer Østergaard Carstens" userId="5d542c86-40b2-4e4f-ab37-dc2fab4fc46a" providerId="ADAL" clId="{01414F33-9B44-456F-B304-FE0BF9A952EA}" dt="2023-01-21T20:50:00.312" v="16" actId="47"/>
        <pc:sldMkLst>
          <pc:docMk/>
          <pc:sldMk cId="3387985919" sldId="351"/>
        </pc:sldMkLst>
      </pc:sldChg>
      <pc:sldChg chg="del">
        <pc:chgData name="Christoffer Østergaard Carstens" userId="5d542c86-40b2-4e4f-ab37-dc2fab4fc46a" providerId="ADAL" clId="{01414F33-9B44-456F-B304-FE0BF9A952EA}" dt="2023-01-21T20:50:01.163" v="17" actId="47"/>
        <pc:sldMkLst>
          <pc:docMk/>
          <pc:sldMk cId="2965328533" sldId="352"/>
        </pc:sldMkLst>
      </pc:sldChg>
      <pc:sldChg chg="new del">
        <pc:chgData name="Christoffer Østergaard Carstens" userId="5d542c86-40b2-4e4f-ab37-dc2fab4fc46a" providerId="ADAL" clId="{01414F33-9B44-456F-B304-FE0BF9A952EA}" dt="2023-01-21T20:49:57.907" v="13" actId="47"/>
        <pc:sldMkLst>
          <pc:docMk/>
          <pc:sldMk cId="1285939124" sldId="353"/>
        </pc:sldMkLst>
      </pc:sldChg>
    </pc:docChg>
  </pc:docChgLst>
  <pc:docChgLst>
    <pc:chgData name="Christoffer Østergaard Carstens" userId="5d542c86-40b2-4e4f-ab37-dc2fab4fc46a" providerId="ADAL" clId="{67A44584-6856-4D9F-9527-53960C049652}"/>
    <pc:docChg chg="undo custSel addSld delSld modSld">
      <pc:chgData name="Christoffer Østergaard Carstens" userId="5d542c86-40b2-4e4f-ab37-dc2fab4fc46a" providerId="ADAL" clId="{67A44584-6856-4D9F-9527-53960C049652}" dt="2021-12-01T07:58:56.467" v="297" actId="5793"/>
      <pc:docMkLst>
        <pc:docMk/>
      </pc:docMkLst>
      <pc:sldChg chg="modSp mod">
        <pc:chgData name="Christoffer Østergaard Carstens" userId="5d542c86-40b2-4e4f-ab37-dc2fab4fc46a" providerId="ADAL" clId="{67A44584-6856-4D9F-9527-53960C049652}" dt="2021-11-27T13:06:34.417" v="144" actId="20577"/>
        <pc:sldMkLst>
          <pc:docMk/>
          <pc:sldMk cId="2567747933" sldId="257"/>
        </pc:sldMkLst>
        <pc:spChg chg="mod">
          <ac:chgData name="Christoffer Østergaard Carstens" userId="5d542c86-40b2-4e4f-ab37-dc2fab4fc46a" providerId="ADAL" clId="{67A44584-6856-4D9F-9527-53960C049652}" dt="2021-11-27T13:06:34.417" v="144" actId="20577"/>
          <ac:spMkLst>
            <pc:docMk/>
            <pc:sldMk cId="2567747933" sldId="257"/>
            <ac:spMk id="3" creationId="{5E8AFD37-0688-4DE4-B243-CF16DE8CFEF1}"/>
          </ac:spMkLst>
        </pc:spChg>
      </pc:sldChg>
      <pc:sldChg chg="del">
        <pc:chgData name="Christoffer Østergaard Carstens" userId="5d542c86-40b2-4e4f-ab37-dc2fab4fc46a" providerId="ADAL" clId="{67A44584-6856-4D9F-9527-53960C049652}" dt="2021-11-27T13:04:04.929" v="39" actId="47"/>
        <pc:sldMkLst>
          <pc:docMk/>
          <pc:sldMk cId="513205180" sldId="258"/>
        </pc:sldMkLst>
      </pc:sldChg>
      <pc:sldChg chg="del">
        <pc:chgData name="Christoffer Østergaard Carstens" userId="5d542c86-40b2-4e4f-ab37-dc2fab4fc46a" providerId="ADAL" clId="{67A44584-6856-4D9F-9527-53960C049652}" dt="2021-11-27T13:04:05.420" v="40" actId="47"/>
        <pc:sldMkLst>
          <pc:docMk/>
          <pc:sldMk cId="2345048798" sldId="259"/>
        </pc:sldMkLst>
      </pc:sldChg>
      <pc:sldChg chg="del">
        <pc:chgData name="Christoffer Østergaard Carstens" userId="5d542c86-40b2-4e4f-ab37-dc2fab4fc46a" providerId="ADAL" clId="{67A44584-6856-4D9F-9527-53960C049652}" dt="2021-11-27T13:04:08.018" v="41" actId="47"/>
        <pc:sldMkLst>
          <pc:docMk/>
          <pc:sldMk cId="272425756" sldId="260"/>
        </pc:sldMkLst>
      </pc:sldChg>
      <pc:sldChg chg="modSp new mod">
        <pc:chgData name="Christoffer Østergaard Carstens" userId="5d542c86-40b2-4e4f-ab37-dc2fab4fc46a" providerId="ADAL" clId="{67A44584-6856-4D9F-9527-53960C049652}" dt="2021-12-01T07:58:56.467" v="297" actId="5793"/>
        <pc:sldMkLst>
          <pc:docMk/>
          <pc:sldMk cId="1996529963" sldId="262"/>
        </pc:sldMkLst>
        <pc:spChg chg="mod">
          <ac:chgData name="Christoffer Østergaard Carstens" userId="5d542c86-40b2-4e4f-ab37-dc2fab4fc46a" providerId="ADAL" clId="{67A44584-6856-4D9F-9527-53960C049652}" dt="2021-11-27T13:04:13.379" v="59" actId="20577"/>
          <ac:spMkLst>
            <pc:docMk/>
            <pc:sldMk cId="1996529963" sldId="262"/>
            <ac:spMk id="2" creationId="{000DB7BB-FA5C-4BDA-8720-C92A8089DD4B}"/>
          </ac:spMkLst>
        </pc:spChg>
        <pc:spChg chg="mod">
          <ac:chgData name="Christoffer Østergaard Carstens" userId="5d542c86-40b2-4e4f-ab37-dc2fab4fc46a" providerId="ADAL" clId="{67A44584-6856-4D9F-9527-53960C049652}" dt="2021-12-01T07:58:56.467" v="297" actId="5793"/>
          <ac:spMkLst>
            <pc:docMk/>
            <pc:sldMk cId="1996529963" sldId="262"/>
            <ac:spMk id="3" creationId="{270CB24D-0571-4DCA-9037-9BE2C71263DD}"/>
          </ac:spMkLst>
        </pc:spChg>
      </pc:sldChg>
      <pc:sldChg chg="modSp new mod">
        <pc:chgData name="Christoffer Østergaard Carstens" userId="5d542c86-40b2-4e4f-ab37-dc2fab4fc46a" providerId="ADAL" clId="{67A44584-6856-4D9F-9527-53960C049652}" dt="2021-11-27T13:04:42.803" v="91" actId="20577"/>
        <pc:sldMkLst>
          <pc:docMk/>
          <pc:sldMk cId="1399502895" sldId="263"/>
        </pc:sldMkLst>
        <pc:spChg chg="mod">
          <ac:chgData name="Christoffer Østergaard Carstens" userId="5d542c86-40b2-4e4f-ab37-dc2fab4fc46a" providerId="ADAL" clId="{67A44584-6856-4D9F-9527-53960C049652}" dt="2021-11-27T13:04:42.803" v="91" actId="20577"/>
          <ac:spMkLst>
            <pc:docMk/>
            <pc:sldMk cId="1399502895" sldId="263"/>
            <ac:spMk id="2" creationId="{A8AEB132-3A36-402C-A7CE-0A48FF4835DB}"/>
          </ac:spMkLst>
        </pc:spChg>
        <pc:spChg chg="mod">
          <ac:chgData name="Christoffer Østergaard Carstens" userId="5d542c86-40b2-4e4f-ab37-dc2fab4fc46a" providerId="ADAL" clId="{67A44584-6856-4D9F-9527-53960C049652}" dt="2021-11-27T13:04:38.198" v="68"/>
          <ac:spMkLst>
            <pc:docMk/>
            <pc:sldMk cId="1399502895" sldId="263"/>
            <ac:spMk id="3" creationId="{AF9AF240-6D4B-4C14-A295-C63501F58683}"/>
          </ac:spMkLst>
        </pc:spChg>
      </pc:sldChg>
      <pc:sldChg chg="modSp new del mod">
        <pc:chgData name="Christoffer Østergaard Carstens" userId="5d542c86-40b2-4e4f-ab37-dc2fab4fc46a" providerId="ADAL" clId="{67A44584-6856-4D9F-9527-53960C049652}" dt="2021-11-30T10:11:34.863" v="148" actId="47"/>
        <pc:sldMkLst>
          <pc:docMk/>
          <pc:sldMk cId="4168476739" sldId="264"/>
        </pc:sldMkLst>
        <pc:spChg chg="mod">
          <ac:chgData name="Christoffer Østergaard Carstens" userId="5d542c86-40b2-4e4f-ab37-dc2fab4fc46a" providerId="ADAL" clId="{67A44584-6856-4D9F-9527-53960C049652}" dt="2021-11-27T13:06:19.800" v="104" actId="20577"/>
          <ac:spMkLst>
            <pc:docMk/>
            <pc:sldMk cId="4168476739" sldId="264"/>
            <ac:spMk id="2" creationId="{F78C01D8-6358-415B-B6D9-B04D4E7D1711}"/>
          </ac:spMkLst>
        </pc:spChg>
      </pc:sldChg>
      <pc:sldChg chg="modSp add mod">
        <pc:chgData name="Christoffer Østergaard Carstens" userId="5d542c86-40b2-4e4f-ab37-dc2fab4fc46a" providerId="ADAL" clId="{67A44584-6856-4D9F-9527-53960C049652}" dt="2021-11-30T10:11:38.822" v="149" actId="14100"/>
        <pc:sldMkLst>
          <pc:docMk/>
          <pc:sldMk cId="1286056024" sldId="320"/>
        </pc:sldMkLst>
        <pc:spChg chg="mod">
          <ac:chgData name="Christoffer Østergaard Carstens" userId="5d542c86-40b2-4e4f-ab37-dc2fab4fc46a" providerId="ADAL" clId="{67A44584-6856-4D9F-9527-53960C049652}" dt="2021-11-30T10:11:38.822" v="149" actId="14100"/>
          <ac:spMkLst>
            <pc:docMk/>
            <pc:sldMk cId="1286056024" sldId="320"/>
            <ac:spMk id="3" creationId="{00000000-0000-0000-0000-000000000000}"/>
          </ac:spMkLst>
        </pc:spChg>
      </pc:sldChg>
      <pc:sldChg chg="modSp add mod">
        <pc:chgData name="Christoffer Østergaard Carstens" userId="5d542c86-40b2-4e4f-ab37-dc2fab4fc46a" providerId="ADAL" clId="{67A44584-6856-4D9F-9527-53960C049652}" dt="2021-11-30T10:11:31.907" v="146" actId="27636"/>
        <pc:sldMkLst>
          <pc:docMk/>
          <pc:sldMk cId="1582324832" sldId="321"/>
        </pc:sldMkLst>
        <pc:spChg chg="mod">
          <ac:chgData name="Christoffer Østergaard Carstens" userId="5d542c86-40b2-4e4f-ab37-dc2fab4fc46a" providerId="ADAL" clId="{67A44584-6856-4D9F-9527-53960C049652}" dt="2021-11-30T10:11:31.907" v="146" actId="27636"/>
          <ac:spMkLst>
            <pc:docMk/>
            <pc:sldMk cId="1582324832" sldId="321"/>
            <ac:spMk id="3" creationId="{00000000-0000-0000-0000-000000000000}"/>
          </ac:spMkLst>
        </pc:spChg>
      </pc:sldChg>
      <pc:sldChg chg="modSp add mod">
        <pc:chgData name="Christoffer Østergaard Carstens" userId="5d542c86-40b2-4e4f-ab37-dc2fab4fc46a" providerId="ADAL" clId="{67A44584-6856-4D9F-9527-53960C049652}" dt="2021-11-30T10:12:08.156" v="155" actId="403"/>
        <pc:sldMkLst>
          <pc:docMk/>
          <pc:sldMk cId="1838492423" sldId="322"/>
        </pc:sldMkLst>
        <pc:spChg chg="mod">
          <ac:chgData name="Christoffer Østergaard Carstens" userId="5d542c86-40b2-4e4f-ab37-dc2fab4fc46a" providerId="ADAL" clId="{67A44584-6856-4D9F-9527-53960C049652}" dt="2021-11-30T10:12:08.156" v="155" actId="403"/>
          <ac:spMkLst>
            <pc:docMk/>
            <pc:sldMk cId="1838492423" sldId="322"/>
            <ac:spMk id="3" creationId="{00000000-0000-0000-0000-000000000000}"/>
          </ac:spMkLst>
        </pc:spChg>
      </pc:sldChg>
      <pc:sldChg chg="add">
        <pc:chgData name="Christoffer Østergaard Carstens" userId="5d542c86-40b2-4e4f-ab37-dc2fab4fc46a" providerId="ADAL" clId="{67A44584-6856-4D9F-9527-53960C049652}" dt="2021-11-30T10:11:31.742" v="145"/>
        <pc:sldMkLst>
          <pc:docMk/>
          <pc:sldMk cId="2783823756" sldId="323"/>
        </pc:sldMkLst>
      </pc:sldChg>
      <pc:sldChg chg="modSp add mod">
        <pc:chgData name="Christoffer Østergaard Carstens" userId="5d542c86-40b2-4e4f-ab37-dc2fab4fc46a" providerId="ADAL" clId="{67A44584-6856-4D9F-9527-53960C049652}" dt="2021-11-30T10:11:31.936" v="147" actId="27636"/>
        <pc:sldMkLst>
          <pc:docMk/>
          <pc:sldMk cId="1664098664" sldId="324"/>
        </pc:sldMkLst>
        <pc:spChg chg="mod">
          <ac:chgData name="Christoffer Østergaard Carstens" userId="5d542c86-40b2-4e4f-ab37-dc2fab4fc46a" providerId="ADAL" clId="{67A44584-6856-4D9F-9527-53960C049652}" dt="2021-11-30T10:11:31.936" v="147" actId="27636"/>
          <ac:spMkLst>
            <pc:docMk/>
            <pc:sldMk cId="1664098664" sldId="324"/>
            <ac:spMk id="3" creationId="{00000000-0000-0000-0000-000000000000}"/>
          </ac:spMkLst>
        </pc:spChg>
      </pc:sldChg>
      <pc:sldChg chg="add">
        <pc:chgData name="Christoffer Østergaard Carstens" userId="5d542c86-40b2-4e4f-ab37-dc2fab4fc46a" providerId="ADAL" clId="{67A44584-6856-4D9F-9527-53960C049652}" dt="2021-11-30T10:11:31.742" v="145"/>
        <pc:sldMkLst>
          <pc:docMk/>
          <pc:sldMk cId="2499972289" sldId="325"/>
        </pc:sldMkLst>
      </pc:sldChg>
      <pc:sldChg chg="modSp add mod">
        <pc:chgData name="Christoffer Østergaard Carstens" userId="5d542c86-40b2-4e4f-ab37-dc2fab4fc46a" providerId="ADAL" clId="{67A44584-6856-4D9F-9527-53960C049652}" dt="2021-11-30T10:12:27.635" v="158" actId="403"/>
        <pc:sldMkLst>
          <pc:docMk/>
          <pc:sldMk cId="1019887711" sldId="326"/>
        </pc:sldMkLst>
        <pc:spChg chg="mod">
          <ac:chgData name="Christoffer Østergaard Carstens" userId="5d542c86-40b2-4e4f-ab37-dc2fab4fc46a" providerId="ADAL" clId="{67A44584-6856-4D9F-9527-53960C049652}" dt="2021-11-30T10:12:27.635" v="158" actId="403"/>
          <ac:spMkLst>
            <pc:docMk/>
            <pc:sldMk cId="1019887711" sldId="326"/>
            <ac:spMk id="3" creationId="{00000000-0000-0000-0000-000000000000}"/>
          </ac:spMkLst>
        </pc:spChg>
      </pc:sldChg>
      <pc:sldChg chg="modSp add">
        <pc:chgData name="Christoffer Østergaard Carstens" userId="5d542c86-40b2-4e4f-ab37-dc2fab4fc46a" providerId="ADAL" clId="{67A44584-6856-4D9F-9527-53960C049652}" dt="2021-11-30T10:12:33.144" v="160" actId="403"/>
        <pc:sldMkLst>
          <pc:docMk/>
          <pc:sldMk cId="3158178472" sldId="327"/>
        </pc:sldMkLst>
        <pc:spChg chg="mod">
          <ac:chgData name="Christoffer Østergaard Carstens" userId="5d542c86-40b2-4e4f-ab37-dc2fab4fc46a" providerId="ADAL" clId="{67A44584-6856-4D9F-9527-53960C049652}" dt="2021-11-30T10:12:33.144" v="160" actId="403"/>
          <ac:spMkLst>
            <pc:docMk/>
            <pc:sldMk cId="3158178472" sldId="327"/>
            <ac:spMk id="3" creationId="{00000000-0000-0000-0000-000000000000}"/>
          </ac:spMkLst>
        </pc:spChg>
      </pc:sldChg>
      <pc:sldChg chg="modSp new mod">
        <pc:chgData name="Christoffer Østergaard Carstens" userId="5d542c86-40b2-4e4f-ab37-dc2fab4fc46a" providerId="ADAL" clId="{67A44584-6856-4D9F-9527-53960C049652}" dt="2021-11-30T10:13:33.478" v="232" actId="403"/>
        <pc:sldMkLst>
          <pc:docMk/>
          <pc:sldMk cId="2943500863" sldId="328"/>
        </pc:sldMkLst>
        <pc:spChg chg="mod">
          <ac:chgData name="Christoffer Østergaard Carstens" userId="5d542c86-40b2-4e4f-ab37-dc2fab4fc46a" providerId="ADAL" clId="{67A44584-6856-4D9F-9527-53960C049652}" dt="2021-11-30T10:13:22.603" v="220" actId="20577"/>
          <ac:spMkLst>
            <pc:docMk/>
            <pc:sldMk cId="2943500863" sldId="328"/>
            <ac:spMk id="2" creationId="{26915DB8-1430-4E65-A1A6-0C4F6DB96FEC}"/>
          </ac:spMkLst>
        </pc:spChg>
        <pc:spChg chg="mod">
          <ac:chgData name="Christoffer Østergaard Carstens" userId="5d542c86-40b2-4e4f-ab37-dc2fab4fc46a" providerId="ADAL" clId="{67A44584-6856-4D9F-9527-53960C049652}" dt="2021-11-30T10:13:33.478" v="232" actId="403"/>
          <ac:spMkLst>
            <pc:docMk/>
            <pc:sldMk cId="2943500863" sldId="328"/>
            <ac:spMk id="3" creationId="{C5B00BB3-DE01-400A-A985-D145FEDCB288}"/>
          </ac:spMkLst>
        </pc:spChg>
      </pc:sldChg>
    </pc:docChg>
  </pc:docChgLst>
  <pc:docChgLst>
    <pc:chgData name="Christoffer Østergaard Carstens" userId="5d542c86-40b2-4e4f-ab37-dc2fab4fc46a" providerId="ADAL" clId="{11BBB6BF-3955-4269-9CB3-8F87B334710B}"/>
    <pc:docChg chg="undo redo custSel addSld delSld modSld sldOrd">
      <pc:chgData name="Christoffer Østergaard Carstens" userId="5d542c86-40b2-4e4f-ab37-dc2fab4fc46a" providerId="ADAL" clId="{11BBB6BF-3955-4269-9CB3-8F87B334710B}" dt="2025-01-20T11:09:54.917" v="1040" actId="20577"/>
      <pc:docMkLst>
        <pc:docMk/>
      </pc:docMkLst>
      <pc:sldChg chg="del">
        <pc:chgData name="Christoffer Østergaard Carstens" userId="5d542c86-40b2-4e4f-ab37-dc2fab4fc46a" providerId="ADAL" clId="{11BBB6BF-3955-4269-9CB3-8F87B334710B}" dt="2025-01-16T11:47:05.416" v="286" actId="47"/>
        <pc:sldMkLst>
          <pc:docMk/>
          <pc:sldMk cId="3564857726" sldId="345"/>
        </pc:sldMkLst>
      </pc:sldChg>
      <pc:sldChg chg="modSp mod">
        <pc:chgData name="Christoffer Østergaard Carstens" userId="5d542c86-40b2-4e4f-ab37-dc2fab4fc46a" providerId="ADAL" clId="{11BBB6BF-3955-4269-9CB3-8F87B334710B}" dt="2025-01-16T11:34:51.502" v="27" actId="20577"/>
        <pc:sldMkLst>
          <pc:docMk/>
          <pc:sldMk cId="4205044855" sldId="347"/>
        </pc:sldMkLst>
        <pc:spChg chg="mod">
          <ac:chgData name="Christoffer Østergaard Carstens" userId="5d542c86-40b2-4e4f-ab37-dc2fab4fc46a" providerId="ADAL" clId="{11BBB6BF-3955-4269-9CB3-8F87B334710B}" dt="2025-01-16T11:34:47.633" v="10" actId="20577"/>
          <ac:spMkLst>
            <pc:docMk/>
            <pc:sldMk cId="4205044855" sldId="347"/>
            <ac:spMk id="2" creationId="{DB39C144-34BF-4A82-8622-3BCD877CC1C8}"/>
          </ac:spMkLst>
        </pc:spChg>
        <pc:spChg chg="mod">
          <ac:chgData name="Christoffer Østergaard Carstens" userId="5d542c86-40b2-4e4f-ab37-dc2fab4fc46a" providerId="ADAL" clId="{11BBB6BF-3955-4269-9CB3-8F87B334710B}" dt="2025-01-16T11:34:51.502" v="27" actId="20577"/>
          <ac:spMkLst>
            <pc:docMk/>
            <pc:sldMk cId="4205044855" sldId="347"/>
            <ac:spMk id="3" creationId="{39ECA5C1-CDB0-4E60-AE40-89F29B987B55}"/>
          </ac:spMkLst>
        </pc:spChg>
      </pc:sldChg>
      <pc:sldChg chg="modSp mod">
        <pc:chgData name="Christoffer Østergaard Carstens" userId="5d542c86-40b2-4e4f-ab37-dc2fab4fc46a" providerId="ADAL" clId="{11BBB6BF-3955-4269-9CB3-8F87B334710B}" dt="2025-01-16T11:51:13.478" v="370" actId="115"/>
        <pc:sldMkLst>
          <pc:docMk/>
          <pc:sldMk cId="3142592043" sldId="348"/>
        </pc:sldMkLst>
        <pc:spChg chg="mod">
          <ac:chgData name="Christoffer Østergaard Carstens" userId="5d542c86-40b2-4e4f-ab37-dc2fab4fc46a" providerId="ADAL" clId="{11BBB6BF-3955-4269-9CB3-8F87B334710B}" dt="2025-01-16T11:49:31.183" v="313" actId="20577"/>
          <ac:spMkLst>
            <pc:docMk/>
            <pc:sldMk cId="3142592043" sldId="348"/>
            <ac:spMk id="2" creationId="{CE856A9D-85CE-4E79-9763-F42F4E301D91}"/>
          </ac:spMkLst>
        </pc:spChg>
        <pc:spChg chg="mod">
          <ac:chgData name="Christoffer Østergaard Carstens" userId="5d542c86-40b2-4e4f-ab37-dc2fab4fc46a" providerId="ADAL" clId="{11BBB6BF-3955-4269-9CB3-8F87B334710B}" dt="2025-01-16T11:51:13.478" v="370" actId="115"/>
          <ac:spMkLst>
            <pc:docMk/>
            <pc:sldMk cId="3142592043" sldId="348"/>
            <ac:spMk id="3" creationId="{EC723059-64C7-467F-BB63-FB8A94C0EF08}"/>
          </ac:spMkLst>
        </pc:spChg>
      </pc:sldChg>
      <pc:sldChg chg="del">
        <pc:chgData name="Christoffer Østergaard Carstens" userId="5d542c86-40b2-4e4f-ab37-dc2fab4fc46a" providerId="ADAL" clId="{11BBB6BF-3955-4269-9CB3-8F87B334710B}" dt="2025-01-16T11:56:14.594" v="373" actId="47"/>
        <pc:sldMkLst>
          <pc:docMk/>
          <pc:sldMk cId="2252121981" sldId="349"/>
        </pc:sldMkLst>
      </pc:sldChg>
      <pc:sldChg chg="del">
        <pc:chgData name="Christoffer Østergaard Carstens" userId="5d542c86-40b2-4e4f-ab37-dc2fab4fc46a" providerId="ADAL" clId="{11BBB6BF-3955-4269-9CB3-8F87B334710B}" dt="2025-01-16T11:56:13.955" v="372" actId="47"/>
        <pc:sldMkLst>
          <pc:docMk/>
          <pc:sldMk cId="2331434032" sldId="350"/>
        </pc:sldMkLst>
      </pc:sldChg>
      <pc:sldChg chg="del">
        <pc:chgData name="Christoffer Østergaard Carstens" userId="5d542c86-40b2-4e4f-ab37-dc2fab4fc46a" providerId="ADAL" clId="{11BBB6BF-3955-4269-9CB3-8F87B334710B}" dt="2025-01-16T11:56:13.500" v="371" actId="47"/>
        <pc:sldMkLst>
          <pc:docMk/>
          <pc:sldMk cId="1711472187" sldId="351"/>
        </pc:sldMkLst>
      </pc:sldChg>
      <pc:sldChg chg="modSp new mod">
        <pc:chgData name="Christoffer Østergaard Carstens" userId="5d542c86-40b2-4e4f-ab37-dc2fab4fc46a" providerId="ADAL" clId="{11BBB6BF-3955-4269-9CB3-8F87B334710B}" dt="2025-01-16T11:36:33.023" v="77" actId="113"/>
        <pc:sldMkLst>
          <pc:docMk/>
          <pc:sldMk cId="1873272243" sldId="352"/>
        </pc:sldMkLst>
        <pc:spChg chg="mod">
          <ac:chgData name="Christoffer Østergaard Carstens" userId="5d542c86-40b2-4e4f-ab37-dc2fab4fc46a" providerId="ADAL" clId="{11BBB6BF-3955-4269-9CB3-8F87B334710B}" dt="2025-01-16T11:36:02.166" v="46" actId="20577"/>
          <ac:spMkLst>
            <pc:docMk/>
            <pc:sldMk cId="1873272243" sldId="352"/>
            <ac:spMk id="2" creationId="{4EB15C88-F942-8B40-8AF6-930B34732471}"/>
          </ac:spMkLst>
        </pc:spChg>
        <pc:spChg chg="mod">
          <ac:chgData name="Christoffer Østergaard Carstens" userId="5d542c86-40b2-4e4f-ab37-dc2fab4fc46a" providerId="ADAL" clId="{11BBB6BF-3955-4269-9CB3-8F87B334710B}" dt="2025-01-16T11:36:33.023" v="77" actId="113"/>
          <ac:spMkLst>
            <pc:docMk/>
            <pc:sldMk cId="1873272243" sldId="352"/>
            <ac:spMk id="3" creationId="{EB762FD4-6CC2-97DE-0779-7291B5B589AE}"/>
          </ac:spMkLst>
        </pc:spChg>
      </pc:sldChg>
      <pc:sldChg chg="modSp new mod ord">
        <pc:chgData name="Christoffer Østergaard Carstens" userId="5d542c86-40b2-4e4f-ab37-dc2fab4fc46a" providerId="ADAL" clId="{11BBB6BF-3955-4269-9CB3-8F87B334710B}" dt="2025-01-20T09:55:26.197" v="854"/>
        <pc:sldMkLst>
          <pc:docMk/>
          <pc:sldMk cId="3074110629" sldId="353"/>
        </pc:sldMkLst>
        <pc:spChg chg="mod">
          <ac:chgData name="Christoffer Østergaard Carstens" userId="5d542c86-40b2-4e4f-ab37-dc2fab4fc46a" providerId="ADAL" clId="{11BBB6BF-3955-4269-9CB3-8F87B334710B}" dt="2025-01-16T11:37:28.691" v="105" actId="20577"/>
          <ac:spMkLst>
            <pc:docMk/>
            <pc:sldMk cId="3074110629" sldId="353"/>
            <ac:spMk id="2" creationId="{717BC6B0-812E-10B0-D7D4-47352BD7F6FE}"/>
          </ac:spMkLst>
        </pc:spChg>
        <pc:spChg chg="mod">
          <ac:chgData name="Christoffer Østergaard Carstens" userId="5d542c86-40b2-4e4f-ab37-dc2fab4fc46a" providerId="ADAL" clId="{11BBB6BF-3955-4269-9CB3-8F87B334710B}" dt="2025-01-16T11:37:32.909" v="107" actId="20577"/>
          <ac:spMkLst>
            <pc:docMk/>
            <pc:sldMk cId="3074110629" sldId="353"/>
            <ac:spMk id="3" creationId="{73119496-A978-E25B-4D0E-90249DB90E13}"/>
          </ac:spMkLst>
        </pc:spChg>
      </pc:sldChg>
      <pc:sldChg chg="addSp delSp modSp new mod ord">
        <pc:chgData name="Christoffer Østergaard Carstens" userId="5d542c86-40b2-4e4f-ab37-dc2fab4fc46a" providerId="ADAL" clId="{11BBB6BF-3955-4269-9CB3-8F87B334710B}" dt="2025-01-20T09:55:29.882" v="856"/>
        <pc:sldMkLst>
          <pc:docMk/>
          <pc:sldMk cId="3523457268" sldId="354"/>
        </pc:sldMkLst>
        <pc:spChg chg="mod">
          <ac:chgData name="Christoffer Østergaard Carstens" userId="5d542c86-40b2-4e4f-ab37-dc2fab4fc46a" providerId="ADAL" clId="{11BBB6BF-3955-4269-9CB3-8F87B334710B}" dt="2025-01-16T11:42:07.131" v="133" actId="20577"/>
          <ac:spMkLst>
            <pc:docMk/>
            <pc:sldMk cId="3523457268" sldId="354"/>
            <ac:spMk id="2" creationId="{9292545C-680B-4A3D-9F59-8B3C8893E3CC}"/>
          </ac:spMkLst>
        </pc:spChg>
        <pc:spChg chg="mod">
          <ac:chgData name="Christoffer Østergaard Carstens" userId="5d542c86-40b2-4e4f-ab37-dc2fab4fc46a" providerId="ADAL" clId="{11BBB6BF-3955-4269-9CB3-8F87B334710B}" dt="2025-01-16T11:43:17.326" v="153" actId="5793"/>
          <ac:spMkLst>
            <pc:docMk/>
            <pc:sldMk cId="3523457268" sldId="354"/>
            <ac:spMk id="3" creationId="{562DFCA4-8F84-2527-0BC4-5218CDBC06A0}"/>
          </ac:spMkLst>
        </pc:spChg>
        <pc:picChg chg="add del">
          <ac:chgData name="Christoffer Østergaard Carstens" userId="5d542c86-40b2-4e4f-ab37-dc2fab4fc46a" providerId="ADAL" clId="{11BBB6BF-3955-4269-9CB3-8F87B334710B}" dt="2025-01-16T11:42:01.287" v="110" actId="478"/>
          <ac:picMkLst>
            <pc:docMk/>
            <pc:sldMk cId="3523457268" sldId="354"/>
            <ac:picMk id="5" creationId="{647D3833-99CC-AE83-2FC2-8D1824AA48A9}"/>
          </ac:picMkLst>
        </pc:picChg>
      </pc:sldChg>
      <pc:sldChg chg="modSp new mod">
        <pc:chgData name="Christoffer Østergaard Carstens" userId="5d542c86-40b2-4e4f-ab37-dc2fab4fc46a" providerId="ADAL" clId="{11BBB6BF-3955-4269-9CB3-8F87B334710B}" dt="2025-01-16T11:44:10.297" v="285" actId="20577"/>
        <pc:sldMkLst>
          <pc:docMk/>
          <pc:sldMk cId="2192592175" sldId="355"/>
        </pc:sldMkLst>
        <pc:spChg chg="mod">
          <ac:chgData name="Christoffer Østergaard Carstens" userId="5d542c86-40b2-4e4f-ab37-dc2fab4fc46a" providerId="ADAL" clId="{11BBB6BF-3955-4269-9CB3-8F87B334710B}" dt="2025-01-16T11:43:23.270" v="172" actId="20577"/>
          <ac:spMkLst>
            <pc:docMk/>
            <pc:sldMk cId="2192592175" sldId="355"/>
            <ac:spMk id="2" creationId="{37FFE370-AAA9-53CA-C152-80507372C776}"/>
          </ac:spMkLst>
        </pc:spChg>
        <pc:spChg chg="mod">
          <ac:chgData name="Christoffer Østergaard Carstens" userId="5d542c86-40b2-4e4f-ab37-dc2fab4fc46a" providerId="ADAL" clId="{11BBB6BF-3955-4269-9CB3-8F87B334710B}" dt="2025-01-16T11:44:10.297" v="285" actId="20577"/>
          <ac:spMkLst>
            <pc:docMk/>
            <pc:sldMk cId="2192592175" sldId="355"/>
            <ac:spMk id="3" creationId="{C1E224E9-0A66-D57D-23D4-9E615E14CCC2}"/>
          </ac:spMkLst>
        </pc:spChg>
      </pc:sldChg>
      <pc:sldChg chg="addSp delSp modSp new mod setBg">
        <pc:chgData name="Christoffer Østergaard Carstens" userId="5d542c86-40b2-4e4f-ab37-dc2fab4fc46a" providerId="ADAL" clId="{11BBB6BF-3955-4269-9CB3-8F87B334710B}" dt="2025-01-16T11:47:22.287" v="290" actId="26606"/>
        <pc:sldMkLst>
          <pc:docMk/>
          <pc:sldMk cId="2979747549" sldId="356"/>
        </pc:sldMkLst>
        <pc:spChg chg="add del">
          <ac:chgData name="Christoffer Østergaard Carstens" userId="5d542c86-40b2-4e4f-ab37-dc2fab4fc46a" providerId="ADAL" clId="{11BBB6BF-3955-4269-9CB3-8F87B334710B}" dt="2025-01-16T11:47:22.287" v="290" actId="26606"/>
          <ac:spMkLst>
            <pc:docMk/>
            <pc:sldMk cId="2979747549" sldId="356"/>
            <ac:spMk id="2" creationId="{A82050F3-4DDB-AACC-85EB-7F0F2656D405}"/>
          </ac:spMkLst>
        </pc:spChg>
        <pc:spChg chg="add del">
          <ac:chgData name="Christoffer Østergaard Carstens" userId="5d542c86-40b2-4e4f-ab37-dc2fab4fc46a" providerId="ADAL" clId="{11BBB6BF-3955-4269-9CB3-8F87B334710B}" dt="2025-01-16T11:47:22.287" v="290" actId="26606"/>
          <ac:spMkLst>
            <pc:docMk/>
            <pc:sldMk cId="2979747549" sldId="356"/>
            <ac:spMk id="3" creationId="{39ABF556-9707-D962-D0AC-9246A3555F29}"/>
          </ac:spMkLst>
        </pc:spChg>
        <pc:spChg chg="add del">
          <ac:chgData name="Christoffer Østergaard Carstens" userId="5d542c86-40b2-4e4f-ab37-dc2fab4fc46a" providerId="ADAL" clId="{11BBB6BF-3955-4269-9CB3-8F87B334710B}" dt="2025-01-16T11:47:22.287" v="290" actId="26606"/>
          <ac:spMkLst>
            <pc:docMk/>
            <pc:sldMk cId="2979747549" sldId="356"/>
            <ac:spMk id="1031" creationId="{42A4FC2C-047E-45A5-965D-8E1E3BF09BC6}"/>
          </ac:spMkLst>
        </pc:spChg>
        <pc:picChg chg="add mod">
          <ac:chgData name="Christoffer Østergaard Carstens" userId="5d542c86-40b2-4e4f-ab37-dc2fab4fc46a" providerId="ADAL" clId="{11BBB6BF-3955-4269-9CB3-8F87B334710B}" dt="2025-01-16T11:47:22.287" v="290" actId="26606"/>
          <ac:picMkLst>
            <pc:docMk/>
            <pc:sldMk cId="2979747549" sldId="356"/>
            <ac:picMk id="1026" creationId="{E53862B0-9FA1-5F8D-D3B7-77302487E0F2}"/>
          </ac:picMkLst>
        </pc:picChg>
      </pc:sldChg>
      <pc:sldChg chg="delSp modSp new del mod">
        <pc:chgData name="Christoffer Østergaard Carstens" userId="5d542c86-40b2-4e4f-ab37-dc2fab4fc46a" providerId="ADAL" clId="{11BBB6BF-3955-4269-9CB3-8F87B334710B}" dt="2025-01-16T12:18:18.154" v="648" actId="47"/>
        <pc:sldMkLst>
          <pc:docMk/>
          <pc:sldMk cId="2279927249" sldId="357"/>
        </pc:sldMkLst>
        <pc:spChg chg="del">
          <ac:chgData name="Christoffer Østergaard Carstens" userId="5d542c86-40b2-4e4f-ab37-dc2fab4fc46a" providerId="ADAL" clId="{11BBB6BF-3955-4269-9CB3-8F87B334710B}" dt="2025-01-16T12:00:45.634" v="380" actId="478"/>
          <ac:spMkLst>
            <pc:docMk/>
            <pc:sldMk cId="2279927249" sldId="357"/>
            <ac:spMk id="2" creationId="{447DB1F2-ABEF-9724-BBEF-64CCE22A7474}"/>
          </ac:spMkLst>
        </pc:spChg>
        <pc:spChg chg="mod">
          <ac:chgData name="Christoffer Østergaard Carstens" userId="5d542c86-40b2-4e4f-ab37-dc2fab4fc46a" providerId="ADAL" clId="{11BBB6BF-3955-4269-9CB3-8F87B334710B}" dt="2025-01-16T12:18:13.760" v="643" actId="20577"/>
          <ac:spMkLst>
            <pc:docMk/>
            <pc:sldMk cId="2279927249" sldId="357"/>
            <ac:spMk id="3" creationId="{FC3036C5-85B2-F977-DBBB-47F518ED1E18}"/>
          </ac:spMkLst>
        </pc:spChg>
      </pc:sldChg>
      <pc:sldChg chg="add del">
        <pc:chgData name="Christoffer Østergaard Carstens" userId="5d542c86-40b2-4e4f-ab37-dc2fab4fc46a" providerId="ADAL" clId="{11BBB6BF-3955-4269-9CB3-8F87B334710B}" dt="2025-01-16T12:18:17.277" v="647" actId="47"/>
        <pc:sldMkLst>
          <pc:docMk/>
          <pc:sldMk cId="1038044721" sldId="358"/>
        </pc:sldMkLst>
      </pc:sldChg>
      <pc:sldChg chg="modSp add mod">
        <pc:chgData name="Christoffer Østergaard Carstens" userId="5d542c86-40b2-4e4f-ab37-dc2fab4fc46a" providerId="ADAL" clId="{11BBB6BF-3955-4269-9CB3-8F87B334710B}" dt="2025-01-16T12:19:29.267" v="813" actId="20577"/>
        <pc:sldMkLst>
          <pc:docMk/>
          <pc:sldMk cId="589010581" sldId="359"/>
        </pc:sldMkLst>
        <pc:spChg chg="mod">
          <ac:chgData name="Christoffer Østergaard Carstens" userId="5d542c86-40b2-4e4f-ab37-dc2fab4fc46a" providerId="ADAL" clId="{11BBB6BF-3955-4269-9CB3-8F87B334710B}" dt="2025-01-16T12:19:29.267" v="813" actId="20577"/>
          <ac:spMkLst>
            <pc:docMk/>
            <pc:sldMk cId="589010581" sldId="359"/>
            <ac:spMk id="3" creationId="{FC3036C5-85B2-F977-DBBB-47F518ED1E18}"/>
          </ac:spMkLst>
        </pc:spChg>
      </pc:sldChg>
      <pc:sldChg chg="modSp add mod ord">
        <pc:chgData name="Christoffer Østergaard Carstens" userId="5d542c86-40b2-4e4f-ab37-dc2fab4fc46a" providerId="ADAL" clId="{11BBB6BF-3955-4269-9CB3-8F87B334710B}" dt="2025-01-20T11:09:54.917" v="1040" actId="20577"/>
        <pc:sldMkLst>
          <pc:docMk/>
          <pc:sldMk cId="980625196" sldId="360"/>
        </pc:sldMkLst>
        <pc:spChg chg="mod">
          <ac:chgData name="Christoffer Østergaard Carstens" userId="5d542c86-40b2-4e4f-ab37-dc2fab4fc46a" providerId="ADAL" clId="{11BBB6BF-3955-4269-9CB3-8F87B334710B}" dt="2025-01-20T11:09:54.917" v="1040" actId="20577"/>
          <ac:spMkLst>
            <pc:docMk/>
            <pc:sldMk cId="980625196" sldId="360"/>
            <ac:spMk id="3" creationId="{FC3036C5-85B2-F977-DBBB-47F518ED1E18}"/>
          </ac:spMkLst>
        </pc:spChg>
      </pc:sldChg>
    </pc:docChg>
  </pc:docChgLst>
  <pc:docChgLst>
    <pc:chgData name="Christoffer Østergaard Carstens" userId="5d542c86-40b2-4e4f-ab37-dc2fab4fc46a" providerId="ADAL" clId="{28B876E1-B6B8-475B-AF70-95166558AD75}"/>
    <pc:docChg chg="undo custSel addSld delSld modSld">
      <pc:chgData name="Christoffer Østergaard Carstens" userId="5d542c86-40b2-4e4f-ab37-dc2fab4fc46a" providerId="ADAL" clId="{28B876E1-B6B8-475B-AF70-95166558AD75}" dt="2021-11-15T13:06:44.999" v="238" actId="20577"/>
      <pc:docMkLst>
        <pc:docMk/>
      </pc:docMkLst>
      <pc:sldChg chg="modSp mod">
        <pc:chgData name="Christoffer Østergaard Carstens" userId="5d542c86-40b2-4e4f-ab37-dc2fab4fc46a" providerId="ADAL" clId="{28B876E1-B6B8-475B-AF70-95166558AD75}" dt="2021-11-15T12:57:52.727" v="45" actId="20577"/>
        <pc:sldMkLst>
          <pc:docMk/>
          <pc:sldMk cId="3691197317" sldId="256"/>
        </pc:sldMkLst>
        <pc:spChg chg="mod">
          <ac:chgData name="Christoffer Østergaard Carstens" userId="5d542c86-40b2-4e4f-ab37-dc2fab4fc46a" providerId="ADAL" clId="{28B876E1-B6B8-475B-AF70-95166558AD75}" dt="2021-11-15T12:57:45.278" v="44" actId="20577"/>
          <ac:spMkLst>
            <pc:docMk/>
            <pc:sldMk cId="3691197317" sldId="256"/>
            <ac:spMk id="2" creationId="{ADDF2E36-C558-433C-A02B-1E7A1C84C3AB}"/>
          </ac:spMkLst>
        </pc:spChg>
        <pc:spChg chg="mod">
          <ac:chgData name="Christoffer Østergaard Carstens" userId="5d542c86-40b2-4e4f-ab37-dc2fab4fc46a" providerId="ADAL" clId="{28B876E1-B6B8-475B-AF70-95166558AD75}" dt="2021-11-15T12:57:52.727" v="45" actId="20577"/>
          <ac:spMkLst>
            <pc:docMk/>
            <pc:sldMk cId="3691197317" sldId="256"/>
            <ac:spMk id="3" creationId="{406ACB19-FFC9-489A-95B8-F978EB2E5D8E}"/>
          </ac:spMkLst>
        </pc:spChg>
      </pc:sldChg>
      <pc:sldChg chg="modSp mod">
        <pc:chgData name="Christoffer Østergaard Carstens" userId="5d542c86-40b2-4e4f-ab37-dc2fab4fc46a" providerId="ADAL" clId="{28B876E1-B6B8-475B-AF70-95166558AD75}" dt="2021-11-15T13:06:44.999" v="238" actId="20577"/>
        <pc:sldMkLst>
          <pc:docMk/>
          <pc:sldMk cId="2567747933" sldId="257"/>
        </pc:sldMkLst>
        <pc:spChg chg="mod">
          <ac:chgData name="Christoffer Østergaard Carstens" userId="5d542c86-40b2-4e4f-ab37-dc2fab4fc46a" providerId="ADAL" clId="{28B876E1-B6B8-475B-AF70-95166558AD75}" dt="2021-11-15T13:06:44.999" v="238" actId="20577"/>
          <ac:spMkLst>
            <pc:docMk/>
            <pc:sldMk cId="2567747933" sldId="257"/>
            <ac:spMk id="3" creationId="{5E8AFD37-0688-4DE4-B243-CF16DE8CFEF1}"/>
          </ac:spMkLst>
        </pc:spChg>
      </pc:sldChg>
      <pc:sldChg chg="del">
        <pc:chgData name="Christoffer Østergaard Carstens" userId="5d542c86-40b2-4e4f-ab37-dc2fab4fc46a" providerId="ADAL" clId="{28B876E1-B6B8-475B-AF70-95166558AD75}" dt="2021-11-15T13:01:28.888" v="76" actId="47"/>
        <pc:sldMkLst>
          <pc:docMk/>
          <pc:sldMk cId="2881350325" sldId="258"/>
        </pc:sldMkLst>
      </pc:sldChg>
      <pc:sldChg chg="del">
        <pc:chgData name="Christoffer Østergaard Carstens" userId="5d542c86-40b2-4e4f-ab37-dc2fab4fc46a" providerId="ADAL" clId="{28B876E1-B6B8-475B-AF70-95166558AD75}" dt="2021-11-15T13:01:27.396" v="75" actId="47"/>
        <pc:sldMkLst>
          <pc:docMk/>
          <pc:sldMk cId="1987043914" sldId="259"/>
        </pc:sldMkLst>
      </pc:sldChg>
      <pc:sldChg chg="del">
        <pc:chgData name="Christoffer Østergaard Carstens" userId="5d542c86-40b2-4e4f-ab37-dc2fab4fc46a" providerId="ADAL" clId="{28B876E1-B6B8-475B-AF70-95166558AD75}" dt="2021-11-15T13:01:25.756" v="73" actId="47"/>
        <pc:sldMkLst>
          <pc:docMk/>
          <pc:sldMk cId="2954977552" sldId="260"/>
        </pc:sldMkLst>
      </pc:sldChg>
      <pc:sldChg chg="del">
        <pc:chgData name="Christoffer Østergaard Carstens" userId="5d542c86-40b2-4e4f-ab37-dc2fab4fc46a" providerId="ADAL" clId="{28B876E1-B6B8-475B-AF70-95166558AD75}" dt="2021-11-15T13:01:26.790" v="74" actId="47"/>
        <pc:sldMkLst>
          <pc:docMk/>
          <pc:sldMk cId="1064795793" sldId="262"/>
        </pc:sldMkLst>
      </pc:sldChg>
      <pc:sldChg chg="modSp add mod">
        <pc:chgData name="Christoffer Østergaard Carstens" userId="5d542c86-40b2-4e4f-ab37-dc2fab4fc46a" providerId="ADAL" clId="{28B876E1-B6B8-475B-AF70-95166558AD75}" dt="2021-11-15T13:01:22.157" v="57" actId="27636"/>
        <pc:sldMkLst>
          <pc:docMk/>
          <pc:sldMk cId="3992957565" sldId="321"/>
        </pc:sldMkLst>
        <pc:spChg chg="mod">
          <ac:chgData name="Christoffer Østergaard Carstens" userId="5d542c86-40b2-4e4f-ab37-dc2fab4fc46a" providerId="ADAL" clId="{28B876E1-B6B8-475B-AF70-95166558AD75}" dt="2021-11-15T13:01:22.157" v="57" actId="27636"/>
          <ac:spMkLst>
            <pc:docMk/>
            <pc:sldMk cId="3992957565" sldId="321"/>
            <ac:spMk id="3" creationId="{00000000-0000-0000-0000-000000000000}"/>
          </ac:spMkLst>
        </pc:spChg>
      </pc:sldChg>
      <pc:sldChg chg="add">
        <pc:chgData name="Christoffer Østergaard Carstens" userId="5d542c86-40b2-4e4f-ab37-dc2fab4fc46a" providerId="ADAL" clId="{28B876E1-B6B8-475B-AF70-95166558AD75}" dt="2021-11-15T13:01:22.078" v="56"/>
        <pc:sldMkLst>
          <pc:docMk/>
          <pc:sldMk cId="4129549024" sldId="322"/>
        </pc:sldMkLst>
      </pc:sldChg>
      <pc:sldChg chg="add">
        <pc:chgData name="Christoffer Østergaard Carstens" userId="5d542c86-40b2-4e4f-ab37-dc2fab4fc46a" providerId="ADAL" clId="{28B876E1-B6B8-475B-AF70-95166558AD75}" dt="2021-11-15T13:01:22.078" v="56"/>
        <pc:sldMkLst>
          <pc:docMk/>
          <pc:sldMk cId="821810580" sldId="323"/>
        </pc:sldMkLst>
      </pc:sldChg>
      <pc:sldChg chg="modSp add mod">
        <pc:chgData name="Christoffer Østergaard Carstens" userId="5d542c86-40b2-4e4f-ab37-dc2fab4fc46a" providerId="ADAL" clId="{28B876E1-B6B8-475B-AF70-95166558AD75}" dt="2021-11-15T13:01:22.379" v="70" actId="27636"/>
        <pc:sldMkLst>
          <pc:docMk/>
          <pc:sldMk cId="4279304005" sldId="324"/>
        </pc:sldMkLst>
        <pc:spChg chg="mod">
          <ac:chgData name="Christoffer Østergaard Carstens" userId="5d542c86-40b2-4e4f-ab37-dc2fab4fc46a" providerId="ADAL" clId="{28B876E1-B6B8-475B-AF70-95166558AD75}" dt="2021-11-15T13:01:22.379" v="70" actId="27636"/>
          <ac:spMkLst>
            <pc:docMk/>
            <pc:sldMk cId="4279304005" sldId="324"/>
            <ac:spMk id="3" creationId="{00000000-0000-0000-0000-000000000000}"/>
          </ac:spMkLst>
        </pc:spChg>
      </pc:sldChg>
      <pc:sldChg chg="add del">
        <pc:chgData name="Christoffer Østergaard Carstens" userId="5d542c86-40b2-4e4f-ab37-dc2fab4fc46a" providerId="ADAL" clId="{28B876E1-B6B8-475B-AF70-95166558AD75}" dt="2021-11-15T13:01:29.982" v="77" actId="47"/>
        <pc:sldMkLst>
          <pc:docMk/>
          <pc:sldMk cId="1022508676" sldId="325"/>
        </pc:sldMkLst>
      </pc:sldChg>
      <pc:sldChg chg="modSp add mod">
        <pc:chgData name="Christoffer Østergaard Carstens" userId="5d542c86-40b2-4e4f-ab37-dc2fab4fc46a" providerId="ADAL" clId="{28B876E1-B6B8-475B-AF70-95166558AD75}" dt="2021-11-15T13:01:22.207" v="58" actId="27636"/>
        <pc:sldMkLst>
          <pc:docMk/>
          <pc:sldMk cId="328524181" sldId="328"/>
        </pc:sldMkLst>
        <pc:spChg chg="mod">
          <ac:chgData name="Christoffer Østergaard Carstens" userId="5d542c86-40b2-4e4f-ab37-dc2fab4fc46a" providerId="ADAL" clId="{28B876E1-B6B8-475B-AF70-95166558AD75}" dt="2021-11-15T13:01:22.207" v="58" actId="27636"/>
          <ac:spMkLst>
            <pc:docMk/>
            <pc:sldMk cId="328524181" sldId="328"/>
            <ac:spMk id="3" creationId="{00000000-0000-0000-0000-000000000000}"/>
          </ac:spMkLst>
        </pc:spChg>
      </pc:sldChg>
      <pc:sldChg chg="add">
        <pc:chgData name="Christoffer Østergaard Carstens" userId="5d542c86-40b2-4e4f-ab37-dc2fab4fc46a" providerId="ADAL" clId="{28B876E1-B6B8-475B-AF70-95166558AD75}" dt="2021-11-15T13:01:22.078" v="56"/>
        <pc:sldMkLst>
          <pc:docMk/>
          <pc:sldMk cId="693298787" sldId="329"/>
        </pc:sldMkLst>
      </pc:sldChg>
      <pc:sldChg chg="add">
        <pc:chgData name="Christoffer Østergaard Carstens" userId="5d542c86-40b2-4e4f-ab37-dc2fab4fc46a" providerId="ADAL" clId="{28B876E1-B6B8-475B-AF70-95166558AD75}" dt="2021-11-15T13:01:22.078" v="56"/>
        <pc:sldMkLst>
          <pc:docMk/>
          <pc:sldMk cId="1237060144" sldId="331"/>
        </pc:sldMkLst>
      </pc:sldChg>
      <pc:sldChg chg="add">
        <pc:chgData name="Christoffer Østergaard Carstens" userId="5d542c86-40b2-4e4f-ab37-dc2fab4fc46a" providerId="ADAL" clId="{28B876E1-B6B8-475B-AF70-95166558AD75}" dt="2021-11-15T13:01:22.078" v="56"/>
        <pc:sldMkLst>
          <pc:docMk/>
          <pc:sldMk cId="3183954214" sldId="332"/>
        </pc:sldMkLst>
      </pc:sldChg>
      <pc:sldChg chg="modSp add mod">
        <pc:chgData name="Christoffer Østergaard Carstens" userId="5d542c86-40b2-4e4f-ab37-dc2fab4fc46a" providerId="ADAL" clId="{28B876E1-B6B8-475B-AF70-95166558AD75}" dt="2021-11-15T13:01:22.400" v="71" actId="27636"/>
        <pc:sldMkLst>
          <pc:docMk/>
          <pc:sldMk cId="856054440" sldId="333"/>
        </pc:sldMkLst>
        <pc:spChg chg="mod">
          <ac:chgData name="Christoffer Østergaard Carstens" userId="5d542c86-40b2-4e4f-ab37-dc2fab4fc46a" providerId="ADAL" clId="{28B876E1-B6B8-475B-AF70-95166558AD75}" dt="2021-11-15T13:01:22.400" v="71" actId="27636"/>
          <ac:spMkLst>
            <pc:docMk/>
            <pc:sldMk cId="856054440" sldId="333"/>
            <ac:spMk id="2" creationId="{00000000-0000-0000-0000-000000000000}"/>
          </ac:spMkLst>
        </pc:spChg>
      </pc:sldChg>
      <pc:sldChg chg="add">
        <pc:chgData name="Christoffer Østergaard Carstens" userId="5d542c86-40b2-4e4f-ab37-dc2fab4fc46a" providerId="ADAL" clId="{28B876E1-B6B8-475B-AF70-95166558AD75}" dt="2021-11-15T13:01:22.078" v="56"/>
        <pc:sldMkLst>
          <pc:docMk/>
          <pc:sldMk cId="2699599254" sldId="335"/>
        </pc:sldMkLst>
      </pc:sldChg>
      <pc:sldChg chg="add">
        <pc:chgData name="Christoffer Østergaard Carstens" userId="5d542c86-40b2-4e4f-ab37-dc2fab4fc46a" providerId="ADAL" clId="{28B876E1-B6B8-475B-AF70-95166558AD75}" dt="2021-11-15T13:01:22.078" v="56"/>
        <pc:sldMkLst>
          <pc:docMk/>
          <pc:sldMk cId="2403565113" sldId="336"/>
        </pc:sldMkLst>
      </pc:sldChg>
      <pc:sldChg chg="add">
        <pc:chgData name="Christoffer Østergaard Carstens" userId="5d542c86-40b2-4e4f-ab37-dc2fab4fc46a" providerId="ADAL" clId="{28B876E1-B6B8-475B-AF70-95166558AD75}" dt="2021-11-15T13:01:22.078" v="56"/>
        <pc:sldMkLst>
          <pc:docMk/>
          <pc:sldMk cId="2744990540" sldId="337"/>
        </pc:sldMkLst>
      </pc:sldChg>
      <pc:sldChg chg="add">
        <pc:chgData name="Christoffer Østergaard Carstens" userId="5d542c86-40b2-4e4f-ab37-dc2fab4fc46a" providerId="ADAL" clId="{28B876E1-B6B8-475B-AF70-95166558AD75}" dt="2021-11-15T13:01:22.078" v="56"/>
        <pc:sldMkLst>
          <pc:docMk/>
          <pc:sldMk cId="3579191169" sldId="338"/>
        </pc:sldMkLst>
      </pc:sldChg>
      <pc:sldChg chg="modSp add mod">
        <pc:chgData name="Christoffer Østergaard Carstens" userId="5d542c86-40b2-4e4f-ab37-dc2fab4fc46a" providerId="ADAL" clId="{28B876E1-B6B8-475B-AF70-95166558AD75}" dt="2021-11-15T13:01:22.442" v="72" actId="27636"/>
        <pc:sldMkLst>
          <pc:docMk/>
          <pc:sldMk cId="3985356875" sldId="340"/>
        </pc:sldMkLst>
        <pc:spChg chg="mod">
          <ac:chgData name="Christoffer Østergaard Carstens" userId="5d542c86-40b2-4e4f-ab37-dc2fab4fc46a" providerId="ADAL" clId="{28B876E1-B6B8-475B-AF70-95166558AD75}" dt="2021-11-15T13:01:22.442" v="72" actId="27636"/>
          <ac:spMkLst>
            <pc:docMk/>
            <pc:sldMk cId="3985356875" sldId="340"/>
            <ac:spMk id="3" creationId="{00000000-0000-0000-0000-000000000000}"/>
          </ac:spMkLst>
        </pc:spChg>
      </pc:sldChg>
      <pc:sldChg chg="modSp add mod">
        <pc:chgData name="Christoffer Østergaard Carstens" userId="5d542c86-40b2-4e4f-ab37-dc2fab4fc46a" providerId="ADAL" clId="{28B876E1-B6B8-475B-AF70-95166558AD75}" dt="2021-11-15T13:01:22.243" v="60" actId="27636"/>
        <pc:sldMkLst>
          <pc:docMk/>
          <pc:sldMk cId="180325414" sldId="342"/>
        </pc:sldMkLst>
        <pc:spChg chg="mod">
          <ac:chgData name="Christoffer Østergaard Carstens" userId="5d542c86-40b2-4e4f-ab37-dc2fab4fc46a" providerId="ADAL" clId="{28B876E1-B6B8-475B-AF70-95166558AD75}" dt="2021-11-15T13:01:22.243" v="60" actId="27636"/>
          <ac:spMkLst>
            <pc:docMk/>
            <pc:sldMk cId="180325414" sldId="342"/>
            <ac:spMk id="2" creationId="{00000000-0000-0000-0000-000000000000}"/>
          </ac:spMkLst>
        </pc:spChg>
        <pc:spChg chg="mod">
          <ac:chgData name="Christoffer Østergaard Carstens" userId="5d542c86-40b2-4e4f-ab37-dc2fab4fc46a" providerId="ADAL" clId="{28B876E1-B6B8-475B-AF70-95166558AD75}" dt="2021-11-15T13:01:22.240" v="59" actId="27636"/>
          <ac:spMkLst>
            <pc:docMk/>
            <pc:sldMk cId="180325414" sldId="342"/>
            <ac:spMk id="3" creationId="{00000000-0000-0000-0000-000000000000}"/>
          </ac:spMkLst>
        </pc:spChg>
      </pc:sldChg>
      <pc:sldChg chg="modSp add mod">
        <pc:chgData name="Christoffer Østergaard Carstens" userId="5d542c86-40b2-4e4f-ab37-dc2fab4fc46a" providerId="ADAL" clId="{28B876E1-B6B8-475B-AF70-95166558AD75}" dt="2021-11-15T13:01:22.291" v="62" actId="27636"/>
        <pc:sldMkLst>
          <pc:docMk/>
          <pc:sldMk cId="27210458" sldId="343"/>
        </pc:sldMkLst>
        <pc:spChg chg="mod">
          <ac:chgData name="Christoffer Østergaard Carstens" userId="5d542c86-40b2-4e4f-ab37-dc2fab4fc46a" providerId="ADAL" clId="{28B876E1-B6B8-475B-AF70-95166558AD75}" dt="2021-11-15T13:01:22.248" v="61" actId="27636"/>
          <ac:spMkLst>
            <pc:docMk/>
            <pc:sldMk cId="27210458" sldId="343"/>
            <ac:spMk id="2" creationId="{00000000-0000-0000-0000-000000000000}"/>
          </ac:spMkLst>
        </pc:spChg>
        <pc:spChg chg="mod">
          <ac:chgData name="Christoffer Østergaard Carstens" userId="5d542c86-40b2-4e4f-ab37-dc2fab4fc46a" providerId="ADAL" clId="{28B876E1-B6B8-475B-AF70-95166558AD75}" dt="2021-11-15T13:01:22.291" v="62" actId="27636"/>
          <ac:spMkLst>
            <pc:docMk/>
            <pc:sldMk cId="27210458" sldId="343"/>
            <ac:spMk id="3" creationId="{00000000-0000-0000-0000-000000000000}"/>
          </ac:spMkLst>
        </pc:spChg>
      </pc:sldChg>
      <pc:sldChg chg="modSp add mod">
        <pc:chgData name="Christoffer Østergaard Carstens" userId="5d542c86-40b2-4e4f-ab37-dc2fab4fc46a" providerId="ADAL" clId="{28B876E1-B6B8-475B-AF70-95166558AD75}" dt="2021-11-15T13:01:22.298" v="63" actId="27636"/>
        <pc:sldMkLst>
          <pc:docMk/>
          <pc:sldMk cId="4168236083" sldId="344"/>
        </pc:sldMkLst>
        <pc:spChg chg="mod">
          <ac:chgData name="Christoffer Østergaard Carstens" userId="5d542c86-40b2-4e4f-ab37-dc2fab4fc46a" providerId="ADAL" clId="{28B876E1-B6B8-475B-AF70-95166558AD75}" dt="2021-11-15T13:01:22.298" v="63" actId="27636"/>
          <ac:spMkLst>
            <pc:docMk/>
            <pc:sldMk cId="4168236083" sldId="344"/>
            <ac:spMk id="2" creationId="{00000000-0000-0000-0000-000000000000}"/>
          </ac:spMkLst>
        </pc:spChg>
      </pc:sldChg>
      <pc:sldChg chg="modSp add mod">
        <pc:chgData name="Christoffer Østergaard Carstens" userId="5d542c86-40b2-4e4f-ab37-dc2fab4fc46a" providerId="ADAL" clId="{28B876E1-B6B8-475B-AF70-95166558AD75}" dt="2021-11-15T13:01:22.316" v="65" actId="27636"/>
        <pc:sldMkLst>
          <pc:docMk/>
          <pc:sldMk cId="2169503328" sldId="345"/>
        </pc:sldMkLst>
        <pc:spChg chg="mod">
          <ac:chgData name="Christoffer Østergaard Carstens" userId="5d542c86-40b2-4e4f-ab37-dc2fab4fc46a" providerId="ADAL" clId="{28B876E1-B6B8-475B-AF70-95166558AD75}" dt="2021-11-15T13:01:22.316" v="65" actId="27636"/>
          <ac:spMkLst>
            <pc:docMk/>
            <pc:sldMk cId="2169503328" sldId="345"/>
            <ac:spMk id="2" creationId="{00000000-0000-0000-0000-000000000000}"/>
          </ac:spMkLst>
        </pc:spChg>
        <pc:spChg chg="mod">
          <ac:chgData name="Christoffer Østergaard Carstens" userId="5d542c86-40b2-4e4f-ab37-dc2fab4fc46a" providerId="ADAL" clId="{28B876E1-B6B8-475B-AF70-95166558AD75}" dt="2021-11-15T13:01:22.314" v="64" actId="27636"/>
          <ac:spMkLst>
            <pc:docMk/>
            <pc:sldMk cId="2169503328" sldId="345"/>
            <ac:spMk id="3" creationId="{00000000-0000-0000-0000-000000000000}"/>
          </ac:spMkLst>
        </pc:spChg>
      </pc:sldChg>
      <pc:sldChg chg="modSp add mod">
        <pc:chgData name="Christoffer Østergaard Carstens" userId="5d542c86-40b2-4e4f-ab37-dc2fab4fc46a" providerId="ADAL" clId="{28B876E1-B6B8-475B-AF70-95166558AD75}" dt="2021-11-15T13:01:22.329" v="66" actId="27636"/>
        <pc:sldMkLst>
          <pc:docMk/>
          <pc:sldMk cId="2945622321" sldId="346"/>
        </pc:sldMkLst>
        <pc:spChg chg="mod">
          <ac:chgData name="Christoffer Østergaard Carstens" userId="5d542c86-40b2-4e4f-ab37-dc2fab4fc46a" providerId="ADAL" clId="{28B876E1-B6B8-475B-AF70-95166558AD75}" dt="2021-11-15T13:01:22.329" v="66" actId="27636"/>
          <ac:spMkLst>
            <pc:docMk/>
            <pc:sldMk cId="2945622321" sldId="346"/>
            <ac:spMk id="2" creationId="{00000000-0000-0000-0000-000000000000}"/>
          </ac:spMkLst>
        </pc:spChg>
      </pc:sldChg>
      <pc:sldChg chg="modSp add mod">
        <pc:chgData name="Christoffer Østergaard Carstens" userId="5d542c86-40b2-4e4f-ab37-dc2fab4fc46a" providerId="ADAL" clId="{28B876E1-B6B8-475B-AF70-95166558AD75}" dt="2021-11-15T13:01:22.332" v="67" actId="27636"/>
        <pc:sldMkLst>
          <pc:docMk/>
          <pc:sldMk cId="3652417807" sldId="347"/>
        </pc:sldMkLst>
        <pc:spChg chg="mod">
          <ac:chgData name="Christoffer Østergaard Carstens" userId="5d542c86-40b2-4e4f-ab37-dc2fab4fc46a" providerId="ADAL" clId="{28B876E1-B6B8-475B-AF70-95166558AD75}" dt="2021-11-15T13:01:22.332" v="67" actId="27636"/>
          <ac:spMkLst>
            <pc:docMk/>
            <pc:sldMk cId="3652417807" sldId="347"/>
            <ac:spMk id="2" creationId="{00000000-0000-0000-0000-000000000000}"/>
          </ac:spMkLst>
        </pc:spChg>
      </pc:sldChg>
      <pc:sldChg chg="modSp add mod">
        <pc:chgData name="Christoffer Østergaard Carstens" userId="5d542c86-40b2-4e4f-ab37-dc2fab4fc46a" providerId="ADAL" clId="{28B876E1-B6B8-475B-AF70-95166558AD75}" dt="2021-11-15T13:01:22.360" v="69" actId="27636"/>
        <pc:sldMkLst>
          <pc:docMk/>
          <pc:sldMk cId="3295705058" sldId="348"/>
        </pc:sldMkLst>
        <pc:spChg chg="mod">
          <ac:chgData name="Christoffer Østergaard Carstens" userId="5d542c86-40b2-4e4f-ab37-dc2fab4fc46a" providerId="ADAL" clId="{28B876E1-B6B8-475B-AF70-95166558AD75}" dt="2021-11-15T13:01:22.360" v="69" actId="27636"/>
          <ac:spMkLst>
            <pc:docMk/>
            <pc:sldMk cId="3295705058" sldId="348"/>
            <ac:spMk id="2" creationId="{00000000-0000-0000-0000-000000000000}"/>
          </ac:spMkLst>
        </pc:spChg>
        <pc:spChg chg="mod">
          <ac:chgData name="Christoffer Østergaard Carstens" userId="5d542c86-40b2-4e4f-ab37-dc2fab4fc46a" providerId="ADAL" clId="{28B876E1-B6B8-475B-AF70-95166558AD75}" dt="2021-11-15T13:01:22.358" v="68" actId="27636"/>
          <ac:spMkLst>
            <pc:docMk/>
            <pc:sldMk cId="3295705058" sldId="348"/>
            <ac:spMk id="3" creationId="{00000000-0000-0000-0000-000000000000}"/>
          </ac:spMkLst>
        </pc:spChg>
      </pc:sldChg>
      <pc:sldChg chg="add">
        <pc:chgData name="Christoffer Østergaard Carstens" userId="5d542c86-40b2-4e4f-ab37-dc2fab4fc46a" providerId="ADAL" clId="{28B876E1-B6B8-475B-AF70-95166558AD75}" dt="2021-11-15T13:01:22.078" v="56"/>
        <pc:sldMkLst>
          <pc:docMk/>
          <pc:sldMk cId="4065081415" sldId="349"/>
        </pc:sldMkLst>
      </pc:sldChg>
      <pc:sldChg chg="modSp new mod">
        <pc:chgData name="Christoffer Østergaard Carstens" userId="5d542c86-40b2-4e4f-ab37-dc2fab4fc46a" providerId="ADAL" clId="{28B876E1-B6B8-475B-AF70-95166558AD75}" dt="2021-11-15T13:03:54.629" v="147" actId="20577"/>
        <pc:sldMkLst>
          <pc:docMk/>
          <pc:sldMk cId="3008486628" sldId="350"/>
        </pc:sldMkLst>
        <pc:spChg chg="mod">
          <ac:chgData name="Christoffer Østergaard Carstens" userId="5d542c86-40b2-4e4f-ab37-dc2fab4fc46a" providerId="ADAL" clId="{28B876E1-B6B8-475B-AF70-95166558AD75}" dt="2021-11-15T13:03:44.641" v="115" actId="20577"/>
          <ac:spMkLst>
            <pc:docMk/>
            <pc:sldMk cId="3008486628" sldId="350"/>
            <ac:spMk id="2" creationId="{8135A29F-1C5F-4877-B469-2413234A8C00}"/>
          </ac:spMkLst>
        </pc:spChg>
        <pc:spChg chg="mod">
          <ac:chgData name="Christoffer Østergaard Carstens" userId="5d542c86-40b2-4e4f-ab37-dc2fab4fc46a" providerId="ADAL" clId="{28B876E1-B6B8-475B-AF70-95166558AD75}" dt="2021-11-15T13:03:54.629" v="147" actId="20577"/>
          <ac:spMkLst>
            <pc:docMk/>
            <pc:sldMk cId="3008486628" sldId="350"/>
            <ac:spMk id="3" creationId="{8D9468F6-1514-4F95-81C1-7931EBC48F27}"/>
          </ac:spMkLst>
        </pc:spChg>
      </pc:sldChg>
      <pc:sldChg chg="addSp modSp new mod">
        <pc:chgData name="Christoffer Østergaard Carstens" userId="5d542c86-40b2-4e4f-ab37-dc2fab4fc46a" providerId="ADAL" clId="{28B876E1-B6B8-475B-AF70-95166558AD75}" dt="2021-11-15T13:06:10.045" v="200" actId="403"/>
        <pc:sldMkLst>
          <pc:docMk/>
          <pc:sldMk cId="257184206" sldId="351"/>
        </pc:sldMkLst>
        <pc:spChg chg="mod">
          <ac:chgData name="Christoffer Østergaard Carstens" userId="5d542c86-40b2-4e4f-ab37-dc2fab4fc46a" providerId="ADAL" clId="{28B876E1-B6B8-475B-AF70-95166558AD75}" dt="2021-11-15T13:05:14.178" v="181" actId="20577"/>
          <ac:spMkLst>
            <pc:docMk/>
            <pc:sldMk cId="257184206" sldId="351"/>
            <ac:spMk id="2" creationId="{F0C6AFD2-9633-4A57-B41A-1BBFB788715E}"/>
          </ac:spMkLst>
        </pc:spChg>
        <pc:spChg chg="mod">
          <ac:chgData name="Christoffer Østergaard Carstens" userId="5d542c86-40b2-4e4f-ab37-dc2fab4fc46a" providerId="ADAL" clId="{28B876E1-B6B8-475B-AF70-95166558AD75}" dt="2021-11-15T13:05:37.130" v="193" actId="5793"/>
          <ac:spMkLst>
            <pc:docMk/>
            <pc:sldMk cId="257184206" sldId="351"/>
            <ac:spMk id="3" creationId="{5AF9303A-4B40-4319-BEC8-00E813A5B6A4}"/>
          </ac:spMkLst>
        </pc:spChg>
        <pc:graphicFrameChg chg="add mod modGraphic">
          <ac:chgData name="Christoffer Østergaard Carstens" userId="5d542c86-40b2-4e4f-ab37-dc2fab4fc46a" providerId="ADAL" clId="{28B876E1-B6B8-475B-AF70-95166558AD75}" dt="2021-11-15T13:06:10.045" v="200" actId="403"/>
          <ac:graphicFrameMkLst>
            <pc:docMk/>
            <pc:sldMk cId="257184206" sldId="351"/>
            <ac:graphicFrameMk id="4" creationId="{F830B8A5-AA72-46B6-BB09-0A19BD2D0C95}"/>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FD5DB6-8707-4F0E-A042-4CE6E7106DB4}" type="datetimeFigureOut">
              <a:rPr lang="da-DK" smtClean="0"/>
              <a:t>20-01-2025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203015-49B7-4603-A641-1CC730CFD9D9}" type="slidenum">
              <a:rPr lang="da-DK" smtClean="0"/>
              <a:t>‹nr.›</a:t>
            </a:fld>
            <a:endParaRPr lang="da-DK"/>
          </a:p>
        </p:txBody>
      </p:sp>
    </p:spTree>
    <p:extLst>
      <p:ext uri="{BB962C8B-B14F-4D97-AF65-F5344CB8AC3E}">
        <p14:creationId xmlns:p14="http://schemas.microsoft.com/office/powerpoint/2010/main" val="2443806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72F8DD-19F2-491F-B28A-FBF80ACBB7C4}"/>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432AF6D-8C9F-4FA6-B705-57A5F24F7B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6831C3C0-F4A3-4DF7-8780-88084F1097E8}"/>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5" name="Pladsholder til sidefod 4">
            <a:extLst>
              <a:ext uri="{FF2B5EF4-FFF2-40B4-BE49-F238E27FC236}">
                <a16:creationId xmlns:a16="http://schemas.microsoft.com/office/drawing/2014/main" id="{BDA337AD-4412-4E0F-BC38-78AE904BFE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8310F99-DDB3-483D-A559-B31FD08499F4}"/>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454968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0C0EA7-C1A6-422F-9B4C-EC47999FA35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7262DCD-B446-4011-BD6A-6B161165A00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57D60DB-3E7D-4F14-99B0-05D5FD66F276}"/>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5" name="Pladsholder til sidefod 4">
            <a:extLst>
              <a:ext uri="{FF2B5EF4-FFF2-40B4-BE49-F238E27FC236}">
                <a16:creationId xmlns:a16="http://schemas.microsoft.com/office/drawing/2014/main" id="{97ADF833-B1A4-48F0-A096-983470B8A59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51DB00A-5AE5-42C3-B3CA-0F16A3D8ECC8}"/>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641415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526B13-D344-4896-8B7C-C0E17F49FCB6}"/>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F3CB0D-1ACF-46FD-9A7E-52FCB3FD6D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8599C73-396F-4984-A35E-87D11DCCB984}"/>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5" name="Pladsholder til sidefod 4">
            <a:extLst>
              <a:ext uri="{FF2B5EF4-FFF2-40B4-BE49-F238E27FC236}">
                <a16:creationId xmlns:a16="http://schemas.microsoft.com/office/drawing/2014/main" id="{6FCA202A-82AF-4035-9C50-441C0358740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ED211EA-75B7-4186-9B0A-DF2C98693605}"/>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2323540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41C028-9CB4-45A1-8905-81E5DF0B6DF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1364CA8-9B2C-4DBC-87A1-A7AFE3A0B49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214CE453-84C1-489B-8089-86F53E55BDC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F1D6C0F-4114-437F-8FCC-0136CFFF2BB0}"/>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6" name="Pladsholder til sidefod 5">
            <a:extLst>
              <a:ext uri="{FF2B5EF4-FFF2-40B4-BE49-F238E27FC236}">
                <a16:creationId xmlns:a16="http://schemas.microsoft.com/office/drawing/2014/main" id="{BF1095E2-6E68-464E-BBC9-A3DB774B660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D9F12E8-2133-45A8-A148-B810E0CA2F7B}"/>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881743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B2AB5D-8A8F-4862-9AE2-CAF9BD5CEF8C}"/>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8A9DD3B-4FE6-411B-A606-3C9D64C6D8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170F07C-FE62-432F-9609-C119CD5115D2}"/>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853D728-6A84-4665-B62C-7CA994B198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7CC2BAD7-254E-45D7-8A29-9BB6032BDA0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952E113-5322-4E7D-B546-4B856AB7612E}"/>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8" name="Pladsholder til sidefod 7">
            <a:extLst>
              <a:ext uri="{FF2B5EF4-FFF2-40B4-BE49-F238E27FC236}">
                <a16:creationId xmlns:a16="http://schemas.microsoft.com/office/drawing/2014/main" id="{2EDB0548-BB98-4D40-AAEE-7BCC10A2C6A3}"/>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E831FC1-65FC-458F-BCD8-52AF43BC1537}"/>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3679296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9921DD-7DEB-4B93-A2B4-DC9BCFD7136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DC5DB4FC-8EAA-42FF-ABDB-96250134450A}"/>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4" name="Pladsholder til sidefod 3">
            <a:extLst>
              <a:ext uri="{FF2B5EF4-FFF2-40B4-BE49-F238E27FC236}">
                <a16:creationId xmlns:a16="http://schemas.microsoft.com/office/drawing/2014/main" id="{E43164D9-E112-4BB9-A84E-D868503CAF3D}"/>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BEAA475-4201-40D7-9EC5-B0D71E0D59D1}"/>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1621485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0B04538-3148-4B95-9EC7-0B6C9F81C882}"/>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3" name="Pladsholder til sidefod 2">
            <a:extLst>
              <a:ext uri="{FF2B5EF4-FFF2-40B4-BE49-F238E27FC236}">
                <a16:creationId xmlns:a16="http://schemas.microsoft.com/office/drawing/2014/main" id="{3B32EFDF-04E4-4F02-92A9-BC280AE0D07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9BB14945-17F8-4F3D-AE50-5B8898B8320E}"/>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2733642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008D32-0DF2-4AD1-A8E5-59BA59358C8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E518348F-0A0F-45B1-9462-F0D94DF283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0B5C308A-B1BC-4DBB-946E-022C34CA9D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988E6AE-965B-4F0E-8B32-A8AF298DEBC6}"/>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6" name="Pladsholder til sidefod 5">
            <a:extLst>
              <a:ext uri="{FF2B5EF4-FFF2-40B4-BE49-F238E27FC236}">
                <a16:creationId xmlns:a16="http://schemas.microsoft.com/office/drawing/2014/main" id="{F2298609-AFC9-441E-B7D5-106F30355F6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E7466B4-D82B-4A01-A144-EB56190A61FE}"/>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1853731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FC5604-3D2F-463B-B926-3750C36FEA6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5308C7E-53B0-4A16-A06D-C2552E99D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0CE6F61-7D94-45F4-A5BA-49DBF55070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B9E7A2C-EA05-4FC4-94B3-DE1ABC0ACD3E}"/>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6" name="Pladsholder til sidefod 5">
            <a:extLst>
              <a:ext uri="{FF2B5EF4-FFF2-40B4-BE49-F238E27FC236}">
                <a16:creationId xmlns:a16="http://schemas.microsoft.com/office/drawing/2014/main" id="{C19FE6B5-336F-49F9-A277-440B656242A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C35FF1A-985D-4FF1-AA8A-BB7F554D85FC}"/>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3626874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791484-DD4E-4169-8BF2-12C80509852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A9599C74-9ED2-4A4E-8B25-A144C35A305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B879808-1763-4A63-847B-1D471559EF81}"/>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5" name="Pladsholder til sidefod 4">
            <a:extLst>
              <a:ext uri="{FF2B5EF4-FFF2-40B4-BE49-F238E27FC236}">
                <a16:creationId xmlns:a16="http://schemas.microsoft.com/office/drawing/2014/main" id="{527A9788-B2FE-47A8-AE4F-0A6F5D08135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E375724-95C9-4FEE-A28E-A9E03F642B47}"/>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2785308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10DCB92-EFFD-4AC2-9161-CFE91614A7F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30068E9D-3CFB-4ABC-BF10-6E9AE38E5FF8}"/>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4F61902-48C6-490E-A469-2FFB7CF7413A}"/>
              </a:ext>
            </a:extLst>
          </p:cNvPr>
          <p:cNvSpPr>
            <a:spLocks noGrp="1"/>
          </p:cNvSpPr>
          <p:nvPr>
            <p:ph type="dt" sz="half" idx="10"/>
          </p:nvPr>
        </p:nvSpPr>
        <p:spPr/>
        <p:txBody>
          <a:bodyPr/>
          <a:lstStyle/>
          <a:p>
            <a:fld id="{A772796F-368A-43AD-BF86-E19CC00D4F64}" type="datetimeFigureOut">
              <a:rPr lang="da-DK" smtClean="0"/>
              <a:t>20-01-2025</a:t>
            </a:fld>
            <a:endParaRPr lang="da-DK"/>
          </a:p>
        </p:txBody>
      </p:sp>
      <p:sp>
        <p:nvSpPr>
          <p:cNvPr id="5" name="Pladsholder til sidefod 4">
            <a:extLst>
              <a:ext uri="{FF2B5EF4-FFF2-40B4-BE49-F238E27FC236}">
                <a16:creationId xmlns:a16="http://schemas.microsoft.com/office/drawing/2014/main" id="{742D25A1-D259-455F-A05D-6562B3CC0FA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2EEF550-E74D-42B4-8EA8-2E6D66934132}"/>
              </a:ext>
            </a:extLst>
          </p:cNvPr>
          <p:cNvSpPr>
            <a:spLocks noGrp="1"/>
          </p:cNvSpPr>
          <p:nvPr>
            <p:ph type="sldNum" sz="quarter" idx="12"/>
          </p:nvPr>
        </p:nvSpPr>
        <p:spPr/>
        <p:txBody>
          <a:bodyPr/>
          <a:lstStyle/>
          <a:p>
            <a:fld id="{2DA7C2B2-87E0-4C21-AD81-9682565AFEDC}" type="slidenum">
              <a:rPr lang="da-DK" smtClean="0"/>
              <a:t>‹nr.›</a:t>
            </a:fld>
            <a:endParaRPr lang="da-DK"/>
          </a:p>
        </p:txBody>
      </p:sp>
    </p:spTree>
    <p:extLst>
      <p:ext uri="{BB962C8B-B14F-4D97-AF65-F5344CB8AC3E}">
        <p14:creationId xmlns:p14="http://schemas.microsoft.com/office/powerpoint/2010/main" val="527917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2E4FBFF-04D1-407D-841E-084C79E19E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B85B72A-F492-4709-9D85-E792223B60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93D963F-B876-4AA2-94FB-1D8B7C2875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72796F-368A-43AD-BF86-E19CC00D4F64}" type="datetimeFigureOut">
              <a:rPr lang="da-DK" smtClean="0"/>
              <a:t>20-01-2025</a:t>
            </a:fld>
            <a:endParaRPr lang="da-DK"/>
          </a:p>
        </p:txBody>
      </p:sp>
      <p:sp>
        <p:nvSpPr>
          <p:cNvPr id="5" name="Pladsholder til sidefod 4">
            <a:extLst>
              <a:ext uri="{FF2B5EF4-FFF2-40B4-BE49-F238E27FC236}">
                <a16:creationId xmlns:a16="http://schemas.microsoft.com/office/drawing/2014/main" id="{A2CCB125-4311-4858-8CDA-8645803217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49BD0F9D-18CF-46C9-AE95-F047AAFBE6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A7C2B2-87E0-4C21-AD81-9682565AFEDC}" type="slidenum">
              <a:rPr lang="da-DK" smtClean="0"/>
              <a:t>‹nr.›</a:t>
            </a:fld>
            <a:endParaRPr lang="da-DK"/>
          </a:p>
        </p:txBody>
      </p:sp>
    </p:spTree>
    <p:extLst>
      <p:ext uri="{BB962C8B-B14F-4D97-AF65-F5344CB8AC3E}">
        <p14:creationId xmlns:p14="http://schemas.microsoft.com/office/powerpoint/2010/main" val="2935079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historieportalen.systime.dk/index.php?id=153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39C144-34BF-4A82-8622-3BCD877CC1C8}"/>
              </a:ext>
            </a:extLst>
          </p:cNvPr>
          <p:cNvSpPr>
            <a:spLocks noGrp="1"/>
          </p:cNvSpPr>
          <p:nvPr>
            <p:ph type="ctrTitle"/>
          </p:nvPr>
        </p:nvSpPr>
        <p:spPr/>
        <p:txBody>
          <a:bodyPr/>
          <a:lstStyle/>
          <a:p>
            <a:r>
              <a:rPr lang="da-DK" dirty="0"/>
              <a:t>Modul 4: Ghettoer og koncentrationslejre</a:t>
            </a:r>
          </a:p>
        </p:txBody>
      </p:sp>
      <p:sp>
        <p:nvSpPr>
          <p:cNvPr id="3" name="Undertitel 2">
            <a:extLst>
              <a:ext uri="{FF2B5EF4-FFF2-40B4-BE49-F238E27FC236}">
                <a16:creationId xmlns:a16="http://schemas.microsoft.com/office/drawing/2014/main" id="{39ECA5C1-CDB0-4E60-AE40-89F29B987B55}"/>
              </a:ext>
            </a:extLst>
          </p:cNvPr>
          <p:cNvSpPr>
            <a:spLocks noGrp="1"/>
          </p:cNvSpPr>
          <p:nvPr>
            <p:ph type="subTitle" idx="1"/>
          </p:nvPr>
        </p:nvSpPr>
        <p:spPr/>
        <p:txBody>
          <a:bodyPr/>
          <a:lstStyle/>
          <a:p>
            <a:r>
              <a:rPr lang="da-DK" dirty="0"/>
              <a:t>Forløb: Holocaust</a:t>
            </a:r>
          </a:p>
        </p:txBody>
      </p:sp>
    </p:spTree>
    <p:extLst>
      <p:ext uri="{BB962C8B-B14F-4D97-AF65-F5344CB8AC3E}">
        <p14:creationId xmlns:p14="http://schemas.microsoft.com/office/powerpoint/2010/main" val="4205044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7BC6B0-812E-10B0-D7D4-47352BD7F6FE}"/>
              </a:ext>
            </a:extLst>
          </p:cNvPr>
          <p:cNvSpPr>
            <a:spLocks noGrp="1"/>
          </p:cNvSpPr>
          <p:nvPr>
            <p:ph type="title"/>
          </p:nvPr>
        </p:nvSpPr>
        <p:spPr/>
        <p:txBody>
          <a:bodyPr/>
          <a:lstStyle/>
          <a:p>
            <a:r>
              <a:rPr lang="da-DK" dirty="0"/>
              <a:t>Hvad er folkedrab?</a:t>
            </a:r>
          </a:p>
        </p:txBody>
      </p:sp>
      <p:sp>
        <p:nvSpPr>
          <p:cNvPr id="3" name="Pladsholder til indhold 2">
            <a:extLst>
              <a:ext uri="{FF2B5EF4-FFF2-40B4-BE49-F238E27FC236}">
                <a16:creationId xmlns:a16="http://schemas.microsoft.com/office/drawing/2014/main" id="{73119496-A978-E25B-4D0E-90249DB90E13}"/>
              </a:ext>
            </a:extLst>
          </p:cNvPr>
          <p:cNvSpPr>
            <a:spLocks noGrp="1"/>
          </p:cNvSpPr>
          <p:nvPr>
            <p:ph idx="1"/>
          </p:nvPr>
        </p:nvSpPr>
        <p:spPr/>
        <p:txBody>
          <a:bodyPr/>
          <a:lstStyle/>
          <a:p>
            <a:r>
              <a:rPr lang="da-DK" dirty="0"/>
              <a:t>Selvom begrebet folkedrab defineres i FN's folkedrabskonvention er det ikke altid nemt at afgøre, hvornår der er tale om folkedrab. </a:t>
            </a:r>
          </a:p>
          <a:p>
            <a:endParaRPr lang="da-DK" dirty="0"/>
          </a:p>
          <a:p>
            <a:r>
              <a:rPr lang="da-DK" dirty="0"/>
              <a:t>Det vil nemlig altid være et spørgsmål om, hvordan man fortolker konventionen.</a:t>
            </a:r>
          </a:p>
        </p:txBody>
      </p:sp>
    </p:spTree>
    <p:extLst>
      <p:ext uri="{BB962C8B-B14F-4D97-AF65-F5344CB8AC3E}">
        <p14:creationId xmlns:p14="http://schemas.microsoft.com/office/powerpoint/2010/main" val="3074110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92545C-680B-4A3D-9F59-8B3C8893E3CC}"/>
              </a:ext>
            </a:extLst>
          </p:cNvPr>
          <p:cNvSpPr>
            <a:spLocks noGrp="1"/>
          </p:cNvSpPr>
          <p:nvPr>
            <p:ph type="title"/>
          </p:nvPr>
        </p:nvSpPr>
        <p:spPr/>
        <p:txBody>
          <a:bodyPr/>
          <a:lstStyle/>
          <a:p>
            <a:r>
              <a:rPr lang="da-DK" dirty="0"/>
              <a:t>Definition: Folkedrab</a:t>
            </a:r>
          </a:p>
        </p:txBody>
      </p:sp>
      <p:sp>
        <p:nvSpPr>
          <p:cNvPr id="3" name="Pladsholder til indhold 2">
            <a:extLst>
              <a:ext uri="{FF2B5EF4-FFF2-40B4-BE49-F238E27FC236}">
                <a16:creationId xmlns:a16="http://schemas.microsoft.com/office/drawing/2014/main" id="{562DFCA4-8F84-2527-0BC4-5218CDBC06A0}"/>
              </a:ext>
            </a:extLst>
          </p:cNvPr>
          <p:cNvSpPr>
            <a:spLocks noGrp="1"/>
          </p:cNvSpPr>
          <p:nvPr>
            <p:ph idx="1"/>
          </p:nvPr>
        </p:nvSpPr>
        <p:spPr>
          <a:xfrm>
            <a:off x="267855" y="1588655"/>
            <a:ext cx="11085945" cy="4588308"/>
          </a:xfrm>
        </p:spPr>
        <p:txBody>
          <a:bodyPr>
            <a:normAutofit/>
          </a:bodyPr>
          <a:lstStyle/>
          <a:p>
            <a:r>
              <a:rPr lang="da-DK" dirty="0"/>
              <a:t>Ifølge FN-konventionens artikel II defineres folkedrab som værende enhver af nedennævnte handlinger, der begås i den hensigt helt eller delvist at ødelægge en national, etnisk, racemæssig eller religiøs gruppe som sådan: at dræbe medlemmer af gruppen,</a:t>
            </a:r>
          </a:p>
          <a:p>
            <a:pPr lvl="1"/>
            <a:r>
              <a:rPr lang="da-DK" dirty="0"/>
              <a:t>at tilføje medlemmer af gruppen betydelig legemlig eller åndelig skade,</a:t>
            </a:r>
          </a:p>
          <a:p>
            <a:pPr lvl="1"/>
            <a:r>
              <a:rPr lang="da-DK" dirty="0"/>
              <a:t>med forsæt at påføre gruppen levevilkår, beregnede på at bevirke gruppens fuldstændige eller delvise fysiske ødelæggelse,</a:t>
            </a:r>
          </a:p>
          <a:p>
            <a:pPr lvl="1"/>
            <a:r>
              <a:rPr lang="da-DK" dirty="0"/>
              <a:t>at gennemføre forholdsregler, der tilsigter at hindre fødsler inden for gruppen,</a:t>
            </a:r>
          </a:p>
          <a:p>
            <a:pPr lvl="1"/>
            <a:r>
              <a:rPr lang="da-DK" dirty="0"/>
              <a:t>med magt at overføre en gruppes børn til en anden gruppe.’</a:t>
            </a:r>
          </a:p>
          <a:p>
            <a:pPr lvl="1"/>
            <a:endParaRPr lang="da-DK" dirty="0"/>
          </a:p>
          <a:p>
            <a:pPr marL="457200" lvl="1" indent="0">
              <a:buNone/>
            </a:pPr>
            <a:endParaRPr lang="da-DK" dirty="0"/>
          </a:p>
        </p:txBody>
      </p:sp>
    </p:spTree>
    <p:extLst>
      <p:ext uri="{BB962C8B-B14F-4D97-AF65-F5344CB8AC3E}">
        <p14:creationId xmlns:p14="http://schemas.microsoft.com/office/powerpoint/2010/main" val="3523457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B15C88-F942-8B40-8AF6-930B34732471}"/>
              </a:ext>
            </a:extLst>
          </p:cNvPr>
          <p:cNvSpPr>
            <a:spLocks noGrp="1"/>
          </p:cNvSpPr>
          <p:nvPr>
            <p:ph type="title"/>
          </p:nvPr>
        </p:nvSpPr>
        <p:spPr/>
        <p:txBody>
          <a:bodyPr/>
          <a:lstStyle/>
          <a:p>
            <a:r>
              <a:rPr lang="da-DK" dirty="0"/>
              <a:t>Hvad er folkedrab?</a:t>
            </a:r>
          </a:p>
        </p:txBody>
      </p:sp>
      <p:sp>
        <p:nvSpPr>
          <p:cNvPr id="3" name="Pladsholder til indhold 2">
            <a:extLst>
              <a:ext uri="{FF2B5EF4-FFF2-40B4-BE49-F238E27FC236}">
                <a16:creationId xmlns:a16="http://schemas.microsoft.com/office/drawing/2014/main" id="{EB762FD4-6CC2-97DE-0779-7291B5B589AE}"/>
              </a:ext>
            </a:extLst>
          </p:cNvPr>
          <p:cNvSpPr>
            <a:spLocks noGrp="1"/>
          </p:cNvSpPr>
          <p:nvPr>
            <p:ph idx="1"/>
          </p:nvPr>
        </p:nvSpPr>
        <p:spPr/>
        <p:txBody>
          <a:bodyPr/>
          <a:lstStyle/>
          <a:p>
            <a:r>
              <a:rPr lang="da-DK" dirty="0"/>
              <a:t>Man anslår, at mere end 100 millioner mennesker har mistet livet som følge af folkedrab indenfor de seneste 100 år. </a:t>
            </a:r>
          </a:p>
          <a:p>
            <a:endParaRPr lang="da-DK" dirty="0"/>
          </a:p>
          <a:p>
            <a:r>
              <a:rPr lang="da-DK" dirty="0"/>
              <a:t>Verden over har diktatorer og deres villige medhjælpere forfulgt og dræbt folk på grund af religion, nationalitet, etnisk eller racemæssigt tilhørsforhold, og de har dermed gjort perioden til en af de blodigste i menneskets historie.</a:t>
            </a:r>
          </a:p>
          <a:p>
            <a:endParaRPr lang="da-DK" dirty="0"/>
          </a:p>
          <a:p>
            <a:pPr marL="0" indent="0">
              <a:buNone/>
            </a:pPr>
            <a:r>
              <a:rPr lang="da-DK" b="1" dirty="0"/>
              <a:t>Kilde</a:t>
            </a:r>
            <a:r>
              <a:rPr lang="da-DK" dirty="0"/>
              <a:t>: Folkedrab.dk </a:t>
            </a:r>
          </a:p>
        </p:txBody>
      </p:sp>
    </p:spTree>
    <p:extLst>
      <p:ext uri="{BB962C8B-B14F-4D97-AF65-F5344CB8AC3E}">
        <p14:creationId xmlns:p14="http://schemas.microsoft.com/office/powerpoint/2010/main" val="1873272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FFE370-AAA9-53CA-C152-80507372C776}"/>
              </a:ext>
            </a:extLst>
          </p:cNvPr>
          <p:cNvSpPr>
            <a:spLocks noGrp="1"/>
          </p:cNvSpPr>
          <p:nvPr>
            <p:ph type="title"/>
          </p:nvPr>
        </p:nvSpPr>
        <p:spPr/>
        <p:txBody>
          <a:bodyPr/>
          <a:lstStyle/>
          <a:p>
            <a:r>
              <a:rPr lang="da-DK" dirty="0"/>
              <a:t>Folkedrab i verden</a:t>
            </a:r>
          </a:p>
        </p:txBody>
      </p:sp>
      <p:sp>
        <p:nvSpPr>
          <p:cNvPr id="3" name="Pladsholder til indhold 2">
            <a:extLst>
              <a:ext uri="{FF2B5EF4-FFF2-40B4-BE49-F238E27FC236}">
                <a16:creationId xmlns:a16="http://schemas.microsoft.com/office/drawing/2014/main" id="{C1E224E9-0A66-D57D-23D4-9E615E14CCC2}"/>
              </a:ext>
            </a:extLst>
          </p:cNvPr>
          <p:cNvSpPr>
            <a:spLocks noGrp="1"/>
          </p:cNvSpPr>
          <p:nvPr>
            <p:ph idx="1"/>
          </p:nvPr>
        </p:nvSpPr>
        <p:spPr/>
        <p:txBody>
          <a:bodyPr/>
          <a:lstStyle/>
          <a:p>
            <a:r>
              <a:rPr lang="da-DK" dirty="0"/>
              <a:t>Folkedrab i 1990’erne: </a:t>
            </a:r>
            <a:r>
              <a:rPr lang="da-DK" dirty="0" err="1"/>
              <a:t>Ronda</a:t>
            </a:r>
            <a:r>
              <a:rPr lang="da-DK" dirty="0"/>
              <a:t>, Bosnien og Jugoslavien</a:t>
            </a:r>
          </a:p>
          <a:p>
            <a:r>
              <a:rPr lang="da-DK" dirty="0"/>
              <a:t>Holocaust</a:t>
            </a:r>
          </a:p>
        </p:txBody>
      </p:sp>
    </p:spTree>
    <p:extLst>
      <p:ext uri="{BB962C8B-B14F-4D97-AF65-F5344CB8AC3E}">
        <p14:creationId xmlns:p14="http://schemas.microsoft.com/office/powerpoint/2010/main" val="2192592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050F3-4DDB-AACC-85EB-7F0F2656D405}"/>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39ABF556-9707-D962-D0AC-9246A3555F29}"/>
              </a:ext>
            </a:extLst>
          </p:cNvPr>
          <p:cNvSpPr>
            <a:spLocks noGrp="1"/>
          </p:cNvSpPr>
          <p:nvPr>
            <p:ph idx="1"/>
          </p:nvPr>
        </p:nvSpPr>
        <p:spPr/>
        <p:txBody>
          <a:bodyPr/>
          <a:lstStyle/>
          <a:p>
            <a:endParaRPr lang="da-DK"/>
          </a:p>
        </p:txBody>
      </p:sp>
      <p:pic>
        <p:nvPicPr>
          <p:cNvPr id="1026" name="Picture 2">
            <a:extLst>
              <a:ext uri="{FF2B5EF4-FFF2-40B4-BE49-F238E27FC236}">
                <a16:creationId xmlns:a16="http://schemas.microsoft.com/office/drawing/2014/main" id="{E53862B0-9FA1-5F8D-D3B7-77302487E0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738" y="0"/>
            <a:ext cx="105505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747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856A9D-85CE-4E79-9763-F42F4E301D91}"/>
              </a:ext>
            </a:extLst>
          </p:cNvPr>
          <p:cNvSpPr>
            <a:spLocks noGrp="1"/>
          </p:cNvSpPr>
          <p:nvPr>
            <p:ph type="title"/>
          </p:nvPr>
        </p:nvSpPr>
        <p:spPr/>
        <p:txBody>
          <a:bodyPr/>
          <a:lstStyle/>
          <a:p>
            <a:r>
              <a:rPr lang="da-DK" dirty="0"/>
              <a:t>Dagens opgave</a:t>
            </a:r>
          </a:p>
        </p:txBody>
      </p:sp>
      <p:sp>
        <p:nvSpPr>
          <p:cNvPr id="3" name="Pladsholder til indhold 2">
            <a:extLst>
              <a:ext uri="{FF2B5EF4-FFF2-40B4-BE49-F238E27FC236}">
                <a16:creationId xmlns:a16="http://schemas.microsoft.com/office/drawing/2014/main" id="{EC723059-64C7-467F-BB63-FB8A94C0EF08}"/>
              </a:ext>
            </a:extLst>
          </p:cNvPr>
          <p:cNvSpPr>
            <a:spLocks noGrp="1"/>
          </p:cNvSpPr>
          <p:nvPr>
            <p:ph idx="1"/>
          </p:nvPr>
        </p:nvSpPr>
        <p:spPr>
          <a:xfrm>
            <a:off x="480291" y="1542473"/>
            <a:ext cx="10873509" cy="4634490"/>
          </a:xfrm>
        </p:spPr>
        <p:txBody>
          <a:bodyPr>
            <a:normAutofit lnSpcReduction="10000"/>
          </a:bodyPr>
          <a:lstStyle/>
          <a:p>
            <a:pPr marL="0" marR="0" lvl="0" indent="0" algn="l" defTabSz="914400" rtl="0" eaLnBrk="1" fontAlgn="auto" latinLnBrk="0" hangingPunct="1">
              <a:lnSpc>
                <a:spcPct val="90000"/>
              </a:lnSpc>
              <a:spcBef>
                <a:spcPts val="0"/>
              </a:spcBef>
              <a:spcAft>
                <a:spcPts val="0"/>
              </a:spcAft>
              <a:buClrTx/>
              <a:buSzTx/>
              <a:buNone/>
              <a:tabLst/>
              <a:defRPr/>
            </a:pPr>
            <a:r>
              <a:rPr lang="da-DK" dirty="0">
                <a:latin typeface="Calibri" panose="020F0502020204030204" pitchFamily="34" charset="0"/>
              </a:rPr>
              <a:t>Læs: </a:t>
            </a:r>
            <a:r>
              <a:rPr kumimoji="0" lang="da-DK"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hlinkClick r:id="rId2"/>
              </a:rPr>
              <a:t>Isolation: Ghettoer og koncentrationslejre</a:t>
            </a:r>
            <a:br>
              <a:rPr kumimoji="0" lang="da-DK"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endParaRPr kumimoji="0" lang="da-DK"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285750" marR="0" lvl="0" indent="-514350" algn="l" defTabSz="914400" rtl="0" eaLnBrk="1" fontAlgn="auto" latinLnBrk="0" hangingPunct="1">
              <a:lnSpc>
                <a:spcPct val="90000"/>
              </a:lnSpc>
              <a:spcBef>
                <a:spcPts val="0"/>
              </a:spcBef>
              <a:spcAft>
                <a:spcPts val="0"/>
              </a:spcAft>
              <a:buClrTx/>
              <a:buSzTx/>
              <a:buFont typeface="+mj-lt"/>
              <a:buAutoNum type="arabicPeriod"/>
              <a:tabLst/>
              <a:defRPr/>
            </a:pPr>
            <a:r>
              <a:rPr kumimoji="0" lang="da-DK"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Hvad var </a:t>
            </a:r>
            <a:r>
              <a:rPr kumimoji="0" lang="da-DK"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Einsatzkommadoernes</a:t>
            </a:r>
            <a:r>
              <a:rPr kumimoji="0" lang="da-DK"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opgave?</a:t>
            </a:r>
          </a:p>
          <a:p>
            <a:pPr marL="285750" marR="0" lvl="0" indent="-514350" algn="l" defTabSz="914400" rtl="0" eaLnBrk="1" fontAlgn="auto" latinLnBrk="0" hangingPunct="1">
              <a:lnSpc>
                <a:spcPct val="90000"/>
              </a:lnSpc>
              <a:spcBef>
                <a:spcPts val="0"/>
              </a:spcBef>
              <a:spcAft>
                <a:spcPts val="0"/>
              </a:spcAft>
              <a:buClrTx/>
              <a:buSzTx/>
              <a:buFont typeface="+mj-lt"/>
              <a:buAutoNum type="arabicPeriod"/>
              <a:tabLst/>
              <a:defRPr/>
            </a:pPr>
            <a:r>
              <a:rPr kumimoji="0" lang="da-DK"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Hvorfor oprettede man ghettoerne?</a:t>
            </a:r>
          </a:p>
          <a:p>
            <a:pPr marL="285750" marR="0" lvl="0" indent="-514350" algn="l" defTabSz="914400" rtl="0" eaLnBrk="1" fontAlgn="auto" latinLnBrk="0" hangingPunct="1">
              <a:lnSpc>
                <a:spcPct val="90000"/>
              </a:lnSpc>
              <a:spcBef>
                <a:spcPts val="0"/>
              </a:spcBef>
              <a:spcAft>
                <a:spcPts val="0"/>
              </a:spcAft>
              <a:buClrTx/>
              <a:buSzTx/>
              <a:buFont typeface="+mj-lt"/>
              <a:buAutoNum type="arabicPeriod"/>
              <a:tabLst/>
              <a:defRPr/>
            </a:pPr>
            <a:r>
              <a:rPr kumimoji="0" lang="da-DK"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Hvorfor var dødeligheden så høj i ghettoerne?</a:t>
            </a:r>
          </a:p>
          <a:p>
            <a:pPr marL="285750" marR="0" lvl="0" indent="-514350" algn="l" defTabSz="914400" rtl="0" eaLnBrk="1" fontAlgn="auto" latinLnBrk="0" hangingPunct="1">
              <a:lnSpc>
                <a:spcPct val="90000"/>
              </a:lnSpc>
              <a:spcBef>
                <a:spcPts val="0"/>
              </a:spcBef>
              <a:spcAft>
                <a:spcPts val="0"/>
              </a:spcAft>
              <a:buClrTx/>
              <a:buSzTx/>
              <a:buFont typeface="+mj-lt"/>
              <a:buAutoNum type="arabicPeriod"/>
              <a:tabLst/>
              <a:defRPr/>
            </a:pPr>
            <a:r>
              <a:rPr kumimoji="0" lang="da-DK"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 begyndelsen vidste nazisterne (SS) ikke, hvad de skulle gøre med indbyggerne i ghettoerne. Hvad blev løsningen i første omgang, dvs. i 1941?</a:t>
            </a:r>
          </a:p>
          <a:p>
            <a:pPr marL="285750" marR="0" lvl="0" indent="-514350" algn="l" defTabSz="914400" rtl="0" eaLnBrk="1" fontAlgn="auto" latinLnBrk="0" hangingPunct="1">
              <a:lnSpc>
                <a:spcPct val="90000"/>
              </a:lnSpc>
              <a:spcBef>
                <a:spcPts val="0"/>
              </a:spcBef>
              <a:spcAft>
                <a:spcPts val="0"/>
              </a:spcAft>
              <a:buClrTx/>
              <a:buSzTx/>
              <a:buFont typeface="+mj-lt"/>
              <a:buAutoNum type="arabicPeriod"/>
              <a:tabLst/>
              <a:defRPr/>
            </a:pPr>
            <a:r>
              <a:rPr kumimoji="0" lang="da-DK"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Hvordan påvirkede det den tyske befolknings holdning til jøderne, at jøderne skulle bære en gul stjerne, og at tyskernes vilkår blev værre som følge af krigen?</a:t>
            </a:r>
          </a:p>
          <a:p>
            <a:pPr marL="285750" marR="0" lvl="0" indent="-514350" algn="l" defTabSz="914400" rtl="0" eaLnBrk="1" fontAlgn="auto" latinLnBrk="0" hangingPunct="1">
              <a:lnSpc>
                <a:spcPct val="90000"/>
              </a:lnSpc>
              <a:spcBef>
                <a:spcPts val="0"/>
              </a:spcBef>
              <a:spcAft>
                <a:spcPts val="0"/>
              </a:spcAft>
              <a:buClrTx/>
              <a:buSzTx/>
              <a:buFont typeface="+mj-lt"/>
              <a:buAutoNum type="arabicPeriod"/>
              <a:tabLst/>
              <a:defRPr/>
            </a:pPr>
            <a:endParaRPr lang="da-DK" b="1" u="sng" dirty="0">
              <a:solidFill>
                <a:prstClr val="black"/>
              </a:solidFill>
              <a:latin typeface="Calibri" panose="020F0502020204030204" pitchFamily="34" charset="0"/>
            </a:endParaRPr>
          </a:p>
          <a:p>
            <a:pPr marL="0" marR="0" lvl="0" indent="0" algn="l" defTabSz="914400" rtl="0" eaLnBrk="1" fontAlgn="auto" latinLnBrk="0" hangingPunct="1">
              <a:lnSpc>
                <a:spcPct val="90000"/>
              </a:lnSpc>
              <a:spcBef>
                <a:spcPts val="0"/>
              </a:spcBef>
              <a:spcAft>
                <a:spcPts val="0"/>
              </a:spcAft>
              <a:buClrTx/>
              <a:buSzTx/>
              <a:buNone/>
              <a:tabLst/>
              <a:defRPr/>
            </a:pPr>
            <a:r>
              <a:rPr kumimoji="0" lang="da-DK" sz="2800" b="1" i="0" u="sng" strike="noStrike" kern="1200" cap="none" spc="0" normalizeH="0" baseline="0" noProof="0" dirty="0">
                <a:ln>
                  <a:noFill/>
                </a:ln>
                <a:solidFill>
                  <a:prstClr val="black"/>
                </a:solidFill>
                <a:effectLst/>
                <a:uLnTx/>
                <a:uFillTx/>
                <a:latin typeface="Calibri" panose="020F0502020204030204" pitchFamily="34" charset="0"/>
                <a:ea typeface="+mn-ea"/>
                <a:cs typeface="+mn-cs"/>
              </a:rPr>
              <a:t>Aflever i elevfeedback</a:t>
            </a:r>
          </a:p>
          <a:p>
            <a:pPr marL="0" marR="0">
              <a:spcBef>
                <a:spcPts val="0"/>
              </a:spcBef>
              <a:spcAft>
                <a:spcPts val="0"/>
              </a:spcAft>
            </a:pPr>
            <a:endParaRPr lang="da-DK" sz="2400" dirty="0">
              <a:effectLst/>
              <a:latin typeface="Calibri" panose="020F0502020204030204" pitchFamily="34" charset="0"/>
            </a:endParaRPr>
          </a:p>
          <a:p>
            <a:endParaRPr lang="da-DK" dirty="0"/>
          </a:p>
        </p:txBody>
      </p:sp>
    </p:spTree>
    <p:extLst>
      <p:ext uri="{BB962C8B-B14F-4D97-AF65-F5344CB8AC3E}">
        <p14:creationId xmlns:p14="http://schemas.microsoft.com/office/powerpoint/2010/main" val="3142592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FC3036C5-85B2-F977-DBBB-47F518ED1E18}"/>
              </a:ext>
            </a:extLst>
          </p:cNvPr>
          <p:cNvSpPr>
            <a:spLocks noGrp="1"/>
          </p:cNvSpPr>
          <p:nvPr>
            <p:ph idx="1"/>
          </p:nvPr>
        </p:nvSpPr>
        <p:spPr>
          <a:xfrm>
            <a:off x="175491" y="184726"/>
            <a:ext cx="11841018" cy="6673273"/>
          </a:xfrm>
        </p:spPr>
        <p:txBody>
          <a:bodyPr numCol="2">
            <a:noAutofit/>
          </a:bodyPr>
          <a:lstStyle/>
          <a:p>
            <a:r>
              <a:rPr lang="da-DK" sz="2600" dirty="0"/>
              <a:t>Abdul: 13.45-13.50</a:t>
            </a:r>
          </a:p>
          <a:p>
            <a:r>
              <a:rPr lang="da-DK" sz="2600" dirty="0"/>
              <a:t>Aja: 13.50-13.55</a:t>
            </a:r>
          </a:p>
          <a:p>
            <a:r>
              <a:rPr lang="da-DK" sz="2600" dirty="0"/>
              <a:t>Alexander: 13.55-14.00</a:t>
            </a:r>
          </a:p>
          <a:p>
            <a:r>
              <a:rPr lang="da-DK" sz="2600" dirty="0"/>
              <a:t>Anna: 14.00-14.05</a:t>
            </a:r>
          </a:p>
          <a:p>
            <a:r>
              <a:rPr lang="da-DK" sz="2600" dirty="0"/>
              <a:t>Benjamin: 14.05-14.10</a:t>
            </a:r>
          </a:p>
          <a:p>
            <a:r>
              <a:rPr lang="da-DK" sz="2600" dirty="0"/>
              <a:t>Bertram: 14.10-14.15</a:t>
            </a:r>
          </a:p>
          <a:p>
            <a:r>
              <a:rPr lang="da-DK" sz="2600" dirty="0"/>
              <a:t>Cassandra: 14.15-14.20</a:t>
            </a:r>
          </a:p>
          <a:p>
            <a:r>
              <a:rPr lang="da-DK" sz="2600" dirty="0"/>
              <a:t>Cilas: 14.20-14.25</a:t>
            </a:r>
          </a:p>
          <a:p>
            <a:r>
              <a:rPr lang="da-DK" sz="2600" dirty="0"/>
              <a:t>David: 14.25-14.30</a:t>
            </a:r>
          </a:p>
          <a:p>
            <a:endParaRPr lang="da-DK" sz="2600" dirty="0"/>
          </a:p>
          <a:p>
            <a:endParaRPr lang="da-DK" sz="2600" dirty="0"/>
          </a:p>
          <a:p>
            <a:endParaRPr lang="da-DK" sz="2600" dirty="0"/>
          </a:p>
          <a:p>
            <a:endParaRPr lang="da-DK" sz="2600" dirty="0"/>
          </a:p>
          <a:p>
            <a:r>
              <a:rPr lang="da-DK" sz="2600" dirty="0"/>
              <a:t>Emma: Næste modul</a:t>
            </a:r>
          </a:p>
          <a:p>
            <a:r>
              <a:rPr lang="da-DK" sz="2600" dirty="0"/>
              <a:t>Laura: Næste modul</a:t>
            </a:r>
          </a:p>
          <a:p>
            <a:r>
              <a:rPr lang="da-DK" sz="2600" dirty="0"/>
              <a:t>Mille: Næste modul</a:t>
            </a:r>
          </a:p>
          <a:p>
            <a:r>
              <a:rPr lang="da-DK" sz="2600" dirty="0"/>
              <a:t>Nahla: Næste modul</a:t>
            </a:r>
          </a:p>
          <a:p>
            <a:r>
              <a:rPr lang="da-DK" sz="2600" dirty="0"/>
              <a:t>Naja: Næste modul</a:t>
            </a:r>
          </a:p>
          <a:p>
            <a:r>
              <a:rPr lang="da-DK" sz="2600" dirty="0"/>
              <a:t>Oliver: Næste modul</a:t>
            </a:r>
          </a:p>
          <a:p>
            <a:r>
              <a:rPr lang="da-DK" sz="2600" dirty="0"/>
              <a:t>Penille: Næste modul</a:t>
            </a:r>
          </a:p>
          <a:p>
            <a:r>
              <a:rPr lang="da-DK" sz="2600" dirty="0"/>
              <a:t>Silje: Næste modul</a:t>
            </a:r>
          </a:p>
          <a:p>
            <a:r>
              <a:rPr lang="da-DK" sz="2600" dirty="0"/>
              <a:t>Simone: Næste modul</a:t>
            </a:r>
          </a:p>
          <a:p>
            <a:r>
              <a:rPr lang="da-DK" sz="2600" dirty="0"/>
              <a:t>Stine: Næste modul</a:t>
            </a:r>
          </a:p>
          <a:p>
            <a:r>
              <a:rPr lang="da-DK" sz="2600" dirty="0"/>
              <a:t>Thilde: Næste modul</a:t>
            </a:r>
          </a:p>
          <a:p>
            <a:r>
              <a:rPr lang="da-DK" sz="2600" dirty="0"/>
              <a:t>Zøss: Næste modul</a:t>
            </a:r>
          </a:p>
          <a:p>
            <a:endParaRPr lang="da-DK" sz="2600" dirty="0"/>
          </a:p>
        </p:txBody>
      </p:sp>
    </p:spTree>
    <p:extLst>
      <p:ext uri="{BB962C8B-B14F-4D97-AF65-F5344CB8AC3E}">
        <p14:creationId xmlns:p14="http://schemas.microsoft.com/office/powerpoint/2010/main" val="980625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FC3036C5-85B2-F977-DBBB-47F518ED1E18}"/>
              </a:ext>
            </a:extLst>
          </p:cNvPr>
          <p:cNvSpPr>
            <a:spLocks noGrp="1"/>
          </p:cNvSpPr>
          <p:nvPr>
            <p:ph idx="1"/>
          </p:nvPr>
        </p:nvSpPr>
        <p:spPr>
          <a:xfrm>
            <a:off x="175491" y="184726"/>
            <a:ext cx="11841018" cy="6673273"/>
          </a:xfrm>
        </p:spPr>
        <p:txBody>
          <a:bodyPr numCol="2">
            <a:noAutofit/>
          </a:bodyPr>
          <a:lstStyle/>
          <a:p>
            <a:r>
              <a:rPr lang="da-DK" sz="2600" dirty="0"/>
              <a:t>Abdul: 13.45-13.50</a:t>
            </a:r>
          </a:p>
          <a:p>
            <a:r>
              <a:rPr lang="da-DK" sz="2600" dirty="0"/>
              <a:t>Aja: 13.50-13.55</a:t>
            </a:r>
          </a:p>
          <a:p>
            <a:r>
              <a:rPr lang="da-DK" sz="2600" dirty="0"/>
              <a:t>Alexander: 13.55-14.00</a:t>
            </a:r>
          </a:p>
          <a:p>
            <a:r>
              <a:rPr lang="da-DK" sz="2600" dirty="0"/>
              <a:t>Anna: 14.00-14.05</a:t>
            </a:r>
          </a:p>
          <a:p>
            <a:r>
              <a:rPr lang="da-DK" sz="2600" dirty="0"/>
              <a:t>Benjamin: 14.05-14.10</a:t>
            </a:r>
          </a:p>
          <a:p>
            <a:r>
              <a:rPr lang="da-DK" sz="2600" dirty="0"/>
              <a:t>Bertram: 14.10-14.15</a:t>
            </a:r>
          </a:p>
          <a:p>
            <a:r>
              <a:rPr lang="da-DK" sz="2600" dirty="0"/>
              <a:t>Cassandra: 14.15-14.20</a:t>
            </a:r>
          </a:p>
          <a:p>
            <a:r>
              <a:rPr lang="da-DK" sz="2600" dirty="0"/>
              <a:t>Cilas: 14.20-14.25</a:t>
            </a:r>
          </a:p>
          <a:p>
            <a:r>
              <a:rPr lang="da-DK" sz="2600" dirty="0"/>
              <a:t>David: 14.25-14.30</a:t>
            </a:r>
          </a:p>
          <a:p>
            <a:r>
              <a:rPr lang="da-DK" sz="2600" dirty="0"/>
              <a:t>Emma: 14.30-14.35</a:t>
            </a:r>
          </a:p>
          <a:p>
            <a:r>
              <a:rPr lang="da-DK" sz="2600" dirty="0"/>
              <a:t>Laura: 14.35-14.40</a:t>
            </a:r>
          </a:p>
          <a:p>
            <a:r>
              <a:rPr lang="da-DK" sz="2600" dirty="0"/>
              <a:t>Mille: 14.40-14.45</a:t>
            </a:r>
          </a:p>
          <a:p>
            <a:r>
              <a:rPr lang="da-DK" sz="2600" dirty="0"/>
              <a:t>Nahla: 14.45-14.50</a:t>
            </a:r>
          </a:p>
          <a:p>
            <a:r>
              <a:rPr lang="da-DK" sz="2600" dirty="0"/>
              <a:t>Naja: 14.50-14.55</a:t>
            </a:r>
          </a:p>
          <a:p>
            <a:r>
              <a:rPr lang="da-DK" sz="2600" dirty="0"/>
              <a:t>Oliver: 14.55-15.0</a:t>
            </a:r>
          </a:p>
          <a:p>
            <a:r>
              <a:rPr lang="da-DK" sz="2600" dirty="0"/>
              <a:t>Penille: </a:t>
            </a:r>
          </a:p>
          <a:p>
            <a:r>
              <a:rPr lang="da-DK" sz="2600" dirty="0"/>
              <a:t>Silje: </a:t>
            </a:r>
          </a:p>
          <a:p>
            <a:r>
              <a:rPr lang="da-DK" sz="2600" dirty="0"/>
              <a:t>Simone:</a:t>
            </a:r>
          </a:p>
          <a:p>
            <a:r>
              <a:rPr lang="da-DK" sz="2600" dirty="0"/>
              <a:t>Stine:</a:t>
            </a:r>
          </a:p>
          <a:p>
            <a:r>
              <a:rPr lang="da-DK" sz="2600" dirty="0"/>
              <a:t>Thilde:</a:t>
            </a:r>
          </a:p>
          <a:p>
            <a:r>
              <a:rPr lang="da-DK" sz="2600" dirty="0"/>
              <a:t>Zøss:</a:t>
            </a:r>
          </a:p>
        </p:txBody>
      </p:sp>
    </p:spTree>
    <p:extLst>
      <p:ext uri="{BB962C8B-B14F-4D97-AF65-F5344CB8AC3E}">
        <p14:creationId xmlns:p14="http://schemas.microsoft.com/office/powerpoint/2010/main" val="58901058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3097</TotalTime>
  <Words>452</Words>
  <Application>Microsoft Office PowerPoint</Application>
  <PresentationFormat>Widescreen</PresentationFormat>
  <Paragraphs>76</Paragraphs>
  <Slides>9</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Calibri</vt:lpstr>
      <vt:lpstr>Calibri Light</vt:lpstr>
      <vt:lpstr>Office-tema</vt:lpstr>
      <vt:lpstr>Modul 4: Ghettoer og koncentrationslejre</vt:lpstr>
      <vt:lpstr>Hvad er folkedrab?</vt:lpstr>
      <vt:lpstr>Definition: Folkedrab</vt:lpstr>
      <vt:lpstr>Hvad er folkedrab?</vt:lpstr>
      <vt:lpstr>Folkedrab i verden</vt:lpstr>
      <vt:lpstr>PowerPoint-præsentation</vt:lpstr>
      <vt:lpstr>Dagens opgave</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Christoffer Østergaard Carstens</dc:creator>
  <cp:lastModifiedBy>Christoffer Østergaard Carstens</cp:lastModifiedBy>
  <cp:revision>3</cp:revision>
  <dcterms:created xsi:type="dcterms:W3CDTF">2021-11-01T10:01:03Z</dcterms:created>
  <dcterms:modified xsi:type="dcterms:W3CDTF">2025-01-20T11:09:58Z</dcterms:modified>
</cp:coreProperties>
</file>