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4" r:id="rId4"/>
    <p:sldId id="259" r:id="rId5"/>
    <p:sldId id="261" r:id="rId6"/>
    <p:sldId id="260" r:id="rId7"/>
    <p:sldId id="262" r:id="rId8"/>
    <p:sldId id="258" r:id="rId9"/>
    <p:sldId id="265" r:id="rId10"/>
    <p:sldId id="266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F99A1-B5D2-4359-A1C8-EC25F151823B}" v="12" dt="2025-01-21T13:55:5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32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D3AF99A1-B5D2-4359-A1C8-EC25F151823B}"/>
    <pc:docChg chg="undo custSel addSld delSld modSld sldOrd">
      <pc:chgData name="Christoffer Østergaard Carstens" userId="5d542c86-40b2-4e4f-ab37-dc2fab4fc46a" providerId="ADAL" clId="{D3AF99A1-B5D2-4359-A1C8-EC25F151823B}" dt="2025-01-22T13:13:11.806" v="588" actId="20577"/>
      <pc:docMkLst>
        <pc:docMk/>
      </pc:docMkLst>
      <pc:sldChg chg="modSp mod">
        <pc:chgData name="Christoffer Østergaard Carstens" userId="5d542c86-40b2-4e4f-ab37-dc2fab4fc46a" providerId="ADAL" clId="{D3AF99A1-B5D2-4359-A1C8-EC25F151823B}" dt="2025-01-21T13:52:22.258" v="47" actId="20577"/>
        <pc:sldMkLst>
          <pc:docMk/>
          <pc:sldMk cId="2658932291" sldId="257"/>
        </pc:sldMkLst>
        <pc:spChg chg="mod">
          <ac:chgData name="Christoffer Østergaard Carstens" userId="5d542c86-40b2-4e4f-ab37-dc2fab4fc46a" providerId="ADAL" clId="{D3AF99A1-B5D2-4359-A1C8-EC25F151823B}" dt="2025-01-21T13:52:22.258" v="47" actId="20577"/>
          <ac:spMkLst>
            <pc:docMk/>
            <pc:sldMk cId="2658932291" sldId="257"/>
            <ac:spMk id="2" creationId="{171254F6-4B12-4FDF-9208-B95E05DBDEB4}"/>
          </ac:spMkLst>
        </pc:spChg>
      </pc:sldChg>
      <pc:sldChg chg="modSp new mod">
        <pc:chgData name="Christoffer Østergaard Carstens" userId="5d542c86-40b2-4e4f-ab37-dc2fab4fc46a" providerId="ADAL" clId="{D3AF99A1-B5D2-4359-A1C8-EC25F151823B}" dt="2025-01-21T14:00:34.300" v="260" actId="20577"/>
        <pc:sldMkLst>
          <pc:docMk/>
          <pc:sldMk cId="4022863179" sldId="258"/>
        </pc:sldMkLst>
        <pc:spChg chg="mod">
          <ac:chgData name="Christoffer Østergaard Carstens" userId="5d542c86-40b2-4e4f-ab37-dc2fab4fc46a" providerId="ADAL" clId="{D3AF99A1-B5D2-4359-A1C8-EC25F151823B}" dt="2025-01-21T14:00:34.300" v="260" actId="20577"/>
          <ac:spMkLst>
            <pc:docMk/>
            <pc:sldMk cId="4022863179" sldId="258"/>
            <ac:spMk id="2" creationId="{131FCBCD-9C19-23FD-B9A4-4315893DF3CC}"/>
          </ac:spMkLst>
        </pc:spChg>
        <pc:spChg chg="mod">
          <ac:chgData name="Christoffer Østergaard Carstens" userId="5d542c86-40b2-4e4f-ab37-dc2fab4fc46a" providerId="ADAL" clId="{D3AF99A1-B5D2-4359-A1C8-EC25F151823B}" dt="2025-01-21T13:52:51.863" v="67" actId="5793"/>
          <ac:spMkLst>
            <pc:docMk/>
            <pc:sldMk cId="4022863179" sldId="258"/>
            <ac:spMk id="3" creationId="{09A0FBFF-4F61-4242-52D5-AF695E5C345A}"/>
          </ac:spMkLst>
        </pc:spChg>
      </pc:sldChg>
      <pc:sldChg chg="addSp modSp new modNotesTx">
        <pc:chgData name="Christoffer Østergaard Carstens" userId="5d542c86-40b2-4e4f-ab37-dc2fab4fc46a" providerId="ADAL" clId="{D3AF99A1-B5D2-4359-A1C8-EC25F151823B}" dt="2025-01-21T13:53:27.005" v="86"/>
        <pc:sldMkLst>
          <pc:docMk/>
          <pc:sldMk cId="2881628505" sldId="259"/>
        </pc:sldMkLst>
        <pc:picChg chg="add mod">
          <ac:chgData name="Christoffer Østergaard Carstens" userId="5d542c86-40b2-4e4f-ab37-dc2fab4fc46a" providerId="ADAL" clId="{D3AF99A1-B5D2-4359-A1C8-EC25F151823B}" dt="2025-01-21T13:53:19.110" v="72" actId="14100"/>
          <ac:picMkLst>
            <pc:docMk/>
            <pc:sldMk cId="2881628505" sldId="259"/>
            <ac:picMk id="1026" creationId="{0A451182-9CE6-186B-7267-E4F0DDADDFF8}"/>
          </ac:picMkLst>
        </pc:picChg>
      </pc:sldChg>
      <pc:sldChg chg="add del">
        <pc:chgData name="Christoffer Østergaard Carstens" userId="5d542c86-40b2-4e4f-ab37-dc2fab4fc46a" providerId="ADAL" clId="{D3AF99A1-B5D2-4359-A1C8-EC25F151823B}" dt="2025-01-21T13:52:34.858" v="62" actId="47"/>
        <pc:sldMkLst>
          <pc:docMk/>
          <pc:sldMk cId="4104283848" sldId="259"/>
        </pc:sldMkLst>
      </pc:sldChg>
      <pc:sldChg chg="addSp delSp modSp new mod setBg modNotesTx">
        <pc:chgData name="Christoffer Østergaard Carstens" userId="5d542c86-40b2-4e4f-ab37-dc2fab4fc46a" providerId="ADAL" clId="{D3AF99A1-B5D2-4359-A1C8-EC25F151823B}" dt="2025-01-21T13:55:39.351" v="123"/>
        <pc:sldMkLst>
          <pc:docMk/>
          <pc:sldMk cId="2739992036" sldId="260"/>
        </pc:sldMkLst>
        <pc:spChg chg="add del mod">
          <ac:chgData name="Christoffer Østergaard Carstens" userId="5d542c86-40b2-4e4f-ab37-dc2fab4fc46a" providerId="ADAL" clId="{D3AF99A1-B5D2-4359-A1C8-EC25F151823B}" dt="2025-01-21T13:54:57.287" v="118" actId="1076"/>
          <ac:spMkLst>
            <pc:docMk/>
            <pc:sldMk cId="2739992036" sldId="260"/>
            <ac:spMk id="2" creationId="{F3FC3DB3-9394-CFF0-0446-2E13ECB238F0}"/>
          </ac:spMkLst>
        </pc:spChg>
        <pc:spChg chg="add del">
          <ac:chgData name="Christoffer Østergaard Carstens" userId="5d542c86-40b2-4e4f-ab37-dc2fab4fc46a" providerId="ADAL" clId="{D3AF99A1-B5D2-4359-A1C8-EC25F151823B}" dt="2025-01-21T13:54:43.834" v="95" actId="26606"/>
          <ac:spMkLst>
            <pc:docMk/>
            <pc:sldMk cId="2739992036" sldId="260"/>
            <ac:spMk id="3" creationId="{B864CD25-6CCE-1722-D7BB-BEFE71ADA246}"/>
          </ac:spMkLst>
        </pc:spChg>
        <pc:spChg chg="add del">
          <ac:chgData name="Christoffer Østergaard Carstens" userId="5d542c86-40b2-4e4f-ab37-dc2fab4fc46a" providerId="ADAL" clId="{D3AF99A1-B5D2-4359-A1C8-EC25F151823B}" dt="2025-01-21T13:54:39.968" v="91" actId="26606"/>
          <ac:spMkLst>
            <pc:docMk/>
            <pc:sldMk cId="2739992036" sldId="260"/>
            <ac:spMk id="2055" creationId="{42A4FC2C-047E-45A5-965D-8E1E3BF09BC6}"/>
          </ac:spMkLst>
        </pc:spChg>
        <pc:picChg chg="add mod">
          <ac:chgData name="Christoffer Østergaard Carstens" userId="5d542c86-40b2-4e4f-ab37-dc2fab4fc46a" providerId="ADAL" clId="{D3AF99A1-B5D2-4359-A1C8-EC25F151823B}" dt="2025-01-21T13:54:53.154" v="116" actId="14100"/>
          <ac:picMkLst>
            <pc:docMk/>
            <pc:sldMk cId="2739992036" sldId="260"/>
            <ac:picMk id="2050" creationId="{D1924B4E-DD55-DD2E-6C42-3B385BD5E47A}"/>
          </ac:picMkLst>
        </pc:picChg>
      </pc:sldChg>
      <pc:sldChg chg="addSp delSp modSp new mod ord setBg">
        <pc:chgData name="Christoffer Østergaard Carstens" userId="5d542c86-40b2-4e4f-ab37-dc2fab4fc46a" providerId="ADAL" clId="{D3AF99A1-B5D2-4359-A1C8-EC25F151823B}" dt="2025-01-22T13:04:12.817" v="262"/>
        <pc:sldMkLst>
          <pc:docMk/>
          <pc:sldMk cId="3987467269" sldId="261"/>
        </pc:sldMkLst>
        <pc:spChg chg="del">
          <ac:chgData name="Christoffer Østergaard Carstens" userId="5d542c86-40b2-4e4f-ab37-dc2fab4fc46a" providerId="ADAL" clId="{D3AF99A1-B5D2-4359-A1C8-EC25F151823B}" dt="2025-01-21T13:55:59.602" v="126" actId="26606"/>
          <ac:spMkLst>
            <pc:docMk/>
            <pc:sldMk cId="3987467269" sldId="261"/>
            <ac:spMk id="2" creationId="{DDA2EAC0-F931-47D5-2E39-1C4BC8476DC1}"/>
          </ac:spMkLst>
        </pc:spChg>
        <pc:spChg chg="del">
          <ac:chgData name="Christoffer Østergaard Carstens" userId="5d542c86-40b2-4e4f-ab37-dc2fab4fc46a" providerId="ADAL" clId="{D3AF99A1-B5D2-4359-A1C8-EC25F151823B}" dt="2025-01-21T13:55:59.602" v="126" actId="26606"/>
          <ac:spMkLst>
            <pc:docMk/>
            <pc:sldMk cId="3987467269" sldId="261"/>
            <ac:spMk id="3" creationId="{36CE35BE-ED05-FA7C-903F-AB25CCE7B5A5}"/>
          </ac:spMkLst>
        </pc:spChg>
        <pc:picChg chg="add mod">
          <ac:chgData name="Christoffer Østergaard Carstens" userId="5d542c86-40b2-4e4f-ab37-dc2fab4fc46a" providerId="ADAL" clId="{D3AF99A1-B5D2-4359-A1C8-EC25F151823B}" dt="2025-01-21T13:58:12.657" v="127" actId="27614"/>
          <ac:picMkLst>
            <pc:docMk/>
            <pc:sldMk cId="3987467269" sldId="261"/>
            <ac:picMk id="3074" creationId="{DA42C87A-4CB6-C750-F65A-FBE36A90A25A}"/>
          </ac:picMkLst>
        </pc:picChg>
      </pc:sldChg>
      <pc:sldChg chg="addSp delSp modSp new mod setBg">
        <pc:chgData name="Christoffer Østergaard Carstens" userId="5d542c86-40b2-4e4f-ab37-dc2fab4fc46a" providerId="ADAL" clId="{D3AF99A1-B5D2-4359-A1C8-EC25F151823B}" dt="2025-01-21T13:58:16.522" v="130" actId="26606"/>
        <pc:sldMkLst>
          <pc:docMk/>
          <pc:sldMk cId="4258296256" sldId="262"/>
        </pc:sldMkLst>
        <pc:spChg chg="del">
          <ac:chgData name="Christoffer Østergaard Carstens" userId="5d542c86-40b2-4e4f-ab37-dc2fab4fc46a" providerId="ADAL" clId="{D3AF99A1-B5D2-4359-A1C8-EC25F151823B}" dt="2025-01-21T13:58:16.522" v="130" actId="26606"/>
          <ac:spMkLst>
            <pc:docMk/>
            <pc:sldMk cId="4258296256" sldId="262"/>
            <ac:spMk id="2" creationId="{E3A665D3-5277-062F-F9FD-26062131F70B}"/>
          </ac:spMkLst>
        </pc:spChg>
        <pc:spChg chg="del">
          <ac:chgData name="Christoffer Østergaard Carstens" userId="5d542c86-40b2-4e4f-ab37-dc2fab4fc46a" providerId="ADAL" clId="{D3AF99A1-B5D2-4359-A1C8-EC25F151823B}" dt="2025-01-21T13:58:16.522" v="130" actId="26606"/>
          <ac:spMkLst>
            <pc:docMk/>
            <pc:sldMk cId="4258296256" sldId="262"/>
            <ac:spMk id="3" creationId="{37622F16-635D-E4D2-88F1-39B8DC52722A}"/>
          </ac:spMkLst>
        </pc:spChg>
        <pc:spChg chg="add">
          <ac:chgData name="Christoffer Østergaard Carstens" userId="5d542c86-40b2-4e4f-ab37-dc2fab4fc46a" providerId="ADAL" clId="{D3AF99A1-B5D2-4359-A1C8-EC25F151823B}" dt="2025-01-21T13:58:16.522" v="130" actId="26606"/>
          <ac:spMkLst>
            <pc:docMk/>
            <pc:sldMk cId="4258296256" sldId="262"/>
            <ac:spMk id="10" creationId="{42A4FC2C-047E-45A5-965D-8E1E3BF09BC6}"/>
          </ac:spMkLst>
        </pc:spChg>
        <pc:picChg chg="add mod">
          <ac:chgData name="Christoffer Østergaard Carstens" userId="5d542c86-40b2-4e4f-ab37-dc2fab4fc46a" providerId="ADAL" clId="{D3AF99A1-B5D2-4359-A1C8-EC25F151823B}" dt="2025-01-21T13:58:16.522" v="130" actId="26606"/>
          <ac:picMkLst>
            <pc:docMk/>
            <pc:sldMk cId="4258296256" sldId="262"/>
            <ac:picMk id="5" creationId="{1DCB06CF-65D1-7553-3E28-34AEE61A5ADC}"/>
          </ac:picMkLst>
        </pc:picChg>
      </pc:sldChg>
      <pc:sldChg chg="addSp delSp modSp new mod setBg">
        <pc:chgData name="Christoffer Østergaard Carstens" userId="5d542c86-40b2-4e4f-ab37-dc2fab4fc46a" providerId="ADAL" clId="{D3AF99A1-B5D2-4359-A1C8-EC25F151823B}" dt="2025-01-21T13:59:33.413" v="172" actId="27614"/>
        <pc:sldMkLst>
          <pc:docMk/>
          <pc:sldMk cId="2225882723" sldId="263"/>
        </pc:sldMkLst>
        <pc:spChg chg="add del mod">
          <ac:chgData name="Christoffer Østergaard Carstens" userId="5d542c86-40b2-4e4f-ab37-dc2fab4fc46a" providerId="ADAL" clId="{D3AF99A1-B5D2-4359-A1C8-EC25F151823B}" dt="2025-01-21T13:59:31.606" v="171" actId="26606"/>
          <ac:spMkLst>
            <pc:docMk/>
            <pc:sldMk cId="2225882723" sldId="263"/>
            <ac:spMk id="2" creationId="{92FBD106-33AC-8B81-E171-BC1440C4DAF9}"/>
          </ac:spMkLst>
        </pc:spChg>
        <pc:spChg chg="add del">
          <ac:chgData name="Christoffer Østergaard Carstens" userId="5d542c86-40b2-4e4f-ab37-dc2fab4fc46a" providerId="ADAL" clId="{D3AF99A1-B5D2-4359-A1C8-EC25F151823B}" dt="2025-01-21T13:59:31.606" v="171" actId="26606"/>
          <ac:spMkLst>
            <pc:docMk/>
            <pc:sldMk cId="2225882723" sldId="263"/>
            <ac:spMk id="3" creationId="{7B9F49CA-1490-8179-DB0E-C996284DC681}"/>
          </ac:spMkLst>
        </pc:spChg>
        <pc:spChg chg="add">
          <ac:chgData name="Christoffer Østergaard Carstens" userId="5d542c86-40b2-4e4f-ab37-dc2fab4fc46a" providerId="ADAL" clId="{D3AF99A1-B5D2-4359-A1C8-EC25F151823B}" dt="2025-01-21T13:59:31.606" v="171" actId="26606"/>
          <ac:spMkLst>
            <pc:docMk/>
            <pc:sldMk cId="2225882723" sldId="263"/>
            <ac:spMk id="7" creationId="{6753252F-4873-4F63-801D-CC719279A7D5}"/>
          </ac:spMkLst>
        </pc:spChg>
        <pc:spChg chg="add">
          <ac:chgData name="Christoffer Østergaard Carstens" userId="5d542c86-40b2-4e4f-ab37-dc2fab4fc46a" providerId="ADAL" clId="{D3AF99A1-B5D2-4359-A1C8-EC25F151823B}" dt="2025-01-21T13:59:31.606" v="171" actId="26606"/>
          <ac:spMkLst>
            <pc:docMk/>
            <pc:sldMk cId="2225882723" sldId="263"/>
            <ac:spMk id="8" creationId="{047C8CCB-F95D-4249-92DD-651249D3535A}"/>
          </ac:spMkLst>
        </pc:spChg>
        <pc:spChg chg="add del">
          <ac:chgData name="Christoffer Østergaard Carstens" userId="5d542c86-40b2-4e4f-ab37-dc2fab4fc46a" providerId="ADAL" clId="{D3AF99A1-B5D2-4359-A1C8-EC25F151823B}" dt="2025-01-21T13:59:24.624" v="156" actId="26606"/>
          <ac:spMkLst>
            <pc:docMk/>
            <pc:sldMk cId="2225882723" sldId="263"/>
            <ac:spMk id="10" creationId="{32BC26D8-82FB-445E-AA49-62A77D7C1EE0}"/>
          </ac:spMkLst>
        </pc:spChg>
        <pc:spChg chg="add del">
          <ac:chgData name="Christoffer Østergaard Carstens" userId="5d542c86-40b2-4e4f-ab37-dc2fab4fc46a" providerId="ADAL" clId="{D3AF99A1-B5D2-4359-A1C8-EC25F151823B}" dt="2025-01-21T13:59:24.624" v="156" actId="26606"/>
          <ac:spMkLst>
            <pc:docMk/>
            <pc:sldMk cId="2225882723" sldId="263"/>
            <ac:spMk id="12" creationId="{CB44330D-EA18-4254-AA95-EB49948539B8}"/>
          </ac:spMkLst>
        </pc:spChg>
        <pc:picChg chg="add mod">
          <ac:chgData name="Christoffer Østergaard Carstens" userId="5d542c86-40b2-4e4f-ab37-dc2fab4fc46a" providerId="ADAL" clId="{D3AF99A1-B5D2-4359-A1C8-EC25F151823B}" dt="2025-01-21T13:59:33.413" v="172" actId="27614"/>
          <ac:picMkLst>
            <pc:docMk/>
            <pc:sldMk cId="2225882723" sldId="263"/>
            <ac:picMk id="5" creationId="{A81D9C6A-736A-DC3E-D093-82192062E843}"/>
          </ac:picMkLst>
        </pc:picChg>
      </pc:sldChg>
      <pc:sldChg chg="addSp delSp modSp new mod setBg">
        <pc:chgData name="Christoffer Østergaard Carstens" userId="5d542c86-40b2-4e4f-ab37-dc2fab4fc46a" providerId="ADAL" clId="{D3AF99A1-B5D2-4359-A1C8-EC25F151823B}" dt="2025-01-21T13:59:53.996" v="189" actId="26606"/>
        <pc:sldMkLst>
          <pc:docMk/>
          <pc:sldMk cId="1397592468" sldId="264"/>
        </pc:sldMkLst>
        <pc:spChg chg="mod ord">
          <ac:chgData name="Christoffer Østergaard Carstens" userId="5d542c86-40b2-4e4f-ab37-dc2fab4fc46a" providerId="ADAL" clId="{D3AF99A1-B5D2-4359-A1C8-EC25F151823B}" dt="2025-01-21T13:59:53.996" v="189" actId="26606"/>
          <ac:spMkLst>
            <pc:docMk/>
            <pc:sldMk cId="1397592468" sldId="264"/>
            <ac:spMk id="2" creationId="{65A1FD8B-627E-9E3E-5BA3-A47B60965EF4}"/>
          </ac:spMkLst>
        </pc:spChg>
        <pc:spChg chg="del">
          <ac:chgData name="Christoffer Østergaard Carstens" userId="5d542c86-40b2-4e4f-ab37-dc2fab4fc46a" providerId="ADAL" clId="{D3AF99A1-B5D2-4359-A1C8-EC25F151823B}" dt="2025-01-21T13:59:53.996" v="189" actId="26606"/>
          <ac:spMkLst>
            <pc:docMk/>
            <pc:sldMk cId="1397592468" sldId="264"/>
            <ac:spMk id="3" creationId="{F839C754-049E-2AD6-9F34-AA62CA6CE304}"/>
          </ac:spMkLst>
        </pc:spChg>
        <pc:spChg chg="add">
          <ac:chgData name="Christoffer Østergaard Carstens" userId="5d542c86-40b2-4e4f-ab37-dc2fab4fc46a" providerId="ADAL" clId="{D3AF99A1-B5D2-4359-A1C8-EC25F151823B}" dt="2025-01-21T13:59:53.996" v="189" actId="26606"/>
          <ac:spMkLst>
            <pc:docMk/>
            <pc:sldMk cId="1397592468" sldId="264"/>
            <ac:spMk id="10" creationId="{37C89E4B-3C9F-44B9-8B86-D9E3D112D8EC}"/>
          </ac:spMkLst>
        </pc:spChg>
        <pc:picChg chg="add mod">
          <ac:chgData name="Christoffer Østergaard Carstens" userId="5d542c86-40b2-4e4f-ab37-dc2fab4fc46a" providerId="ADAL" clId="{D3AF99A1-B5D2-4359-A1C8-EC25F151823B}" dt="2025-01-21T13:59:53.996" v="189" actId="26606"/>
          <ac:picMkLst>
            <pc:docMk/>
            <pc:sldMk cId="1397592468" sldId="264"/>
            <ac:picMk id="5" creationId="{5D144EAB-0721-90E4-C6A9-40BC77C5EE77}"/>
          </ac:picMkLst>
        </pc:picChg>
        <pc:cxnChg chg="add">
          <ac:chgData name="Christoffer Østergaard Carstens" userId="5d542c86-40b2-4e4f-ab37-dc2fab4fc46a" providerId="ADAL" clId="{D3AF99A1-B5D2-4359-A1C8-EC25F151823B}" dt="2025-01-21T13:59:53.996" v="189" actId="26606"/>
          <ac:cxnSpMkLst>
            <pc:docMk/>
            <pc:sldMk cId="1397592468" sldId="264"/>
            <ac:cxnSpMk id="12" creationId="{AA2EAA10-076F-46BD-8F0F-B9A2FB77A85C}"/>
          </ac:cxnSpMkLst>
        </pc:cxnChg>
        <pc:cxnChg chg="add">
          <ac:chgData name="Christoffer Østergaard Carstens" userId="5d542c86-40b2-4e4f-ab37-dc2fab4fc46a" providerId="ADAL" clId="{D3AF99A1-B5D2-4359-A1C8-EC25F151823B}" dt="2025-01-21T13:59:53.996" v="189" actId="26606"/>
          <ac:cxnSpMkLst>
            <pc:docMk/>
            <pc:sldMk cId="1397592468" sldId="264"/>
            <ac:cxnSpMk id="14" creationId="{D891E407-403B-4764-86C9-33A56D3BCAA3}"/>
          </ac:cxnSpMkLst>
        </pc:cxnChg>
      </pc:sldChg>
      <pc:sldChg chg="modSp new mod">
        <pc:chgData name="Christoffer Østergaard Carstens" userId="5d542c86-40b2-4e4f-ab37-dc2fab4fc46a" providerId="ADAL" clId="{D3AF99A1-B5D2-4359-A1C8-EC25F151823B}" dt="2025-01-22T13:12:25.055" v="568" actId="20577"/>
        <pc:sldMkLst>
          <pc:docMk/>
          <pc:sldMk cId="2336951536" sldId="265"/>
        </pc:sldMkLst>
        <pc:spChg chg="mod">
          <ac:chgData name="Christoffer Østergaard Carstens" userId="5d542c86-40b2-4e4f-ab37-dc2fab4fc46a" providerId="ADAL" clId="{D3AF99A1-B5D2-4359-A1C8-EC25F151823B}" dt="2025-01-22T13:06:29.907" v="275" actId="20577"/>
          <ac:spMkLst>
            <pc:docMk/>
            <pc:sldMk cId="2336951536" sldId="265"/>
            <ac:spMk id="2" creationId="{B2E77309-591B-CE53-9313-7012CA3BCBF2}"/>
          </ac:spMkLst>
        </pc:spChg>
        <pc:spChg chg="mod">
          <ac:chgData name="Christoffer Østergaard Carstens" userId="5d542c86-40b2-4e4f-ab37-dc2fab4fc46a" providerId="ADAL" clId="{D3AF99A1-B5D2-4359-A1C8-EC25F151823B}" dt="2025-01-22T13:12:25.055" v="568" actId="20577"/>
          <ac:spMkLst>
            <pc:docMk/>
            <pc:sldMk cId="2336951536" sldId="265"/>
            <ac:spMk id="3" creationId="{2427BDD4-C9E7-B801-53FA-FE882798F36D}"/>
          </ac:spMkLst>
        </pc:spChg>
      </pc:sldChg>
      <pc:sldChg chg="new del">
        <pc:chgData name="Christoffer Østergaard Carstens" userId="5d542c86-40b2-4e4f-ab37-dc2fab4fc46a" providerId="ADAL" clId="{D3AF99A1-B5D2-4359-A1C8-EC25F151823B}" dt="2025-01-22T13:05:18.821" v="263" actId="47"/>
        <pc:sldMkLst>
          <pc:docMk/>
          <pc:sldMk cId="3597982317" sldId="265"/>
        </pc:sldMkLst>
      </pc:sldChg>
      <pc:sldChg chg="modSp new mod">
        <pc:chgData name="Christoffer Østergaard Carstens" userId="5d542c86-40b2-4e4f-ab37-dc2fab4fc46a" providerId="ADAL" clId="{D3AF99A1-B5D2-4359-A1C8-EC25F151823B}" dt="2025-01-22T13:13:11.806" v="588" actId="20577"/>
        <pc:sldMkLst>
          <pc:docMk/>
          <pc:sldMk cId="971183133" sldId="266"/>
        </pc:sldMkLst>
        <pc:spChg chg="mod">
          <ac:chgData name="Christoffer Østergaard Carstens" userId="5d542c86-40b2-4e4f-ab37-dc2fab4fc46a" providerId="ADAL" clId="{D3AF99A1-B5D2-4359-A1C8-EC25F151823B}" dt="2025-01-22T13:13:11.806" v="588" actId="20577"/>
          <ac:spMkLst>
            <pc:docMk/>
            <pc:sldMk cId="971183133" sldId="266"/>
            <ac:spMk id="2" creationId="{D5D30A39-11C8-193B-C777-E8D0DC68FC3E}"/>
          </ac:spMkLst>
        </pc:spChg>
      </pc:sldChg>
      <pc:sldChg chg="del">
        <pc:chgData name="Christoffer Østergaard Carstens" userId="5d542c86-40b2-4e4f-ab37-dc2fab4fc46a" providerId="ADAL" clId="{D3AF99A1-B5D2-4359-A1C8-EC25F151823B}" dt="2025-01-21T13:52:24.842" v="49" actId="47"/>
        <pc:sldMkLst>
          <pc:docMk/>
          <pc:sldMk cId="1328735496" sldId="382"/>
        </pc:sldMkLst>
      </pc:sldChg>
      <pc:sldChg chg="del">
        <pc:chgData name="Christoffer Østergaard Carstens" userId="5d542c86-40b2-4e4f-ab37-dc2fab4fc46a" providerId="ADAL" clId="{D3AF99A1-B5D2-4359-A1C8-EC25F151823B}" dt="2025-01-21T13:52:25.007" v="50" actId="47"/>
        <pc:sldMkLst>
          <pc:docMk/>
          <pc:sldMk cId="3447906813" sldId="384"/>
        </pc:sldMkLst>
      </pc:sldChg>
      <pc:sldChg chg="del">
        <pc:chgData name="Christoffer Østergaard Carstens" userId="5d542c86-40b2-4e4f-ab37-dc2fab4fc46a" providerId="ADAL" clId="{D3AF99A1-B5D2-4359-A1C8-EC25F151823B}" dt="2025-01-21T13:52:25.822" v="56" actId="47"/>
        <pc:sldMkLst>
          <pc:docMk/>
          <pc:sldMk cId="1322302220" sldId="385"/>
        </pc:sldMkLst>
      </pc:sldChg>
      <pc:sldChg chg="del">
        <pc:chgData name="Christoffer Østergaard Carstens" userId="5d542c86-40b2-4e4f-ab37-dc2fab4fc46a" providerId="ADAL" clId="{D3AF99A1-B5D2-4359-A1C8-EC25F151823B}" dt="2025-01-21T13:52:25.948" v="57" actId="47"/>
        <pc:sldMkLst>
          <pc:docMk/>
          <pc:sldMk cId="1153967355" sldId="386"/>
        </pc:sldMkLst>
      </pc:sldChg>
      <pc:sldChg chg="del">
        <pc:chgData name="Christoffer Østergaard Carstens" userId="5d542c86-40b2-4e4f-ab37-dc2fab4fc46a" providerId="ADAL" clId="{D3AF99A1-B5D2-4359-A1C8-EC25F151823B}" dt="2025-01-21T13:52:25.697" v="55" actId="47"/>
        <pc:sldMkLst>
          <pc:docMk/>
          <pc:sldMk cId="415131875" sldId="390"/>
        </pc:sldMkLst>
      </pc:sldChg>
      <pc:sldChg chg="del">
        <pc:chgData name="Christoffer Østergaard Carstens" userId="5d542c86-40b2-4e4f-ab37-dc2fab4fc46a" providerId="ADAL" clId="{D3AF99A1-B5D2-4359-A1C8-EC25F151823B}" dt="2025-01-21T13:52:25.399" v="53" actId="47"/>
        <pc:sldMkLst>
          <pc:docMk/>
          <pc:sldMk cId="3966924709" sldId="391"/>
        </pc:sldMkLst>
      </pc:sldChg>
      <pc:sldChg chg="del">
        <pc:chgData name="Christoffer Østergaard Carstens" userId="5d542c86-40b2-4e4f-ab37-dc2fab4fc46a" providerId="ADAL" clId="{D3AF99A1-B5D2-4359-A1C8-EC25F151823B}" dt="2025-01-21T13:52:25.543" v="54" actId="47"/>
        <pc:sldMkLst>
          <pc:docMk/>
          <pc:sldMk cId="1355043599" sldId="392"/>
        </pc:sldMkLst>
      </pc:sldChg>
      <pc:sldChg chg="del">
        <pc:chgData name="Christoffer Østergaard Carstens" userId="5d542c86-40b2-4e4f-ab37-dc2fab4fc46a" providerId="ADAL" clId="{D3AF99A1-B5D2-4359-A1C8-EC25F151823B}" dt="2025-01-21T13:52:24.662" v="48" actId="47"/>
        <pc:sldMkLst>
          <pc:docMk/>
          <pc:sldMk cId="2645651719" sldId="394"/>
        </pc:sldMkLst>
      </pc:sldChg>
      <pc:sldChg chg="del">
        <pc:chgData name="Christoffer Østergaard Carstens" userId="5d542c86-40b2-4e4f-ab37-dc2fab4fc46a" providerId="ADAL" clId="{D3AF99A1-B5D2-4359-A1C8-EC25F151823B}" dt="2025-01-21T13:52:25.133" v="51" actId="47"/>
        <pc:sldMkLst>
          <pc:docMk/>
          <pc:sldMk cId="1288859829" sldId="395"/>
        </pc:sldMkLst>
      </pc:sldChg>
      <pc:sldChg chg="del">
        <pc:chgData name="Christoffer Østergaard Carstens" userId="5d542c86-40b2-4e4f-ab37-dc2fab4fc46a" providerId="ADAL" clId="{D3AF99A1-B5D2-4359-A1C8-EC25F151823B}" dt="2025-01-21T13:52:26.116" v="58" actId="47"/>
        <pc:sldMkLst>
          <pc:docMk/>
          <pc:sldMk cId="3692958032" sldId="396"/>
        </pc:sldMkLst>
      </pc:sldChg>
      <pc:sldChg chg="del">
        <pc:chgData name="Christoffer Østergaard Carstens" userId="5d542c86-40b2-4e4f-ab37-dc2fab4fc46a" providerId="ADAL" clId="{D3AF99A1-B5D2-4359-A1C8-EC25F151823B}" dt="2025-01-21T13:52:26.796" v="59" actId="47"/>
        <pc:sldMkLst>
          <pc:docMk/>
          <pc:sldMk cId="1349045651" sldId="397"/>
        </pc:sldMkLst>
      </pc:sldChg>
      <pc:sldChg chg="del">
        <pc:chgData name="Christoffer Østergaard Carstens" userId="5d542c86-40b2-4e4f-ab37-dc2fab4fc46a" providerId="ADAL" clId="{D3AF99A1-B5D2-4359-A1C8-EC25F151823B}" dt="2025-01-21T13:52:25.274" v="52" actId="47"/>
        <pc:sldMkLst>
          <pc:docMk/>
          <pc:sldMk cId="21065449" sldId="398"/>
        </pc:sldMkLst>
      </pc:sldChg>
      <pc:sldChg chg="del">
        <pc:chgData name="Christoffer Østergaard Carstens" userId="5d542c86-40b2-4e4f-ab37-dc2fab4fc46a" providerId="ADAL" clId="{D3AF99A1-B5D2-4359-A1C8-EC25F151823B}" dt="2025-01-21T13:52:11.971" v="1" actId="47"/>
        <pc:sldMkLst>
          <pc:docMk/>
          <pc:sldMk cId="1874574480" sldId="399"/>
        </pc:sldMkLst>
      </pc:sldChg>
      <pc:sldChg chg="del">
        <pc:chgData name="Christoffer Østergaard Carstens" userId="5d542c86-40b2-4e4f-ab37-dc2fab4fc46a" providerId="ADAL" clId="{D3AF99A1-B5D2-4359-A1C8-EC25F151823B}" dt="2025-01-21T13:52:11.185" v="0" actId="47"/>
        <pc:sldMkLst>
          <pc:docMk/>
          <pc:sldMk cId="1579822005" sldId="400"/>
        </pc:sldMkLst>
      </pc:sldChg>
    </pc:docChg>
  </pc:docChgLst>
  <pc:docChgLst>
    <pc:chgData name="Christoffer Østergaard Carstens" userId="5d542c86-40b2-4e4f-ab37-dc2fab4fc46a" providerId="ADAL" clId="{128D0B9D-5067-4856-90A2-1D45683E2704}"/>
    <pc:docChg chg="undo custSel addSld modSld sldOrd">
      <pc:chgData name="Christoffer Østergaard Carstens" userId="5d542c86-40b2-4e4f-ab37-dc2fab4fc46a" providerId="ADAL" clId="{128D0B9D-5067-4856-90A2-1D45683E2704}" dt="2025-01-02T13:17:30.957" v="549" actId="12"/>
      <pc:docMkLst>
        <pc:docMk/>
      </pc:docMkLst>
      <pc:sldChg chg="modSp mod">
        <pc:chgData name="Christoffer Østergaard Carstens" userId="5d542c86-40b2-4e4f-ab37-dc2fab4fc46a" providerId="ADAL" clId="{128D0B9D-5067-4856-90A2-1D45683E2704}" dt="2025-01-02T13:06:24.604" v="66" actId="20577"/>
        <pc:sldMkLst>
          <pc:docMk/>
          <pc:sldMk cId="2658932291" sldId="257"/>
        </pc:sldMkLst>
        <pc:spChg chg="mod">
          <ac:chgData name="Christoffer Østergaard Carstens" userId="5d542c86-40b2-4e4f-ab37-dc2fab4fc46a" providerId="ADAL" clId="{128D0B9D-5067-4856-90A2-1D45683E2704}" dt="2025-01-02T13:06:11.405" v="10" actId="20577"/>
          <ac:spMkLst>
            <pc:docMk/>
            <pc:sldMk cId="2658932291" sldId="257"/>
            <ac:spMk id="2" creationId="{171254F6-4B12-4FDF-9208-B95E05DBDEB4}"/>
          </ac:spMkLst>
        </pc:spChg>
        <pc:spChg chg="mod">
          <ac:chgData name="Christoffer Østergaard Carstens" userId="5d542c86-40b2-4e4f-ab37-dc2fab4fc46a" providerId="ADAL" clId="{128D0B9D-5067-4856-90A2-1D45683E2704}" dt="2025-01-02T13:06:24.604" v="66" actId="20577"/>
          <ac:spMkLst>
            <pc:docMk/>
            <pc:sldMk cId="2658932291" sldId="257"/>
            <ac:spMk id="3" creationId="{82701DE8-6FC1-4FF3-B9FC-92C3718AE61C}"/>
          </ac:spMkLst>
        </pc:spChg>
      </pc:sldChg>
      <pc:sldChg chg="ord">
        <pc:chgData name="Christoffer Østergaard Carstens" userId="5d542c86-40b2-4e4f-ab37-dc2fab4fc46a" providerId="ADAL" clId="{128D0B9D-5067-4856-90A2-1D45683E2704}" dt="2025-01-02T13:12:43.283" v="148"/>
        <pc:sldMkLst>
          <pc:docMk/>
          <pc:sldMk cId="1322302220" sldId="385"/>
        </pc:sldMkLst>
      </pc:sldChg>
      <pc:sldChg chg="ord">
        <pc:chgData name="Christoffer Østergaard Carstens" userId="5d542c86-40b2-4e4f-ab37-dc2fab4fc46a" providerId="ADAL" clId="{128D0B9D-5067-4856-90A2-1D45683E2704}" dt="2025-01-02T13:12:45.486" v="150"/>
        <pc:sldMkLst>
          <pc:docMk/>
          <pc:sldMk cId="1153967355" sldId="386"/>
        </pc:sldMkLst>
      </pc:sldChg>
      <pc:sldChg chg="ord">
        <pc:chgData name="Christoffer Østergaard Carstens" userId="5d542c86-40b2-4e4f-ab37-dc2fab4fc46a" providerId="ADAL" clId="{128D0B9D-5067-4856-90A2-1D45683E2704}" dt="2025-01-02T13:12:41.191" v="146"/>
        <pc:sldMkLst>
          <pc:docMk/>
          <pc:sldMk cId="415131875" sldId="390"/>
        </pc:sldMkLst>
      </pc:sldChg>
      <pc:sldChg chg="modSp mod ord modNotesTx">
        <pc:chgData name="Christoffer Østergaard Carstens" userId="5d542c86-40b2-4e4f-ab37-dc2fab4fc46a" providerId="ADAL" clId="{128D0B9D-5067-4856-90A2-1D45683E2704}" dt="2025-01-02T13:13:30.799" v="166"/>
        <pc:sldMkLst>
          <pc:docMk/>
          <pc:sldMk cId="3966924709" sldId="391"/>
        </pc:sldMkLst>
        <pc:spChg chg="mod">
          <ac:chgData name="Christoffer Østergaard Carstens" userId="5d542c86-40b2-4e4f-ab37-dc2fab4fc46a" providerId="ADAL" clId="{128D0B9D-5067-4856-90A2-1D45683E2704}" dt="2025-01-02T13:13:17.748" v="156" actId="20577"/>
          <ac:spMkLst>
            <pc:docMk/>
            <pc:sldMk cId="3966924709" sldId="391"/>
            <ac:spMk id="3" creationId="{E617B37E-475D-775A-3994-4CA2FAA5FD7E}"/>
          </ac:spMkLst>
        </pc:spChg>
      </pc:sldChg>
      <pc:sldChg chg="ord">
        <pc:chgData name="Christoffer Østergaard Carstens" userId="5d542c86-40b2-4e4f-ab37-dc2fab4fc46a" providerId="ADAL" clId="{128D0B9D-5067-4856-90A2-1D45683E2704}" dt="2025-01-02T13:12:35.941" v="144"/>
        <pc:sldMkLst>
          <pc:docMk/>
          <pc:sldMk cId="1355043599" sldId="392"/>
        </pc:sldMkLst>
      </pc:sldChg>
      <pc:sldChg chg="modSp new mod">
        <pc:chgData name="Christoffer Østergaard Carstens" userId="5d542c86-40b2-4e4f-ab37-dc2fab4fc46a" providerId="ADAL" clId="{128D0B9D-5067-4856-90A2-1D45683E2704}" dt="2025-01-02T13:12:26.605" v="140" actId="20577"/>
        <pc:sldMkLst>
          <pc:docMk/>
          <pc:sldMk cId="3692958032" sldId="396"/>
        </pc:sldMkLst>
        <pc:spChg chg="mod">
          <ac:chgData name="Christoffer Østergaard Carstens" userId="5d542c86-40b2-4e4f-ab37-dc2fab4fc46a" providerId="ADAL" clId="{128D0B9D-5067-4856-90A2-1D45683E2704}" dt="2025-01-02T13:12:06.594" v="95" actId="20577"/>
          <ac:spMkLst>
            <pc:docMk/>
            <pc:sldMk cId="3692958032" sldId="396"/>
            <ac:spMk id="2" creationId="{F9D33882-3EDB-AB64-2F05-0DA4E1DE8243}"/>
          </ac:spMkLst>
        </pc:spChg>
        <pc:spChg chg="mod">
          <ac:chgData name="Christoffer Østergaard Carstens" userId="5d542c86-40b2-4e4f-ab37-dc2fab4fc46a" providerId="ADAL" clId="{128D0B9D-5067-4856-90A2-1D45683E2704}" dt="2025-01-02T13:12:26.605" v="140" actId="20577"/>
          <ac:spMkLst>
            <pc:docMk/>
            <pc:sldMk cId="3692958032" sldId="396"/>
            <ac:spMk id="3" creationId="{931B7111-4F64-1316-0204-ECB8E8B90CC1}"/>
          </ac:spMkLst>
        </pc:spChg>
      </pc:sldChg>
      <pc:sldChg chg="modSp new mod">
        <pc:chgData name="Christoffer Østergaard Carstens" userId="5d542c86-40b2-4e4f-ab37-dc2fab4fc46a" providerId="ADAL" clId="{128D0B9D-5067-4856-90A2-1D45683E2704}" dt="2025-01-02T13:17:30.957" v="549" actId="12"/>
        <pc:sldMkLst>
          <pc:docMk/>
          <pc:sldMk cId="1349045651" sldId="397"/>
        </pc:sldMkLst>
        <pc:spChg chg="mod">
          <ac:chgData name="Christoffer Østergaard Carstens" userId="5d542c86-40b2-4e4f-ab37-dc2fab4fc46a" providerId="ADAL" clId="{128D0B9D-5067-4856-90A2-1D45683E2704}" dt="2025-01-02T13:16:41.297" v="326" actId="20577"/>
          <ac:spMkLst>
            <pc:docMk/>
            <pc:sldMk cId="1349045651" sldId="397"/>
            <ac:spMk id="2" creationId="{150E3226-C969-4585-9CDB-87E4399614D9}"/>
          </ac:spMkLst>
        </pc:spChg>
        <pc:spChg chg="mod">
          <ac:chgData name="Christoffer Østergaard Carstens" userId="5d542c86-40b2-4e4f-ab37-dc2fab4fc46a" providerId="ADAL" clId="{128D0B9D-5067-4856-90A2-1D45683E2704}" dt="2025-01-02T13:17:30.957" v="549" actId="12"/>
          <ac:spMkLst>
            <pc:docMk/>
            <pc:sldMk cId="1349045651" sldId="397"/>
            <ac:spMk id="3" creationId="{ADA70EDB-5E25-4DB0-D1C5-342CCBCF0401}"/>
          </ac:spMkLst>
        </pc:spChg>
      </pc:sldChg>
    </pc:docChg>
  </pc:docChgLst>
  <pc:docChgLst>
    <pc:chgData name="Christoffer Østergaard Carstens" userId="5d542c86-40b2-4e4f-ab37-dc2fab4fc46a" providerId="ADAL" clId="{3736599A-EDF4-4DD4-9678-FC39A05708D0}"/>
    <pc:docChg chg="undo custSel addSld modSld sldOrd">
      <pc:chgData name="Christoffer Østergaard Carstens" userId="5d542c86-40b2-4e4f-ab37-dc2fab4fc46a" providerId="ADAL" clId="{3736599A-EDF4-4DD4-9678-FC39A05708D0}" dt="2025-01-07T11:27:34.149" v="308" actId="115"/>
      <pc:docMkLst>
        <pc:docMk/>
      </pc:docMkLst>
      <pc:sldChg chg="modSp mod ord">
        <pc:chgData name="Christoffer Østergaard Carstens" userId="5d542c86-40b2-4e4f-ab37-dc2fab4fc46a" providerId="ADAL" clId="{3736599A-EDF4-4DD4-9678-FC39A05708D0}" dt="2025-01-02T13:20:27.619" v="24"/>
        <pc:sldMkLst>
          <pc:docMk/>
          <pc:sldMk cId="2658932291" sldId="257"/>
        </pc:sldMkLst>
        <pc:spChg chg="mod">
          <ac:chgData name="Christoffer Østergaard Carstens" userId="5d542c86-40b2-4e4f-ab37-dc2fab4fc46a" providerId="ADAL" clId="{3736599A-EDF4-4DD4-9678-FC39A05708D0}" dt="2025-01-02T13:19:41.823" v="4" actId="20577"/>
          <ac:spMkLst>
            <pc:docMk/>
            <pc:sldMk cId="2658932291" sldId="257"/>
            <ac:spMk id="2" creationId="{171254F6-4B12-4FDF-9208-B95E05DBDEB4}"/>
          </ac:spMkLst>
        </pc:spChg>
        <pc:spChg chg="mod">
          <ac:chgData name="Christoffer Østergaard Carstens" userId="5d542c86-40b2-4e4f-ab37-dc2fab4fc46a" providerId="ADAL" clId="{3736599A-EDF4-4DD4-9678-FC39A05708D0}" dt="2025-01-02T13:20:06.095" v="20" actId="20577"/>
          <ac:spMkLst>
            <pc:docMk/>
            <pc:sldMk cId="2658932291" sldId="257"/>
            <ac:spMk id="3" creationId="{82701DE8-6FC1-4FF3-B9FC-92C3718AE61C}"/>
          </ac:spMkLst>
        </pc:spChg>
      </pc:sldChg>
      <pc:sldChg chg="ord">
        <pc:chgData name="Christoffer Østergaard Carstens" userId="5d542c86-40b2-4e4f-ab37-dc2fab4fc46a" providerId="ADAL" clId="{3736599A-EDF4-4DD4-9678-FC39A05708D0}" dt="2025-01-02T13:20:24.322" v="22"/>
        <pc:sldMkLst>
          <pc:docMk/>
          <pc:sldMk cId="1328735496" sldId="382"/>
        </pc:sldMkLst>
      </pc:sldChg>
      <pc:sldChg chg="ord">
        <pc:chgData name="Christoffer Østergaard Carstens" userId="5d542c86-40b2-4e4f-ab37-dc2fab4fc46a" providerId="ADAL" clId="{3736599A-EDF4-4DD4-9678-FC39A05708D0}" dt="2025-01-02T13:20:24.322" v="22"/>
        <pc:sldMkLst>
          <pc:docMk/>
          <pc:sldMk cId="3447906813" sldId="384"/>
        </pc:sldMkLst>
      </pc:sldChg>
      <pc:sldChg chg="ord">
        <pc:chgData name="Christoffer Østergaard Carstens" userId="5d542c86-40b2-4e4f-ab37-dc2fab4fc46a" providerId="ADAL" clId="{3736599A-EDF4-4DD4-9678-FC39A05708D0}" dt="2025-01-02T13:20:37.805" v="26"/>
        <pc:sldMkLst>
          <pc:docMk/>
          <pc:sldMk cId="2645651719" sldId="394"/>
        </pc:sldMkLst>
      </pc:sldChg>
      <pc:sldChg chg="ord">
        <pc:chgData name="Christoffer Østergaard Carstens" userId="5d542c86-40b2-4e4f-ab37-dc2fab4fc46a" providerId="ADAL" clId="{3736599A-EDF4-4DD4-9678-FC39A05708D0}" dt="2025-01-02T13:20:24.322" v="22"/>
        <pc:sldMkLst>
          <pc:docMk/>
          <pc:sldMk cId="1288859829" sldId="395"/>
        </pc:sldMkLst>
      </pc:sldChg>
      <pc:sldChg chg="modSp new mod">
        <pc:chgData name="Christoffer Østergaard Carstens" userId="5d542c86-40b2-4e4f-ab37-dc2fab4fc46a" providerId="ADAL" clId="{3736599A-EDF4-4DD4-9678-FC39A05708D0}" dt="2025-01-02T13:27:49.047" v="163" actId="20577"/>
        <pc:sldMkLst>
          <pc:docMk/>
          <pc:sldMk cId="21065449" sldId="398"/>
        </pc:sldMkLst>
        <pc:spChg chg="mod">
          <ac:chgData name="Christoffer Østergaard Carstens" userId="5d542c86-40b2-4e4f-ab37-dc2fab4fc46a" providerId="ADAL" clId="{3736599A-EDF4-4DD4-9678-FC39A05708D0}" dt="2025-01-02T13:22:50.647" v="48" actId="20577"/>
          <ac:spMkLst>
            <pc:docMk/>
            <pc:sldMk cId="21065449" sldId="398"/>
            <ac:spMk id="2" creationId="{E1574280-1D57-6793-479E-89937987BBFB}"/>
          </ac:spMkLst>
        </pc:spChg>
        <pc:spChg chg="mod">
          <ac:chgData name="Christoffer Østergaard Carstens" userId="5d542c86-40b2-4e4f-ab37-dc2fab4fc46a" providerId="ADAL" clId="{3736599A-EDF4-4DD4-9678-FC39A05708D0}" dt="2025-01-02T13:27:49.047" v="163" actId="20577"/>
          <ac:spMkLst>
            <pc:docMk/>
            <pc:sldMk cId="21065449" sldId="398"/>
            <ac:spMk id="3" creationId="{B3C58690-BD08-7337-6689-C3A22083240F}"/>
          </ac:spMkLst>
        </pc:spChg>
      </pc:sldChg>
      <pc:sldChg chg="modSp new mod">
        <pc:chgData name="Christoffer Østergaard Carstens" userId="5d542c86-40b2-4e4f-ab37-dc2fab4fc46a" providerId="ADAL" clId="{3736599A-EDF4-4DD4-9678-FC39A05708D0}" dt="2025-01-07T11:25:33.926" v="190" actId="20577"/>
        <pc:sldMkLst>
          <pc:docMk/>
          <pc:sldMk cId="1874574480" sldId="399"/>
        </pc:sldMkLst>
        <pc:spChg chg="mod">
          <ac:chgData name="Christoffer Østergaard Carstens" userId="5d542c86-40b2-4e4f-ab37-dc2fab4fc46a" providerId="ADAL" clId="{3736599A-EDF4-4DD4-9678-FC39A05708D0}" dt="2025-01-07T11:25:33.926" v="190" actId="20577"/>
          <ac:spMkLst>
            <pc:docMk/>
            <pc:sldMk cId="1874574480" sldId="399"/>
            <ac:spMk id="2" creationId="{43CE0AC2-482D-5695-5D15-32CF2415F70C}"/>
          </ac:spMkLst>
        </pc:spChg>
      </pc:sldChg>
      <pc:sldChg chg="modSp new mod">
        <pc:chgData name="Christoffer Østergaard Carstens" userId="5d542c86-40b2-4e4f-ab37-dc2fab4fc46a" providerId="ADAL" clId="{3736599A-EDF4-4DD4-9678-FC39A05708D0}" dt="2025-01-07T11:27:34.149" v="308" actId="115"/>
        <pc:sldMkLst>
          <pc:docMk/>
          <pc:sldMk cId="1579822005" sldId="400"/>
        </pc:sldMkLst>
        <pc:spChg chg="mod">
          <ac:chgData name="Christoffer Østergaard Carstens" userId="5d542c86-40b2-4e4f-ab37-dc2fab4fc46a" providerId="ADAL" clId="{3736599A-EDF4-4DD4-9678-FC39A05708D0}" dt="2025-01-07T11:26:57.360" v="228" actId="20577"/>
          <ac:spMkLst>
            <pc:docMk/>
            <pc:sldMk cId="1579822005" sldId="400"/>
            <ac:spMk id="2" creationId="{A76BA4DD-3A2F-9447-4044-0FAF5340F3D9}"/>
          </ac:spMkLst>
        </pc:spChg>
        <pc:spChg chg="mod">
          <ac:chgData name="Christoffer Østergaard Carstens" userId="5d542c86-40b2-4e4f-ab37-dc2fab4fc46a" providerId="ADAL" clId="{3736599A-EDF4-4DD4-9678-FC39A05708D0}" dt="2025-01-07T11:27:34.149" v="308" actId="115"/>
          <ac:spMkLst>
            <pc:docMk/>
            <pc:sldMk cId="1579822005" sldId="400"/>
            <ac:spMk id="3" creationId="{7EE15ED7-F312-299B-0859-F94AB5B014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4C46-3258-43F7-AEDF-A8E7005B1A43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1D31-C97E-4042-8103-66AF355C76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66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tdanskearbejdsmarked.dk/den-danske-model/portraet-af-den-danske-model/loenningerne-i-danmark-er-blandt-verdens-hoejest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81D31-C97E-4042-8103-66AF355C762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17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</a:t>
            </a:r>
            <a:r>
              <a:rPr lang="da-DK" dirty="0">
                <a:hlinkClick r:id="rId3"/>
              </a:rPr>
              <a:t>Lønningerne i Danmark er blandt verdens højeste - Det danske arbejdsmarked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81D31-C97E-4042-8103-66AF355C762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64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231F20"/>
                </a:solidFill>
                <a:effectLst/>
                <a:latin typeface="Dosis" pitchFamily="2" charset="0"/>
              </a:rPr>
              <a:t>Danmark er kendt for at have korte opsigelsesvarsler i forhold til andre lande. I Danmark kan en medarbejder opsige sit arbejde og tiltræde et nyt med kun en måneds varsel.</a:t>
            </a:r>
          </a:p>
          <a:p>
            <a:r>
              <a:rPr lang="da-DK" b="0" i="0" dirty="0">
                <a:solidFill>
                  <a:srgbClr val="231F20"/>
                </a:solidFill>
                <a:effectLst/>
                <a:latin typeface="Dosis" pitchFamily="2" charset="0"/>
              </a:rPr>
              <a:t>Det andet element i den gyldne trekant er en aktiv arbejdsmarkedspolitik. Dette betyder, at man fra politisk side prioriterer at holde arbejdsstyrken fagligt opdateret og sikrer vejledning og jobtilbud til ledige.</a:t>
            </a:r>
          </a:p>
          <a:p>
            <a:r>
              <a:rPr lang="da-DK" b="0" i="0" dirty="0">
                <a:solidFill>
                  <a:srgbClr val="231F20"/>
                </a:solidFill>
                <a:effectLst/>
                <a:latin typeface="Dosis" pitchFamily="2" charset="0"/>
              </a:rPr>
              <a:t>De fleste mennesker i arbejdsstyrken – altså dem som er i arbejde eller kunne være det, hvis de kunne få et job – har et dobbeltstrenget sikkerhedsnet under sig: de er gennem deres arbejdsløshedskasse (A-kasse) sikret </a:t>
            </a:r>
            <a:r>
              <a:rPr lang="da-DK" b="1" i="0" dirty="0">
                <a:solidFill>
                  <a:srgbClr val="231F20"/>
                </a:solidFill>
                <a:effectLst/>
                <a:latin typeface="Dosis" pitchFamily="2" charset="0"/>
              </a:rPr>
              <a:t>dagpenge</a:t>
            </a:r>
            <a:r>
              <a:rPr lang="da-DK" b="0" i="0" dirty="0">
                <a:solidFill>
                  <a:srgbClr val="231F20"/>
                </a:solidFill>
                <a:effectLst/>
                <a:latin typeface="Dosis" pitchFamily="2" charset="0"/>
              </a:rPr>
              <a:t> i en periode på 2 år, hvis de bliver ledige. Er de ledige ud over denne periode, eller er de ikke medlem af en A-kasse, kan de få </a:t>
            </a:r>
            <a:r>
              <a:rPr lang="da-DK" b="1" i="0" dirty="0">
                <a:solidFill>
                  <a:srgbClr val="231F20"/>
                </a:solidFill>
                <a:effectLst/>
                <a:latin typeface="Dosis" pitchFamily="2" charset="0"/>
              </a:rPr>
              <a:t>kontanthjælp</a:t>
            </a:r>
            <a:r>
              <a:rPr lang="da-DK" b="0" i="0" dirty="0">
                <a:solidFill>
                  <a:srgbClr val="231F20"/>
                </a:solidFill>
                <a:effectLst/>
                <a:latin typeface="Dosis" pitchFamily="2" charset="0"/>
              </a:rPr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81D31-C97E-4042-8103-66AF355C762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82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69B50-81B4-51BB-7E78-E5F12CA3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92D09E-3553-64B2-0A14-1C4E0BD08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366FB3-C0D5-EDAF-8250-EADF9E41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8372B-F098-452F-6610-F62A880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5F9A5F-6697-A783-F19B-6B3C54C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01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D7E5B-A2BE-5782-D06B-3207CEED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D7E606-B6A9-EE2F-133F-511A004C2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13A3E3-07A9-B572-6EFC-63B22A7A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446962-6642-C999-100F-1FAD9F6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B7A84E-E1E7-AF91-4965-7774AE54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8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DDA7F11-F75D-7114-7E58-045919960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B02A39-1166-6063-9FF4-13BC11BAE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B2E274-C405-E7B3-2C95-C512CA1C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D61BC-ACC8-1E83-746B-0B7ACCD7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71DF20-BFA8-8F12-3440-B550D489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36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DF589-5A37-C4A6-FC25-0E0865D7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325018-217E-64FA-0C08-70B3CE2C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AD8F98-EE02-C420-5789-76EC4B20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93D99D-3F8A-8D6E-CC5E-F5F6B6C2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656F19-DC19-228D-408A-C98C1178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46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ACBA0-D88E-7DA6-8C26-52AB6197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B362210-C44A-84AE-FB22-0C80F75E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7F71B9-0312-1D06-484E-5D618E5D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CED690-7901-1F19-4398-87E51315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FE791C-0CF1-2D8D-432F-714AB4E2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87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824D-E735-96FD-C053-2ACD5358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411C38-C780-6444-A5C8-2F69D75F4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0444A2-F504-4D16-7E62-4D9237F97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0FB279-17BE-A87A-1E1C-6F4A82AD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C2BA76-68EA-4CD8-1903-32496E4A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648B08-D3E8-E5F8-4721-4CB02C24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83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3A262-6F84-18A4-1F41-364BBD1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353F24-0F78-810B-76C9-A3C88BB7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C2853-EA71-3B34-1641-C395F4A58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9CE6BA-C070-038E-05D7-EE3A4A509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DF7AFE3-BEE1-707E-A960-78770270E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C383C26-339F-AC36-A5D4-A7365CEB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02A936-0201-7F14-F89C-998661F4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59525E8-BFC6-BE61-5164-45B567BA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96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96BBA-740A-5CFB-05C6-E1E7C18C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95E36A-3E7A-1CB1-B7FB-F68423CC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A30B66-8544-1280-1631-9A2E70FA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12439F3-131A-0630-2171-C5E45482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0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6246F48-FC98-B486-81B2-90FE3B2C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FAAE69-BA05-51B6-5B6D-BC67719B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25F021-5E73-699E-CA90-46F04C80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29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CD22D-5EBD-1111-B70C-CEDBB5F3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1CE6D2-267B-45ED-B417-8B44371B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513C84C-6BC0-A7CC-57EC-C58C0F454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BB782C-8F2F-D39E-D14D-E78937F1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057A1E-6664-0907-B7D2-48599E39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0AA659-A953-97E2-9B7F-1C3ACD66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1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2226D-65E5-7B3D-496C-78C8FB89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C691BE2-1B3B-D9D8-02AA-BFC4EC7B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BB0EE9-AD43-E461-4157-53280EB0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A575FE-2EFD-84C1-A03E-0F28A63C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55C9F4-8A4A-94D2-AB8E-04FFE604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56376B-CA96-C94D-25BB-06110BB6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31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DD91783-E0D4-E424-3DD6-9FF05CEA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6C4613-AB68-C740-6997-5DA9CE7F3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862AC7-1BCE-D1A4-C62D-5D4ECF8C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AA7E-7162-4D6E-A034-CBB5C30FD785}" type="datetimeFigureOut">
              <a:rPr lang="da-DK" smtClean="0"/>
              <a:t>22-01-2025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019AA0-34F3-DB83-9A82-448693981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E4B6AA-F34F-F203-207D-8E2E0C0B0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C137B-2ED9-46A7-A904-86696EBA4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5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254F6-4B12-4FDF-9208-B95E05DBD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Modul 8: Arbejdsmarkedsforhold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2701DE8-6FC1-4FF3-B9FC-92C3718AE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Forløb: Dansk økonomi - arbejdsmarkedet og klimahensyn som udfordring eller mulighed</a:t>
            </a:r>
          </a:p>
        </p:txBody>
      </p:sp>
    </p:spTree>
    <p:extLst>
      <p:ext uri="{BB962C8B-B14F-4D97-AF65-F5344CB8AC3E}">
        <p14:creationId xmlns:p14="http://schemas.microsoft.com/office/powerpoint/2010/main" val="265893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30A39-11C8-193B-C777-E8D0DC68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Afleveringsopgave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2986B3-306F-B367-6891-67097CB1B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1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05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FBD106-33AC-8B81-E171-BC1440C4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 tegning</a:t>
            </a:r>
          </a:p>
        </p:txBody>
      </p:sp>
      <p:pic>
        <p:nvPicPr>
          <p:cNvPr id="5" name="Pladsholder til indhold 4" descr="Et billede, der indeholder tegning, Børnekunst, maleri, skitse&#10;&#10;Automatisk genereret beskrivelse">
            <a:extLst>
              <a:ext uri="{FF2B5EF4-FFF2-40B4-BE49-F238E27FC236}">
                <a16:creationId xmlns:a16="http://schemas.microsoft.com/office/drawing/2014/main" id="{A81D9C6A-736A-DC3E-D093-82192062E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3704" y="961812"/>
            <a:ext cx="677799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D144EAB-0721-90E4-C6A9-40BC77C5E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" b="229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A1FD8B-627E-9E3E-5BA3-A47B6096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Dagens tegning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9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50D2-26D1-022E-165A-DD6A216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49D2D2-5972-EDEC-F037-CF1F7AC81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451182-9CE6-186B-7267-E4F0DDAD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3" y="34505"/>
            <a:ext cx="6416357" cy="66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2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DA42C87A-4CB6-C750-F65A-FBE36A90A2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88880"/>
            <a:ext cx="10905066" cy="42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6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C3DB3-9394-CFF0-0446-2E13ECB2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85"/>
            <a:ext cx="10515600" cy="1009651"/>
          </a:xfrm>
        </p:spPr>
        <p:txBody>
          <a:bodyPr/>
          <a:lstStyle/>
          <a:p>
            <a:r>
              <a:rPr lang="da-DK" dirty="0"/>
              <a:t>Flexicuritymodellen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64CD25-6CCE-1722-D7BB-BEFE71AD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924B4E-DD55-DD2E-6C42-3B385BD5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40" y="1080759"/>
            <a:ext cx="8199280" cy="52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DCB06CF-65D1-7553-3E28-34AEE61A5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9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FCBCD-9C19-23FD-B9A4-4315893D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Danske virksomheders konkurrenceevne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A0FBFF-4F61-4242-52D5-AF695E5C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Vælg en virksomhed, som I kender, og som I ved eksporterer meget af sin produktion.</a:t>
            </a:r>
          </a:p>
          <a:p>
            <a:r>
              <a:rPr lang="da-DK" dirty="0"/>
              <a:t>Find tre grunde til, at den – trods de høje danske lønninger – er god til at eksportere.</a:t>
            </a:r>
          </a:p>
          <a:p>
            <a:r>
              <a:rPr lang="da-DK" dirty="0"/>
              <a:t>Ved I ikke så meget om virksomheden, så tag dens hjemmeside eller andet materiale fra nettet til hjælp.</a:t>
            </a:r>
          </a:p>
          <a:p>
            <a:pPr marL="0" indent="0">
              <a:buNone/>
            </a:pPr>
            <a:r>
              <a:rPr lang="da-DK" dirty="0"/>
              <a:t>Kender I ikke nogen, så prøv Grundfos, Lego, Arla, Rambøll eller Pandora.</a:t>
            </a:r>
          </a:p>
        </p:txBody>
      </p:sp>
    </p:spTree>
    <p:extLst>
      <p:ext uri="{BB962C8B-B14F-4D97-AF65-F5344CB8AC3E}">
        <p14:creationId xmlns:p14="http://schemas.microsoft.com/office/powerpoint/2010/main" val="402286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77309-591B-CE53-9313-7012CA3B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27BDD4-C9E7-B801-53FA-FE882798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Anders, Marie, Silas, Freya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Anna, Clara, Filucka, Johanne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Anton, Liv, Signe, Tim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Klokker, Bertram, Mathilde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Pagh, Valdemar, Gry, Julie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Vester, Smilla, Selma </a:t>
            </a:r>
          </a:p>
        </p:txBody>
      </p:sp>
    </p:spTree>
    <p:extLst>
      <p:ext uri="{BB962C8B-B14F-4D97-AF65-F5344CB8AC3E}">
        <p14:creationId xmlns:p14="http://schemas.microsoft.com/office/powerpoint/2010/main" val="233695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296</Words>
  <Application>Microsoft Office PowerPoint</Application>
  <PresentationFormat>Widescreen</PresentationFormat>
  <Paragraphs>25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Dosis</vt:lpstr>
      <vt:lpstr>Office-tema</vt:lpstr>
      <vt:lpstr>Modul 8: Arbejdsmarkedsforhold</vt:lpstr>
      <vt:lpstr>Dagens tegning</vt:lpstr>
      <vt:lpstr>Dagens tegning</vt:lpstr>
      <vt:lpstr>PowerPoint-præsentation</vt:lpstr>
      <vt:lpstr>PowerPoint-præsentation</vt:lpstr>
      <vt:lpstr>Flexicuritymodellen</vt:lpstr>
      <vt:lpstr>PowerPoint-præsentation</vt:lpstr>
      <vt:lpstr>Danske virksomheders konkurrenceevne </vt:lpstr>
      <vt:lpstr>Grupper</vt:lpstr>
      <vt:lpstr>Afleveringsopgave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ligestilling + samfundsfaglig metode</dc:title>
  <dc:creator>Christoffer Østergaard Carstens</dc:creator>
  <cp:lastModifiedBy>Christoffer Østergaard Carstens</cp:lastModifiedBy>
  <cp:revision>1</cp:revision>
  <dcterms:created xsi:type="dcterms:W3CDTF">2024-05-20T20:32:44Z</dcterms:created>
  <dcterms:modified xsi:type="dcterms:W3CDTF">2025-01-22T13:13:17Z</dcterms:modified>
</cp:coreProperties>
</file>