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64" r:id="rId4"/>
    <p:sldId id="261" r:id="rId5"/>
    <p:sldId id="263" r:id="rId6"/>
    <p:sldId id="258" r:id="rId7"/>
    <p:sldId id="259" r:id="rId8"/>
    <p:sldId id="260" r:id="rId9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9058AD6-AA88-4424-A00C-4E0A46A9FB5D}" v="4" dt="2025-02-18T13:36:04.81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37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ffer Østergaard Carstens" userId="5d542c86-40b2-4e4f-ab37-dc2fab4fc46a" providerId="ADAL" clId="{29058AD6-AA88-4424-A00C-4E0A46A9FB5D}"/>
    <pc:docChg chg="undo redo custSel addSld delSld modSld sldOrd">
      <pc:chgData name="Christoffer Østergaard Carstens" userId="5d542c86-40b2-4e4f-ab37-dc2fab4fc46a" providerId="ADAL" clId="{29058AD6-AA88-4424-A00C-4E0A46A9FB5D}" dt="2025-02-18T13:36:48.314" v="283" actId="20577"/>
      <pc:docMkLst>
        <pc:docMk/>
      </pc:docMkLst>
      <pc:sldChg chg="addSp modSp mod setBg">
        <pc:chgData name="Christoffer Østergaard Carstens" userId="5d542c86-40b2-4e4f-ab37-dc2fab4fc46a" providerId="ADAL" clId="{29058AD6-AA88-4424-A00C-4E0A46A9FB5D}" dt="2025-02-18T13:31:41.765" v="18" actId="20577"/>
        <pc:sldMkLst>
          <pc:docMk/>
          <pc:sldMk cId="1407837433" sldId="256"/>
        </pc:sldMkLst>
        <pc:spChg chg="mod">
          <ac:chgData name="Christoffer Østergaard Carstens" userId="5d542c86-40b2-4e4f-ab37-dc2fab4fc46a" providerId="ADAL" clId="{29058AD6-AA88-4424-A00C-4E0A46A9FB5D}" dt="2025-02-18T13:31:41.765" v="18" actId="20577"/>
          <ac:spMkLst>
            <pc:docMk/>
            <pc:sldMk cId="1407837433" sldId="256"/>
            <ac:spMk id="2" creationId="{1C6CF840-5646-827D-D6A2-6E5E4231F557}"/>
          </ac:spMkLst>
        </pc:spChg>
        <pc:spChg chg="mod">
          <ac:chgData name="Christoffer Østergaard Carstens" userId="5d542c86-40b2-4e4f-ab37-dc2fab4fc46a" providerId="ADAL" clId="{29058AD6-AA88-4424-A00C-4E0A46A9FB5D}" dt="2025-02-18T13:31:36.929" v="7" actId="26606"/>
          <ac:spMkLst>
            <pc:docMk/>
            <pc:sldMk cId="1407837433" sldId="256"/>
            <ac:spMk id="3" creationId="{24EB5311-60EC-A150-DB41-590AEB72811F}"/>
          </ac:spMkLst>
        </pc:spChg>
        <pc:spChg chg="add">
          <ac:chgData name="Christoffer Østergaard Carstens" userId="5d542c86-40b2-4e4f-ab37-dc2fab4fc46a" providerId="ADAL" clId="{29058AD6-AA88-4424-A00C-4E0A46A9FB5D}" dt="2025-02-18T13:31:36.929" v="7" actId="26606"/>
          <ac:spMkLst>
            <pc:docMk/>
            <pc:sldMk cId="1407837433" sldId="256"/>
            <ac:spMk id="1031" creationId="{5E395AE0-8789-FAD6-A987-32E65C185100}"/>
          </ac:spMkLst>
        </pc:spChg>
        <pc:picChg chg="add mod">
          <ac:chgData name="Christoffer Østergaard Carstens" userId="5d542c86-40b2-4e4f-ab37-dc2fab4fc46a" providerId="ADAL" clId="{29058AD6-AA88-4424-A00C-4E0A46A9FB5D}" dt="2025-02-18T13:31:36.929" v="7" actId="26606"/>
          <ac:picMkLst>
            <pc:docMk/>
            <pc:sldMk cId="1407837433" sldId="256"/>
            <ac:picMk id="1026" creationId="{114ADF1B-EA37-ED97-4FA8-8A59958EDF33}"/>
          </ac:picMkLst>
        </pc:picChg>
        <pc:cxnChg chg="add">
          <ac:chgData name="Christoffer Østergaard Carstens" userId="5d542c86-40b2-4e4f-ab37-dc2fab4fc46a" providerId="ADAL" clId="{29058AD6-AA88-4424-A00C-4E0A46A9FB5D}" dt="2025-02-18T13:31:36.929" v="7" actId="26606"/>
          <ac:cxnSpMkLst>
            <pc:docMk/>
            <pc:sldMk cId="1407837433" sldId="256"/>
            <ac:cxnSpMk id="1033" creationId="{7667AA61-5C27-F30F-D229-06CBE5709F33}"/>
          </ac:cxnSpMkLst>
        </pc:cxnChg>
      </pc:sldChg>
      <pc:sldChg chg="del">
        <pc:chgData name="Christoffer Østergaard Carstens" userId="5d542c86-40b2-4e4f-ab37-dc2fab4fc46a" providerId="ADAL" clId="{29058AD6-AA88-4424-A00C-4E0A46A9FB5D}" dt="2025-02-18T13:36:27.841" v="259" actId="47"/>
        <pc:sldMkLst>
          <pc:docMk/>
          <pc:sldMk cId="1529489995" sldId="257"/>
        </pc:sldMkLst>
      </pc:sldChg>
      <pc:sldChg chg="addSp delSp modSp new mod setBg">
        <pc:chgData name="Christoffer Østergaard Carstens" userId="5d542c86-40b2-4e4f-ab37-dc2fab4fc46a" providerId="ADAL" clId="{29058AD6-AA88-4424-A00C-4E0A46A9FB5D}" dt="2025-02-18T13:30:59.052" v="5" actId="26606"/>
        <pc:sldMkLst>
          <pc:docMk/>
          <pc:sldMk cId="3985906979" sldId="260"/>
        </pc:sldMkLst>
        <pc:spChg chg="mod">
          <ac:chgData name="Christoffer Østergaard Carstens" userId="5d542c86-40b2-4e4f-ab37-dc2fab4fc46a" providerId="ADAL" clId="{29058AD6-AA88-4424-A00C-4E0A46A9FB5D}" dt="2025-02-18T13:30:59.052" v="5" actId="26606"/>
          <ac:spMkLst>
            <pc:docMk/>
            <pc:sldMk cId="3985906979" sldId="260"/>
            <ac:spMk id="2" creationId="{ED4BFA86-CEBF-DE81-DA1A-EC8AB4493E87}"/>
          </ac:spMkLst>
        </pc:spChg>
        <pc:spChg chg="del mod">
          <ac:chgData name="Christoffer Østergaard Carstens" userId="5d542c86-40b2-4e4f-ab37-dc2fab4fc46a" providerId="ADAL" clId="{29058AD6-AA88-4424-A00C-4E0A46A9FB5D}" dt="2025-02-18T13:30:59.052" v="5" actId="26606"/>
          <ac:spMkLst>
            <pc:docMk/>
            <pc:sldMk cId="3985906979" sldId="260"/>
            <ac:spMk id="3" creationId="{3F454D58-9411-0814-685A-A4F9630D87F0}"/>
          </ac:spMkLst>
        </pc:spChg>
        <pc:spChg chg="add">
          <ac:chgData name="Christoffer Østergaard Carstens" userId="5d542c86-40b2-4e4f-ab37-dc2fab4fc46a" providerId="ADAL" clId="{29058AD6-AA88-4424-A00C-4E0A46A9FB5D}" dt="2025-02-18T13:30:59.052" v="5" actId="26606"/>
          <ac:spMkLst>
            <pc:docMk/>
            <pc:sldMk cId="3985906979" sldId="260"/>
            <ac:spMk id="10" creationId="{5E395AE0-8789-FAD6-A987-32E65C185100}"/>
          </ac:spMkLst>
        </pc:spChg>
        <pc:picChg chg="add mod">
          <ac:chgData name="Christoffer Østergaard Carstens" userId="5d542c86-40b2-4e4f-ab37-dc2fab4fc46a" providerId="ADAL" clId="{29058AD6-AA88-4424-A00C-4E0A46A9FB5D}" dt="2025-02-18T13:30:59.052" v="5" actId="26606"/>
          <ac:picMkLst>
            <pc:docMk/>
            <pc:sldMk cId="3985906979" sldId="260"/>
            <ac:picMk id="5" creationId="{E1809884-7B20-D69E-732F-8606EFC6A316}"/>
          </ac:picMkLst>
        </pc:picChg>
        <pc:cxnChg chg="add">
          <ac:chgData name="Christoffer Østergaard Carstens" userId="5d542c86-40b2-4e4f-ab37-dc2fab4fc46a" providerId="ADAL" clId="{29058AD6-AA88-4424-A00C-4E0A46A9FB5D}" dt="2025-02-18T13:30:59.052" v="5" actId="26606"/>
          <ac:cxnSpMkLst>
            <pc:docMk/>
            <pc:sldMk cId="3985906979" sldId="260"/>
            <ac:cxnSpMk id="12" creationId="{7667AA61-5C27-F30F-D229-06CBE5709F33}"/>
          </ac:cxnSpMkLst>
        </pc:cxnChg>
      </pc:sldChg>
      <pc:sldChg chg="addSp delSp modSp new mod setBg modAnim">
        <pc:chgData name="Christoffer Østergaard Carstens" userId="5d542c86-40b2-4e4f-ab37-dc2fab4fc46a" providerId="ADAL" clId="{29058AD6-AA88-4424-A00C-4E0A46A9FB5D}" dt="2025-02-18T13:33:27.599" v="53"/>
        <pc:sldMkLst>
          <pc:docMk/>
          <pc:sldMk cId="1452175583" sldId="261"/>
        </pc:sldMkLst>
        <pc:spChg chg="mod">
          <ac:chgData name="Christoffer Østergaard Carstens" userId="5d542c86-40b2-4e4f-ab37-dc2fab4fc46a" providerId="ADAL" clId="{29058AD6-AA88-4424-A00C-4E0A46A9FB5D}" dt="2025-02-18T13:32:38.517" v="29" actId="26606"/>
          <ac:spMkLst>
            <pc:docMk/>
            <pc:sldMk cId="1452175583" sldId="261"/>
            <ac:spMk id="2" creationId="{92519AAB-182C-9350-22C6-3EDDA24D9AA3}"/>
          </ac:spMkLst>
        </pc:spChg>
        <pc:spChg chg="mod ord">
          <ac:chgData name="Christoffer Østergaard Carstens" userId="5d542c86-40b2-4e4f-ab37-dc2fab4fc46a" providerId="ADAL" clId="{29058AD6-AA88-4424-A00C-4E0A46A9FB5D}" dt="2025-02-18T13:32:38.517" v="29" actId="26606"/>
          <ac:spMkLst>
            <pc:docMk/>
            <pc:sldMk cId="1452175583" sldId="261"/>
            <ac:spMk id="3" creationId="{C25E0811-7E60-C232-65F5-ADB713322F08}"/>
          </ac:spMkLst>
        </pc:spChg>
        <pc:spChg chg="add del">
          <ac:chgData name="Christoffer Østergaard Carstens" userId="5d542c86-40b2-4e4f-ab37-dc2fab4fc46a" providerId="ADAL" clId="{29058AD6-AA88-4424-A00C-4E0A46A9FB5D}" dt="2025-02-18T13:32:26.895" v="23" actId="26606"/>
          <ac:spMkLst>
            <pc:docMk/>
            <pc:sldMk cId="1452175583" sldId="261"/>
            <ac:spMk id="12" creationId="{B712E947-0734-45F9-9C4F-41114EC3A33E}"/>
          </ac:spMkLst>
        </pc:spChg>
        <pc:spChg chg="add del">
          <ac:chgData name="Christoffer Østergaard Carstens" userId="5d542c86-40b2-4e4f-ab37-dc2fab4fc46a" providerId="ADAL" clId="{29058AD6-AA88-4424-A00C-4E0A46A9FB5D}" dt="2025-02-18T13:32:33.153" v="27" actId="26606"/>
          <ac:spMkLst>
            <pc:docMk/>
            <pc:sldMk cId="1452175583" sldId="261"/>
            <ac:spMk id="16" creationId="{A9682493-588A-4D52-98F6-FBBD80C07ECB}"/>
          </ac:spMkLst>
        </pc:spChg>
        <pc:spChg chg="add del">
          <ac:chgData name="Christoffer Østergaard Carstens" userId="5d542c86-40b2-4e4f-ab37-dc2fab4fc46a" providerId="ADAL" clId="{29058AD6-AA88-4424-A00C-4E0A46A9FB5D}" dt="2025-02-18T13:32:32.287" v="25" actId="26606"/>
          <ac:spMkLst>
            <pc:docMk/>
            <pc:sldMk cId="1452175583" sldId="261"/>
            <ac:spMk id="21" creationId="{04695F26-39DB-450E-B464-9C76CD233B36}"/>
          </ac:spMkLst>
        </pc:spChg>
        <pc:spChg chg="add del">
          <ac:chgData name="Christoffer Østergaard Carstens" userId="5d542c86-40b2-4e4f-ab37-dc2fab4fc46a" providerId="ADAL" clId="{29058AD6-AA88-4424-A00C-4E0A46A9FB5D}" dt="2025-02-18T13:32:32.287" v="25" actId="26606"/>
          <ac:spMkLst>
            <pc:docMk/>
            <pc:sldMk cId="1452175583" sldId="261"/>
            <ac:spMk id="22" creationId="{2F42E55F-A297-474F-AF2D-6D3A15822BCA}"/>
          </ac:spMkLst>
        </pc:spChg>
        <pc:spChg chg="add del">
          <ac:chgData name="Christoffer Østergaard Carstens" userId="5d542c86-40b2-4e4f-ab37-dc2fab4fc46a" providerId="ADAL" clId="{29058AD6-AA88-4424-A00C-4E0A46A9FB5D}" dt="2025-02-18T13:32:33.153" v="27" actId="26606"/>
          <ac:spMkLst>
            <pc:docMk/>
            <pc:sldMk cId="1452175583" sldId="261"/>
            <ac:spMk id="26" creationId="{115719BB-48A7-4AF4-BB91-DC82E0DF727D}"/>
          </ac:spMkLst>
        </pc:spChg>
        <pc:spChg chg="add del">
          <ac:chgData name="Christoffer Østergaard Carstens" userId="5d542c86-40b2-4e4f-ab37-dc2fab4fc46a" providerId="ADAL" clId="{29058AD6-AA88-4424-A00C-4E0A46A9FB5D}" dt="2025-02-18T13:32:33.153" v="27" actId="26606"/>
          <ac:spMkLst>
            <pc:docMk/>
            <pc:sldMk cId="1452175583" sldId="261"/>
            <ac:spMk id="27" creationId="{10973A55-5440-4A99-B526-B5812E46271E}"/>
          </ac:spMkLst>
        </pc:spChg>
        <pc:spChg chg="add del">
          <ac:chgData name="Christoffer Østergaard Carstens" userId="5d542c86-40b2-4e4f-ab37-dc2fab4fc46a" providerId="ADAL" clId="{29058AD6-AA88-4424-A00C-4E0A46A9FB5D}" dt="2025-02-18T13:32:33.153" v="27" actId="26606"/>
          <ac:spMkLst>
            <pc:docMk/>
            <pc:sldMk cId="1452175583" sldId="261"/>
            <ac:spMk id="28" creationId="{FBEC5A7A-ADE4-48D9-B89C-2BA1C9110632}"/>
          </ac:spMkLst>
        </pc:spChg>
        <pc:spChg chg="add del">
          <ac:chgData name="Christoffer Østergaard Carstens" userId="5d542c86-40b2-4e4f-ab37-dc2fab4fc46a" providerId="ADAL" clId="{29058AD6-AA88-4424-A00C-4E0A46A9FB5D}" dt="2025-02-18T13:32:33.153" v="27" actId="26606"/>
          <ac:spMkLst>
            <pc:docMk/>
            <pc:sldMk cId="1452175583" sldId="261"/>
            <ac:spMk id="29" creationId="{82095FCE-EF05-4443-B97A-85DEE3A5CA17}"/>
          </ac:spMkLst>
        </pc:spChg>
        <pc:spChg chg="add del">
          <ac:chgData name="Christoffer Østergaard Carstens" userId="5d542c86-40b2-4e4f-ab37-dc2fab4fc46a" providerId="ADAL" clId="{29058AD6-AA88-4424-A00C-4E0A46A9FB5D}" dt="2025-02-18T13:32:38.517" v="29" actId="26606"/>
          <ac:spMkLst>
            <pc:docMk/>
            <pc:sldMk cId="1452175583" sldId="261"/>
            <ac:spMk id="31" creationId="{99F1FFA9-D672-408C-9220-ADEEC6ABDD09}"/>
          </ac:spMkLst>
        </pc:spChg>
        <pc:grpChg chg="add del">
          <ac:chgData name="Christoffer Østergaard Carstens" userId="5d542c86-40b2-4e4f-ab37-dc2fab4fc46a" providerId="ADAL" clId="{29058AD6-AA88-4424-A00C-4E0A46A9FB5D}" dt="2025-02-18T13:32:26.895" v="23" actId="26606"/>
          <ac:grpSpMkLst>
            <pc:docMk/>
            <pc:sldMk cId="1452175583" sldId="261"/>
            <ac:grpSpMk id="14" creationId="{12B3290A-D3BF-4B87-B55B-FD9A98B49727}"/>
          </ac:grpSpMkLst>
        </pc:grpChg>
        <pc:grpChg chg="add del">
          <ac:chgData name="Christoffer Østergaard Carstens" userId="5d542c86-40b2-4e4f-ab37-dc2fab4fc46a" providerId="ADAL" clId="{29058AD6-AA88-4424-A00C-4E0A46A9FB5D}" dt="2025-02-18T13:32:32.287" v="25" actId="26606"/>
          <ac:grpSpMkLst>
            <pc:docMk/>
            <pc:sldMk cId="1452175583" sldId="261"/>
            <ac:grpSpMk id="23" creationId="{972070F7-E065-4D60-8938-9FB8CDB8ACB0}"/>
          </ac:grpSpMkLst>
        </pc:grpChg>
        <pc:picChg chg="add del mod ord">
          <ac:chgData name="Christoffer Østergaard Carstens" userId="5d542c86-40b2-4e4f-ab37-dc2fab4fc46a" providerId="ADAL" clId="{29058AD6-AA88-4424-A00C-4E0A46A9FB5D}" dt="2025-02-18T13:33:08.064" v="47" actId="1076"/>
          <ac:picMkLst>
            <pc:docMk/>
            <pc:sldMk cId="1452175583" sldId="261"/>
            <ac:picMk id="5" creationId="{D12494AC-7CBD-2660-1DF4-1B401F8594B3}"/>
          </ac:picMkLst>
        </pc:picChg>
        <pc:picChg chg="add del mod">
          <ac:chgData name="Christoffer Østergaard Carstens" userId="5d542c86-40b2-4e4f-ab37-dc2fab4fc46a" providerId="ADAL" clId="{29058AD6-AA88-4424-A00C-4E0A46A9FB5D}" dt="2025-02-18T13:32:46.607" v="34" actId="22"/>
          <ac:picMkLst>
            <pc:docMk/>
            <pc:sldMk cId="1452175583" sldId="261"/>
            <ac:picMk id="7" creationId="{BFE9420E-CD1D-3875-CD62-0270F6DE45EA}"/>
          </ac:picMkLst>
        </pc:picChg>
        <pc:picChg chg="add del mod">
          <ac:chgData name="Christoffer Østergaard Carstens" userId="5d542c86-40b2-4e4f-ab37-dc2fab4fc46a" providerId="ADAL" clId="{29058AD6-AA88-4424-A00C-4E0A46A9FB5D}" dt="2025-02-18T13:32:46.214" v="33" actId="22"/>
          <ac:picMkLst>
            <pc:docMk/>
            <pc:sldMk cId="1452175583" sldId="261"/>
            <ac:picMk id="9" creationId="{F0BF3571-E9BE-DFCC-A36B-8ECC89815618}"/>
          </ac:picMkLst>
        </pc:picChg>
        <pc:picChg chg="add mod">
          <ac:chgData name="Christoffer Østergaard Carstens" userId="5d542c86-40b2-4e4f-ab37-dc2fab4fc46a" providerId="ADAL" clId="{29058AD6-AA88-4424-A00C-4E0A46A9FB5D}" dt="2025-02-18T13:33:25.931" v="52" actId="1076"/>
          <ac:picMkLst>
            <pc:docMk/>
            <pc:sldMk cId="1452175583" sldId="261"/>
            <ac:picMk id="11" creationId="{5EA680BD-191E-20AC-5860-311F8085DD24}"/>
          </ac:picMkLst>
        </pc:picChg>
      </pc:sldChg>
      <pc:sldChg chg="modSp new mod ord">
        <pc:chgData name="Christoffer Østergaard Carstens" userId="5d542c86-40b2-4e4f-ab37-dc2fab4fc46a" providerId="ADAL" clId="{29058AD6-AA88-4424-A00C-4E0A46A9FB5D}" dt="2025-02-18T13:36:20.882" v="258"/>
        <pc:sldMkLst>
          <pc:docMk/>
          <pc:sldMk cId="1399870390" sldId="262"/>
        </pc:sldMkLst>
        <pc:spChg chg="mod">
          <ac:chgData name="Christoffer Østergaard Carstens" userId="5d542c86-40b2-4e4f-ab37-dc2fab4fc46a" providerId="ADAL" clId="{29058AD6-AA88-4424-A00C-4E0A46A9FB5D}" dt="2025-02-18T13:33:49.901" v="74" actId="20577"/>
          <ac:spMkLst>
            <pc:docMk/>
            <pc:sldMk cId="1399870390" sldId="262"/>
            <ac:spMk id="2" creationId="{D69F3043-B2D2-0024-A1DF-253F5517E473}"/>
          </ac:spMkLst>
        </pc:spChg>
        <pc:spChg chg="mod">
          <ac:chgData name="Christoffer Østergaard Carstens" userId="5d542c86-40b2-4e4f-ab37-dc2fab4fc46a" providerId="ADAL" clId="{29058AD6-AA88-4424-A00C-4E0A46A9FB5D}" dt="2025-02-18T13:34:48.929" v="248" actId="20577"/>
          <ac:spMkLst>
            <pc:docMk/>
            <pc:sldMk cId="1399870390" sldId="262"/>
            <ac:spMk id="3" creationId="{B65224B5-EE1C-B159-EEEE-6B6A736847E2}"/>
          </ac:spMkLst>
        </pc:spChg>
      </pc:sldChg>
      <pc:sldChg chg="addSp delSp modSp new mod setBg">
        <pc:chgData name="Christoffer Østergaard Carstens" userId="5d542c86-40b2-4e4f-ab37-dc2fab4fc46a" providerId="ADAL" clId="{29058AD6-AA88-4424-A00C-4E0A46A9FB5D}" dt="2025-02-18T13:36:11.482" v="256" actId="14100"/>
        <pc:sldMkLst>
          <pc:docMk/>
          <pc:sldMk cId="3698868952" sldId="263"/>
        </pc:sldMkLst>
        <pc:spChg chg="mod">
          <ac:chgData name="Christoffer Østergaard Carstens" userId="5d542c86-40b2-4e4f-ab37-dc2fab4fc46a" providerId="ADAL" clId="{29058AD6-AA88-4424-A00C-4E0A46A9FB5D}" dt="2025-02-18T13:36:06.669" v="252" actId="26606"/>
          <ac:spMkLst>
            <pc:docMk/>
            <pc:sldMk cId="3698868952" sldId="263"/>
            <ac:spMk id="2" creationId="{2EBDC92D-E05A-6097-C5BD-D3CD2C3C53A6}"/>
          </ac:spMkLst>
        </pc:spChg>
        <pc:spChg chg="del">
          <ac:chgData name="Christoffer Østergaard Carstens" userId="5d542c86-40b2-4e4f-ab37-dc2fab4fc46a" providerId="ADAL" clId="{29058AD6-AA88-4424-A00C-4E0A46A9FB5D}" dt="2025-02-18T13:36:06.669" v="252" actId="26606"/>
          <ac:spMkLst>
            <pc:docMk/>
            <pc:sldMk cId="3698868952" sldId="263"/>
            <ac:spMk id="3" creationId="{57571F3B-23B6-5C64-4AED-9202D09F60DE}"/>
          </ac:spMkLst>
        </pc:spChg>
        <pc:spChg chg="add">
          <ac:chgData name="Christoffer Østergaard Carstens" userId="5d542c86-40b2-4e4f-ab37-dc2fab4fc46a" providerId="ADAL" clId="{29058AD6-AA88-4424-A00C-4E0A46A9FB5D}" dt="2025-02-18T13:36:06.669" v="252" actId="26606"/>
          <ac:spMkLst>
            <pc:docMk/>
            <pc:sldMk cId="3698868952" sldId="263"/>
            <ac:spMk id="9" creationId="{6753252F-4873-4F63-801D-CC719279A7D5}"/>
          </ac:spMkLst>
        </pc:spChg>
        <pc:spChg chg="add">
          <ac:chgData name="Christoffer Østergaard Carstens" userId="5d542c86-40b2-4e4f-ab37-dc2fab4fc46a" providerId="ADAL" clId="{29058AD6-AA88-4424-A00C-4E0A46A9FB5D}" dt="2025-02-18T13:36:06.669" v="252" actId="26606"/>
          <ac:spMkLst>
            <pc:docMk/>
            <pc:sldMk cId="3698868952" sldId="263"/>
            <ac:spMk id="11" creationId="{047C8CCB-F95D-4249-92DD-651249D3535A}"/>
          </ac:spMkLst>
        </pc:spChg>
        <pc:picChg chg="add mod">
          <ac:chgData name="Christoffer Østergaard Carstens" userId="5d542c86-40b2-4e4f-ab37-dc2fab4fc46a" providerId="ADAL" clId="{29058AD6-AA88-4424-A00C-4E0A46A9FB5D}" dt="2025-02-18T13:36:11.482" v="256" actId="14100"/>
          <ac:picMkLst>
            <pc:docMk/>
            <pc:sldMk cId="3698868952" sldId="263"/>
            <ac:picMk id="4" creationId="{2E4A88F6-0597-A4DA-3B38-A6E355FC1A99}"/>
          </ac:picMkLst>
        </pc:picChg>
      </pc:sldChg>
      <pc:sldChg chg="modSp new mod">
        <pc:chgData name="Christoffer Østergaard Carstens" userId="5d542c86-40b2-4e4f-ab37-dc2fab4fc46a" providerId="ADAL" clId="{29058AD6-AA88-4424-A00C-4E0A46A9FB5D}" dt="2025-02-18T13:36:48.314" v="283" actId="20577"/>
        <pc:sldMkLst>
          <pc:docMk/>
          <pc:sldMk cId="856052689" sldId="264"/>
        </pc:sldMkLst>
        <pc:spChg chg="mod">
          <ac:chgData name="Christoffer Østergaard Carstens" userId="5d542c86-40b2-4e4f-ab37-dc2fab4fc46a" providerId="ADAL" clId="{29058AD6-AA88-4424-A00C-4E0A46A9FB5D}" dt="2025-02-18T13:36:48.314" v="283" actId="20577"/>
          <ac:spMkLst>
            <pc:docMk/>
            <pc:sldMk cId="856052689" sldId="264"/>
            <ac:spMk id="2" creationId="{79BA47E7-1229-36BD-0A09-93E026426EFB}"/>
          </ac:spMkLst>
        </pc:spChg>
        <pc:spChg chg="mod">
          <ac:chgData name="Christoffer Østergaard Carstens" userId="5d542c86-40b2-4e4f-ab37-dc2fab4fc46a" providerId="ADAL" clId="{29058AD6-AA88-4424-A00C-4E0A46A9FB5D}" dt="2025-02-18T13:36:44.832" v="261"/>
          <ac:spMkLst>
            <pc:docMk/>
            <pc:sldMk cId="856052689" sldId="264"/>
            <ac:spMk id="3" creationId="{9402F084-3AA0-F3D7-2C56-A2C210FFEDA1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3969699-E34E-53A5-4477-D597F0AE15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C87E4B0E-6C11-8335-AA2D-91D75C33BD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2AF97DC-4CB2-6AEE-1645-CAEF73CBFB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B2FC6-56AA-47A3-9D78-2B6FA5ED08B3}" type="datetimeFigureOut">
              <a:rPr lang="da-DK" smtClean="0"/>
              <a:t>18-02-2025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68F2EF7-C61B-DCB1-F398-4980BEA08B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CDF3A5F-232C-9C35-7C4D-A6EAF935FE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F4624-C378-41B4-9205-671B34A40B4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880060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F72B780-C363-AAD4-7B6B-4401852B72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FA6C4B2-53F5-3116-B9C7-F214390629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3E62149-5056-A336-9060-2A92989254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B2FC6-56AA-47A3-9D78-2B6FA5ED08B3}" type="datetimeFigureOut">
              <a:rPr lang="da-DK" smtClean="0"/>
              <a:t>18-02-2025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EA1E688-EAA9-BBA0-FDD6-D1D024A38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F6266D5-E5DF-A529-B317-2CF66F5E7D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F4624-C378-41B4-9205-671B34A40B4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810571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6E5291-C6ED-6DE0-0173-DD451DD4CB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6FF1CDEC-3541-C3AF-A4EE-480A865722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3FC1EF7-7F23-E2B1-3837-6AA3215E41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B2FC6-56AA-47A3-9D78-2B6FA5ED08B3}" type="datetimeFigureOut">
              <a:rPr lang="da-DK" smtClean="0"/>
              <a:t>18-02-2025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912D542-2DCF-470B-564C-DE19447F7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0B0B399-7D5D-A838-D187-9F713A4CB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F4624-C378-41B4-9205-671B34A40B4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961406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819EFD-AFAE-A791-28C3-273E6BF125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B515C82-9842-7A9D-F973-740F4FA0CA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8E37BDA3-DAF8-2DE3-FAD1-32F9DFF844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056B3F93-FFA2-0EF6-8603-F8E0FCD640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B2FC6-56AA-47A3-9D78-2B6FA5ED08B3}" type="datetimeFigureOut">
              <a:rPr lang="da-DK" smtClean="0"/>
              <a:t>18-02-2025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904C8231-0F63-B6FC-E827-74A3D0FCC0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1278BD24-353E-908C-DFC5-488E928542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F4624-C378-41B4-9205-671B34A40B4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995935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D2B3BAC-535E-2FE6-CE4E-FA95DAF82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FECB5ED7-5F47-882E-2DEB-ED609C687F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14788C42-93EB-F561-AFCB-CD738FE759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E6FBBC46-310D-639C-DB17-761114FE7B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1B0C1021-E9C8-E104-66AC-D3EF4D72001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13DE5BAC-3C8C-83BA-311D-42EB3EE0E4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B2FC6-56AA-47A3-9D78-2B6FA5ED08B3}" type="datetimeFigureOut">
              <a:rPr lang="da-DK" smtClean="0"/>
              <a:t>18-02-2025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3931F605-C52D-E17C-5AD1-6BFEC0C1C6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EE61CE80-3DCC-40F4-59DF-15BB94193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F4624-C378-41B4-9205-671B34A40B4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627510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A2181FC-0E71-98B7-E490-10C335D939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F03524A7-6B07-7559-3D61-3106ED521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B2FC6-56AA-47A3-9D78-2B6FA5ED08B3}" type="datetimeFigureOut">
              <a:rPr lang="da-DK" smtClean="0"/>
              <a:t>18-02-2025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13D5308B-0FD2-4BD7-F687-7F1C9F0228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92CD3460-B889-85E3-F908-AE5B41CFD1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F4624-C378-41B4-9205-671B34A40B4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99102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73DE56C0-9397-2069-7B2A-CF7597A52C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B2FC6-56AA-47A3-9D78-2B6FA5ED08B3}" type="datetimeFigureOut">
              <a:rPr lang="da-DK" smtClean="0"/>
              <a:t>18-02-2025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BD7BCB34-F048-2F8A-DF7F-B469AB6783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363D5965-01DF-A6E2-632A-AAC2CB8ED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F4624-C378-41B4-9205-671B34A40B4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684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6F6DAA8-C638-FCDD-5631-892C1C34DB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588F62C-AA81-6753-0EEF-60969373E5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F2CC804D-4225-19C0-0487-CAF57E98F4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140315D0-890A-68FB-0083-5A5193F9DC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B2FC6-56AA-47A3-9D78-2B6FA5ED08B3}" type="datetimeFigureOut">
              <a:rPr lang="da-DK" smtClean="0"/>
              <a:t>18-02-2025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5D2DC60F-44F9-7B75-3872-1386E3C9CC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47AC3455-C3D7-5DA6-AAFC-2FBDCE6C94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F4624-C378-41B4-9205-671B34A40B4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31042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2638D4D-B50F-2630-7847-C1436542D2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79D9C72C-B173-4C8A-B5F8-648261A679D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963BBCA0-BC3B-BA15-4F77-E1C35C6025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DF5FB97A-0393-870A-233B-85B186877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B2FC6-56AA-47A3-9D78-2B6FA5ED08B3}" type="datetimeFigureOut">
              <a:rPr lang="da-DK" smtClean="0"/>
              <a:t>18-02-2025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1E66DB72-6CC9-1448-4740-9EAD15578C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C11BC0AF-7F5C-4B30-A905-1FAFB0D85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F4624-C378-41B4-9205-671B34A40B4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103289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FE0BFA-14E5-82B2-E989-149B9CA6B7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B0A9CA18-0526-70BA-4CF1-783F083441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46B5677-2B22-FFCC-547E-F68D3BB6CD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B2FC6-56AA-47A3-9D78-2B6FA5ED08B3}" type="datetimeFigureOut">
              <a:rPr lang="da-DK" smtClean="0"/>
              <a:t>18-02-2025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EA74D2F-2D16-9408-270C-1CC3239C7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B09FBCB-AFBF-9E6A-B8CD-ABDB1185A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F4624-C378-41B4-9205-671B34A40B4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90409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A20F1B46-A441-08A4-DFA9-01464BB6FDF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39ADADE1-989B-8EB6-D29F-E63F3FFB07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FBD8D38-D87A-1D87-C3C6-2C0387B0E1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B2FC6-56AA-47A3-9D78-2B6FA5ED08B3}" type="datetimeFigureOut">
              <a:rPr lang="da-DK" smtClean="0"/>
              <a:t>18-02-2025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201C993-10A3-B8D1-EB4A-3700DDC9FF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1866D21-B893-E9C9-3DFC-5F9A423B7D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F4624-C378-41B4-9205-671B34A40B4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763292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38E637B3-AE95-B812-87DC-60A8325A7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7D851691-D89A-1E17-E042-F3834BEC4D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1631815-1006-3BFE-0F63-26A680CB20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D9B2FC6-56AA-47A3-9D78-2B6FA5ED08B3}" type="datetimeFigureOut">
              <a:rPr lang="da-DK" smtClean="0"/>
              <a:t>18-02-2025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8EAA79F-6A44-BE57-FC99-40C472E53B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FFFF89F-6203-5320-DF9B-39C6400BF6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A8F4624-C378-41B4-9205-671B34A40B4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158698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/lectio/285/lc/71376281229/res/71376281230/Opgavens%20opbygning%20HO.docx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mfgym201512.sharepoint.com/:f:/r/sites/H66100299450/Delte%20dokumenter/General/HO-opgave?csf=1&amp;web=1&amp;e=GW5LNa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C6CF840-5646-827D-D6A2-6E5E4231F5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1" y="5074024"/>
            <a:ext cx="10109199" cy="598032"/>
          </a:xfrm>
        </p:spPr>
        <p:txBody>
          <a:bodyPr anchor="ctr">
            <a:normAutofit/>
          </a:bodyPr>
          <a:lstStyle/>
          <a:p>
            <a:pPr algn="l"/>
            <a:r>
              <a:rPr lang="da-DK" sz="3600" dirty="0"/>
              <a:t>HO opstart  – 1n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24EB5311-60EC-A150-DB41-590AEB7281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001" y="5672059"/>
            <a:ext cx="10109199" cy="547765"/>
          </a:xfrm>
        </p:spPr>
        <p:txBody>
          <a:bodyPr anchor="t">
            <a:normAutofit/>
          </a:bodyPr>
          <a:lstStyle/>
          <a:p>
            <a:pPr algn="l"/>
            <a:endParaRPr lang="da-DK" sz="1800"/>
          </a:p>
        </p:txBody>
      </p:sp>
      <p:sp>
        <p:nvSpPr>
          <p:cNvPr id="1031" name="Rectangle 1030">
            <a:extLst>
              <a:ext uri="{FF2B5EF4-FFF2-40B4-BE49-F238E27FC236}">
                <a16:creationId xmlns:a16="http://schemas.microsoft.com/office/drawing/2014/main" id="{5E395AE0-8789-FAD6-A987-32E65C1851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"/>
            <a:ext cx="12192000" cy="4390253"/>
          </a:xfrm>
          <a:prstGeom prst="rect">
            <a:avLst/>
          </a:prstGeom>
          <a:solidFill>
            <a:schemeClr val="bg1">
              <a:lumMod val="95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Strichfiguren / Strichmännchen: Fans, Jubel. (Nr. 345) Stock-vektor | Adobe  Stock">
            <a:extLst>
              <a:ext uri="{FF2B5EF4-FFF2-40B4-BE49-F238E27FC236}">
                <a16:creationId xmlns:a16="http://schemas.microsoft.com/office/drawing/2014/main" id="{114ADF1B-EA37-ED97-4FA8-8A59958EDF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81391" y="496960"/>
            <a:ext cx="7456160" cy="3392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33" name="Straight Connector 1032">
            <a:extLst>
              <a:ext uri="{FF2B5EF4-FFF2-40B4-BE49-F238E27FC236}">
                <a16:creationId xmlns:a16="http://schemas.microsoft.com/office/drawing/2014/main" id="{7667AA61-5C27-F30F-D229-06CBE5709F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65141" y="4811517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78374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69F3043-B2D2-0024-A1DF-253F5517E4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Plan for modulet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65224B5-EE1C-B159-EEEE-6B6A736847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4838" y="1690688"/>
            <a:ext cx="10818962" cy="4486275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da-DK" dirty="0"/>
              <a:t>Præsentation af HO-opgaven + formalia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Faglig læsning 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Opstarte arbejdet 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Mulighed for hjælp af </a:t>
            </a:r>
            <a:r>
              <a:rPr lang="da-DK" dirty="0" err="1"/>
              <a:t>bsa</a:t>
            </a:r>
            <a:r>
              <a:rPr lang="da-DK" dirty="0"/>
              <a:t> og </a:t>
            </a:r>
            <a:r>
              <a:rPr lang="da-DK" dirty="0" err="1"/>
              <a:t>coc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3998703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9BA47E7-1229-36BD-0A09-93E026426E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Fordeling af opgaver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402F084-3AA0-F3D7-2C56-A2C210FFED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Opgave 1: Naja, Silje, Oliver, Cilas, Benjamin, David, Bertram, Laura, Nahla, Aja, Penille, Thilde</a:t>
            </a:r>
          </a:p>
          <a:p>
            <a:endParaRPr lang="da-DK" dirty="0"/>
          </a:p>
          <a:p>
            <a:r>
              <a:rPr lang="da-DK" dirty="0"/>
              <a:t>Opgave 2: Emma, Cassandra, Simone, Anna, Mille Stine, Zøss, Abdul, Alexander</a:t>
            </a:r>
          </a:p>
        </p:txBody>
      </p:sp>
    </p:spTree>
    <p:extLst>
      <p:ext uri="{BB962C8B-B14F-4D97-AF65-F5344CB8AC3E}">
        <p14:creationId xmlns:p14="http://schemas.microsoft.com/office/powerpoint/2010/main" val="8560526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2519AAB-182C-9350-22C6-3EDDA24D9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25E0811-7E60-C232-65F5-ADB713322F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D12494AC-7CBD-2660-1DF4-1B401F8594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094" y="1295082"/>
            <a:ext cx="11913812" cy="4423092"/>
          </a:xfrm>
          <a:prstGeom prst="rect">
            <a:avLst/>
          </a:prstGeom>
        </p:spPr>
      </p:pic>
      <p:pic>
        <p:nvPicPr>
          <p:cNvPr id="11" name="Billede 10">
            <a:extLst>
              <a:ext uri="{FF2B5EF4-FFF2-40B4-BE49-F238E27FC236}">
                <a16:creationId xmlns:a16="http://schemas.microsoft.com/office/drawing/2014/main" id="{5EA680BD-191E-20AC-5860-311F8085DD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700" y="1588433"/>
            <a:ext cx="10896600" cy="4510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175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EBDC92D-E05A-6097-C5BD-D3CD2C3C53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600" kern="1200">
                <a:solidFill>
                  <a:srgbClr val="FFFFFF"/>
                </a:solidFill>
                <a:latin typeface="+mj-lt"/>
                <a:ea typeface="+mj-ea"/>
                <a:cs typeface="+mj-cs"/>
                <a:hlinkClick r:id="rId2"/>
              </a:rPr>
              <a:t>Opgavens opbygning HO.docx</a:t>
            </a:r>
            <a:r>
              <a:rPr lang="en-US" sz="2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 </a:t>
            </a:r>
          </a:p>
        </p:txBody>
      </p:sp>
      <p:pic>
        <p:nvPicPr>
          <p:cNvPr id="4" name="Pladsholder til indhold 3">
            <a:extLst>
              <a:ext uri="{FF2B5EF4-FFF2-40B4-BE49-F238E27FC236}">
                <a16:creationId xmlns:a16="http://schemas.microsoft.com/office/drawing/2014/main" id="{2E4A88F6-0597-A4DA-3B38-A6E355FC1A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500965" y="426720"/>
            <a:ext cx="8571192" cy="5999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8689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9DFCD9E-2089-0206-4A43-6B94E1801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Henvisninger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5ECD00A3-55EB-B0B6-4C4C-DD11D9986A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95040" y="1229360"/>
            <a:ext cx="8475511" cy="4915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9641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4043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4E26D07-9A31-19D5-B412-167718A6E4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Hjælp til kildearbejde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8C1F4131-097A-36AB-04C5-6C35228460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96640" y="156343"/>
            <a:ext cx="8229600" cy="6419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0130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4BFA86-CEBF-DE81-DA1A-EC8AB4493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5074024"/>
            <a:ext cx="10109199" cy="59803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kern="1200">
                <a:solidFill>
                  <a:schemeClr val="tx1"/>
                </a:solidFill>
                <a:latin typeface="+mj-lt"/>
                <a:ea typeface="+mj-ea"/>
                <a:cs typeface="+mj-cs"/>
                <a:hlinkClick r:id="rId2"/>
              </a:rPr>
              <a:t>HO-dokumenter (Teams)</a:t>
            </a:r>
            <a:endParaRPr lang="en-US" sz="36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E395AE0-8789-FAD6-A987-32E65C1851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"/>
            <a:ext cx="12192000" cy="4390253"/>
          </a:xfrm>
          <a:prstGeom prst="rect">
            <a:avLst/>
          </a:prstGeom>
          <a:solidFill>
            <a:schemeClr val="bg1">
              <a:lumMod val="95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E1809884-7B20-D69E-732F-8606EFC6A3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65141" y="554383"/>
            <a:ext cx="10488660" cy="3277706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667AA61-5C27-F30F-D229-06CBE5709F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65141" y="4811517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59069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84</Words>
  <Application>Microsoft Office PowerPoint</Application>
  <PresentationFormat>Widescreen</PresentationFormat>
  <Paragraphs>15</Paragraphs>
  <Slides>8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8</vt:i4>
      </vt:variant>
    </vt:vector>
  </HeadingPairs>
  <TitlesOfParts>
    <vt:vector size="12" baseType="lpstr">
      <vt:lpstr>Aptos</vt:lpstr>
      <vt:lpstr>Aptos Display</vt:lpstr>
      <vt:lpstr>Arial</vt:lpstr>
      <vt:lpstr>Office-tema</vt:lpstr>
      <vt:lpstr>HO opstart  – 1n</vt:lpstr>
      <vt:lpstr>Plan for modulet</vt:lpstr>
      <vt:lpstr>Fordeling af opgaver</vt:lpstr>
      <vt:lpstr>PowerPoint-præsentation</vt:lpstr>
      <vt:lpstr>Opgavens opbygning HO.docx </vt:lpstr>
      <vt:lpstr>Henvisninger</vt:lpstr>
      <vt:lpstr>Hjælp til kildearbejde</vt:lpstr>
      <vt:lpstr>HO-dokumenter (Teams)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Christoffer Østergaard Carstens</dc:creator>
  <cp:lastModifiedBy>Christoffer Østergaard Carstens</cp:lastModifiedBy>
  <cp:revision>1</cp:revision>
  <dcterms:created xsi:type="dcterms:W3CDTF">2025-02-18T13:25:39Z</dcterms:created>
  <dcterms:modified xsi:type="dcterms:W3CDTF">2025-02-18T13:36:52Z</dcterms:modified>
</cp:coreProperties>
</file>