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4"/>
  </p:sldMasterIdLst>
  <p:notesMasterIdLst>
    <p:notesMasterId r:id="rId33"/>
  </p:notesMasterIdLst>
  <p:sldIdLst>
    <p:sldId id="297" r:id="rId5"/>
    <p:sldId id="304" r:id="rId6"/>
    <p:sldId id="305" r:id="rId7"/>
    <p:sldId id="316" r:id="rId8"/>
    <p:sldId id="317" r:id="rId9"/>
    <p:sldId id="318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27" r:id="rId21"/>
    <p:sldId id="319" r:id="rId22"/>
    <p:sldId id="320" r:id="rId23"/>
    <p:sldId id="321" r:id="rId24"/>
    <p:sldId id="322" r:id="rId25"/>
    <p:sldId id="323" r:id="rId26"/>
    <p:sldId id="324" r:id="rId27"/>
    <p:sldId id="329" r:id="rId28"/>
    <p:sldId id="325" r:id="rId29"/>
    <p:sldId id="326" r:id="rId30"/>
    <p:sldId id="328" r:id="rId31"/>
    <p:sldId id="303" r:id="rId3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EF1FC9-9DDC-406E-9F88-301F827044CB}" v="1" dt="2025-05-17T09:01:06.9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6" autoAdjust="0"/>
    <p:restoredTop sz="77598" autoAdjust="0"/>
  </p:normalViewPr>
  <p:slideViewPr>
    <p:cSldViewPr snapToGrid="0" snapToObjects="1">
      <p:cViewPr varScale="1">
        <p:scale>
          <a:sx n="57" d="100"/>
          <a:sy n="57" d="100"/>
        </p:scale>
        <p:origin x="10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02EF1FC9-9DDC-406E-9F88-301F827044CB}"/>
    <pc:docChg chg="undo custSel addSld delSld modSld">
      <pc:chgData name="Christoffer Østergaard Carstens" userId="5d542c86-40b2-4e4f-ab37-dc2fab4fc46a" providerId="ADAL" clId="{02EF1FC9-9DDC-406E-9F88-301F827044CB}" dt="2025-05-17T09:12:26.300" v="1947" actId="27636"/>
      <pc:docMkLst>
        <pc:docMk/>
      </pc:docMkLst>
      <pc:sldChg chg="del">
        <pc:chgData name="Christoffer Østergaard Carstens" userId="5d542c86-40b2-4e4f-ab37-dc2fab4fc46a" providerId="ADAL" clId="{02EF1FC9-9DDC-406E-9F88-301F827044CB}" dt="2025-05-17T09:01:22.410" v="1935" actId="47"/>
        <pc:sldMkLst>
          <pc:docMk/>
          <pc:sldMk cId="3748544366" sldId="302"/>
        </pc:sldMkLst>
      </pc:sldChg>
      <pc:sldChg chg="modSp mod">
        <pc:chgData name="Christoffer Østergaard Carstens" userId="5d542c86-40b2-4e4f-ab37-dc2fab4fc46a" providerId="ADAL" clId="{02EF1FC9-9DDC-406E-9F88-301F827044CB}" dt="2025-05-17T09:04:11.502" v="1943" actId="20577"/>
        <pc:sldMkLst>
          <pc:docMk/>
          <pc:sldMk cId="1661645105" sldId="303"/>
        </pc:sldMkLst>
        <pc:spChg chg="mod">
          <ac:chgData name="Christoffer Østergaard Carstens" userId="5d542c86-40b2-4e4f-ab37-dc2fab4fc46a" providerId="ADAL" clId="{02EF1FC9-9DDC-406E-9F88-301F827044CB}" dt="2025-05-17T09:04:09.643" v="1942"/>
          <ac:spMkLst>
            <pc:docMk/>
            <pc:sldMk cId="1661645105" sldId="303"/>
            <ac:spMk id="2" creationId="{93CD1BB0-6AF8-A79D-1A6A-009A64B1B81B}"/>
          </ac:spMkLst>
        </pc:spChg>
        <pc:spChg chg="mod">
          <ac:chgData name="Christoffer Østergaard Carstens" userId="5d542c86-40b2-4e4f-ab37-dc2fab4fc46a" providerId="ADAL" clId="{02EF1FC9-9DDC-406E-9F88-301F827044CB}" dt="2025-05-17T09:04:11.502" v="1943" actId="20577"/>
          <ac:spMkLst>
            <pc:docMk/>
            <pc:sldMk cId="1661645105" sldId="303"/>
            <ac:spMk id="3" creationId="{766DA0EA-05E6-58CE-2180-2120BD5461EF}"/>
          </ac:spMkLst>
        </pc:spChg>
      </pc:sldChg>
      <pc:sldChg chg="modSp mod">
        <pc:chgData name="Christoffer Østergaard Carstens" userId="5d542c86-40b2-4e4f-ab37-dc2fab4fc46a" providerId="ADAL" clId="{02EF1FC9-9DDC-406E-9F88-301F827044CB}" dt="2025-05-17T08:37:15.009" v="0" actId="313"/>
        <pc:sldMkLst>
          <pc:docMk/>
          <pc:sldMk cId="1509231320" sldId="315"/>
        </pc:sldMkLst>
        <pc:spChg chg="mod">
          <ac:chgData name="Christoffer Østergaard Carstens" userId="5d542c86-40b2-4e4f-ab37-dc2fab4fc46a" providerId="ADAL" clId="{02EF1FC9-9DDC-406E-9F88-301F827044CB}" dt="2025-05-17T08:37:15.009" v="0" actId="313"/>
          <ac:spMkLst>
            <pc:docMk/>
            <pc:sldMk cId="1509231320" sldId="315"/>
            <ac:spMk id="2" creationId="{59150F31-F7D0-70B2-E65A-3A1021E0DCCE}"/>
          </ac:spMkLst>
        </pc:spChg>
      </pc:sldChg>
      <pc:sldChg chg="modSp new mod">
        <pc:chgData name="Christoffer Østergaard Carstens" userId="5d542c86-40b2-4e4f-ab37-dc2fab4fc46a" providerId="ADAL" clId="{02EF1FC9-9DDC-406E-9F88-301F827044CB}" dt="2025-05-17T08:41:04.201" v="71" actId="5793"/>
        <pc:sldMkLst>
          <pc:docMk/>
          <pc:sldMk cId="370521645" sldId="319"/>
        </pc:sldMkLst>
        <pc:spChg chg="mod">
          <ac:chgData name="Christoffer Østergaard Carstens" userId="5d542c86-40b2-4e4f-ab37-dc2fab4fc46a" providerId="ADAL" clId="{02EF1FC9-9DDC-406E-9F88-301F827044CB}" dt="2025-05-17T08:40:14.199" v="44" actId="20577"/>
          <ac:spMkLst>
            <pc:docMk/>
            <pc:sldMk cId="370521645" sldId="319"/>
            <ac:spMk id="2" creationId="{C2E5A709-06CB-8280-0285-79A06DDC0AC1}"/>
          </ac:spMkLst>
        </pc:spChg>
        <pc:spChg chg="mod">
          <ac:chgData name="Christoffer Østergaard Carstens" userId="5d542c86-40b2-4e4f-ab37-dc2fab4fc46a" providerId="ADAL" clId="{02EF1FC9-9DDC-406E-9F88-301F827044CB}" dt="2025-05-17T08:41:04.201" v="71" actId="5793"/>
          <ac:spMkLst>
            <pc:docMk/>
            <pc:sldMk cId="370521645" sldId="319"/>
            <ac:spMk id="3" creationId="{A1F86764-0789-117B-661E-B17643DE0281}"/>
          </ac:spMkLst>
        </pc:spChg>
      </pc:sldChg>
      <pc:sldChg chg="modSp new mod">
        <pc:chgData name="Christoffer Østergaard Carstens" userId="5d542c86-40b2-4e4f-ab37-dc2fab4fc46a" providerId="ADAL" clId="{02EF1FC9-9DDC-406E-9F88-301F827044CB}" dt="2025-05-17T08:43:05.356" v="253" actId="113"/>
        <pc:sldMkLst>
          <pc:docMk/>
          <pc:sldMk cId="885195197" sldId="320"/>
        </pc:sldMkLst>
        <pc:spChg chg="mod">
          <ac:chgData name="Christoffer Østergaard Carstens" userId="5d542c86-40b2-4e4f-ab37-dc2fab4fc46a" providerId="ADAL" clId="{02EF1FC9-9DDC-406E-9F88-301F827044CB}" dt="2025-05-17T08:41:20.921" v="102" actId="20577"/>
          <ac:spMkLst>
            <pc:docMk/>
            <pc:sldMk cId="885195197" sldId="320"/>
            <ac:spMk id="2" creationId="{99F89375-B293-D807-E251-B00FADE473B7}"/>
          </ac:spMkLst>
        </pc:spChg>
        <pc:spChg chg="mod">
          <ac:chgData name="Christoffer Østergaard Carstens" userId="5d542c86-40b2-4e4f-ab37-dc2fab4fc46a" providerId="ADAL" clId="{02EF1FC9-9DDC-406E-9F88-301F827044CB}" dt="2025-05-17T08:43:05.356" v="253" actId="113"/>
          <ac:spMkLst>
            <pc:docMk/>
            <pc:sldMk cId="885195197" sldId="320"/>
            <ac:spMk id="3" creationId="{A76F905D-054A-69E4-539A-72BA214BDCEF}"/>
          </ac:spMkLst>
        </pc:spChg>
      </pc:sldChg>
      <pc:sldChg chg="modSp new mod">
        <pc:chgData name="Christoffer Østergaard Carstens" userId="5d542c86-40b2-4e4f-ab37-dc2fab4fc46a" providerId="ADAL" clId="{02EF1FC9-9DDC-406E-9F88-301F827044CB}" dt="2025-05-17T08:47:22.184" v="365" actId="20577"/>
        <pc:sldMkLst>
          <pc:docMk/>
          <pc:sldMk cId="2309642151" sldId="321"/>
        </pc:sldMkLst>
        <pc:spChg chg="mod">
          <ac:chgData name="Christoffer Østergaard Carstens" userId="5d542c86-40b2-4e4f-ab37-dc2fab4fc46a" providerId="ADAL" clId="{02EF1FC9-9DDC-406E-9F88-301F827044CB}" dt="2025-05-17T08:47:22.184" v="365" actId="20577"/>
          <ac:spMkLst>
            <pc:docMk/>
            <pc:sldMk cId="2309642151" sldId="321"/>
            <ac:spMk id="2" creationId="{312CFBCC-1B1B-DEBE-A4F7-6EF7E6BA59D3}"/>
          </ac:spMkLst>
        </pc:spChg>
        <pc:spChg chg="mod">
          <ac:chgData name="Christoffer Østergaard Carstens" userId="5d542c86-40b2-4e4f-ab37-dc2fab4fc46a" providerId="ADAL" clId="{02EF1FC9-9DDC-406E-9F88-301F827044CB}" dt="2025-05-17T08:46:52.818" v="355" actId="20577"/>
          <ac:spMkLst>
            <pc:docMk/>
            <pc:sldMk cId="2309642151" sldId="321"/>
            <ac:spMk id="3" creationId="{83732A27-631E-7313-26E9-87D9884BC6B3}"/>
          </ac:spMkLst>
        </pc:spChg>
      </pc:sldChg>
      <pc:sldChg chg="modSp new mod">
        <pc:chgData name="Christoffer Østergaard Carstens" userId="5d542c86-40b2-4e4f-ab37-dc2fab4fc46a" providerId="ADAL" clId="{02EF1FC9-9DDC-406E-9F88-301F827044CB}" dt="2025-05-17T08:48:36.553" v="451" actId="20577"/>
        <pc:sldMkLst>
          <pc:docMk/>
          <pc:sldMk cId="1604029441" sldId="322"/>
        </pc:sldMkLst>
        <pc:spChg chg="mod">
          <ac:chgData name="Christoffer Østergaard Carstens" userId="5d542c86-40b2-4e4f-ab37-dc2fab4fc46a" providerId="ADAL" clId="{02EF1FC9-9DDC-406E-9F88-301F827044CB}" dt="2025-05-17T08:47:38.103" v="425" actId="20577"/>
          <ac:spMkLst>
            <pc:docMk/>
            <pc:sldMk cId="1604029441" sldId="322"/>
            <ac:spMk id="2" creationId="{02D502F4-4B77-4A15-567F-A635EFD9875A}"/>
          </ac:spMkLst>
        </pc:spChg>
        <pc:spChg chg="mod">
          <ac:chgData name="Christoffer Østergaard Carstens" userId="5d542c86-40b2-4e4f-ab37-dc2fab4fc46a" providerId="ADAL" clId="{02EF1FC9-9DDC-406E-9F88-301F827044CB}" dt="2025-05-17T08:48:36.553" v="451" actId="20577"/>
          <ac:spMkLst>
            <pc:docMk/>
            <pc:sldMk cId="1604029441" sldId="322"/>
            <ac:spMk id="3" creationId="{8E941AF1-2AF0-EBFF-1330-37195E4646E2}"/>
          </ac:spMkLst>
        </pc:spChg>
      </pc:sldChg>
      <pc:sldChg chg="modSp new mod">
        <pc:chgData name="Christoffer Østergaard Carstens" userId="5d542c86-40b2-4e4f-ab37-dc2fab4fc46a" providerId="ADAL" clId="{02EF1FC9-9DDC-406E-9F88-301F827044CB}" dt="2025-05-17T08:50:10.054" v="502" actId="27636"/>
        <pc:sldMkLst>
          <pc:docMk/>
          <pc:sldMk cId="4008918098" sldId="323"/>
        </pc:sldMkLst>
        <pc:spChg chg="mod">
          <ac:chgData name="Christoffer Østergaard Carstens" userId="5d542c86-40b2-4e4f-ab37-dc2fab4fc46a" providerId="ADAL" clId="{02EF1FC9-9DDC-406E-9F88-301F827044CB}" dt="2025-05-17T08:49:11.600" v="485" actId="20577"/>
          <ac:spMkLst>
            <pc:docMk/>
            <pc:sldMk cId="4008918098" sldId="323"/>
            <ac:spMk id="2" creationId="{F9860E56-85C9-878E-D5F0-B8F5B45ED5CC}"/>
          </ac:spMkLst>
        </pc:spChg>
        <pc:spChg chg="mod">
          <ac:chgData name="Christoffer Østergaard Carstens" userId="5d542c86-40b2-4e4f-ab37-dc2fab4fc46a" providerId="ADAL" clId="{02EF1FC9-9DDC-406E-9F88-301F827044CB}" dt="2025-05-17T08:50:10.054" v="502" actId="27636"/>
          <ac:spMkLst>
            <pc:docMk/>
            <pc:sldMk cId="4008918098" sldId="323"/>
            <ac:spMk id="3" creationId="{09A1A1B2-49C5-C189-906C-111A56E78C42}"/>
          </ac:spMkLst>
        </pc:spChg>
      </pc:sldChg>
      <pc:sldChg chg="modSp new mod">
        <pc:chgData name="Christoffer Østergaard Carstens" userId="5d542c86-40b2-4e4f-ab37-dc2fab4fc46a" providerId="ADAL" clId="{02EF1FC9-9DDC-406E-9F88-301F827044CB}" dt="2025-05-17T08:52:07.587" v="554" actId="27636"/>
        <pc:sldMkLst>
          <pc:docMk/>
          <pc:sldMk cId="2882123395" sldId="324"/>
        </pc:sldMkLst>
        <pc:spChg chg="mod">
          <ac:chgData name="Christoffer Østergaard Carstens" userId="5d542c86-40b2-4e4f-ab37-dc2fab4fc46a" providerId="ADAL" clId="{02EF1FC9-9DDC-406E-9F88-301F827044CB}" dt="2025-05-17T08:50:49.881" v="524" actId="20577"/>
          <ac:spMkLst>
            <pc:docMk/>
            <pc:sldMk cId="2882123395" sldId="324"/>
            <ac:spMk id="2" creationId="{8CAEE7F9-A523-22B3-8197-BCCC278D4FD6}"/>
          </ac:spMkLst>
        </pc:spChg>
        <pc:spChg chg="mod">
          <ac:chgData name="Christoffer Østergaard Carstens" userId="5d542c86-40b2-4e4f-ab37-dc2fab4fc46a" providerId="ADAL" clId="{02EF1FC9-9DDC-406E-9F88-301F827044CB}" dt="2025-05-17T08:52:07.587" v="554" actId="27636"/>
          <ac:spMkLst>
            <pc:docMk/>
            <pc:sldMk cId="2882123395" sldId="324"/>
            <ac:spMk id="3" creationId="{886EF276-51FC-1771-50CA-D9D692EFD5B4}"/>
          </ac:spMkLst>
        </pc:spChg>
      </pc:sldChg>
      <pc:sldChg chg="modSp new mod">
        <pc:chgData name="Christoffer Østergaard Carstens" userId="5d542c86-40b2-4e4f-ab37-dc2fab4fc46a" providerId="ADAL" clId="{02EF1FC9-9DDC-406E-9F88-301F827044CB}" dt="2025-05-17T08:58:18.558" v="1404" actId="27636"/>
        <pc:sldMkLst>
          <pc:docMk/>
          <pc:sldMk cId="3768361297" sldId="325"/>
        </pc:sldMkLst>
        <pc:spChg chg="mod">
          <ac:chgData name="Christoffer Østergaard Carstens" userId="5d542c86-40b2-4e4f-ab37-dc2fab4fc46a" providerId="ADAL" clId="{02EF1FC9-9DDC-406E-9F88-301F827044CB}" dt="2025-05-17T08:52:28.377" v="594" actId="20577"/>
          <ac:spMkLst>
            <pc:docMk/>
            <pc:sldMk cId="3768361297" sldId="325"/>
            <ac:spMk id="2" creationId="{D75A6F14-19D4-B3BB-21E6-EC50AD5D068C}"/>
          </ac:spMkLst>
        </pc:spChg>
        <pc:spChg chg="mod">
          <ac:chgData name="Christoffer Østergaard Carstens" userId="5d542c86-40b2-4e4f-ab37-dc2fab4fc46a" providerId="ADAL" clId="{02EF1FC9-9DDC-406E-9F88-301F827044CB}" dt="2025-05-17T08:58:18.558" v="1404" actId="27636"/>
          <ac:spMkLst>
            <pc:docMk/>
            <pc:sldMk cId="3768361297" sldId="325"/>
            <ac:spMk id="3" creationId="{9CC3C142-3527-BACC-E80A-3DA5149995E9}"/>
          </ac:spMkLst>
        </pc:spChg>
      </pc:sldChg>
      <pc:sldChg chg="modSp new mod">
        <pc:chgData name="Christoffer Østergaard Carstens" userId="5d542c86-40b2-4e4f-ab37-dc2fab4fc46a" providerId="ADAL" clId="{02EF1FC9-9DDC-406E-9F88-301F827044CB}" dt="2025-05-17T09:00:51.767" v="1933" actId="20577"/>
        <pc:sldMkLst>
          <pc:docMk/>
          <pc:sldMk cId="117485840" sldId="326"/>
        </pc:sldMkLst>
        <pc:spChg chg="mod">
          <ac:chgData name="Christoffer Østergaard Carstens" userId="5d542c86-40b2-4e4f-ab37-dc2fab4fc46a" providerId="ADAL" clId="{02EF1FC9-9DDC-406E-9F88-301F827044CB}" dt="2025-05-17T08:58:31.448" v="1437" actId="20577"/>
          <ac:spMkLst>
            <pc:docMk/>
            <pc:sldMk cId="117485840" sldId="326"/>
            <ac:spMk id="2" creationId="{22CA3682-07FA-F932-2B64-7D78219086CB}"/>
          </ac:spMkLst>
        </pc:spChg>
        <pc:spChg chg="mod">
          <ac:chgData name="Christoffer Østergaard Carstens" userId="5d542c86-40b2-4e4f-ab37-dc2fab4fc46a" providerId="ADAL" clId="{02EF1FC9-9DDC-406E-9F88-301F827044CB}" dt="2025-05-17T09:00:51.767" v="1933" actId="20577"/>
          <ac:spMkLst>
            <pc:docMk/>
            <pc:sldMk cId="117485840" sldId="326"/>
            <ac:spMk id="3" creationId="{D14733AD-4C3C-96C7-762A-EAD694EC2280}"/>
          </ac:spMkLst>
        </pc:spChg>
      </pc:sldChg>
      <pc:sldChg chg="add">
        <pc:chgData name="Christoffer Østergaard Carstens" userId="5d542c86-40b2-4e4f-ab37-dc2fab4fc46a" providerId="ADAL" clId="{02EF1FC9-9DDC-406E-9F88-301F827044CB}" dt="2025-05-17T09:01:06.984" v="1934"/>
        <pc:sldMkLst>
          <pc:docMk/>
          <pc:sldMk cId="2464752670" sldId="327"/>
        </pc:sldMkLst>
      </pc:sldChg>
      <pc:sldChg chg="addSp modSp new mod setBg">
        <pc:chgData name="Christoffer Østergaard Carstens" userId="5d542c86-40b2-4e4f-ab37-dc2fab4fc46a" providerId="ADAL" clId="{02EF1FC9-9DDC-406E-9F88-301F827044CB}" dt="2025-05-17T09:02:49.139" v="1940" actId="26606"/>
        <pc:sldMkLst>
          <pc:docMk/>
          <pc:sldMk cId="712191983" sldId="328"/>
        </pc:sldMkLst>
        <pc:spChg chg="mod">
          <ac:chgData name="Christoffer Østergaard Carstens" userId="5d542c86-40b2-4e4f-ab37-dc2fab4fc46a" providerId="ADAL" clId="{02EF1FC9-9DDC-406E-9F88-301F827044CB}" dt="2025-05-17T09:02:49.139" v="1940" actId="26606"/>
          <ac:spMkLst>
            <pc:docMk/>
            <pc:sldMk cId="712191983" sldId="328"/>
            <ac:spMk id="2" creationId="{D1224A7B-691B-4FFA-39E0-A40EC37390BB}"/>
          </ac:spMkLst>
        </pc:spChg>
        <pc:spChg chg="mod">
          <ac:chgData name="Christoffer Østergaard Carstens" userId="5d542c86-40b2-4e4f-ab37-dc2fab4fc46a" providerId="ADAL" clId="{02EF1FC9-9DDC-406E-9F88-301F827044CB}" dt="2025-05-17T09:02:49.139" v="1940" actId="26606"/>
          <ac:spMkLst>
            <pc:docMk/>
            <pc:sldMk cId="712191983" sldId="328"/>
            <ac:spMk id="3" creationId="{2FD0C795-5983-BE80-FF18-AD273CFB6B0C}"/>
          </ac:spMkLst>
        </pc:spChg>
        <pc:spChg chg="add">
          <ac:chgData name="Christoffer Østergaard Carstens" userId="5d542c86-40b2-4e4f-ab37-dc2fab4fc46a" providerId="ADAL" clId="{02EF1FC9-9DDC-406E-9F88-301F827044CB}" dt="2025-05-17T09:02:49.139" v="1940" actId="26606"/>
          <ac:spMkLst>
            <pc:docMk/>
            <pc:sldMk cId="712191983" sldId="328"/>
            <ac:spMk id="10" creationId="{2B97F24A-32CE-4C1C-A50D-3016B394DCFB}"/>
          </ac:spMkLst>
        </pc:spChg>
        <pc:spChg chg="add">
          <ac:chgData name="Christoffer Østergaard Carstens" userId="5d542c86-40b2-4e4f-ab37-dc2fab4fc46a" providerId="ADAL" clId="{02EF1FC9-9DDC-406E-9F88-301F827044CB}" dt="2025-05-17T09:02:49.139" v="1940" actId="26606"/>
          <ac:spMkLst>
            <pc:docMk/>
            <pc:sldMk cId="712191983" sldId="328"/>
            <ac:spMk id="12" creationId="{CD8B4F24-440B-49E9-B85D-733523DC064B}"/>
          </ac:spMkLst>
        </pc:spChg>
        <pc:picChg chg="add mod">
          <ac:chgData name="Christoffer Østergaard Carstens" userId="5d542c86-40b2-4e4f-ab37-dc2fab4fc46a" providerId="ADAL" clId="{02EF1FC9-9DDC-406E-9F88-301F827044CB}" dt="2025-05-17T09:02:49.139" v="1940" actId="26606"/>
          <ac:picMkLst>
            <pc:docMk/>
            <pc:sldMk cId="712191983" sldId="328"/>
            <ac:picMk id="5" creationId="{6B98C278-FF88-6FE3-6507-0A2EBF1A118A}"/>
          </ac:picMkLst>
        </pc:picChg>
      </pc:sldChg>
      <pc:sldChg chg="modSp new mod">
        <pc:chgData name="Christoffer Østergaard Carstens" userId="5d542c86-40b2-4e4f-ab37-dc2fab4fc46a" providerId="ADAL" clId="{02EF1FC9-9DDC-406E-9F88-301F827044CB}" dt="2025-05-17T09:12:26.300" v="1947" actId="27636"/>
        <pc:sldMkLst>
          <pc:docMk/>
          <pc:sldMk cId="3316768830" sldId="329"/>
        </pc:sldMkLst>
        <pc:spChg chg="mod">
          <ac:chgData name="Christoffer Østergaard Carstens" userId="5d542c86-40b2-4e4f-ab37-dc2fab4fc46a" providerId="ADAL" clId="{02EF1FC9-9DDC-406E-9F88-301F827044CB}" dt="2025-05-17T09:12:26.300" v="1947" actId="27636"/>
          <ac:spMkLst>
            <pc:docMk/>
            <pc:sldMk cId="3316768830" sldId="329"/>
            <ac:spMk id="2" creationId="{C330281C-4A48-E2AE-3593-86240DD4FC5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17-05-2025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76201-85D9-73A1-3BDE-7B437F05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32BD9B-7FD7-33E5-22FB-600AB3026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ED6AE9-C9CA-3FF0-2777-1A0E95C1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0B609-1F79-841E-A84C-E9E51978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70906E-1AE9-7AC9-B467-32B91BBE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F3D81-6866-21BB-1D92-5875D886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B55410-B8C2-0273-9D4F-F693A35AD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B4A9EC-CC2A-C2A0-734C-2077006C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10CEA0-F3D4-8F03-C985-466EB823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88328B-FEB2-B143-0BF2-41AE68D3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27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6DADD-C965-E86E-8929-EE60740B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EBB70F-F964-B888-187F-F2D07371A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AEC32-B3BC-F060-5408-05895424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65AD91-B32C-E070-8D37-BD908BDA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011025-D70C-E8A0-170B-93DBA793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9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9DD15-D064-E327-4E54-F8C49FAC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5104E9-5044-7D1F-9EAC-DD5151B8D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53BD2A-173D-E9B9-AFF2-93F6F1D7B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D58F1-4723-B58C-B9A2-319D7457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9D73BF-FDEE-C353-B7DA-306423FA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FB87FAD-FB67-60FA-A54C-E9FDF38B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B44C-DDC8-AF25-4E17-91514AE3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541141-94A6-D853-A110-310D818F2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5743DA-3E30-1DF8-E253-1DD196EF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FBA8085-B52E-8C7C-D8FF-258B4321A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99AEE12-EE99-1E94-D514-2E54C5FC0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C6EE1AF-BA61-E6DA-31A0-99881BA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CFF8687-B347-D2EF-4E8D-2FBE763C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177E26C-0D52-0461-9EAB-BDB45BAB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EA65-A838-4959-CAA2-98366997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703643-4366-D838-55DA-89502738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EE8891-1461-C367-8A76-D8EA062E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D68946-BD02-B7BD-17F7-5A321A82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5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E566260-2624-4089-E9A3-4F814F59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EE9C5B5-690F-195A-5DF3-E2B08D95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E565E5-3B36-6497-3F4C-6878D348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75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E5570-49FA-93A5-970E-979FE6D3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F81726-3B7E-EE78-9A40-CD9B4315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0BAACC-7684-9EC0-3A4A-56EE67D9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4AD6F4-E683-5A4C-18F6-67D40F5A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DDDAC0-95CE-36AB-967A-9A7BC4CF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B81799-277C-078C-7857-859DA41B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98651-405B-73AC-684C-30485CC7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A5475A-2D2C-494B-A395-16475029E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45EDFBC-F8F7-700E-F293-C6CF65C82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CE7E85-EB46-1616-A38D-BD09BED8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B3906D-58D4-B369-75D1-64B5E863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AA6394-6527-0A64-D8CB-788315C9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206CD-57E0-035A-E283-CD7DC33B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BC77CD-FBA2-3C15-3DB3-78224D23A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9B48A2-D6E0-BE22-4F81-2F3D68CF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24DDF6-C6B6-DCB7-510B-A2C54128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7222A0-E87E-CF68-2F5A-1F9E4BFC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F677180-633F-45BF-18D0-2D22606DF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05C46A-492A-6A8A-198C-AECEB9C9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39B07F-E5EB-31AA-0750-E421B642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43D54-B630-2E58-871E-EE48367F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7713A5-8871-3A5B-B8B4-906AD0CC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0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805A77C-8B72-5545-2220-B2B67A88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6E28BC-E072-C7CC-BCBD-4CDC57C73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87909-032F-0138-375A-B717356C2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7EEE3C-60EB-A86B-14FA-28A4612A6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C26662-B3CF-EF4A-79CC-49B163F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3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A8-KEnfWbQ&amp;t=53s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watch?v=dQtmBZ1k1Ww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historieportalen.systime.dk/?id=1806#c516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7E05D-5D2B-2FFA-8486-5E8D624EF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Modul 9: Med og uden FN-, Irak, Kosovo og Afghanistan 1998-2002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5A4765A-2E2E-A14E-D5D1-59FCA910E6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7050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BA8A9-8155-B68A-1B4A-887927977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Hint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597260-7051-B8E2-0711-54C741790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skal finde sammen tre og tre	</a:t>
            </a:r>
          </a:p>
          <a:p>
            <a:r>
              <a:rPr lang="da-DK" dirty="0"/>
              <a:t>To skal forsøge at forklare begrebet, begivenheden, personen mm. Uden eksplicit at nævne det.</a:t>
            </a:r>
          </a:p>
          <a:p>
            <a:r>
              <a:rPr lang="da-DK" dirty="0"/>
              <a:t>En skal gætte</a:t>
            </a:r>
          </a:p>
        </p:txBody>
      </p:sp>
    </p:spTree>
    <p:extLst>
      <p:ext uri="{BB962C8B-B14F-4D97-AF65-F5344CB8AC3E}">
        <p14:creationId xmlns:p14="http://schemas.microsoft.com/office/powerpoint/2010/main" val="4137138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A12DF1-6A6A-FE6E-0D45-356994FB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kolde krig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0FB462-9A7E-16F0-4FFF-D6CB810A4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878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CB917E-0699-5CD8-1645-E3E7B2C3B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NATO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B9D3EE-9177-14E4-372D-EDC799C29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9111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2FFDB6-C930-D4A1-2D86-44EED1B40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3B36ED-069C-4A6A-1F76-3D46BE2E6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436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F8DF87-7047-6FF4-CE46-474CFC0C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Folkedrab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52932C-2906-9E48-DC90-9E0DD0118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650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9D9335-DE64-DD6F-95CB-91581B067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Småstat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FFE80D-99D0-A890-54C7-F6E97256D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522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FCD62-680D-FE8C-739F-B55D1918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Marshallplanen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97FE91-F88F-C04C-6191-A704FB325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5829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877E97-82EC-1BC0-BB58-7ACCCF540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EU-forbehold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C7EE26-176C-398A-0611-868B41419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451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AAE2EE-3BF8-79D1-7AB1-52CEC4FDE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Atomvåben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863B40-6EE5-C0DE-70D6-63143EEAE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0466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CFC237-22F6-3C54-5AF3-662FE8C85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Sikkerhedspolitik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95CCC9-740F-7067-937C-EB40D25B2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7885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00940-5A92-0099-F16F-F003D84B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Militær aktivisme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3619C5-C48F-BD79-04F0-FD6A1D350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2732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E158D-0727-206E-DCFF-0D605BABE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Tilpasningspolitik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235B8E-E656-5442-A91F-84C51CC1A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0504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0D6E8-BD4B-2636-9040-6986FC05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Neutralitetspolitik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71FFCA-3521-F9BF-BDB0-84E727A28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570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7C3E57-0476-3071-D9B2-CE42DBE01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Fodnotepolitikken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9EBDFD-D631-DD44-3150-8143B5319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1811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50F31-F7D0-70B2-E65A-3A1021E0D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Poul Schlüter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89D47A-9F99-A026-8162-1453631B9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9231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7E05D-5D2B-2FFA-8486-5E8D624EF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Modul 9: Med og uden FN-, Irak, Kosovo og Afghanistan 1998-2002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5A4765A-2E2E-A14E-D5D1-59FCA910E6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64752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E5A709-06CB-8280-0285-79A06DDC0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FN’s sikkerhedsråd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F86764-0789-117B-661E-B17643DE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95" y="1594624"/>
            <a:ext cx="10941205" cy="4582339"/>
          </a:xfrm>
        </p:spPr>
        <p:txBody>
          <a:bodyPr/>
          <a:lstStyle/>
          <a:p>
            <a:r>
              <a:rPr lang="da-DK" dirty="0"/>
              <a:t>Hovedansvar: At sikre International fred og orden</a:t>
            </a:r>
          </a:p>
          <a:p>
            <a:r>
              <a:rPr lang="da-DK" dirty="0"/>
              <a:t>Indkaldelse: FN's generalsekretær eller ethvert medlemsland</a:t>
            </a:r>
          </a:p>
          <a:p>
            <a:r>
              <a:rPr lang="da-DK" dirty="0"/>
              <a:t>Forpligtelse: Alle medlemslande skal efterleve beslutninger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err="1"/>
              <a:t>FN-Pagten</a:t>
            </a:r>
            <a:r>
              <a:rPr lang="da-DK" dirty="0"/>
              <a:t> 1945: Grundlag for kompetence</a:t>
            </a:r>
          </a:p>
          <a:p>
            <a:r>
              <a:rPr lang="da-DK" dirty="0"/>
              <a:t>Ansvar:</a:t>
            </a:r>
          </a:p>
          <a:p>
            <a:pPr lvl="1"/>
            <a:r>
              <a:rPr lang="da-DK" dirty="0"/>
              <a:t>Fredsbevarende operationer</a:t>
            </a:r>
          </a:p>
          <a:p>
            <a:pPr lvl="1"/>
            <a:r>
              <a:rPr lang="da-DK" dirty="0"/>
              <a:t>Internationale sanktioner</a:t>
            </a:r>
          </a:p>
          <a:p>
            <a:pPr lvl="1"/>
            <a:r>
              <a:rPr lang="da-DK" dirty="0"/>
              <a:t>Militær magt mod fredsbrydere</a:t>
            </a:r>
          </a:p>
        </p:txBody>
      </p:sp>
    </p:spTree>
    <p:extLst>
      <p:ext uri="{BB962C8B-B14F-4D97-AF65-F5344CB8AC3E}">
        <p14:creationId xmlns:p14="http://schemas.microsoft.com/office/powerpoint/2010/main" val="370521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89375-B293-D807-E251-B00FADE47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Medlemslande i sikkerhedsrådet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6F905D-054A-69E4-539A-72BA214BD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620" y="1494263"/>
            <a:ext cx="10718180" cy="4682700"/>
          </a:xfrm>
        </p:spPr>
        <p:txBody>
          <a:bodyPr>
            <a:normAutofit/>
          </a:bodyPr>
          <a:lstStyle/>
          <a:p>
            <a:r>
              <a:rPr lang="da-DK" b="1" dirty="0"/>
              <a:t>Antal</a:t>
            </a:r>
            <a:r>
              <a:rPr lang="da-DK" dirty="0"/>
              <a:t>: 15 medlemslande</a:t>
            </a:r>
          </a:p>
          <a:p>
            <a:r>
              <a:rPr lang="da-DK" b="1" dirty="0"/>
              <a:t>Permanente medlemmer</a:t>
            </a:r>
            <a:r>
              <a:rPr lang="da-DK" dirty="0"/>
              <a:t>: USA, Rusland, Kina, Storbritannien, Frankrig</a:t>
            </a:r>
          </a:p>
          <a:p>
            <a:r>
              <a:rPr lang="da-DK" b="1" dirty="0"/>
              <a:t>Roterende medlemmer</a:t>
            </a:r>
            <a:r>
              <a:rPr lang="da-DK" dirty="0"/>
              <a:t>: 10 lande, valgt for 2 år</a:t>
            </a:r>
          </a:p>
          <a:p>
            <a:r>
              <a:rPr lang="da-DK" b="1" dirty="0"/>
              <a:t>Geografisk repræsentation</a:t>
            </a:r>
            <a:r>
              <a:rPr lang="da-DK" dirty="0"/>
              <a:t>: Ligelig fordeling</a:t>
            </a:r>
          </a:p>
          <a:p>
            <a:r>
              <a:rPr lang="da-DK" b="1" dirty="0"/>
              <a:t>Permanente medlemmer</a:t>
            </a:r>
            <a:r>
              <a:rPr lang="da-DK" dirty="0"/>
              <a:t>: Har vetoret</a:t>
            </a:r>
          </a:p>
          <a:p>
            <a:r>
              <a:rPr lang="da-DK" b="1" dirty="0"/>
              <a:t>Blokering</a:t>
            </a:r>
            <a:r>
              <a:rPr lang="da-DK" dirty="0"/>
              <a:t>: En vetostemme kan blokere beslutninger</a:t>
            </a:r>
          </a:p>
          <a:p>
            <a:r>
              <a:rPr lang="da-DK" b="1" dirty="0"/>
              <a:t>Historik</a:t>
            </a:r>
            <a:r>
              <a:rPr lang="da-DK" dirty="0"/>
              <a:t>: Hyppig brug af vetoret af USA og Rusland</a:t>
            </a:r>
          </a:p>
          <a:p>
            <a:r>
              <a:rPr lang="da-DK" b="1" dirty="0"/>
              <a:t>Krav</a:t>
            </a:r>
            <a:r>
              <a:rPr lang="da-DK" dirty="0"/>
              <a:t>: Mindst 9 stemmer for vigtige resolutioner</a:t>
            </a:r>
          </a:p>
          <a:p>
            <a:r>
              <a:rPr lang="da-DK" b="1" dirty="0"/>
              <a:t>DK i sikkerhedsrådet</a:t>
            </a:r>
            <a:r>
              <a:rPr lang="da-DK" dirty="0"/>
              <a:t>: 1953-54, 1967-68, 1985-86, 2005-06</a:t>
            </a:r>
          </a:p>
        </p:txBody>
      </p:sp>
    </p:spTree>
    <p:extLst>
      <p:ext uri="{BB962C8B-B14F-4D97-AF65-F5344CB8AC3E}">
        <p14:creationId xmlns:p14="http://schemas.microsoft.com/office/powerpoint/2010/main" val="885195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2CFBCC-1B1B-DEBE-A4F7-6EF7E6BA5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Udenom FN – I Irak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732A27-631E-7313-26E9-87D9884BC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445" y="1427356"/>
            <a:ext cx="10952356" cy="4749607"/>
          </a:xfrm>
        </p:spPr>
        <p:txBody>
          <a:bodyPr>
            <a:normAutofit/>
          </a:bodyPr>
          <a:lstStyle/>
          <a:p>
            <a:r>
              <a:rPr lang="da-DK" dirty="0"/>
              <a:t>Udenom FN forberedte en USA-anført koalition af vestlige lande i både februar 1998 og i december 1998 militære angreb på Irak med henvisning til, at landets diktator Saddam Hussein lagde hindringer i vejen for </a:t>
            </a:r>
            <a:r>
              <a:rPr lang="da-DK" dirty="0" err="1"/>
              <a:t>FNs</a:t>
            </a:r>
            <a:r>
              <a:rPr lang="da-DK" dirty="0"/>
              <a:t> fortsatte våbeninspektioner. </a:t>
            </a:r>
          </a:p>
          <a:p>
            <a:endParaRPr lang="da-DK" dirty="0"/>
          </a:p>
          <a:p>
            <a:r>
              <a:rPr lang="da-DK" dirty="0"/>
              <a:t>Ingen klart mandat fra </a:t>
            </a:r>
            <a:r>
              <a:rPr lang="da-DK" dirty="0" err="1"/>
              <a:t>FNs</a:t>
            </a:r>
            <a:r>
              <a:rPr lang="da-DK" dirty="0"/>
              <a:t> Sikkerhedsråd 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dirty="0"/>
              <a:t>den danske SR-regering stillede med militært materiel (et Hercules-transportfly) til rådighed i februar og støttede politisk-moralsk i december. </a:t>
            </a:r>
          </a:p>
          <a:p>
            <a:r>
              <a:rPr lang="da-DK" dirty="0"/>
              <a:t>I februar 1998 lykkedes det </a:t>
            </a:r>
            <a:r>
              <a:rPr lang="da-DK" dirty="0" err="1"/>
              <a:t>FNs</a:t>
            </a:r>
            <a:r>
              <a:rPr lang="da-DK" dirty="0"/>
              <a:t> generalsekretær Kofi Annan at afværge et vestligt angreb på Irak, men i december samme år gennemførtes en større USA-anført bombekampagne mod Irak, </a:t>
            </a:r>
          </a:p>
        </p:txBody>
      </p:sp>
    </p:spTree>
    <p:extLst>
      <p:ext uri="{BB962C8B-B14F-4D97-AF65-F5344CB8AC3E}">
        <p14:creationId xmlns:p14="http://schemas.microsoft.com/office/powerpoint/2010/main" val="2309642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502F4-4B77-4A15-567F-A635EFD98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NATO-luftkrig om Kosovo – humanitær intervention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941AF1-2AF0-EBFF-1330-37195E464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56" y="1690688"/>
            <a:ext cx="10840844" cy="4486275"/>
          </a:xfrm>
        </p:spPr>
        <p:txBody>
          <a:bodyPr/>
          <a:lstStyle/>
          <a:p>
            <a:r>
              <a:rPr lang="da-DK" dirty="0"/>
              <a:t>SR-regeringen stillede igen i efteråret 1998 og igen i begyndelsen af 1999 dansk militært materiel til rådighed for en amerikansk-britisk anført koalition af NATO-lande, som uden mandat fra </a:t>
            </a:r>
            <a:r>
              <a:rPr lang="da-DK" dirty="0" err="1"/>
              <a:t>FNs</a:t>
            </a:r>
            <a:r>
              <a:rPr lang="da-DK" dirty="0"/>
              <a:t> Sikkerhedsråd forberedte luftangreb på Eksjugoslavien, </a:t>
            </a:r>
          </a:p>
          <a:p>
            <a:pPr lvl="1"/>
            <a:r>
              <a:rPr lang="da-DK" dirty="0"/>
              <a:t>hvis ikke landets præsident Slobodan </a:t>
            </a:r>
            <a:r>
              <a:rPr lang="da-DK" dirty="0" err="1"/>
              <a:t>Milošević</a:t>
            </a:r>
            <a:r>
              <a:rPr lang="da-DK" dirty="0"/>
              <a:t> gav vidtgående indrømmelser og selvstyre til det albanske flertal i Kosovo-provinsen. </a:t>
            </a:r>
          </a:p>
        </p:txBody>
      </p:sp>
    </p:spTree>
    <p:extLst>
      <p:ext uri="{BB962C8B-B14F-4D97-AF65-F5344CB8AC3E}">
        <p14:creationId xmlns:p14="http://schemas.microsoft.com/office/powerpoint/2010/main" val="1604029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860E56-85C9-878E-D5F0-B8F5B45ED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NATO i Kosovo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A1A1B2-49C5-C189-906C-111A56E78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66" y="1494263"/>
            <a:ext cx="10751634" cy="4682700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Krisen spidsede til i marts 1999, hvor </a:t>
            </a:r>
            <a:r>
              <a:rPr lang="da-DK" dirty="0" err="1"/>
              <a:t>Milošević</a:t>
            </a:r>
            <a:r>
              <a:rPr lang="da-DK" dirty="0"/>
              <a:t> (og Rusland) nægtede at acceptere et amerikansk ultimatum om at give NATO-styrker fri adgang gennem jugoslavisk territorium til Kosovo, der – formelt som en autonom jugoslavisk provins - skulle administreres af 30.000 NATO-soldater. </a:t>
            </a:r>
          </a:p>
          <a:p>
            <a:endParaRPr lang="da-DK" dirty="0"/>
          </a:p>
          <a:p>
            <a:r>
              <a:rPr lang="da-DK" dirty="0"/>
              <a:t>Straks efter forhandlingssammenbruddet indledte NATO, med aktiv dansk deltagelse, alliancens første egentlige militære operation siden oprettelsen i 1949. </a:t>
            </a:r>
          </a:p>
          <a:p>
            <a:pPr lvl="1"/>
            <a:r>
              <a:rPr lang="da-DK" dirty="0"/>
              <a:t>Det blev en 78 døgn lang NATO-bombekampagne mod Eksjugoslavien med den erklærede hensigt at hindre yderligere fordrivelser og overgreb mod det albanske flertal i Kosovo. </a:t>
            </a:r>
          </a:p>
          <a:p>
            <a:pPr lvl="1"/>
            <a:r>
              <a:rPr lang="da-DK" dirty="0"/>
              <a:t>Umiddelbart blev resultatet dog det modsatte, idet </a:t>
            </a:r>
            <a:r>
              <a:rPr lang="da-DK" dirty="0" err="1"/>
              <a:t>Milošević</a:t>
            </a:r>
            <a:r>
              <a:rPr lang="da-DK" dirty="0"/>
              <a:t>-regeringens modsvar var en voldsom optrapning af de etniske udrensninger og blodige militære angreb på Kosovo-albanerne.</a:t>
            </a:r>
          </a:p>
        </p:txBody>
      </p:sp>
    </p:spTree>
    <p:extLst>
      <p:ext uri="{BB962C8B-B14F-4D97-AF65-F5344CB8AC3E}">
        <p14:creationId xmlns:p14="http://schemas.microsoft.com/office/powerpoint/2010/main" val="4008918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AEE7F9-A523-22B3-8197-BCCC278D4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NATO I Kosovo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6EF276-51FC-1771-50CA-D9D692EFD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444" y="1572322"/>
            <a:ext cx="10952356" cy="4604641"/>
          </a:xfrm>
        </p:spPr>
        <p:txBody>
          <a:bodyPr>
            <a:normAutofit lnSpcReduction="10000"/>
          </a:bodyPr>
          <a:lstStyle/>
          <a:p>
            <a:r>
              <a:rPr lang="da-DK" dirty="0"/>
              <a:t>NATOs luftkrig foregik uden for alliancens traktatområde og uden om </a:t>
            </a:r>
            <a:r>
              <a:rPr lang="da-DK" dirty="0" err="1"/>
              <a:t>FNs</a:t>
            </a:r>
            <a:r>
              <a:rPr lang="da-DK" dirty="0"/>
              <a:t> Sikkerhedsråd, hvor Rusland og Kina ville have nedlagt veto.</a:t>
            </a:r>
          </a:p>
          <a:p>
            <a:endParaRPr lang="da-DK" dirty="0"/>
          </a:p>
          <a:p>
            <a:r>
              <a:rPr lang="da-DK" dirty="0"/>
              <a:t>Allerede omkring årsskiftet 1998-99 havde både udenrigsminister Niels Helveg Petersen (R) og forsvarsminister Hans Hækkerup (S) markeret, at selv om et mandat fra </a:t>
            </a:r>
            <a:r>
              <a:rPr lang="da-DK" dirty="0" err="1"/>
              <a:t>FNs</a:t>
            </a:r>
            <a:r>
              <a:rPr lang="da-DK" dirty="0"/>
              <a:t> Sikkerhedsråd var udgangspunktet, var den danske regering også parat til at deltage i militære NATO-operationer uden et sådant FN-mandat, afhængigt af den konkrete situation. </a:t>
            </a:r>
          </a:p>
          <a:p>
            <a:endParaRPr lang="da-DK" dirty="0"/>
          </a:p>
          <a:p>
            <a:r>
              <a:rPr lang="da-DK" dirty="0"/>
              <a:t>Ny ændring i forhold til hidtidig dansk politik, og også internationalt stod det klart, at der var tale om en ny praksis. </a:t>
            </a:r>
          </a:p>
        </p:txBody>
      </p:sp>
    </p:spTree>
    <p:extLst>
      <p:ext uri="{BB962C8B-B14F-4D97-AF65-F5344CB8AC3E}">
        <p14:creationId xmlns:p14="http://schemas.microsoft.com/office/powerpoint/2010/main" val="2882123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0281C-4A48-E2AE-3593-86240DD4F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WATCH: President George W. Bush's address to the nation after September 11, 2001 attacks</a:t>
            </a:r>
            <a:endParaRPr lang="da-DK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2613CF-3172-3C6D-0F7E-EBECB343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6768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5A6F14-19D4-B3BB-21E6-EC50AD5D0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krig mod terror: Med USA hele vejen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C3C142-3527-BACC-E80A-3DA514999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234" y="1583473"/>
            <a:ext cx="11041566" cy="4593490"/>
          </a:xfrm>
        </p:spPr>
        <p:txBody>
          <a:bodyPr>
            <a:normAutofit/>
          </a:bodyPr>
          <a:lstStyle/>
          <a:p>
            <a:r>
              <a:rPr lang="da-DK" dirty="0"/>
              <a:t>al-Qaedas terrorangreb på World Trade Center i NY kostede 3.000 mennesker livet.</a:t>
            </a:r>
          </a:p>
          <a:p>
            <a:r>
              <a:rPr lang="da-DK" b="1" dirty="0"/>
              <a:t>Taleban</a:t>
            </a:r>
            <a:r>
              <a:rPr lang="da-DK" dirty="0"/>
              <a:t>: Islamistisk bevægelse opstod i Afghanistan efter, at stormagterne mistede interessen efter 1990. </a:t>
            </a:r>
          </a:p>
          <a:p>
            <a:pPr lvl="1"/>
            <a:r>
              <a:rPr lang="da-DK" dirty="0"/>
              <a:t>Den afghanske befolkning blev udsat for overgreb og blodige kampe mellem forskellige ledere. Taleban overtog magten i 1996, og indførte et islamistisk regime. </a:t>
            </a:r>
          </a:p>
          <a:p>
            <a:r>
              <a:rPr lang="da-DK" b="1" dirty="0"/>
              <a:t>al-Qaeda</a:t>
            </a:r>
            <a:r>
              <a:rPr lang="da-DK" dirty="0"/>
              <a:t>: Grundlagt af Osama Bin Laden i 1989. Internationalt terrornetværk. </a:t>
            </a:r>
          </a:p>
          <a:p>
            <a:pPr lvl="1"/>
            <a:r>
              <a:rPr lang="da-DK" dirty="0"/>
              <a:t>Hovedmål: Bekæmpe USA’s militære og anden </a:t>
            </a:r>
            <a:r>
              <a:rPr lang="da-DK" dirty="0" err="1"/>
              <a:t>tilstedeværeles</a:t>
            </a:r>
            <a:r>
              <a:rPr lang="da-DK" dirty="0"/>
              <a:t> i Mellemøsten, og at styrte korrupte og undertrykkende arabiske regimer, som fik støtte fra USA.</a:t>
            </a:r>
          </a:p>
        </p:txBody>
      </p:sp>
    </p:spTree>
    <p:extLst>
      <p:ext uri="{BB962C8B-B14F-4D97-AF65-F5344CB8AC3E}">
        <p14:creationId xmlns:p14="http://schemas.microsoft.com/office/powerpoint/2010/main" val="3768361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CA3682-07FA-F932-2B64-7D782190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Taleban og al-Qaeda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4733AD-4C3C-96C7-762A-EAD694EC2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Ingen regulær alliance – Taleban tilbød dog træningslejre i Afghanistan.</a:t>
            </a:r>
          </a:p>
          <a:p>
            <a:r>
              <a:rPr lang="da-DK" dirty="0"/>
              <a:t>USA krævede efter 9/11, at få udleveret Bin Laden af Taleban </a:t>
            </a:r>
            <a:r>
              <a:rPr lang="da-DK" dirty="0">
                <a:sym typeface="Wingdings" panose="05000000000000000000" pitchFamily="2" charset="2"/>
              </a:rPr>
              <a:t> Taleban ville dog først se beviser for Bin Ladens skyld.</a:t>
            </a:r>
          </a:p>
          <a:p>
            <a:r>
              <a:rPr lang="da-DK" dirty="0">
                <a:sym typeface="Wingdings" panose="05000000000000000000" pitchFamily="2" charset="2"/>
              </a:rPr>
              <a:t>= USA indledte i 2001 krig mod Afghanistan (massive luftbombardementer), erstattede regeringen med en USA-venlig regering.</a:t>
            </a:r>
          </a:p>
          <a:p>
            <a:r>
              <a:rPr lang="da-DK" dirty="0">
                <a:sym typeface="Wingdings" panose="05000000000000000000" pitchFamily="2" charset="2"/>
              </a:rPr>
              <a:t>Fra 2004-05 begyndte Taleban aktivt at bekæmpe de amerikanskledede styrker i Afghanistan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7485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1224A7B-691B-4FFA-39E0-A40EC373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a-DK" sz="3800">
                <a:hlinkClick r:id="rId2"/>
              </a:rPr>
              <a:t>USA angriber Afghanistan - 7. oktober 2001</a:t>
            </a:r>
            <a:endParaRPr lang="da-DK" sz="38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FD0C795-5983-BE80-FF18-AD273CFB6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endParaRPr lang="da-DK" sz="220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B98C278-FF88-6FE3-6507-0A2EBF1A1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865" y="640080"/>
            <a:ext cx="662058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91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CD1BB0-6AF8-A79D-1A6A-009A64B1B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8: Anders Fogh </a:t>
            </a:r>
            <a:r>
              <a:rPr lang="da-DK" dirty="0" err="1">
                <a:hlinkClick r:id="rId2"/>
              </a:rPr>
              <a:t>Rasmuseen</a:t>
            </a:r>
            <a:r>
              <a:rPr lang="da-DK" dirty="0">
                <a:hlinkClick r:id="rId2"/>
              </a:rPr>
              <a:t> om Krigen mod terror – og Danmark, 2002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6DA0EA-05E6-58CE-2180-2120BD546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u="sng" dirty="0">
              <a:solidFill>
                <a:srgbClr val="BC212B"/>
              </a:solidFill>
              <a:latin typeface="Noto Sans" panose="020B05020405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Hvordan er tonen i indslaget fra DR1?</a:t>
            </a:r>
          </a:p>
          <a:p>
            <a:pPr marL="514350" indent="-514350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Hvorfor vælger USA at angribe Afghanistan?</a:t>
            </a:r>
          </a:p>
          <a:p>
            <a:pPr marL="514350" indent="-514350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Hvilke informationer har DR om konflikten?</a:t>
            </a:r>
          </a:p>
          <a:p>
            <a:pPr marL="514350" indent="-514350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Hvorfor skal Danmark deltage i krigen mod terror?</a:t>
            </a:r>
          </a:p>
          <a:p>
            <a:pPr marL="514350" indent="-514350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Kan man i den forbindelse kalde det aktivisme eller tilpasningspolitik?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1645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5A0A4A-5973-45FA-B739-D6AC56E3177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5282927f-333e-4cde-be21-d01884a8aa8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10189</TotalTime>
  <Words>835</Words>
  <Application>Microsoft Office PowerPoint</Application>
  <PresentationFormat>Widescreen</PresentationFormat>
  <Paragraphs>80</Paragraphs>
  <Slides>28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Noto Sans</vt:lpstr>
      <vt:lpstr>Wingdings</vt:lpstr>
      <vt:lpstr>Office-tema</vt:lpstr>
      <vt:lpstr>Modul 9: Med og uden FN-, Irak, Kosovo og Afghanistan 1998-2002</vt:lpstr>
      <vt:lpstr>Hint</vt:lpstr>
      <vt:lpstr>Den kolde krig</vt:lpstr>
      <vt:lpstr>NATO</vt:lpstr>
      <vt:lpstr>FN</vt:lpstr>
      <vt:lpstr>Folkedrab</vt:lpstr>
      <vt:lpstr>Småstat</vt:lpstr>
      <vt:lpstr>Marshallplanen</vt:lpstr>
      <vt:lpstr>EU-forbehold</vt:lpstr>
      <vt:lpstr>Atomvåben</vt:lpstr>
      <vt:lpstr>Sikkerhedspolitik</vt:lpstr>
      <vt:lpstr>Militær aktivisme </vt:lpstr>
      <vt:lpstr>Tilpasningspolitik</vt:lpstr>
      <vt:lpstr> Neutralitetspolitik</vt:lpstr>
      <vt:lpstr>Fodnotepolitikken</vt:lpstr>
      <vt:lpstr>Poul Schlüter</vt:lpstr>
      <vt:lpstr>Modul 9: Med og uden FN-, Irak, Kosovo og Afghanistan 1998-2002</vt:lpstr>
      <vt:lpstr>FN’s sikkerhedsråd</vt:lpstr>
      <vt:lpstr>Medlemslande i sikkerhedsrådet</vt:lpstr>
      <vt:lpstr>Udenom FN – I Irak</vt:lpstr>
      <vt:lpstr>NATO-luftkrig om Kosovo – humanitær intervention</vt:lpstr>
      <vt:lpstr>NATO i Kosovo</vt:lpstr>
      <vt:lpstr>NATO I Kosovo</vt:lpstr>
      <vt:lpstr>WATCH: President George W. Bush's address to the nation after September 11, 2001 attacks</vt:lpstr>
      <vt:lpstr>I krig mod terror: Med USA hele vejen</vt:lpstr>
      <vt:lpstr>Taleban og al-Qaeda </vt:lpstr>
      <vt:lpstr>USA angriber Afghanistan - 7. oktober 2001</vt:lpstr>
      <vt:lpstr>8: Anders Fogh Rasmuseen om Krigen mod terror – og Danmark, 2002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252</cp:revision>
  <dcterms:created xsi:type="dcterms:W3CDTF">2019-11-18T13:34:44Z</dcterms:created>
  <dcterms:modified xsi:type="dcterms:W3CDTF">2025-05-17T09:12:44Z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