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9"/>
  </p:notesMasterIdLst>
  <p:sldIdLst>
    <p:sldId id="306" r:id="rId5"/>
    <p:sldId id="308" r:id="rId6"/>
    <p:sldId id="298" r:id="rId7"/>
    <p:sldId id="307" r:id="rId8"/>
    <p:sldId id="297" r:id="rId9"/>
    <p:sldId id="305" r:id="rId10"/>
    <p:sldId id="309" r:id="rId11"/>
    <p:sldId id="310" r:id="rId12"/>
    <p:sldId id="311" r:id="rId13"/>
    <p:sldId id="312" r:id="rId14"/>
    <p:sldId id="316" r:id="rId15"/>
    <p:sldId id="317" r:id="rId16"/>
    <p:sldId id="315" r:id="rId17"/>
    <p:sldId id="261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A517C-4B70-4DD8-96DF-0E44CD5AE5C3}" v="31" dt="2025-08-12T06:34:38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arstens" userId="5d542c86-40b2-4e4f-ab37-dc2fab4fc46a" providerId="ADAL" clId="{6781D367-1BF2-4A08-B525-66CFFB5F441E}"/>
    <pc:docChg chg="custSel addSld delSld modSld">
      <pc:chgData name="Christoffer Østergaard Carstens" userId="5d542c86-40b2-4e4f-ab37-dc2fab4fc46a" providerId="ADAL" clId="{6781D367-1BF2-4A08-B525-66CFFB5F441E}" dt="2023-11-07T13:59:34.035" v="162" actId="20577"/>
      <pc:docMkLst>
        <pc:docMk/>
      </pc:docMkLst>
      <pc:sldChg chg="modSp mod">
        <pc:chgData name="Christoffer Østergaard Carstens" userId="5d542c86-40b2-4e4f-ab37-dc2fab4fc46a" providerId="ADAL" clId="{6781D367-1BF2-4A08-B525-66CFFB5F441E}" dt="2023-11-07T13:53:29.697" v="73" actId="20577"/>
        <pc:sldMkLst>
          <pc:docMk/>
          <pc:sldMk cId="3717050042" sldId="297"/>
        </pc:sldMkLst>
      </pc:sldChg>
      <pc:sldChg chg="del">
        <pc:chgData name="Christoffer Østergaard Carstens" userId="5d542c86-40b2-4e4f-ab37-dc2fab4fc46a" providerId="ADAL" clId="{6781D367-1BF2-4A08-B525-66CFFB5F441E}" dt="2023-11-07T13:57:14.961" v="75" actId="47"/>
        <pc:sldMkLst>
          <pc:docMk/>
          <pc:sldMk cId="1920704085" sldId="298"/>
        </pc:sldMkLst>
      </pc:sldChg>
      <pc:sldChg chg="del">
        <pc:chgData name="Christoffer Østergaard Carstens" userId="5d542c86-40b2-4e4f-ab37-dc2fab4fc46a" providerId="ADAL" clId="{6781D367-1BF2-4A08-B525-66CFFB5F441E}" dt="2023-11-07T13:57:15.592" v="76" actId="47"/>
        <pc:sldMkLst>
          <pc:docMk/>
          <pc:sldMk cId="1969978742" sldId="299"/>
        </pc:sldMkLst>
      </pc:sldChg>
      <pc:sldChg chg="del">
        <pc:chgData name="Christoffer Østergaard Carstens" userId="5d542c86-40b2-4e4f-ab37-dc2fab4fc46a" providerId="ADAL" clId="{6781D367-1BF2-4A08-B525-66CFFB5F441E}" dt="2023-11-07T13:57:15.827" v="77" actId="47"/>
        <pc:sldMkLst>
          <pc:docMk/>
          <pc:sldMk cId="919095379" sldId="300"/>
        </pc:sldMkLst>
      </pc:sldChg>
      <pc:sldChg chg="modSp mod">
        <pc:chgData name="Christoffer Østergaard Carstens" userId="5d542c86-40b2-4e4f-ab37-dc2fab4fc46a" providerId="ADAL" clId="{6781D367-1BF2-4A08-B525-66CFFB5F441E}" dt="2023-11-07T13:58:02.235" v="140" actId="20577"/>
        <pc:sldMkLst>
          <pc:docMk/>
          <pc:sldMk cId="21001562" sldId="301"/>
        </pc:sldMkLst>
      </pc:sldChg>
      <pc:sldChg chg="del">
        <pc:chgData name="Christoffer Østergaard Carstens" userId="5d542c86-40b2-4e4f-ab37-dc2fab4fc46a" providerId="ADAL" clId="{6781D367-1BF2-4A08-B525-66CFFB5F441E}" dt="2023-11-07T13:57:16.929" v="78" actId="47"/>
        <pc:sldMkLst>
          <pc:docMk/>
          <pc:sldMk cId="1501690263" sldId="302"/>
        </pc:sldMkLst>
      </pc:sldChg>
      <pc:sldChg chg="delSp modSp new mod">
        <pc:chgData name="Christoffer Østergaard Carstens" userId="5d542c86-40b2-4e4f-ab37-dc2fab4fc46a" providerId="ADAL" clId="{6781D367-1BF2-4A08-B525-66CFFB5F441E}" dt="2023-11-07T13:57:51.868" v="90" actId="403"/>
        <pc:sldMkLst>
          <pc:docMk/>
          <pc:sldMk cId="3748544366" sldId="302"/>
        </pc:sldMkLst>
      </pc:sldChg>
      <pc:sldChg chg="modSp new mod">
        <pc:chgData name="Christoffer Østergaard Carstens" userId="5d542c86-40b2-4e4f-ab37-dc2fab4fc46a" providerId="ADAL" clId="{6781D367-1BF2-4A08-B525-66CFFB5F441E}" dt="2023-11-07T13:59:34.035" v="162" actId="20577"/>
        <pc:sldMkLst>
          <pc:docMk/>
          <pc:sldMk cId="1661645105" sldId="303"/>
        </pc:sldMkLst>
      </pc:sldChg>
    </pc:docChg>
  </pc:docChgLst>
  <pc:docChgLst>
    <pc:chgData name="Christoffer Østergaard Carstens" userId="5d542c86-40b2-4e4f-ab37-dc2fab4fc46a" providerId="ADAL" clId="{58033AED-61DA-421F-BD4B-559B2AAC7D33}"/>
    <pc:docChg chg="undo custSel addSld delSld modSld">
      <pc:chgData name="Christoffer Østergaard Carstens" userId="5d542c86-40b2-4e4f-ab37-dc2fab4fc46a" providerId="ADAL" clId="{58033AED-61DA-421F-BD4B-559B2AAC7D33}" dt="2023-08-29T08:01:42.861" v="449" actId="20577"/>
      <pc:docMkLst>
        <pc:docMk/>
      </pc:docMkLst>
      <pc:sldChg chg="add del">
        <pc:chgData name="Christoffer Østergaard Carstens" userId="5d542c86-40b2-4e4f-ab37-dc2fab4fc46a" providerId="ADAL" clId="{58033AED-61DA-421F-BD4B-559B2AAC7D33}" dt="2023-08-24T09:14:51.688" v="9" actId="47"/>
        <pc:sldMkLst>
          <pc:docMk/>
          <pc:sldMk cId="3015419368" sldId="257"/>
        </pc:sldMkLst>
      </pc:sldChg>
      <pc:sldChg chg="add del">
        <pc:chgData name="Christoffer Østergaard Carstens" userId="5d542c86-40b2-4e4f-ab37-dc2fab4fc46a" providerId="ADAL" clId="{58033AED-61DA-421F-BD4B-559B2AAC7D33}" dt="2023-08-24T09:14:51.942" v="10" actId="47"/>
        <pc:sldMkLst>
          <pc:docMk/>
          <pc:sldMk cId="3120495451" sldId="260"/>
        </pc:sldMkLst>
      </pc:sldChg>
      <pc:sldChg chg="del">
        <pc:chgData name="Christoffer Østergaard Carstens" userId="5d542c86-40b2-4e4f-ab37-dc2fab4fc46a" providerId="ADAL" clId="{58033AED-61DA-421F-BD4B-559B2AAC7D33}" dt="2023-08-24T09:14:52.096" v="11" actId="47"/>
        <pc:sldMkLst>
          <pc:docMk/>
          <pc:sldMk cId="3422349023" sldId="261"/>
        </pc:sldMkLst>
      </pc:sldChg>
      <pc:sldChg chg="del">
        <pc:chgData name="Christoffer Østergaard Carstens" userId="5d542c86-40b2-4e4f-ab37-dc2fab4fc46a" providerId="ADAL" clId="{58033AED-61DA-421F-BD4B-559B2AAC7D33}" dt="2023-08-24T09:14:52.328" v="12" actId="47"/>
        <pc:sldMkLst>
          <pc:docMk/>
          <pc:sldMk cId="4112232285" sldId="262"/>
        </pc:sldMkLst>
      </pc:sldChg>
      <pc:sldChg chg="add del">
        <pc:chgData name="Christoffer Østergaard Carstens" userId="5d542c86-40b2-4e4f-ab37-dc2fab4fc46a" providerId="ADAL" clId="{58033AED-61DA-421F-BD4B-559B2AAC7D33}" dt="2023-08-24T09:14:51.482" v="8" actId="47"/>
        <pc:sldMkLst>
          <pc:docMk/>
          <pc:sldMk cId="4144509903" sldId="263"/>
        </pc:sldMkLst>
      </pc:sldChg>
      <pc:sldChg chg="del">
        <pc:chgData name="Christoffer Østergaard Carstens" userId="5d542c86-40b2-4e4f-ab37-dc2fab4fc46a" providerId="ADAL" clId="{58033AED-61DA-421F-BD4B-559B2AAC7D33}" dt="2023-08-24T09:14:52.698" v="13" actId="47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58033AED-61DA-421F-BD4B-559B2AAC7D33}" dt="2023-08-24T09:12:29.521" v="0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58033AED-61DA-421F-BD4B-559B2AAC7D33}" dt="2023-08-24T09:12:32.243" v="1" actId="47"/>
        <pc:sldMkLst>
          <pc:docMk/>
          <pc:sldMk cId="2126624429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21.592" v="166" actId="20577"/>
        <pc:sldMkLst>
          <pc:docMk/>
          <pc:sldMk cId="4033866990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01.793" v="118" actId="27636"/>
        <pc:sldMkLst>
          <pc:docMk/>
          <pc:sldMk cId="2044636190" sldId="277"/>
        </pc:sldMkLst>
      </pc:sldChg>
      <pc:sldChg chg="del">
        <pc:chgData name="Christoffer Østergaard Carstens" userId="5d542c86-40b2-4e4f-ab37-dc2fab4fc46a" providerId="ADAL" clId="{58033AED-61DA-421F-BD4B-559B2AAC7D33}" dt="2023-08-24T09:14:53.162" v="14" actId="47"/>
        <pc:sldMkLst>
          <pc:docMk/>
          <pc:sldMk cId="2440852551" sldId="277"/>
        </pc:sldMkLst>
      </pc:sldChg>
      <pc:sldChg chg="new del">
        <pc:chgData name="Christoffer Østergaard Carstens" userId="5d542c86-40b2-4e4f-ab37-dc2fab4fc46a" providerId="ADAL" clId="{58033AED-61DA-421F-BD4B-559B2AAC7D33}" dt="2023-08-24T09:16:09.222" v="121" actId="47"/>
        <pc:sldMkLst>
          <pc:docMk/>
          <pc:sldMk cId="3871477003" sldId="278"/>
        </pc:sldMkLst>
      </pc:sldChg>
      <pc:sldChg chg="modSp add mod">
        <pc:chgData name="Christoffer Østergaard Carstens" userId="5d542c86-40b2-4e4f-ab37-dc2fab4fc46a" providerId="ADAL" clId="{58033AED-61DA-421F-BD4B-559B2AAC7D33}" dt="2023-08-24T09:16:16.813" v="163" actId="20577"/>
        <pc:sldMkLst>
          <pc:docMk/>
          <pc:sldMk cId="3627802279" sldId="279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47.548" v="186" actId="20577"/>
        <pc:sldMkLst>
          <pc:docMk/>
          <pc:sldMk cId="3364218132" sldId="280"/>
        </pc:sldMkLst>
      </pc:sldChg>
      <pc:sldChg chg="modSp new mod">
        <pc:chgData name="Christoffer Østergaard Carstens" userId="5d542c86-40b2-4e4f-ab37-dc2fab4fc46a" providerId="ADAL" clId="{58033AED-61DA-421F-BD4B-559B2AAC7D33}" dt="2023-08-28T11:09:05.398" v="203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58033AED-61DA-421F-BD4B-559B2AAC7D33}" dt="2023-08-29T06:38:42.108" v="242" actId="20577"/>
        <pc:sldMkLst>
          <pc:docMk/>
          <pc:sldMk cId="2511824508" sldId="282"/>
        </pc:sldMkLst>
      </pc:sldChg>
      <pc:sldChg chg="modSp new mod">
        <pc:chgData name="Christoffer Østergaard Carstens" userId="5d542c86-40b2-4e4f-ab37-dc2fab4fc46a" providerId="ADAL" clId="{58033AED-61DA-421F-BD4B-559B2AAC7D33}" dt="2023-08-29T08:01:42.861" v="449" actId="20577"/>
        <pc:sldMkLst>
          <pc:docMk/>
          <pc:sldMk cId="2684787373" sldId="283"/>
        </pc:sldMkLst>
      </pc:sldChg>
    </pc:docChg>
  </pc:docChgLst>
  <pc:docChgLst>
    <pc:chgData name="Christoffer Østergaard Carstens" userId="5d542c86-40b2-4e4f-ab37-dc2fab4fc46a" providerId="ADAL" clId="{23C12D3D-648A-4EB2-8D89-05018A276E64}"/>
    <pc:docChg chg="undo custSel addSld delSld modSld">
      <pc:chgData name="Christoffer Østergaard Carstens" userId="5d542c86-40b2-4e4f-ab37-dc2fab4fc46a" providerId="ADAL" clId="{23C12D3D-648A-4EB2-8D89-05018A276E64}" dt="2023-08-31T07:57:13.773" v="164" actId="20577"/>
      <pc:docMkLst>
        <pc:docMk/>
      </pc:docMkLst>
      <pc:sldChg chg="modSp mod">
        <pc:chgData name="Christoffer Østergaard Carstens" userId="5d542c86-40b2-4e4f-ab37-dc2fab4fc46a" providerId="ADAL" clId="{23C12D3D-648A-4EB2-8D89-05018A276E64}" dt="2023-08-30T07:26:28.054" v="20" actId="20577"/>
        <pc:sldMkLst>
          <pc:docMk/>
          <pc:sldMk cId="1276074628" sldId="275"/>
        </pc:sldMkLst>
      </pc:sldChg>
      <pc:sldChg chg="modSp new mod">
        <pc:chgData name="Christoffer Østergaard Carstens" userId="5d542c86-40b2-4e4f-ab37-dc2fab4fc46a" providerId="ADAL" clId="{23C12D3D-648A-4EB2-8D89-05018A276E64}" dt="2023-08-30T07:27:17.993" v="38"/>
        <pc:sldMkLst>
          <pc:docMk/>
          <pc:sldMk cId="353516436" sldId="276"/>
        </pc:sldMkLst>
      </pc:sldChg>
      <pc:sldChg chg="del">
        <pc:chgData name="Christoffer Østergaard Carstens" userId="5d542c86-40b2-4e4f-ab37-dc2fab4fc46a" providerId="ADAL" clId="{23C12D3D-648A-4EB2-8D89-05018A276E64}" dt="2023-08-30T07:26:33.687" v="24" actId="47"/>
        <pc:sldMkLst>
          <pc:docMk/>
          <pc:sldMk cId="4033866990" sldId="276"/>
        </pc:sldMkLst>
      </pc:sldChg>
      <pc:sldChg chg="modSp new mod">
        <pc:chgData name="Christoffer Østergaard Carstens" userId="5d542c86-40b2-4e4f-ab37-dc2fab4fc46a" providerId="ADAL" clId="{23C12D3D-648A-4EB2-8D89-05018A276E64}" dt="2023-08-30T07:29:01.536" v="93" actId="27636"/>
        <pc:sldMkLst>
          <pc:docMk/>
          <pc:sldMk cId="1966015217" sldId="277"/>
        </pc:sldMkLst>
      </pc:sldChg>
      <pc:sldChg chg="del">
        <pc:chgData name="Christoffer Østergaard Carstens" userId="5d542c86-40b2-4e4f-ab37-dc2fab4fc46a" providerId="ADAL" clId="{23C12D3D-648A-4EB2-8D89-05018A276E64}" dt="2023-08-30T07:26:34.088" v="25" actId="47"/>
        <pc:sldMkLst>
          <pc:docMk/>
          <pc:sldMk cId="2044636190" sldId="277"/>
        </pc:sldMkLst>
      </pc:sldChg>
      <pc:sldChg chg="modSp new mod">
        <pc:chgData name="Christoffer Østergaard Carstens" userId="5d542c86-40b2-4e4f-ab37-dc2fab4fc46a" providerId="ADAL" clId="{23C12D3D-648A-4EB2-8D89-05018A276E64}" dt="2023-08-31T07:57:13.773" v="164" actId="2057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23C12D3D-648A-4EB2-8D89-05018A276E64}" dt="2023-08-30T07:28:56.056" v="91" actId="20577"/>
        <pc:sldMkLst>
          <pc:docMk/>
          <pc:sldMk cId="162083212" sldId="279"/>
        </pc:sldMkLst>
      </pc:sldChg>
      <pc:sldChg chg="del">
        <pc:chgData name="Christoffer Østergaard Carstens" userId="5d542c86-40b2-4e4f-ab37-dc2fab4fc46a" providerId="ADAL" clId="{23C12D3D-648A-4EB2-8D89-05018A276E64}" dt="2023-08-30T07:26:33.186" v="23" actId="47"/>
        <pc:sldMkLst>
          <pc:docMk/>
          <pc:sldMk cId="3627802279" sldId="279"/>
        </pc:sldMkLst>
      </pc:sldChg>
      <pc:sldChg chg="modSp new mod">
        <pc:chgData name="Christoffer Østergaard Carstens" userId="5d542c86-40b2-4e4f-ab37-dc2fab4fc46a" providerId="ADAL" clId="{23C12D3D-648A-4EB2-8D89-05018A276E64}" dt="2023-08-31T07:56:44.451" v="125" actId="2057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23C12D3D-648A-4EB2-8D89-05018A276E64}" dt="2023-08-30T07:26:34.466" v="26" actId="47"/>
        <pc:sldMkLst>
          <pc:docMk/>
          <pc:sldMk cId="3364218132" sldId="280"/>
        </pc:sldMkLst>
      </pc:sldChg>
      <pc:sldChg chg="del">
        <pc:chgData name="Christoffer Østergaard Carstens" userId="5d542c86-40b2-4e4f-ab37-dc2fab4fc46a" providerId="ADAL" clId="{23C12D3D-648A-4EB2-8D89-05018A276E64}" dt="2023-08-30T07:26:35.036" v="27" actId="47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23C12D3D-648A-4EB2-8D89-05018A276E64}" dt="2023-08-31T07:57:02.437" v="163" actId="27636"/>
        <pc:sldMkLst>
          <pc:docMk/>
          <pc:sldMk cId="3793154522" sldId="281"/>
        </pc:sldMkLst>
      </pc:sldChg>
      <pc:sldChg chg="del">
        <pc:chgData name="Christoffer Østergaard Carstens" userId="5d542c86-40b2-4e4f-ab37-dc2fab4fc46a" providerId="ADAL" clId="{23C12D3D-648A-4EB2-8D89-05018A276E64}" dt="2023-08-30T07:26:31.413" v="21" actId="47"/>
        <pc:sldMkLst>
          <pc:docMk/>
          <pc:sldMk cId="2511824508" sldId="282"/>
        </pc:sldMkLst>
      </pc:sldChg>
      <pc:sldChg chg="del">
        <pc:chgData name="Christoffer Østergaard Carstens" userId="5d542c86-40b2-4e4f-ab37-dc2fab4fc46a" providerId="ADAL" clId="{23C12D3D-648A-4EB2-8D89-05018A276E64}" dt="2023-08-30T07:26:32.701" v="22" actId="47"/>
        <pc:sldMkLst>
          <pc:docMk/>
          <pc:sldMk cId="2684787373" sldId="283"/>
        </pc:sldMkLst>
      </pc:sldChg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10FF0934-B4E3-4B75-9537-2A34B80C1775}"/>
    <pc:docChg chg="undo custSel addSld delSld modSld">
      <pc:chgData name="Christoffer Østergaard Carstens" userId="5d542c86-40b2-4e4f-ab37-dc2fab4fc46a" providerId="ADAL" clId="{10FF0934-B4E3-4B75-9537-2A34B80C1775}" dt="2023-10-05T08:20:56.795" v="639" actId="12"/>
      <pc:docMkLst>
        <pc:docMk/>
      </pc:docMkLst>
      <pc:sldChg chg="modSp mod">
        <pc:chgData name="Christoffer Østergaard Carstens" userId="5d542c86-40b2-4e4f-ab37-dc2fab4fc46a" providerId="ADAL" clId="{10FF0934-B4E3-4B75-9537-2A34B80C1775}" dt="2023-10-05T08:11:45.174" v="7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10FF0934-B4E3-4B75-9537-2A34B80C1775}" dt="2023-10-05T08:12:11.369" v="142" actId="47"/>
        <pc:sldMkLst>
          <pc:docMk/>
          <pc:sldMk cId="4052859945" sldId="288"/>
        </pc:sldMkLst>
      </pc:sldChg>
      <pc:sldChg chg="del">
        <pc:chgData name="Christoffer Østergaard Carstens" userId="5d542c86-40b2-4e4f-ab37-dc2fab4fc46a" providerId="ADAL" clId="{10FF0934-B4E3-4B75-9537-2A34B80C1775}" dt="2023-10-05T08:12:08.549" v="139" actId="47"/>
        <pc:sldMkLst>
          <pc:docMk/>
          <pc:sldMk cId="696134101" sldId="289"/>
        </pc:sldMkLst>
      </pc:sldChg>
      <pc:sldChg chg="modSp mod">
        <pc:chgData name="Christoffer Østergaard Carstens" userId="5d542c86-40b2-4e4f-ab37-dc2fab4fc46a" providerId="ADAL" clId="{10FF0934-B4E3-4B75-9537-2A34B80C1775}" dt="2023-10-05T08:12:06.232" v="138" actId="20577"/>
        <pc:sldMkLst>
          <pc:docMk/>
          <pc:sldMk cId="3112696214" sldId="290"/>
        </pc:sldMkLst>
      </pc:sldChg>
      <pc:sldChg chg="del">
        <pc:chgData name="Christoffer Østergaard Carstens" userId="5d542c86-40b2-4e4f-ab37-dc2fab4fc46a" providerId="ADAL" clId="{10FF0934-B4E3-4B75-9537-2A34B80C1775}" dt="2023-10-05T08:12:08.832" v="140" actId="47"/>
        <pc:sldMkLst>
          <pc:docMk/>
          <pc:sldMk cId="401811641" sldId="291"/>
        </pc:sldMkLst>
      </pc:sldChg>
      <pc:sldChg chg="modSp new mod">
        <pc:chgData name="Christoffer Østergaard Carstens" userId="5d542c86-40b2-4e4f-ab37-dc2fab4fc46a" providerId="ADAL" clId="{10FF0934-B4E3-4B75-9537-2A34B80C1775}" dt="2023-10-05T08:20:56.795" v="639" actId="12"/>
        <pc:sldMkLst>
          <pc:docMk/>
          <pc:sldMk cId="2231565641" sldId="291"/>
        </pc:sldMkLst>
      </pc:sldChg>
      <pc:sldChg chg="del">
        <pc:chgData name="Christoffer Østergaard Carstens" userId="5d542c86-40b2-4e4f-ab37-dc2fab4fc46a" providerId="ADAL" clId="{10FF0934-B4E3-4B75-9537-2A34B80C1775}" dt="2023-10-05T08:12:09.103" v="141" actId="47"/>
        <pc:sldMkLst>
          <pc:docMk/>
          <pc:sldMk cId="113170136" sldId="292"/>
        </pc:sldMkLst>
      </pc:sldChg>
      <pc:sldChg chg="modSp new mod">
        <pc:chgData name="Christoffer Østergaard Carstens" userId="5d542c86-40b2-4e4f-ab37-dc2fab4fc46a" providerId="ADAL" clId="{10FF0934-B4E3-4B75-9537-2A34B80C1775}" dt="2023-10-05T08:13:50.114" v="232" actId="20577"/>
        <pc:sldMkLst>
          <pc:docMk/>
          <pc:sldMk cId="1115716257" sldId="292"/>
        </pc:sldMkLst>
      </pc:sldChg>
      <pc:sldChg chg="modSp new mod">
        <pc:chgData name="Christoffer Østergaard Carstens" userId="5d542c86-40b2-4e4f-ab37-dc2fab4fc46a" providerId="ADAL" clId="{10FF0934-B4E3-4B75-9537-2A34B80C1775}" dt="2023-10-05T08:20:05.607" v="628" actId="20577"/>
        <pc:sldMkLst>
          <pc:docMk/>
          <pc:sldMk cId="1193654743" sldId="293"/>
        </pc:sldMkLst>
      </pc:sldChg>
      <pc:sldChg chg="del">
        <pc:chgData name="Christoffer Østergaard Carstens" userId="5d542c86-40b2-4e4f-ab37-dc2fab4fc46a" providerId="ADAL" clId="{10FF0934-B4E3-4B75-9537-2A34B80C1775}" dt="2023-10-05T08:12:12.942" v="143" actId="47"/>
        <pc:sldMkLst>
          <pc:docMk/>
          <pc:sldMk cId="2473164312" sldId="293"/>
        </pc:sldMkLst>
      </pc:sldChg>
      <pc:sldChg chg="modSp new mod">
        <pc:chgData name="Christoffer Østergaard Carstens" userId="5d542c86-40b2-4e4f-ab37-dc2fab4fc46a" providerId="ADAL" clId="{10FF0934-B4E3-4B75-9537-2A34B80C1775}" dt="2023-10-05T08:14:50.666" v="321" actId="403"/>
        <pc:sldMkLst>
          <pc:docMk/>
          <pc:sldMk cId="1677845756" sldId="294"/>
        </pc:sldMkLst>
      </pc:sldChg>
      <pc:sldChg chg="modSp new mod">
        <pc:chgData name="Christoffer Østergaard Carstens" userId="5d542c86-40b2-4e4f-ab37-dc2fab4fc46a" providerId="ADAL" clId="{10FF0934-B4E3-4B75-9537-2A34B80C1775}" dt="2023-10-05T08:15:38.024" v="371" actId="403"/>
        <pc:sldMkLst>
          <pc:docMk/>
          <pc:sldMk cId="495397117" sldId="295"/>
        </pc:sldMkLst>
      </pc:sldChg>
      <pc:sldChg chg="modSp new mod">
        <pc:chgData name="Christoffer Østergaard Carstens" userId="5d542c86-40b2-4e4f-ab37-dc2fab4fc46a" providerId="ADAL" clId="{10FF0934-B4E3-4B75-9537-2A34B80C1775}" dt="2023-10-05T08:15:53.287" v="404" actId="20577"/>
        <pc:sldMkLst>
          <pc:docMk/>
          <pc:sldMk cId="2507311322" sldId="296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56BDD0F6-BE14-4019-B3DF-FBE1262D4FFD}"/>
    <pc:docChg chg="undo custSel addSld delSld modSld sldOrd">
      <pc:chgData name="Christoffer Østergaard Carstens" userId="5d542c86-40b2-4e4f-ab37-dc2fab4fc46a" providerId="ADAL" clId="{56BDD0F6-BE14-4019-B3DF-FBE1262D4FFD}" dt="2023-11-08T11:53:04.368" v="385" actId="20577"/>
      <pc:docMkLst>
        <pc:docMk/>
      </pc:docMkLst>
      <pc:sldChg chg="modSp mod">
        <pc:chgData name="Christoffer Østergaard Carstens" userId="5d542c86-40b2-4e4f-ab37-dc2fab4fc46a" providerId="ADAL" clId="{56BDD0F6-BE14-4019-B3DF-FBE1262D4FFD}" dt="2023-11-08T11:43:56.926" v="8" actId="27636"/>
        <pc:sldMkLst>
          <pc:docMk/>
          <pc:sldMk cId="3717050042" sldId="297"/>
        </pc:sldMkLst>
      </pc:sldChg>
      <pc:sldChg chg="modSp new mod">
        <pc:chgData name="Christoffer Østergaard Carstens" userId="5d542c86-40b2-4e4f-ab37-dc2fab4fc46a" providerId="ADAL" clId="{56BDD0F6-BE14-4019-B3DF-FBE1262D4FFD}" dt="2023-11-08T11:45:54.757" v="29"/>
        <pc:sldMkLst>
          <pc:docMk/>
          <pc:sldMk cId="1311210492" sldId="298"/>
        </pc:sldMkLst>
      </pc:sldChg>
      <pc:sldChg chg="addSp modSp new mod">
        <pc:chgData name="Christoffer Østergaard Carstens" userId="5d542c86-40b2-4e4f-ab37-dc2fab4fc46a" providerId="ADAL" clId="{56BDD0F6-BE14-4019-B3DF-FBE1262D4FFD}" dt="2023-11-08T11:47:05.712" v="89" actId="20577"/>
        <pc:sldMkLst>
          <pc:docMk/>
          <pc:sldMk cId="3567070539" sldId="299"/>
        </pc:sldMkLst>
      </pc:sldChg>
      <pc:sldChg chg="modSp new mod ord">
        <pc:chgData name="Christoffer Østergaard Carstens" userId="5d542c86-40b2-4e4f-ab37-dc2fab4fc46a" providerId="ADAL" clId="{56BDD0F6-BE14-4019-B3DF-FBE1262D4FFD}" dt="2023-11-08T11:47:24.925" v="169" actId="20577"/>
        <pc:sldMkLst>
          <pc:docMk/>
          <pc:sldMk cId="1598617863" sldId="300"/>
        </pc:sldMkLst>
      </pc:sldChg>
      <pc:sldChg chg="del">
        <pc:chgData name="Christoffer Østergaard Carstens" userId="5d542c86-40b2-4e4f-ab37-dc2fab4fc46a" providerId="ADAL" clId="{56BDD0F6-BE14-4019-B3DF-FBE1262D4FFD}" dt="2023-11-08T11:44:00.393" v="9" actId="47"/>
        <pc:sldMkLst>
          <pc:docMk/>
          <pc:sldMk cId="21001562" sldId="301"/>
        </pc:sldMkLst>
      </pc:sldChg>
      <pc:sldChg chg="modSp new mod">
        <pc:chgData name="Christoffer Østergaard Carstens" userId="5d542c86-40b2-4e4f-ab37-dc2fab4fc46a" providerId="ADAL" clId="{56BDD0F6-BE14-4019-B3DF-FBE1262D4FFD}" dt="2023-11-08T11:49:38.077" v="184" actId="20577"/>
        <pc:sldMkLst>
          <pc:docMk/>
          <pc:sldMk cId="784815472" sldId="301"/>
        </pc:sldMkLst>
      </pc:sldChg>
      <pc:sldChg chg="modSp new mod">
        <pc:chgData name="Christoffer Østergaard Carstens" userId="5d542c86-40b2-4e4f-ab37-dc2fab4fc46a" providerId="ADAL" clId="{56BDD0F6-BE14-4019-B3DF-FBE1262D4FFD}" dt="2023-11-08T11:50:04.893" v="210" actId="20577"/>
        <pc:sldMkLst>
          <pc:docMk/>
          <pc:sldMk cId="233769198" sldId="302"/>
        </pc:sldMkLst>
      </pc:sldChg>
      <pc:sldChg chg="del">
        <pc:chgData name="Christoffer Østergaard Carstens" userId="5d542c86-40b2-4e4f-ab37-dc2fab4fc46a" providerId="ADAL" clId="{56BDD0F6-BE14-4019-B3DF-FBE1262D4FFD}" dt="2023-11-08T11:44:01.351" v="10" actId="47"/>
        <pc:sldMkLst>
          <pc:docMk/>
          <pc:sldMk cId="3748544366" sldId="302"/>
        </pc:sldMkLst>
      </pc:sldChg>
      <pc:sldChg chg="del">
        <pc:chgData name="Christoffer Østergaard Carstens" userId="5d542c86-40b2-4e4f-ab37-dc2fab4fc46a" providerId="ADAL" clId="{56BDD0F6-BE14-4019-B3DF-FBE1262D4FFD}" dt="2023-11-08T11:44:01.852" v="11" actId="47"/>
        <pc:sldMkLst>
          <pc:docMk/>
          <pc:sldMk cId="1661645105" sldId="303"/>
        </pc:sldMkLst>
      </pc:sldChg>
      <pc:sldChg chg="modSp new mod ord">
        <pc:chgData name="Christoffer Østergaard Carstens" userId="5d542c86-40b2-4e4f-ab37-dc2fab4fc46a" providerId="ADAL" clId="{56BDD0F6-BE14-4019-B3DF-FBE1262D4FFD}" dt="2023-11-08T11:53:04.368" v="385" actId="20577"/>
        <pc:sldMkLst>
          <pc:docMk/>
          <pc:sldMk cId="3061385615" sldId="303"/>
        </pc:sldMkLst>
      </pc:sldChg>
      <pc:sldChg chg="modSp new mod">
        <pc:chgData name="Christoffer Østergaard Carstens" userId="5d542c86-40b2-4e4f-ab37-dc2fab4fc46a" providerId="ADAL" clId="{56BDD0F6-BE14-4019-B3DF-FBE1262D4FFD}" dt="2023-11-08T11:52:44.909" v="349" actId="12"/>
        <pc:sldMkLst>
          <pc:docMk/>
          <pc:sldMk cId="2600735068" sldId="304"/>
        </pc:sldMkLst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arstens" userId="5d542c86-40b2-4e4f-ab37-dc2fab4fc46a" providerId="ADAL" clId="{6C23D264-DB39-4DF1-AE87-D99BC7D7A5DD}"/>
    <pc:docChg chg="undo custSel addSld delSld modSld sldOrd">
      <pc:chgData name="Christoffer Østergaard Carstens" userId="5d542c86-40b2-4e4f-ab37-dc2fab4fc46a" providerId="ADAL" clId="{6C23D264-DB39-4DF1-AE87-D99BC7D7A5DD}" dt="2023-11-10T08:15:22.684" v="360" actId="14100"/>
      <pc:docMkLst>
        <pc:docMk/>
      </pc:docMkLst>
      <pc:sldChg chg="modSp mod">
        <pc:chgData name="Christoffer Østergaard Carstens" userId="5d542c86-40b2-4e4f-ab37-dc2fab4fc46a" providerId="ADAL" clId="{6C23D264-DB39-4DF1-AE87-D99BC7D7A5DD}" dt="2023-11-08T11:54:12.224" v="66" actId="20577"/>
        <pc:sldMkLst>
          <pc:docMk/>
          <pc:sldMk cId="3717050042" sldId="297"/>
        </pc:sldMkLst>
      </pc:sldChg>
      <pc:sldChg chg="del">
        <pc:chgData name="Christoffer Østergaard Carstens" userId="5d542c86-40b2-4e4f-ab37-dc2fab4fc46a" providerId="ADAL" clId="{6C23D264-DB39-4DF1-AE87-D99BC7D7A5DD}" dt="2023-11-08T11:54:14.372" v="68" actId="47"/>
        <pc:sldMkLst>
          <pc:docMk/>
          <pc:sldMk cId="1311210492" sldId="298"/>
        </pc:sldMkLst>
      </pc:sldChg>
      <pc:sldChg chg="modSp add mod">
        <pc:chgData name="Christoffer Østergaard Carstens" userId="5d542c86-40b2-4e4f-ab37-dc2fab4fc46a" providerId="ADAL" clId="{6C23D264-DB39-4DF1-AE87-D99BC7D7A5DD}" dt="2023-11-10T08:15:22.684" v="360" actId="14100"/>
        <pc:sldMkLst>
          <pc:docMk/>
          <pc:sldMk cId="1920704085" sldId="298"/>
        </pc:sldMkLst>
      </pc:sldChg>
      <pc:sldChg chg="del">
        <pc:chgData name="Christoffer Østergaard Carstens" userId="5d542c86-40b2-4e4f-ab37-dc2fab4fc46a" providerId="ADAL" clId="{6C23D264-DB39-4DF1-AE87-D99BC7D7A5DD}" dt="2023-11-08T11:54:14.695" v="70" actId="47"/>
        <pc:sldMkLst>
          <pc:docMk/>
          <pc:sldMk cId="3567070539" sldId="299"/>
        </pc:sldMkLst>
      </pc:sldChg>
      <pc:sldChg chg="del">
        <pc:chgData name="Christoffer Østergaard Carstens" userId="5d542c86-40b2-4e4f-ab37-dc2fab4fc46a" providerId="ADAL" clId="{6C23D264-DB39-4DF1-AE87-D99BC7D7A5DD}" dt="2023-11-08T11:54:14.547" v="69" actId="47"/>
        <pc:sldMkLst>
          <pc:docMk/>
          <pc:sldMk cId="1598617863" sldId="300"/>
        </pc:sldMkLst>
      </pc:sldChg>
      <pc:sldChg chg="ord">
        <pc:chgData name="Christoffer Østergaard Carstens" userId="5d542c86-40b2-4e4f-ab37-dc2fab4fc46a" providerId="ADAL" clId="{6C23D264-DB39-4DF1-AE87-D99BC7D7A5DD}" dt="2023-11-08T11:56:21.092" v="206"/>
        <pc:sldMkLst>
          <pc:docMk/>
          <pc:sldMk cId="784815472" sldId="301"/>
        </pc:sldMkLst>
      </pc:sldChg>
      <pc:sldChg chg="del">
        <pc:chgData name="Christoffer Østergaard Carstens" userId="5d542c86-40b2-4e4f-ab37-dc2fab4fc46a" providerId="ADAL" clId="{6C23D264-DB39-4DF1-AE87-D99BC7D7A5DD}" dt="2023-11-08T11:54:15.858" v="72" actId="47"/>
        <pc:sldMkLst>
          <pc:docMk/>
          <pc:sldMk cId="233769198" sldId="302"/>
        </pc:sldMkLst>
      </pc:sldChg>
      <pc:sldChg chg="modSp new mod">
        <pc:chgData name="Christoffer Østergaard Carstens" userId="5d542c86-40b2-4e4f-ab37-dc2fab4fc46a" providerId="ADAL" clId="{6C23D264-DB39-4DF1-AE87-D99BC7D7A5DD}" dt="2023-11-08T11:56:18.397" v="204" actId="20577"/>
        <pc:sldMkLst>
          <pc:docMk/>
          <pc:sldMk cId="2814684370" sldId="302"/>
        </pc:sldMkLst>
      </pc:sldChg>
      <pc:sldChg chg="modSp new mod">
        <pc:chgData name="Christoffer Østergaard Carstens" userId="5d542c86-40b2-4e4f-ab37-dc2fab4fc46a" providerId="ADAL" clId="{6C23D264-DB39-4DF1-AE87-D99BC7D7A5DD}" dt="2023-11-08T11:56:44.227" v="285"/>
        <pc:sldMkLst>
          <pc:docMk/>
          <pc:sldMk cId="1480807927" sldId="303"/>
        </pc:sldMkLst>
      </pc:sldChg>
      <pc:sldChg chg="del">
        <pc:chgData name="Christoffer Østergaard Carstens" userId="5d542c86-40b2-4e4f-ab37-dc2fab4fc46a" providerId="ADAL" clId="{6C23D264-DB39-4DF1-AE87-D99BC7D7A5DD}" dt="2023-11-08T11:54:15.422" v="71" actId="47"/>
        <pc:sldMkLst>
          <pc:docMk/>
          <pc:sldMk cId="3061385615" sldId="303"/>
        </pc:sldMkLst>
      </pc:sldChg>
      <pc:sldChg chg="modSp new mod">
        <pc:chgData name="Christoffer Østergaard Carstens" userId="5d542c86-40b2-4e4f-ab37-dc2fab4fc46a" providerId="ADAL" clId="{6C23D264-DB39-4DF1-AE87-D99BC7D7A5DD}" dt="2023-11-08T11:58:32.398" v="291" actId="12"/>
        <pc:sldMkLst>
          <pc:docMk/>
          <pc:sldMk cId="445733124" sldId="304"/>
        </pc:sldMkLst>
      </pc:sldChg>
      <pc:sldChg chg="del">
        <pc:chgData name="Christoffer Østergaard Carstens" userId="5d542c86-40b2-4e4f-ab37-dc2fab4fc46a" providerId="ADAL" clId="{6C23D264-DB39-4DF1-AE87-D99BC7D7A5DD}" dt="2023-11-08T11:54:13.867" v="67" actId="47"/>
        <pc:sldMkLst>
          <pc:docMk/>
          <pc:sldMk cId="2600735068" sldId="304"/>
        </pc:sldMkLst>
      </pc:sldChg>
      <pc:sldChg chg="new">
        <pc:chgData name="Christoffer Østergaard Carstens" userId="5d542c86-40b2-4e4f-ab37-dc2fab4fc46a" providerId="ADAL" clId="{6C23D264-DB39-4DF1-AE87-D99BC7D7A5DD}" dt="2023-11-10T08:14:03.064" v="292" actId="680"/>
        <pc:sldMkLst>
          <pc:docMk/>
          <pc:sldMk cId="2862511576" sldId="305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4AE41514-098E-4BA1-9C44-69A0C5385D83}"/>
    <pc:docChg chg="undo redo custSel addSld delSld modSld">
      <pc:chgData name="Christoffer Østergaard Carstens" userId="5d542c86-40b2-4e4f-ab37-dc2fab4fc46a" providerId="ADAL" clId="{4AE41514-098E-4BA1-9C44-69A0C5385D83}" dt="2023-09-29T07:09:25.515" v="442" actId="20577"/>
      <pc:docMkLst>
        <pc:docMk/>
      </pc:docMkLst>
      <pc:sldChg chg="modSp mod">
        <pc:chgData name="Christoffer Østergaard Carstens" userId="5d542c86-40b2-4e4f-ab37-dc2fab4fc46a" providerId="ADAL" clId="{4AE41514-098E-4BA1-9C44-69A0C5385D83}" dt="2023-09-28T10:42:17.505" v="35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4AE41514-098E-4BA1-9C44-69A0C5385D83}" dt="2023-09-28T10:42:22.312" v="37" actId="47"/>
        <pc:sldMkLst>
          <pc:docMk/>
          <pc:sldMk cId="2790498501" sldId="277"/>
        </pc:sldMkLst>
      </pc:sldChg>
      <pc:sldChg chg="del">
        <pc:chgData name="Christoffer Østergaard Carstens" userId="5d542c86-40b2-4e4f-ab37-dc2fab4fc46a" providerId="ADAL" clId="{4AE41514-098E-4BA1-9C44-69A0C5385D83}" dt="2023-09-28T10:42:22.798" v="38" actId="47"/>
        <pc:sldMkLst>
          <pc:docMk/>
          <pc:sldMk cId="1951293229" sldId="278"/>
        </pc:sldMkLst>
      </pc:sldChg>
      <pc:sldChg chg="del">
        <pc:chgData name="Christoffer Østergaard Carstens" userId="5d542c86-40b2-4e4f-ab37-dc2fab4fc46a" providerId="ADAL" clId="{4AE41514-098E-4BA1-9C44-69A0C5385D83}" dt="2023-09-28T10:42:23.120" v="39" actId="47"/>
        <pc:sldMkLst>
          <pc:docMk/>
          <pc:sldMk cId="535464682" sldId="279"/>
        </pc:sldMkLst>
      </pc:sldChg>
      <pc:sldChg chg="del">
        <pc:chgData name="Christoffer Østergaard Carstens" userId="5d542c86-40b2-4e4f-ab37-dc2fab4fc46a" providerId="ADAL" clId="{4AE41514-098E-4BA1-9C44-69A0C5385D83}" dt="2023-09-28T10:42:23.357" v="40" actId="47"/>
        <pc:sldMkLst>
          <pc:docMk/>
          <pc:sldMk cId="78150113" sldId="280"/>
        </pc:sldMkLst>
      </pc:sldChg>
      <pc:sldChg chg="modSp mod">
        <pc:chgData name="Christoffer Østergaard Carstens" userId="5d542c86-40b2-4e4f-ab37-dc2fab4fc46a" providerId="ADAL" clId="{4AE41514-098E-4BA1-9C44-69A0C5385D83}" dt="2023-09-29T07:07:14.645" v="330" actId="20577"/>
        <pc:sldMkLst>
          <pc:docMk/>
          <pc:sldMk cId="3321432966" sldId="281"/>
        </pc:sldMkLst>
      </pc:sldChg>
      <pc:sldChg chg="del">
        <pc:chgData name="Christoffer Østergaard Carstens" userId="5d542c86-40b2-4e4f-ab37-dc2fab4fc46a" providerId="ADAL" clId="{4AE41514-098E-4BA1-9C44-69A0C5385D83}" dt="2023-09-28T10:42:23.816" v="41" actId="47"/>
        <pc:sldMkLst>
          <pc:docMk/>
          <pc:sldMk cId="4230233506" sldId="282"/>
        </pc:sldMkLst>
      </pc:sldChg>
      <pc:sldChg chg="modSp mod">
        <pc:chgData name="Christoffer Østergaard Carstens" userId="5d542c86-40b2-4e4f-ab37-dc2fab4fc46a" providerId="ADAL" clId="{4AE41514-098E-4BA1-9C44-69A0C5385D83}" dt="2023-09-28T10:42:37.592" v="45"/>
        <pc:sldMkLst>
          <pc:docMk/>
          <pc:sldMk cId="3139852030" sldId="283"/>
        </pc:sldMkLst>
      </pc:sldChg>
      <pc:sldChg chg="modSp new mod">
        <pc:chgData name="Christoffer Østergaard Carstens" userId="5d542c86-40b2-4e4f-ab37-dc2fab4fc46a" providerId="ADAL" clId="{4AE41514-098E-4BA1-9C44-69A0C5385D83}" dt="2023-09-28T10:46:48.829" v="299" actId="20577"/>
        <pc:sldMkLst>
          <pc:docMk/>
          <pc:sldMk cId="4137700410" sldId="284"/>
        </pc:sldMkLst>
      </pc:sldChg>
      <pc:sldChg chg="modSp new mod">
        <pc:chgData name="Christoffer Østergaard Carstens" userId="5d542c86-40b2-4e4f-ab37-dc2fab4fc46a" providerId="ADAL" clId="{4AE41514-098E-4BA1-9C44-69A0C5385D83}" dt="2023-09-28T10:43:31.004" v="185" actId="20577"/>
        <pc:sldMkLst>
          <pc:docMk/>
          <pc:sldMk cId="3670356596" sldId="285"/>
        </pc:sldMkLst>
      </pc:sldChg>
      <pc:sldChg chg="modSp new mod">
        <pc:chgData name="Christoffer Østergaard Carstens" userId="5d542c86-40b2-4e4f-ab37-dc2fab4fc46a" providerId="ADAL" clId="{4AE41514-098E-4BA1-9C44-69A0C5385D83}" dt="2023-09-28T10:44:34.522" v="211" actId="2711"/>
        <pc:sldMkLst>
          <pc:docMk/>
          <pc:sldMk cId="2637274793" sldId="286"/>
        </pc:sldMkLst>
      </pc:sldChg>
      <pc:sldChg chg="modSp new mod">
        <pc:chgData name="Christoffer Østergaard Carstens" userId="5d542c86-40b2-4e4f-ab37-dc2fab4fc46a" providerId="ADAL" clId="{4AE41514-098E-4BA1-9C44-69A0C5385D83}" dt="2023-09-28T10:45:59.830" v="229" actId="20577"/>
        <pc:sldMkLst>
          <pc:docMk/>
          <pc:sldMk cId="3055842389" sldId="287"/>
        </pc:sldMkLst>
      </pc:sldChg>
      <pc:sldChg chg="modSp new mod">
        <pc:chgData name="Christoffer Østergaard Carstens" userId="5d542c86-40b2-4e4f-ab37-dc2fab4fc46a" providerId="ADAL" clId="{4AE41514-098E-4BA1-9C44-69A0C5385D83}" dt="2023-09-29T07:09:25.515" v="442" actId="20577"/>
        <pc:sldMkLst>
          <pc:docMk/>
          <pc:sldMk cId="4052859945" sldId="288"/>
        </pc:sldMkLst>
      </pc:sldChg>
    </pc:docChg>
  </pc:docChgLst>
  <pc:docChgLst>
    <pc:chgData name="Christoffer Østergaard Carstens" userId="5d542c86-40b2-4e4f-ab37-dc2fab4fc46a" providerId="ADAL" clId="{BA03D020-8BB3-4BD7-A167-0227A2086526}"/>
    <pc:docChg chg="undo custSel addSld delSld modSld">
      <pc:chgData name="Christoffer Østergaard Carstens" userId="5d542c86-40b2-4e4f-ab37-dc2fab4fc46a" providerId="ADAL" clId="{BA03D020-8BB3-4BD7-A167-0227A2086526}" dt="2023-08-23T11:58:31.276" v="78" actId="20577"/>
      <pc:docMkLst>
        <pc:docMk/>
      </pc:docMkLst>
      <pc:sldChg chg="addSp delSp add del mod">
        <pc:chgData name="Christoffer Østergaard Carstens" userId="5d542c86-40b2-4e4f-ab37-dc2fab4fc46a" providerId="ADAL" clId="{BA03D020-8BB3-4BD7-A167-0227A2086526}" dt="2023-08-23T11:56:12.490" v="60" actId="47"/>
        <pc:sldMkLst>
          <pc:docMk/>
          <pc:sldMk cId="2876461661" sldId="256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9.574" v="55" actId="478"/>
        <pc:sldMkLst>
          <pc:docMk/>
          <pc:sldMk cId="3015419368" sldId="257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1.676" v="56" actId="478"/>
        <pc:sldMkLst>
          <pc:docMk/>
          <pc:sldMk cId="3120495451" sldId="260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3.617" v="57" actId="478"/>
        <pc:sldMkLst>
          <pc:docMk/>
          <pc:sldMk cId="3422349023" sldId="261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5.777" v="58" actId="478"/>
        <pc:sldMkLst>
          <pc:docMk/>
          <pc:sldMk cId="4112232285" sldId="262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6.091" v="53" actId="478"/>
        <pc:sldMkLst>
          <pc:docMk/>
          <pc:sldMk cId="4144509903" sldId="263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8.409" v="59" actId="478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BA03D020-8BB3-4BD7-A167-0227A2086526}" dt="2023-08-23T11:53:07.065" v="34" actId="20577"/>
        <pc:sldMkLst>
          <pc:docMk/>
          <pc:sldMk cId="1276074628" sldId="275"/>
        </pc:sldMkLst>
      </pc:sldChg>
      <pc:sldChg chg="addSp modSp new mod">
        <pc:chgData name="Christoffer Østergaard Carstens" userId="5d542c86-40b2-4e4f-ab37-dc2fab4fc46a" providerId="ADAL" clId="{BA03D020-8BB3-4BD7-A167-0227A2086526}" dt="2023-08-23T11:56:38.384" v="63" actId="1076"/>
        <pc:sldMkLst>
          <pc:docMk/>
          <pc:sldMk cId="2126624429" sldId="276"/>
        </pc:sldMkLst>
      </pc:sldChg>
      <pc:sldChg chg="modSp new mod">
        <pc:chgData name="Christoffer Østergaard Carstens" userId="5d542c86-40b2-4e4f-ab37-dc2fab4fc46a" providerId="ADAL" clId="{BA03D020-8BB3-4BD7-A167-0227A2086526}" dt="2023-08-23T11:58:31.276" v="78" actId="20577"/>
        <pc:sldMkLst>
          <pc:docMk/>
          <pc:sldMk cId="2440852551" sldId="277"/>
        </pc:sldMkLst>
      </pc:sldChg>
      <pc:sldChg chg="del">
        <pc:chgData name="Christoffer Østergaard Carstens" userId="5d542c86-40b2-4e4f-ab37-dc2fab4fc46a" providerId="ADAL" clId="{BA03D020-8BB3-4BD7-A167-0227A2086526}" dt="2023-08-23T11:53:08.780" v="35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BA03D020-8BB3-4BD7-A167-0227A2086526}" dt="2023-08-23T11:53:09.785" v="36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BA03D020-8BB3-4BD7-A167-0227A2086526}" dt="2023-08-23T11:53:09.925" v="37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BA03D020-8BB3-4BD7-A167-0227A2086526}" dt="2023-08-23T11:53:10.113" v="38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BA03D020-8BB3-4BD7-A167-0227A2086526}" dt="2023-08-23T11:53:10.253" v="39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BA03D020-8BB3-4BD7-A167-0227A2086526}" dt="2023-08-23T11:53:10.597" v="40" actId="47"/>
        <pc:sldMkLst>
          <pc:docMk/>
          <pc:sldMk cId="3942567303" sldId="295"/>
        </pc:sldMkLst>
      </pc:sldChg>
    </pc:docChg>
  </pc:docChgLst>
  <pc:docChgLst>
    <pc:chgData name="Christoffer Østergaard Carstens" userId="5d542c86-40b2-4e4f-ab37-dc2fab4fc46a" providerId="ADAL" clId="{DF25071F-48DF-4A62-910C-3CE63840431C}"/>
    <pc:docChg chg="undo redo custSel addSld delSld modSld">
      <pc:chgData name="Christoffer Østergaard Carstens" userId="5d542c86-40b2-4e4f-ab37-dc2fab4fc46a" providerId="ADAL" clId="{DF25071F-48DF-4A62-910C-3CE63840431C}" dt="2023-10-03T07:07:27.112" v="312" actId="47"/>
      <pc:docMkLst>
        <pc:docMk/>
      </pc:docMkLst>
      <pc:sldChg chg="modSp mod">
        <pc:chgData name="Christoffer Østergaard Carstens" userId="5d542c86-40b2-4e4f-ab37-dc2fab4fc46a" providerId="ADAL" clId="{DF25071F-48DF-4A62-910C-3CE63840431C}" dt="2023-09-29T07:23:04.186" v="31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DF25071F-48DF-4A62-910C-3CE63840431C}" dt="2023-10-03T07:07:27.112" v="312" actId="47"/>
        <pc:sldMkLst>
          <pc:docMk/>
          <pc:sldMk cId="3321432966" sldId="281"/>
        </pc:sldMkLst>
      </pc:sldChg>
      <pc:sldChg chg="del">
        <pc:chgData name="Christoffer Østergaard Carstens" userId="5d542c86-40b2-4e4f-ab37-dc2fab4fc46a" providerId="ADAL" clId="{DF25071F-48DF-4A62-910C-3CE63840431C}" dt="2023-09-29T07:23:07.922" v="32" actId="47"/>
        <pc:sldMkLst>
          <pc:docMk/>
          <pc:sldMk cId="3139852030" sldId="283"/>
        </pc:sldMkLst>
      </pc:sldChg>
      <pc:sldChg chg="add del">
        <pc:chgData name="Christoffer Østergaard Carstens" userId="5d542c86-40b2-4e4f-ab37-dc2fab4fc46a" providerId="ADAL" clId="{DF25071F-48DF-4A62-910C-3CE63840431C}" dt="2023-09-29T07:23:14.564" v="39" actId="47"/>
        <pc:sldMkLst>
          <pc:docMk/>
          <pc:sldMk cId="4137700410" sldId="284"/>
        </pc:sldMkLst>
      </pc:sldChg>
      <pc:sldChg chg="del">
        <pc:chgData name="Christoffer Østergaard Carstens" userId="5d542c86-40b2-4e4f-ab37-dc2fab4fc46a" providerId="ADAL" clId="{DF25071F-48DF-4A62-910C-3CE63840431C}" dt="2023-09-29T07:23:08.122" v="33" actId="47"/>
        <pc:sldMkLst>
          <pc:docMk/>
          <pc:sldMk cId="3670356596" sldId="285"/>
        </pc:sldMkLst>
      </pc:sldChg>
      <pc:sldChg chg="del">
        <pc:chgData name="Christoffer Østergaard Carstens" userId="5d542c86-40b2-4e4f-ab37-dc2fab4fc46a" providerId="ADAL" clId="{DF25071F-48DF-4A62-910C-3CE63840431C}" dt="2023-09-29T07:23:08.307" v="34" actId="47"/>
        <pc:sldMkLst>
          <pc:docMk/>
          <pc:sldMk cId="2637274793" sldId="286"/>
        </pc:sldMkLst>
      </pc:sldChg>
      <pc:sldChg chg="del">
        <pc:chgData name="Christoffer Østergaard Carstens" userId="5d542c86-40b2-4e4f-ab37-dc2fab4fc46a" providerId="ADAL" clId="{DF25071F-48DF-4A62-910C-3CE63840431C}" dt="2023-09-29T07:23:15.905" v="40" actId="47"/>
        <pc:sldMkLst>
          <pc:docMk/>
          <pc:sldMk cId="3055842389" sldId="287"/>
        </pc:sldMkLst>
      </pc:sldChg>
      <pc:sldChg chg="modSp add del mod">
        <pc:chgData name="Christoffer Østergaard Carstens" userId="5d542c86-40b2-4e4f-ab37-dc2fab4fc46a" providerId="ADAL" clId="{DF25071F-48DF-4A62-910C-3CE63840431C}" dt="2023-09-29T07:28:40.662" v="310" actId="207"/>
        <pc:sldMkLst>
          <pc:docMk/>
          <pc:sldMk cId="4052859945" sldId="288"/>
        </pc:sldMkLst>
      </pc:sldChg>
      <pc:sldChg chg="modSp new mod">
        <pc:chgData name="Christoffer Østergaard Carstens" userId="5d542c86-40b2-4e4f-ab37-dc2fab4fc46a" providerId="ADAL" clId="{DF25071F-48DF-4A62-910C-3CE63840431C}" dt="2023-09-29T07:24:57.905" v="50" actId="20577"/>
        <pc:sldMkLst>
          <pc:docMk/>
          <pc:sldMk cId="696134101" sldId="289"/>
        </pc:sldMkLst>
      </pc:sldChg>
      <pc:sldChg chg="modSp new mod">
        <pc:chgData name="Christoffer Østergaard Carstens" userId="5d542c86-40b2-4e4f-ab37-dc2fab4fc46a" providerId="ADAL" clId="{DF25071F-48DF-4A62-910C-3CE63840431C}" dt="2023-09-29T07:25:15.462" v="132" actId="20577"/>
        <pc:sldMkLst>
          <pc:docMk/>
          <pc:sldMk cId="3112696214" sldId="290"/>
        </pc:sldMkLst>
      </pc:sldChg>
      <pc:sldChg chg="addSp delSp modSp new mod">
        <pc:chgData name="Christoffer Østergaard Carstens" userId="5d542c86-40b2-4e4f-ab37-dc2fab4fc46a" providerId="ADAL" clId="{DF25071F-48DF-4A62-910C-3CE63840431C}" dt="2023-09-29T07:26:41.688" v="157" actId="20577"/>
        <pc:sldMkLst>
          <pc:docMk/>
          <pc:sldMk cId="401811641" sldId="291"/>
        </pc:sldMkLst>
      </pc:sldChg>
      <pc:sldChg chg="modSp new mod">
        <pc:chgData name="Christoffer Østergaard Carstens" userId="5d542c86-40b2-4e4f-ab37-dc2fab4fc46a" providerId="ADAL" clId="{DF25071F-48DF-4A62-910C-3CE63840431C}" dt="2023-09-29T07:27:15.684" v="185" actId="27636"/>
        <pc:sldMkLst>
          <pc:docMk/>
          <pc:sldMk cId="113170136" sldId="292"/>
        </pc:sldMkLst>
      </pc:sldChg>
      <pc:sldChg chg="modSp new mod">
        <pc:chgData name="Christoffer Østergaard Carstens" userId="5d542c86-40b2-4e4f-ab37-dc2fab4fc46a" providerId="ADAL" clId="{DF25071F-48DF-4A62-910C-3CE63840431C}" dt="2023-09-30T19:50:44.515" v="311" actId="20577"/>
        <pc:sldMkLst>
          <pc:docMk/>
          <pc:sldMk cId="2473164312" sldId="293"/>
        </pc:sldMkLst>
      </pc:sldChg>
    </pc:docChg>
  </pc:docChgLst>
  <pc:docChgLst>
    <pc:chgData name="Christoffer Østergaard Carstens" userId="5d542c86-40b2-4e4f-ab37-dc2fab4fc46a" providerId="ADAL" clId="{79211D35-AE11-47B1-8A1B-36559A257C9C}"/>
    <pc:docChg chg="undo redo custSel addSld delSld modSld">
      <pc:chgData name="Christoffer Østergaard Carstens" userId="5d542c86-40b2-4e4f-ab37-dc2fab4fc46a" providerId="ADAL" clId="{79211D35-AE11-47B1-8A1B-36559A257C9C}" dt="2023-10-10T07:56:43.265" v="196" actId="20577"/>
      <pc:docMkLst>
        <pc:docMk/>
      </pc:docMkLst>
      <pc:sldChg chg="modSp mod">
        <pc:chgData name="Christoffer Østergaard Carstens" userId="5d542c86-40b2-4e4f-ab37-dc2fab4fc46a" providerId="ADAL" clId="{79211D35-AE11-47B1-8A1B-36559A257C9C}" dt="2023-10-10T07:56:43.265" v="196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79211D35-AE11-47B1-8A1B-36559A257C9C}" dt="2023-10-05T08:54:37.959" v="64" actId="47"/>
        <pc:sldMkLst>
          <pc:docMk/>
          <pc:sldMk cId="3112696214" sldId="290"/>
        </pc:sldMkLst>
      </pc:sldChg>
      <pc:sldChg chg="del">
        <pc:chgData name="Christoffer Østergaard Carstens" userId="5d542c86-40b2-4e4f-ab37-dc2fab4fc46a" providerId="ADAL" clId="{79211D35-AE11-47B1-8A1B-36559A257C9C}" dt="2023-10-05T08:54:38.160" v="65" actId="47"/>
        <pc:sldMkLst>
          <pc:docMk/>
          <pc:sldMk cId="2231565641" sldId="291"/>
        </pc:sldMkLst>
      </pc:sldChg>
      <pc:sldChg chg="del">
        <pc:chgData name="Christoffer Østergaard Carstens" userId="5d542c86-40b2-4e4f-ab37-dc2fab4fc46a" providerId="ADAL" clId="{79211D35-AE11-47B1-8A1B-36559A257C9C}" dt="2023-10-05T08:54:38.291" v="66" actId="47"/>
        <pc:sldMkLst>
          <pc:docMk/>
          <pc:sldMk cId="1115716257" sldId="292"/>
        </pc:sldMkLst>
      </pc:sldChg>
      <pc:sldChg chg="del">
        <pc:chgData name="Christoffer Østergaard Carstens" userId="5d542c86-40b2-4e4f-ab37-dc2fab4fc46a" providerId="ADAL" clId="{79211D35-AE11-47B1-8A1B-36559A257C9C}" dt="2023-10-05T08:54:38.476" v="67" actId="47"/>
        <pc:sldMkLst>
          <pc:docMk/>
          <pc:sldMk cId="1193654743" sldId="293"/>
        </pc:sldMkLst>
      </pc:sldChg>
      <pc:sldChg chg="del">
        <pc:chgData name="Christoffer Østergaard Carstens" userId="5d542c86-40b2-4e4f-ab37-dc2fab4fc46a" providerId="ADAL" clId="{79211D35-AE11-47B1-8A1B-36559A257C9C}" dt="2023-10-05T08:54:38.776" v="68" actId="47"/>
        <pc:sldMkLst>
          <pc:docMk/>
          <pc:sldMk cId="1677845756" sldId="294"/>
        </pc:sldMkLst>
      </pc:sldChg>
      <pc:sldChg chg="del">
        <pc:chgData name="Christoffer Østergaard Carstens" userId="5d542c86-40b2-4e4f-ab37-dc2fab4fc46a" providerId="ADAL" clId="{79211D35-AE11-47B1-8A1B-36559A257C9C}" dt="2023-10-05T08:54:39.299" v="69" actId="47"/>
        <pc:sldMkLst>
          <pc:docMk/>
          <pc:sldMk cId="495397117" sldId="295"/>
        </pc:sldMkLst>
      </pc:sldChg>
      <pc:sldChg chg="addSp delSp modSp mod">
        <pc:chgData name="Christoffer Østergaard Carstens" userId="5d542c86-40b2-4e4f-ab37-dc2fab4fc46a" providerId="ADAL" clId="{79211D35-AE11-47B1-8A1B-36559A257C9C}" dt="2023-10-05T08:57:16.398" v="171" actId="403"/>
        <pc:sldMkLst>
          <pc:docMk/>
          <pc:sldMk cId="2507311322" sldId="296"/>
        </pc:sldMkLst>
      </pc:sldChg>
      <pc:sldChg chg="modSp new mod">
        <pc:chgData name="Christoffer Østergaard Carstens" userId="5d542c86-40b2-4e4f-ab37-dc2fab4fc46a" providerId="ADAL" clId="{79211D35-AE11-47B1-8A1B-36559A257C9C}" dt="2023-10-06T11:06:50.925" v="194" actId="20577"/>
        <pc:sldMkLst>
          <pc:docMk/>
          <pc:sldMk cId="3717050042" sldId="297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arstens" userId="5d542c86-40b2-4e4f-ab37-dc2fab4fc46a" providerId="ADAL" clId="{AC507714-5F45-4E04-9201-AADA7B93A946}"/>
    <pc:docChg chg="custSel addSld delSld modSld sldOrd">
      <pc:chgData name="Christoffer Østergaard Carstens" userId="5d542c86-40b2-4e4f-ab37-dc2fab4fc46a" providerId="ADAL" clId="{AC507714-5F45-4E04-9201-AADA7B93A946}" dt="2023-09-04T11:08:51.768" v="338" actId="20577"/>
      <pc:docMkLst>
        <pc:docMk/>
      </pc:docMkLst>
      <pc:sldChg chg="delSp add mod">
        <pc:chgData name="Christoffer Østergaard Carstens" userId="5d542c86-40b2-4e4f-ab37-dc2fab4fc46a" providerId="ADAL" clId="{AC507714-5F45-4E04-9201-AADA7B93A946}" dt="2023-09-04T11:02:07.410" v="10" actId="478"/>
        <pc:sldMkLst>
          <pc:docMk/>
          <pc:sldMk cId="4108530163" sldId="257"/>
        </pc:sldMkLst>
      </pc:sldChg>
      <pc:sldChg chg="delSp add mod">
        <pc:chgData name="Christoffer Østergaard Carstens" userId="5d542c86-40b2-4e4f-ab37-dc2fab4fc46a" providerId="ADAL" clId="{AC507714-5F45-4E04-9201-AADA7B93A946}" dt="2023-09-04T11:02:09.127" v="11" actId="478"/>
        <pc:sldMkLst>
          <pc:docMk/>
          <pc:sldMk cId="996248347" sldId="259"/>
        </pc:sldMkLst>
      </pc:sldChg>
      <pc:sldChg chg="delSp modSp add mod">
        <pc:chgData name="Christoffer Østergaard Carstens" userId="5d542c86-40b2-4e4f-ab37-dc2fab4fc46a" providerId="ADAL" clId="{AC507714-5F45-4E04-9201-AADA7B93A946}" dt="2023-09-04T11:02:13.203" v="14" actId="478"/>
        <pc:sldMkLst>
          <pc:docMk/>
          <pc:sldMk cId="3728924961" sldId="260"/>
        </pc:sldMkLst>
      </pc:sldChg>
      <pc:sldChg chg="delSp add mod">
        <pc:chgData name="Christoffer Østergaard Carstens" userId="5d542c86-40b2-4e4f-ab37-dc2fab4fc46a" providerId="ADAL" clId="{AC507714-5F45-4E04-9201-AADA7B93A946}" dt="2023-09-04T11:02:10.566" v="12" actId="478"/>
        <pc:sldMkLst>
          <pc:docMk/>
          <pc:sldMk cId="698805768" sldId="261"/>
        </pc:sldMkLst>
      </pc:sldChg>
      <pc:sldChg chg="delSp add mod">
        <pc:chgData name="Christoffer Østergaard Carstens" userId="5d542c86-40b2-4e4f-ab37-dc2fab4fc46a" providerId="ADAL" clId="{AC507714-5F45-4E04-9201-AADA7B93A946}" dt="2023-09-04T11:02:14.921" v="15" actId="478"/>
        <pc:sldMkLst>
          <pc:docMk/>
          <pc:sldMk cId="2052507467" sldId="262"/>
        </pc:sldMkLst>
      </pc:sldChg>
      <pc:sldChg chg="delSp modSp add del mod ord">
        <pc:chgData name="Christoffer Østergaard Carstens" userId="5d542c86-40b2-4e4f-ab37-dc2fab4fc46a" providerId="ADAL" clId="{AC507714-5F45-4E04-9201-AADA7B93A946}" dt="2023-09-04T11:03:09.327" v="111" actId="47"/>
        <pc:sldMkLst>
          <pc:docMk/>
          <pc:sldMk cId="2773395324" sldId="263"/>
        </pc:sldMkLst>
      </pc:sldChg>
      <pc:sldChg chg="modSp mod">
        <pc:chgData name="Christoffer Østergaard Carstens" userId="5d542c86-40b2-4e4f-ab37-dc2fab4fc46a" providerId="ADAL" clId="{AC507714-5F45-4E04-9201-AADA7B93A946}" dt="2023-09-04T11:00:14.840" v="2" actId="20577"/>
        <pc:sldMkLst>
          <pc:docMk/>
          <pc:sldMk cId="1276074628" sldId="275"/>
        </pc:sldMkLst>
      </pc:sldChg>
      <pc:sldChg chg="modSp new mod">
        <pc:chgData name="Christoffer Østergaard Carstens" userId="5d542c86-40b2-4e4f-ab37-dc2fab4fc46a" providerId="ADAL" clId="{AC507714-5F45-4E04-9201-AADA7B93A946}" dt="2023-09-04T11:08:23.821" v="190" actId="20577"/>
        <pc:sldMkLst>
          <pc:docMk/>
          <pc:sldMk cId="817087305" sldId="276"/>
        </pc:sldMkLst>
      </pc:sldChg>
      <pc:sldChg chg="new del">
        <pc:chgData name="Christoffer Østergaard Carstens" userId="5d542c86-40b2-4e4f-ab37-dc2fab4fc46a" providerId="ADAL" clId="{AC507714-5F45-4E04-9201-AADA7B93A946}" dt="2023-09-04T11:02:19.981" v="17" actId="47"/>
        <pc:sldMkLst>
          <pc:docMk/>
          <pc:sldMk cId="1284029793" sldId="276"/>
        </pc:sldMkLst>
      </pc:sldChg>
      <pc:sldChg chg="del">
        <pc:chgData name="Christoffer Østergaard Carstens" userId="5d542c86-40b2-4e4f-ab37-dc2fab4fc46a" providerId="ADAL" clId="{AC507714-5F45-4E04-9201-AADA7B93A946}" dt="2023-09-04T11:00:20.570" v="3" actId="47"/>
        <pc:sldMkLst>
          <pc:docMk/>
          <pc:sldMk cId="3695859480" sldId="276"/>
        </pc:sldMkLst>
      </pc:sldChg>
      <pc:sldChg chg="addSp modSp new mod">
        <pc:chgData name="Christoffer Østergaard Carstens" userId="5d542c86-40b2-4e4f-ab37-dc2fab4fc46a" providerId="ADAL" clId="{AC507714-5F45-4E04-9201-AADA7B93A946}" dt="2023-09-04T11:03:08.247" v="110" actId="1076"/>
        <pc:sldMkLst>
          <pc:docMk/>
          <pc:sldMk cId="2636349978" sldId="277"/>
        </pc:sldMkLst>
      </pc:sldChg>
      <pc:sldChg chg="new del">
        <pc:chgData name="Christoffer Østergaard Carstens" userId="5d542c86-40b2-4e4f-ab37-dc2fab4fc46a" providerId="ADAL" clId="{AC507714-5F45-4E04-9201-AADA7B93A946}" dt="2023-09-04T11:02:46.345" v="39" actId="47"/>
        <pc:sldMkLst>
          <pc:docMk/>
          <pc:sldMk cId="3685457002" sldId="277"/>
        </pc:sldMkLst>
      </pc:sldChg>
      <pc:sldChg chg="del">
        <pc:chgData name="Christoffer Østergaard Carstens" userId="5d542c86-40b2-4e4f-ab37-dc2fab4fc46a" providerId="ADAL" clId="{AC507714-5F45-4E04-9201-AADA7B93A946}" dt="2023-09-04T11:00:22.673" v="4" actId="47"/>
        <pc:sldMkLst>
          <pc:docMk/>
          <pc:sldMk cId="3987225691" sldId="277"/>
        </pc:sldMkLst>
      </pc:sldChg>
      <pc:sldChg chg="modSp new mod">
        <pc:chgData name="Christoffer Østergaard Carstens" userId="5d542c86-40b2-4e4f-ab37-dc2fab4fc46a" providerId="ADAL" clId="{AC507714-5F45-4E04-9201-AADA7B93A946}" dt="2023-09-04T11:08:51.768" v="338" actId="20577"/>
        <pc:sldMkLst>
          <pc:docMk/>
          <pc:sldMk cId="2884633994" sldId="278"/>
        </pc:sldMkLst>
      </pc:sldChg>
      <pc:sldChg chg="del">
        <pc:chgData name="Christoffer Østergaard Carstens" userId="5d542c86-40b2-4e4f-ab37-dc2fab4fc46a" providerId="ADAL" clId="{AC507714-5F45-4E04-9201-AADA7B93A946}" dt="2023-09-04T11:00:23.121" v="5" actId="47"/>
        <pc:sldMkLst>
          <pc:docMk/>
          <pc:sldMk cId="3797115519" sldId="278"/>
        </pc:sldMkLst>
      </pc:sldChg>
      <pc:sldChg chg="del">
        <pc:chgData name="Christoffer Østergaard Carstens" userId="5d542c86-40b2-4e4f-ab37-dc2fab4fc46a" providerId="ADAL" clId="{AC507714-5F45-4E04-9201-AADA7B93A946}" dt="2023-09-04T11:00:23.275" v="6" actId="47"/>
        <pc:sldMkLst>
          <pc:docMk/>
          <pc:sldMk cId="1890597960" sldId="279"/>
        </pc:sldMkLst>
      </pc:sldChg>
      <pc:sldChg chg="del">
        <pc:chgData name="Christoffer Østergaard Carstens" userId="5d542c86-40b2-4e4f-ab37-dc2fab4fc46a" providerId="ADAL" clId="{AC507714-5F45-4E04-9201-AADA7B93A946}" dt="2023-09-04T11:00:23.938" v="7" actId="47"/>
        <pc:sldMkLst>
          <pc:docMk/>
          <pc:sldMk cId="275108058" sldId="280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AD265BBD-3D4F-4C8A-BEC1-C35D797ABFD4}"/>
    <pc:docChg chg="undo custSel addSld delSld modSld">
      <pc:chgData name="Christoffer Østergaard Carstens" userId="5d542c86-40b2-4e4f-ab37-dc2fab4fc46a" providerId="ADAL" clId="{AD265BBD-3D4F-4C8A-BEC1-C35D797ABFD4}" dt="2023-09-04T07:06:27.430" v="162"/>
      <pc:docMkLst>
        <pc:docMk/>
      </pc:docMkLst>
      <pc:sldChg chg="del">
        <pc:chgData name="Christoffer Østergaard Carstens" userId="5d542c86-40b2-4e4f-ab37-dc2fab4fc46a" providerId="ADAL" clId="{AD265BBD-3D4F-4C8A-BEC1-C35D797ABFD4}" dt="2023-09-04T06:58:05.268" v="35" actId="47"/>
        <pc:sldMkLst>
          <pc:docMk/>
          <pc:sldMk cId="2117035508" sldId="256"/>
        </pc:sldMkLst>
      </pc:sldChg>
      <pc:sldChg chg="del">
        <pc:chgData name="Christoffer Østergaard Carstens" userId="5d542c86-40b2-4e4f-ab37-dc2fab4fc46a" providerId="ADAL" clId="{AD265BBD-3D4F-4C8A-BEC1-C35D797ABFD4}" dt="2023-09-04T06:58:05.747" v="36" actId="47"/>
        <pc:sldMkLst>
          <pc:docMk/>
          <pc:sldMk cId="419627772" sldId="257"/>
        </pc:sldMkLst>
      </pc:sldChg>
      <pc:sldChg chg="del">
        <pc:chgData name="Christoffer Østergaard Carstens" userId="5d542c86-40b2-4e4f-ab37-dc2fab4fc46a" providerId="ADAL" clId="{AD265BBD-3D4F-4C8A-BEC1-C35D797ABFD4}" dt="2023-09-04T06:58:05.920" v="37" actId="47"/>
        <pc:sldMkLst>
          <pc:docMk/>
          <pc:sldMk cId="1348201093" sldId="258"/>
        </pc:sldMkLst>
      </pc:sldChg>
      <pc:sldChg chg="del">
        <pc:chgData name="Christoffer Østergaard Carstens" userId="5d542c86-40b2-4e4f-ab37-dc2fab4fc46a" providerId="ADAL" clId="{AD265BBD-3D4F-4C8A-BEC1-C35D797ABFD4}" dt="2023-09-04T06:58:06.395" v="39" actId="47"/>
        <pc:sldMkLst>
          <pc:docMk/>
          <pc:sldMk cId="3885349190" sldId="259"/>
        </pc:sldMkLst>
      </pc:sldChg>
      <pc:sldChg chg="del">
        <pc:chgData name="Christoffer Østergaard Carstens" userId="5d542c86-40b2-4e4f-ab37-dc2fab4fc46a" providerId="ADAL" clId="{AD265BBD-3D4F-4C8A-BEC1-C35D797ABFD4}" dt="2023-09-04T06:58:06.066" v="38" actId="47"/>
        <pc:sldMkLst>
          <pc:docMk/>
          <pc:sldMk cId="3873256668" sldId="260"/>
        </pc:sldMkLst>
      </pc:sldChg>
      <pc:sldChg chg="del">
        <pc:chgData name="Christoffer Østergaard Carstens" userId="5d542c86-40b2-4e4f-ab37-dc2fab4fc46a" providerId="ADAL" clId="{AD265BBD-3D4F-4C8A-BEC1-C35D797ABFD4}" dt="2023-09-04T06:58:06.641" v="40" actId="47"/>
        <pc:sldMkLst>
          <pc:docMk/>
          <pc:sldMk cId="3124611394" sldId="261"/>
        </pc:sldMkLst>
      </pc:sldChg>
      <pc:sldChg chg="modSp mod">
        <pc:chgData name="Christoffer Østergaard Carstens" userId="5d542c86-40b2-4e4f-ab37-dc2fab4fc46a" providerId="ADAL" clId="{AD265BBD-3D4F-4C8A-BEC1-C35D797ABFD4}" dt="2023-09-01T07:20:37.048" v="33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AD265BBD-3D4F-4C8A-BEC1-C35D797ABFD4}" dt="2023-09-04T06:58:06.925" v="41" actId="47"/>
        <pc:sldMkLst>
          <pc:docMk/>
          <pc:sldMk cId="3505665263" sldId="276"/>
        </pc:sldMkLst>
      </pc:sldChg>
      <pc:sldChg chg="modSp new mod">
        <pc:chgData name="Christoffer Østergaard Carstens" userId="5d542c86-40b2-4e4f-ab37-dc2fab4fc46a" providerId="ADAL" clId="{AD265BBD-3D4F-4C8A-BEC1-C35D797ABFD4}" dt="2023-09-04T06:58:19.060" v="85" actId="20577"/>
        <pc:sldMkLst>
          <pc:docMk/>
          <pc:sldMk cId="3695859480" sldId="276"/>
        </pc:sldMkLst>
      </pc:sldChg>
      <pc:sldChg chg="modSp new mod">
        <pc:chgData name="Christoffer Østergaard Carstens" userId="5d542c86-40b2-4e4f-ab37-dc2fab4fc46a" providerId="ADAL" clId="{AD265BBD-3D4F-4C8A-BEC1-C35D797ABFD4}" dt="2023-09-04T07:04:28.728" v="98"/>
        <pc:sldMkLst>
          <pc:docMk/>
          <pc:sldMk cId="3987225691" sldId="277"/>
        </pc:sldMkLst>
      </pc:sldChg>
      <pc:sldChg chg="del">
        <pc:chgData name="Christoffer Østergaard Carstens" userId="5d542c86-40b2-4e4f-ab37-dc2fab4fc46a" providerId="ADAL" clId="{AD265BBD-3D4F-4C8A-BEC1-C35D797ABFD4}" dt="2023-09-04T06:58:04.664" v="34" actId="47"/>
        <pc:sldMkLst>
          <pc:docMk/>
          <pc:sldMk cId="4227505573" sldId="277"/>
        </pc:sldMkLst>
      </pc:sldChg>
      <pc:sldChg chg="modSp new mod">
        <pc:chgData name="Christoffer Østergaard Carstens" userId="5d542c86-40b2-4e4f-ab37-dc2fab4fc46a" providerId="ADAL" clId="{AD265BBD-3D4F-4C8A-BEC1-C35D797ABFD4}" dt="2023-09-04T07:04:52.849" v="121" actId="27636"/>
        <pc:sldMkLst>
          <pc:docMk/>
          <pc:sldMk cId="3797115519" sldId="278"/>
        </pc:sldMkLst>
      </pc:sldChg>
      <pc:sldChg chg="del">
        <pc:chgData name="Christoffer Østergaard Carstens" userId="5d542c86-40b2-4e4f-ab37-dc2fab4fc46a" providerId="ADAL" clId="{AD265BBD-3D4F-4C8A-BEC1-C35D797ABFD4}" dt="2023-09-04T06:58:07.600" v="42" actId="47"/>
        <pc:sldMkLst>
          <pc:docMk/>
          <pc:sldMk cId="3946383803" sldId="278"/>
        </pc:sldMkLst>
      </pc:sldChg>
      <pc:sldChg chg="modSp new mod">
        <pc:chgData name="Christoffer Østergaard Carstens" userId="5d542c86-40b2-4e4f-ab37-dc2fab4fc46a" providerId="ADAL" clId="{AD265BBD-3D4F-4C8A-BEC1-C35D797ABFD4}" dt="2023-09-04T07:06:24.187" v="161" actId="27636"/>
        <pc:sldMkLst>
          <pc:docMk/>
          <pc:sldMk cId="1890597960" sldId="279"/>
        </pc:sldMkLst>
      </pc:sldChg>
      <pc:sldChg chg="del">
        <pc:chgData name="Christoffer Østergaard Carstens" userId="5d542c86-40b2-4e4f-ab37-dc2fab4fc46a" providerId="ADAL" clId="{AD265BBD-3D4F-4C8A-BEC1-C35D797ABFD4}" dt="2023-09-04T06:58:09.557" v="43" actId="47"/>
        <pc:sldMkLst>
          <pc:docMk/>
          <pc:sldMk cId="3125744133" sldId="279"/>
        </pc:sldMkLst>
      </pc:sldChg>
      <pc:sldChg chg="modSp new mod">
        <pc:chgData name="Christoffer Østergaard Carstens" userId="5d542c86-40b2-4e4f-ab37-dc2fab4fc46a" providerId="ADAL" clId="{AD265BBD-3D4F-4C8A-BEC1-C35D797ABFD4}" dt="2023-09-04T07:06:27.430" v="162"/>
        <pc:sldMkLst>
          <pc:docMk/>
          <pc:sldMk cId="275108058" sldId="280"/>
        </pc:sldMkLst>
      </pc:sldChg>
    </pc:docChg>
  </pc:docChgLst>
  <pc:docChgLst>
    <pc:chgData name="Christoffer Østergaard Carstens" userId="5d542c86-40b2-4e4f-ab37-dc2fab4fc46a" providerId="ADAL" clId="{AF197492-B003-42AB-B373-7F27EF2BE6B5}"/>
    <pc:docChg chg="undo custSel modSld">
      <pc:chgData name="Christoffer Østergaard Carstens" userId="5d542c86-40b2-4e4f-ab37-dc2fab4fc46a" providerId="ADAL" clId="{AF197492-B003-42AB-B373-7F27EF2BE6B5}" dt="2025-05-23T11:50:59.159" v="16" actId="14100"/>
      <pc:docMkLst>
        <pc:docMk/>
      </pc:docMkLst>
      <pc:sldChg chg="modSp mod">
        <pc:chgData name="Christoffer Østergaard Carstens" userId="5d542c86-40b2-4e4f-ab37-dc2fab4fc46a" providerId="ADAL" clId="{AF197492-B003-42AB-B373-7F27EF2BE6B5}" dt="2025-05-23T11:49:58.356" v="12"/>
        <pc:sldMkLst>
          <pc:docMk/>
          <pc:sldMk cId="3717050042" sldId="297"/>
        </pc:sldMkLst>
        <pc:spChg chg="mod">
          <ac:chgData name="Christoffer Østergaard Carstens" userId="5d542c86-40b2-4e4f-ab37-dc2fab4fc46a" providerId="ADAL" clId="{AF197492-B003-42AB-B373-7F27EF2BE6B5}" dt="2025-05-23T11:49:40.818" v="1" actId="20577"/>
          <ac:spMkLst>
            <pc:docMk/>
            <pc:sldMk cId="3717050042" sldId="297"/>
            <ac:spMk id="2" creationId="{E9B7E05D-5D2B-2FFA-8486-5E8D624EF3DF}"/>
          </ac:spMkLst>
        </pc:spChg>
        <pc:spChg chg="mod">
          <ac:chgData name="Christoffer Østergaard Carstens" userId="5d542c86-40b2-4e4f-ab37-dc2fab4fc46a" providerId="ADAL" clId="{AF197492-B003-42AB-B373-7F27EF2BE6B5}" dt="2025-05-23T11:49:58.356" v="12"/>
          <ac:spMkLst>
            <pc:docMk/>
            <pc:sldMk cId="3717050042" sldId="297"/>
            <ac:spMk id="3" creationId="{65A4765A-2E2E-A14E-D5D1-59FCA910E638}"/>
          </ac:spMkLst>
        </pc:spChg>
      </pc:sldChg>
      <pc:sldChg chg="addSp modSp mod">
        <pc:chgData name="Christoffer Østergaard Carstens" userId="5d542c86-40b2-4e4f-ab37-dc2fab4fc46a" providerId="ADAL" clId="{AF197492-B003-42AB-B373-7F27EF2BE6B5}" dt="2025-05-23T11:50:59.159" v="16" actId="14100"/>
        <pc:sldMkLst>
          <pc:docMk/>
          <pc:sldMk cId="784815472" sldId="301"/>
        </pc:sldMkLst>
      </pc:sldChg>
    </pc:docChg>
  </pc:docChgLst>
  <pc:docChgLst>
    <pc:chgData name="Christoffer Østergaard Carstens" userId="5d542c86-40b2-4e4f-ab37-dc2fab4fc46a" providerId="ADAL" clId="{2D74C791-1EC9-44C5-B3FA-561666B5B25D}"/>
    <pc:docChg chg="undo custSel addSld delSld modSld">
      <pc:chgData name="Christoffer Østergaard Carstens" userId="5d542c86-40b2-4e4f-ab37-dc2fab4fc46a" providerId="ADAL" clId="{2D74C791-1EC9-44C5-B3FA-561666B5B25D}" dt="2023-09-12T08:05:53.559" v="772" actId="20577"/>
      <pc:docMkLst>
        <pc:docMk/>
      </pc:docMkLst>
      <pc:sldChg chg="del">
        <pc:chgData name="Christoffer Østergaard Carstens" userId="5d542c86-40b2-4e4f-ab37-dc2fab4fc46a" providerId="ADAL" clId="{2D74C791-1EC9-44C5-B3FA-561666B5B25D}" dt="2023-09-05T10:17:27.680" v="16" actId="47"/>
        <pc:sldMkLst>
          <pc:docMk/>
          <pc:sldMk cId="4108530163" sldId="257"/>
        </pc:sldMkLst>
      </pc:sldChg>
      <pc:sldChg chg="del">
        <pc:chgData name="Christoffer Østergaard Carstens" userId="5d542c86-40b2-4e4f-ab37-dc2fab4fc46a" providerId="ADAL" clId="{2D74C791-1EC9-44C5-B3FA-561666B5B25D}" dt="2023-09-05T10:17:27.847" v="17" actId="47"/>
        <pc:sldMkLst>
          <pc:docMk/>
          <pc:sldMk cId="996248347" sldId="259"/>
        </pc:sldMkLst>
      </pc:sldChg>
      <pc:sldChg chg="del">
        <pc:chgData name="Christoffer Østergaard Carstens" userId="5d542c86-40b2-4e4f-ab37-dc2fab4fc46a" providerId="ADAL" clId="{2D74C791-1EC9-44C5-B3FA-561666B5B25D}" dt="2023-09-05T10:17:28.242" v="19" actId="47"/>
        <pc:sldMkLst>
          <pc:docMk/>
          <pc:sldMk cId="3728924961" sldId="260"/>
        </pc:sldMkLst>
      </pc:sldChg>
      <pc:sldChg chg="del">
        <pc:chgData name="Christoffer Østergaard Carstens" userId="5d542c86-40b2-4e4f-ab37-dc2fab4fc46a" providerId="ADAL" clId="{2D74C791-1EC9-44C5-B3FA-561666B5B25D}" dt="2023-09-05T10:17:28.026" v="18" actId="47"/>
        <pc:sldMkLst>
          <pc:docMk/>
          <pc:sldMk cId="698805768" sldId="261"/>
        </pc:sldMkLst>
      </pc:sldChg>
      <pc:sldChg chg="del">
        <pc:chgData name="Christoffer Østergaard Carstens" userId="5d542c86-40b2-4e4f-ab37-dc2fab4fc46a" providerId="ADAL" clId="{2D74C791-1EC9-44C5-B3FA-561666B5B25D}" dt="2023-09-05T10:17:28.465" v="20" actId="47"/>
        <pc:sldMkLst>
          <pc:docMk/>
          <pc:sldMk cId="2052507467" sldId="262"/>
        </pc:sldMkLst>
      </pc:sldChg>
      <pc:sldChg chg="modSp mod">
        <pc:chgData name="Christoffer Østergaard Carstens" userId="5d542c86-40b2-4e4f-ab37-dc2fab4fc46a" providerId="ADAL" clId="{2D74C791-1EC9-44C5-B3FA-561666B5B25D}" dt="2023-09-05T10:16:31.541" v="1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2D74C791-1EC9-44C5-B3FA-561666B5B25D}" dt="2023-09-05T10:17:27.411" v="15" actId="47"/>
        <pc:sldMkLst>
          <pc:docMk/>
          <pc:sldMk cId="817087305" sldId="276"/>
        </pc:sldMkLst>
      </pc:sldChg>
      <pc:sldChg chg="modSp new mod">
        <pc:chgData name="Christoffer Østergaard Carstens" userId="5d542c86-40b2-4e4f-ab37-dc2fab4fc46a" providerId="ADAL" clId="{2D74C791-1EC9-44C5-B3FA-561666B5B25D}" dt="2023-09-05T10:23:42.195" v="477" actId="20577"/>
        <pc:sldMkLst>
          <pc:docMk/>
          <pc:sldMk cId="3636044699" sldId="276"/>
        </pc:sldMkLst>
      </pc:sldChg>
      <pc:sldChg chg="modSp new mod">
        <pc:chgData name="Christoffer Østergaard Carstens" userId="5d542c86-40b2-4e4f-ab37-dc2fab4fc46a" providerId="ADAL" clId="{2D74C791-1EC9-44C5-B3FA-561666B5B25D}" dt="2023-09-12T07:30:38.676" v="752" actId="20577"/>
        <pc:sldMkLst>
          <pc:docMk/>
          <pc:sldMk cId="1459735405" sldId="277"/>
        </pc:sldMkLst>
      </pc:sldChg>
      <pc:sldChg chg="del">
        <pc:chgData name="Christoffer Østergaard Carstens" userId="5d542c86-40b2-4e4f-ab37-dc2fab4fc46a" providerId="ADAL" clId="{2D74C791-1EC9-44C5-B3FA-561666B5B25D}" dt="2023-09-05T10:17:28.711" v="21" actId="47"/>
        <pc:sldMkLst>
          <pc:docMk/>
          <pc:sldMk cId="2636349978" sldId="277"/>
        </pc:sldMkLst>
      </pc:sldChg>
      <pc:sldChg chg="del">
        <pc:chgData name="Christoffer Østergaard Carstens" userId="5d542c86-40b2-4e4f-ab37-dc2fab4fc46a" providerId="ADAL" clId="{2D74C791-1EC9-44C5-B3FA-561666B5B25D}" dt="2023-09-05T10:17:29.075" v="22" actId="47"/>
        <pc:sldMkLst>
          <pc:docMk/>
          <pc:sldMk cId="2884633994" sldId="278"/>
        </pc:sldMkLst>
      </pc:sldChg>
      <pc:sldChg chg="modSp new mod">
        <pc:chgData name="Christoffer Østergaard Carstens" userId="5d542c86-40b2-4e4f-ab37-dc2fab4fc46a" providerId="ADAL" clId="{2D74C791-1EC9-44C5-B3FA-561666B5B25D}" dt="2023-09-05T10:18:58.349" v="131" actId="20577"/>
        <pc:sldMkLst>
          <pc:docMk/>
          <pc:sldMk cId="3275331051" sldId="278"/>
        </pc:sldMkLst>
      </pc:sldChg>
      <pc:sldChg chg="modSp new mod">
        <pc:chgData name="Christoffer Østergaard Carstens" userId="5d542c86-40b2-4e4f-ab37-dc2fab4fc46a" providerId="ADAL" clId="{2D74C791-1EC9-44C5-B3FA-561666B5B25D}" dt="2023-09-12T08:05:53.559" v="772" actId="20577"/>
        <pc:sldMkLst>
          <pc:docMk/>
          <pc:sldMk cId="4066168943" sldId="279"/>
        </pc:sldMkLst>
      </pc:sldChg>
    </pc:docChg>
  </pc:docChgLst>
  <pc:docChgLst>
    <pc:chgData name="Christoffer Østergaard Carstens" userId="5d542c86-40b2-4e4f-ab37-dc2fab4fc46a" providerId="ADAL" clId="{0180E427-449D-4748-89B1-3342F9866193}"/>
    <pc:docChg chg="undo redo custSel addSld delSld modSld">
      <pc:chgData name="Christoffer Østergaard Carstens" userId="5d542c86-40b2-4e4f-ab37-dc2fab4fc46a" providerId="ADAL" clId="{0180E427-449D-4748-89B1-3342F9866193}" dt="2023-11-07T13:39:56.398" v="437" actId="20577"/>
      <pc:docMkLst>
        <pc:docMk/>
      </pc:docMkLst>
      <pc:sldChg chg="del">
        <pc:chgData name="Christoffer Østergaard Carstens" userId="5d542c86-40b2-4e4f-ab37-dc2fab4fc46a" providerId="ADAL" clId="{0180E427-449D-4748-89B1-3342F9866193}" dt="2023-11-07T13:29:42.962" v="216" actId="4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0180E427-449D-4748-89B1-3342F9866193}" dt="2023-11-07T13:29:44.441" v="217" actId="47"/>
        <pc:sldMkLst>
          <pc:docMk/>
          <pc:sldMk cId="2507311322" sldId="296"/>
        </pc:sldMkLst>
      </pc:sldChg>
      <pc:sldChg chg="modSp mod">
        <pc:chgData name="Christoffer Østergaard Carstens" userId="5d542c86-40b2-4e4f-ab37-dc2fab4fc46a" providerId="ADAL" clId="{0180E427-449D-4748-89B1-3342F9866193}" dt="2023-11-07T13:27:42.763" v="14" actId="20577"/>
        <pc:sldMkLst>
          <pc:docMk/>
          <pc:sldMk cId="3717050042" sldId="297"/>
        </pc:sldMkLst>
      </pc:sldChg>
      <pc:sldChg chg="modSp new mod">
        <pc:chgData name="Christoffer Østergaard Carstens" userId="5d542c86-40b2-4e4f-ab37-dc2fab4fc46a" providerId="ADAL" clId="{0180E427-449D-4748-89B1-3342F9866193}" dt="2023-11-07T13:29:39.795" v="215" actId="113"/>
        <pc:sldMkLst>
          <pc:docMk/>
          <pc:sldMk cId="1920704085" sldId="298"/>
        </pc:sldMkLst>
      </pc:sldChg>
      <pc:sldChg chg="modSp new mod">
        <pc:chgData name="Christoffer Østergaard Carstens" userId="5d542c86-40b2-4e4f-ab37-dc2fab4fc46a" providerId="ADAL" clId="{0180E427-449D-4748-89B1-3342F9866193}" dt="2023-11-07T13:32:02.979" v="251" actId="403"/>
        <pc:sldMkLst>
          <pc:docMk/>
          <pc:sldMk cId="1969978742" sldId="299"/>
        </pc:sldMkLst>
      </pc:sldChg>
      <pc:sldChg chg="modSp new mod">
        <pc:chgData name="Christoffer Østergaard Carstens" userId="5d542c86-40b2-4e4f-ab37-dc2fab4fc46a" providerId="ADAL" clId="{0180E427-449D-4748-89B1-3342F9866193}" dt="2023-11-07T13:34:44.719" v="426" actId="20577"/>
        <pc:sldMkLst>
          <pc:docMk/>
          <pc:sldMk cId="919095379" sldId="300"/>
        </pc:sldMkLst>
      </pc:sldChg>
      <pc:sldChg chg="modSp new mod">
        <pc:chgData name="Christoffer Østergaard Carstens" userId="5d542c86-40b2-4e4f-ab37-dc2fab4fc46a" providerId="ADAL" clId="{0180E427-449D-4748-89B1-3342F9866193}" dt="2023-11-07T13:32:48.892" v="381" actId="12"/>
        <pc:sldMkLst>
          <pc:docMk/>
          <pc:sldMk cId="21001562" sldId="301"/>
        </pc:sldMkLst>
      </pc:sldChg>
      <pc:sldChg chg="modSp new mod">
        <pc:chgData name="Christoffer Østergaard Carstens" userId="5d542c86-40b2-4e4f-ab37-dc2fab4fc46a" providerId="ADAL" clId="{0180E427-449D-4748-89B1-3342F9866193}" dt="2023-11-07T13:39:56.398" v="437" actId="20577"/>
        <pc:sldMkLst>
          <pc:docMk/>
          <pc:sldMk cId="1501690263" sldId="302"/>
        </pc:sldMkLst>
      </pc:sldChg>
    </pc:docChg>
  </pc:docChgLst>
  <pc:docChgLst>
    <pc:chgData name="Christoffer Østergaard Carstens" userId="5d542c86-40b2-4e4f-ab37-dc2fab4fc46a" providerId="ADAL" clId="{615A517C-4B70-4DD8-96DF-0E44CD5AE5C3}"/>
    <pc:docChg chg="undo custSel addSld delSld modSld sldOrd">
      <pc:chgData name="Christoffer Østergaard Carstens" userId="5d542c86-40b2-4e4f-ab37-dc2fab4fc46a" providerId="ADAL" clId="{615A517C-4B70-4DD8-96DF-0E44CD5AE5C3}" dt="2025-08-12T06:34:38.714" v="1055"/>
      <pc:docMkLst>
        <pc:docMk/>
      </pc:docMkLst>
      <pc:sldChg chg="add ord">
        <pc:chgData name="Christoffer Østergaard Carstens" userId="5d542c86-40b2-4e4f-ab37-dc2fab4fc46a" providerId="ADAL" clId="{615A517C-4B70-4DD8-96DF-0E44CD5AE5C3}" dt="2025-08-07T10:37:11.324" v="1044"/>
        <pc:sldMkLst>
          <pc:docMk/>
          <pc:sldMk cId="564649519" sldId="261"/>
        </pc:sldMkLst>
      </pc:sldChg>
      <pc:sldChg chg="modSp mod">
        <pc:chgData name="Christoffer Østergaard Carstens" userId="5d542c86-40b2-4e4f-ab37-dc2fab4fc46a" providerId="ADAL" clId="{615A517C-4B70-4DD8-96DF-0E44CD5AE5C3}" dt="2025-08-07T08:21:57.209" v="488" actId="20577"/>
        <pc:sldMkLst>
          <pc:docMk/>
          <pc:sldMk cId="3717050042" sldId="297"/>
        </pc:sldMkLst>
        <pc:spChg chg="mod">
          <ac:chgData name="Christoffer Østergaard Carstens" userId="5d542c86-40b2-4e4f-ab37-dc2fab4fc46a" providerId="ADAL" clId="{615A517C-4B70-4DD8-96DF-0E44CD5AE5C3}" dt="2025-08-07T08:21:57.209" v="488" actId="20577"/>
          <ac:spMkLst>
            <pc:docMk/>
            <pc:sldMk cId="3717050042" sldId="297"/>
            <ac:spMk id="2" creationId="{E9B7E05D-5D2B-2FFA-8486-5E8D624EF3DF}"/>
          </ac:spMkLst>
        </pc:spChg>
      </pc:sldChg>
      <pc:sldChg chg="ord">
        <pc:chgData name="Christoffer Østergaard Carstens" userId="5d542c86-40b2-4e4f-ab37-dc2fab4fc46a" providerId="ADAL" clId="{615A517C-4B70-4DD8-96DF-0E44CD5AE5C3}" dt="2025-08-07T08:21:51.027" v="486"/>
        <pc:sldMkLst>
          <pc:docMk/>
          <pc:sldMk cId="1920704085" sldId="298"/>
        </pc:sldMkLst>
      </pc:sldChg>
      <pc:sldChg chg="del">
        <pc:chgData name="Christoffer Østergaard Carstens" userId="5d542c86-40b2-4e4f-ab37-dc2fab4fc46a" providerId="ADAL" clId="{615A517C-4B70-4DD8-96DF-0E44CD5AE5C3}" dt="2025-08-07T08:21:41.174" v="483" actId="47"/>
        <pc:sldMkLst>
          <pc:docMk/>
          <pc:sldMk cId="784815472" sldId="301"/>
        </pc:sldMkLst>
      </pc:sldChg>
      <pc:sldChg chg="del">
        <pc:chgData name="Christoffer Østergaard Carstens" userId="5d542c86-40b2-4e4f-ab37-dc2fab4fc46a" providerId="ADAL" clId="{615A517C-4B70-4DD8-96DF-0E44CD5AE5C3}" dt="2025-08-07T08:21:40.302" v="482" actId="47"/>
        <pc:sldMkLst>
          <pc:docMk/>
          <pc:sldMk cId="2814684370" sldId="302"/>
        </pc:sldMkLst>
      </pc:sldChg>
      <pc:sldChg chg="del">
        <pc:chgData name="Christoffer Østergaard Carstens" userId="5d542c86-40b2-4e4f-ab37-dc2fab4fc46a" providerId="ADAL" clId="{615A517C-4B70-4DD8-96DF-0E44CD5AE5C3}" dt="2025-08-07T08:21:38.303" v="481" actId="47"/>
        <pc:sldMkLst>
          <pc:docMk/>
          <pc:sldMk cId="1480807927" sldId="303"/>
        </pc:sldMkLst>
      </pc:sldChg>
      <pc:sldChg chg="del">
        <pc:chgData name="Christoffer Østergaard Carstens" userId="5d542c86-40b2-4e4f-ab37-dc2fab4fc46a" providerId="ADAL" clId="{615A517C-4B70-4DD8-96DF-0E44CD5AE5C3}" dt="2025-08-07T08:21:42.214" v="484" actId="47"/>
        <pc:sldMkLst>
          <pc:docMk/>
          <pc:sldMk cId="445733124" sldId="304"/>
        </pc:sldMkLst>
      </pc:sldChg>
      <pc:sldChg chg="modSp mod">
        <pc:chgData name="Christoffer Østergaard Carstens" userId="5d542c86-40b2-4e4f-ab37-dc2fab4fc46a" providerId="ADAL" clId="{615A517C-4B70-4DD8-96DF-0E44CD5AE5C3}" dt="2025-08-07T08:22:59.124" v="626" actId="20577"/>
        <pc:sldMkLst>
          <pc:docMk/>
          <pc:sldMk cId="2862511576" sldId="305"/>
        </pc:sldMkLst>
        <pc:spChg chg="mod">
          <ac:chgData name="Christoffer Østergaard Carstens" userId="5d542c86-40b2-4e4f-ab37-dc2fab4fc46a" providerId="ADAL" clId="{615A517C-4B70-4DD8-96DF-0E44CD5AE5C3}" dt="2025-08-07T08:22:43.413" v="607" actId="20577"/>
          <ac:spMkLst>
            <pc:docMk/>
            <pc:sldMk cId="2862511576" sldId="305"/>
            <ac:spMk id="2" creationId="{F938CFF0-34EC-BBD5-2377-557A3DB11EF3}"/>
          </ac:spMkLst>
        </pc:spChg>
        <pc:spChg chg="mod">
          <ac:chgData name="Christoffer Østergaard Carstens" userId="5d542c86-40b2-4e4f-ab37-dc2fab4fc46a" providerId="ADAL" clId="{615A517C-4B70-4DD8-96DF-0E44CD5AE5C3}" dt="2025-08-07T08:22:59.124" v="626" actId="20577"/>
          <ac:spMkLst>
            <pc:docMk/>
            <pc:sldMk cId="2862511576" sldId="305"/>
            <ac:spMk id="3" creationId="{DBA0B4E0-50DA-6260-1247-1DB02A34298A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19:34.522" v="72" actId="20577"/>
        <pc:sldMkLst>
          <pc:docMk/>
          <pc:sldMk cId="1760245854" sldId="306"/>
        </pc:sldMkLst>
        <pc:spChg chg="mod">
          <ac:chgData name="Christoffer Østergaard Carstens" userId="5d542c86-40b2-4e4f-ab37-dc2fab4fc46a" providerId="ADAL" clId="{615A517C-4B70-4DD8-96DF-0E44CD5AE5C3}" dt="2025-08-07T08:19:34.522" v="72" actId="20577"/>
          <ac:spMkLst>
            <pc:docMk/>
            <pc:sldMk cId="1760245854" sldId="306"/>
            <ac:spMk id="2" creationId="{F2A55BC6-D907-5BB6-5D12-AAFA2FA65E3E}"/>
          </ac:spMkLst>
        </pc:spChg>
      </pc:sldChg>
      <pc:sldChg chg="modSp new mod modAnim">
        <pc:chgData name="Christoffer Østergaard Carstens" userId="5d542c86-40b2-4e4f-ab37-dc2fab4fc46a" providerId="ADAL" clId="{615A517C-4B70-4DD8-96DF-0E44CD5AE5C3}" dt="2025-08-12T06:34:38.714" v="1055"/>
        <pc:sldMkLst>
          <pc:docMk/>
          <pc:sldMk cId="627588281" sldId="307"/>
        </pc:sldMkLst>
        <pc:spChg chg="mod">
          <ac:chgData name="Christoffer Østergaard Carstens" userId="5d542c86-40b2-4e4f-ab37-dc2fab4fc46a" providerId="ADAL" clId="{615A517C-4B70-4DD8-96DF-0E44CD5AE5C3}" dt="2025-08-07T08:19:45.594" v="111" actId="20577"/>
          <ac:spMkLst>
            <pc:docMk/>
            <pc:sldMk cId="627588281" sldId="307"/>
            <ac:spMk id="2" creationId="{A2183905-270F-8287-9A04-8A0B5D243F22}"/>
          </ac:spMkLst>
        </pc:spChg>
        <pc:spChg chg="mod">
          <ac:chgData name="Christoffer Østergaard Carstens" userId="5d542c86-40b2-4e4f-ab37-dc2fab4fc46a" providerId="ADAL" clId="{615A517C-4B70-4DD8-96DF-0E44CD5AE5C3}" dt="2025-08-12T06:34:36.106" v="1054" actId="20577"/>
          <ac:spMkLst>
            <pc:docMk/>
            <pc:sldMk cId="627588281" sldId="307"/>
            <ac:spMk id="3" creationId="{A4D0311D-C01D-BB8C-7C5A-F04C035874C5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43:51.700" v="705"/>
        <pc:sldMkLst>
          <pc:docMk/>
          <pc:sldMk cId="1182391619" sldId="308"/>
        </pc:sldMkLst>
        <pc:spChg chg="mod">
          <ac:chgData name="Christoffer Østergaard Carstens" userId="5d542c86-40b2-4e4f-ab37-dc2fab4fc46a" providerId="ADAL" clId="{615A517C-4B70-4DD8-96DF-0E44CD5AE5C3}" dt="2025-08-07T08:43:47.126" v="704" actId="20577"/>
          <ac:spMkLst>
            <pc:docMk/>
            <pc:sldMk cId="1182391619" sldId="308"/>
            <ac:spMk id="2" creationId="{7763262B-451C-3760-E8D3-BEE94BCF4641}"/>
          </ac:spMkLst>
        </pc:spChg>
        <pc:spChg chg="mod">
          <ac:chgData name="Christoffer Østergaard Carstens" userId="5d542c86-40b2-4e4f-ab37-dc2fab4fc46a" providerId="ADAL" clId="{615A517C-4B70-4DD8-96DF-0E44CD5AE5C3}" dt="2025-08-07T08:43:51.700" v="705"/>
          <ac:spMkLst>
            <pc:docMk/>
            <pc:sldMk cId="1182391619" sldId="308"/>
            <ac:spMk id="3" creationId="{19C7BCB2-ED47-D66F-2DEC-A107944E52A3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45:19.693" v="715"/>
        <pc:sldMkLst>
          <pc:docMk/>
          <pc:sldMk cId="738358112" sldId="309"/>
        </pc:sldMkLst>
        <pc:spChg chg="mod">
          <ac:chgData name="Christoffer Østergaard Carstens" userId="5d542c86-40b2-4e4f-ab37-dc2fab4fc46a" providerId="ADAL" clId="{615A517C-4B70-4DD8-96DF-0E44CD5AE5C3}" dt="2025-08-07T08:45:12.943" v="714" actId="20577"/>
          <ac:spMkLst>
            <pc:docMk/>
            <pc:sldMk cId="738358112" sldId="309"/>
            <ac:spMk id="2" creationId="{BF4B9AFE-8024-782C-9215-310C94C75592}"/>
          </ac:spMkLst>
        </pc:spChg>
        <pc:spChg chg="mod">
          <ac:chgData name="Christoffer Østergaard Carstens" userId="5d542c86-40b2-4e4f-ab37-dc2fab4fc46a" providerId="ADAL" clId="{615A517C-4B70-4DD8-96DF-0E44CD5AE5C3}" dt="2025-08-07T08:45:19.693" v="715"/>
          <ac:spMkLst>
            <pc:docMk/>
            <pc:sldMk cId="738358112" sldId="309"/>
            <ac:spMk id="3" creationId="{87608995-2C89-90E2-17FB-088BDE1BD245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46:08.737" v="745" actId="20577"/>
        <pc:sldMkLst>
          <pc:docMk/>
          <pc:sldMk cId="605925750" sldId="310"/>
        </pc:sldMkLst>
        <pc:spChg chg="mod">
          <ac:chgData name="Christoffer Østergaard Carstens" userId="5d542c86-40b2-4e4f-ab37-dc2fab4fc46a" providerId="ADAL" clId="{615A517C-4B70-4DD8-96DF-0E44CD5AE5C3}" dt="2025-08-07T08:45:55.344" v="741" actId="20577"/>
          <ac:spMkLst>
            <pc:docMk/>
            <pc:sldMk cId="605925750" sldId="310"/>
            <ac:spMk id="2" creationId="{30A9DCE9-390D-9D01-4B62-C6D56F9E25EA}"/>
          </ac:spMkLst>
        </pc:spChg>
        <pc:spChg chg="mod">
          <ac:chgData name="Christoffer Østergaard Carstens" userId="5d542c86-40b2-4e4f-ab37-dc2fab4fc46a" providerId="ADAL" clId="{615A517C-4B70-4DD8-96DF-0E44CD5AE5C3}" dt="2025-08-07T08:46:08.737" v="745" actId="20577"/>
          <ac:spMkLst>
            <pc:docMk/>
            <pc:sldMk cId="605925750" sldId="310"/>
            <ac:spMk id="3" creationId="{E4556D34-83B5-68DC-B0B5-38DD96447585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52:39.464" v="951" actId="6549"/>
        <pc:sldMkLst>
          <pc:docMk/>
          <pc:sldMk cId="3475225547" sldId="311"/>
        </pc:sldMkLst>
        <pc:spChg chg="mod">
          <ac:chgData name="Christoffer Østergaard Carstens" userId="5d542c86-40b2-4e4f-ab37-dc2fab4fc46a" providerId="ADAL" clId="{615A517C-4B70-4DD8-96DF-0E44CD5AE5C3}" dt="2025-08-07T08:46:17.921" v="763" actId="20577"/>
          <ac:spMkLst>
            <pc:docMk/>
            <pc:sldMk cId="3475225547" sldId="311"/>
            <ac:spMk id="2" creationId="{AB142859-7933-9889-65B2-4329DCB689E3}"/>
          </ac:spMkLst>
        </pc:spChg>
        <pc:spChg chg="mod">
          <ac:chgData name="Christoffer Østergaard Carstens" userId="5d542c86-40b2-4e4f-ab37-dc2fab4fc46a" providerId="ADAL" clId="{615A517C-4B70-4DD8-96DF-0E44CD5AE5C3}" dt="2025-08-07T08:52:39.464" v="951" actId="6549"/>
          <ac:spMkLst>
            <pc:docMk/>
            <pc:sldMk cId="3475225547" sldId="311"/>
            <ac:spMk id="3" creationId="{1E889416-82C3-6BA4-F840-2E99E3FDCE4A}"/>
          </ac:spMkLst>
        </pc:spChg>
      </pc:sldChg>
      <pc:sldChg chg="modSp new mod">
        <pc:chgData name="Christoffer Østergaard Carstens" userId="5d542c86-40b2-4e4f-ab37-dc2fab4fc46a" providerId="ADAL" clId="{615A517C-4B70-4DD8-96DF-0E44CD5AE5C3}" dt="2025-08-07T08:54:19.331" v="955" actId="20577"/>
        <pc:sldMkLst>
          <pc:docMk/>
          <pc:sldMk cId="428010404" sldId="312"/>
        </pc:sldMkLst>
        <pc:spChg chg="mod">
          <ac:chgData name="Christoffer Østergaard Carstens" userId="5d542c86-40b2-4e4f-ab37-dc2fab4fc46a" providerId="ADAL" clId="{615A517C-4B70-4DD8-96DF-0E44CD5AE5C3}" dt="2025-08-07T08:46:28.212" v="808" actId="20577"/>
          <ac:spMkLst>
            <pc:docMk/>
            <pc:sldMk cId="428010404" sldId="312"/>
            <ac:spMk id="2" creationId="{A830AD36-A985-D55A-5218-65D737074587}"/>
          </ac:spMkLst>
        </pc:spChg>
        <pc:spChg chg="mod">
          <ac:chgData name="Christoffer Østergaard Carstens" userId="5d542c86-40b2-4e4f-ab37-dc2fab4fc46a" providerId="ADAL" clId="{615A517C-4B70-4DD8-96DF-0E44CD5AE5C3}" dt="2025-08-07T08:54:19.331" v="955" actId="20577"/>
          <ac:spMkLst>
            <pc:docMk/>
            <pc:sldMk cId="428010404" sldId="312"/>
            <ac:spMk id="3" creationId="{AE90D0B9-8ACF-0C3C-77DC-3BC495E75283}"/>
          </ac:spMkLst>
        </pc:spChg>
      </pc:sldChg>
      <pc:sldChg chg="modSp new del mod">
        <pc:chgData name="Christoffer Østergaard Carstens" userId="5d542c86-40b2-4e4f-ab37-dc2fab4fc46a" providerId="ADAL" clId="{615A517C-4B70-4DD8-96DF-0E44CD5AE5C3}" dt="2025-08-07T08:56:00.874" v="1008" actId="47"/>
        <pc:sldMkLst>
          <pc:docMk/>
          <pc:sldMk cId="4214695682" sldId="313"/>
        </pc:sldMkLst>
      </pc:sldChg>
      <pc:sldChg chg="delSp modSp new del mod">
        <pc:chgData name="Christoffer Østergaard Carstens" userId="5d542c86-40b2-4e4f-ab37-dc2fab4fc46a" providerId="ADAL" clId="{615A517C-4B70-4DD8-96DF-0E44CD5AE5C3}" dt="2025-08-07T08:48:20.515" v="904" actId="47"/>
        <pc:sldMkLst>
          <pc:docMk/>
          <pc:sldMk cId="3457118154" sldId="314"/>
        </pc:sldMkLst>
      </pc:sldChg>
      <pc:sldChg chg="modSp new mod">
        <pc:chgData name="Christoffer Østergaard Carstens" userId="5d542c86-40b2-4e4f-ab37-dc2fab4fc46a" providerId="ADAL" clId="{615A517C-4B70-4DD8-96DF-0E44CD5AE5C3}" dt="2025-08-07T08:48:19.033" v="903"/>
        <pc:sldMkLst>
          <pc:docMk/>
          <pc:sldMk cId="2959892419" sldId="315"/>
        </pc:sldMkLst>
        <pc:spChg chg="mod">
          <ac:chgData name="Christoffer Østergaard Carstens" userId="5d542c86-40b2-4e4f-ab37-dc2fab4fc46a" providerId="ADAL" clId="{615A517C-4B70-4DD8-96DF-0E44CD5AE5C3}" dt="2025-08-07T08:48:13.957" v="902" actId="20577"/>
          <ac:spMkLst>
            <pc:docMk/>
            <pc:sldMk cId="2959892419" sldId="315"/>
            <ac:spMk id="2" creationId="{927C71E1-5C08-C8CC-951E-4FE16471354F}"/>
          </ac:spMkLst>
        </pc:spChg>
        <pc:spChg chg="mod">
          <ac:chgData name="Christoffer Østergaard Carstens" userId="5d542c86-40b2-4e4f-ab37-dc2fab4fc46a" providerId="ADAL" clId="{615A517C-4B70-4DD8-96DF-0E44CD5AE5C3}" dt="2025-08-07T08:48:19.033" v="903"/>
          <ac:spMkLst>
            <pc:docMk/>
            <pc:sldMk cId="2959892419" sldId="315"/>
            <ac:spMk id="3" creationId="{1C736DB9-32AB-D7CD-1B41-75AAC8F2366F}"/>
          </ac:spMkLst>
        </pc:spChg>
      </pc:sldChg>
      <pc:sldChg chg="addSp modSp new mod setBg">
        <pc:chgData name="Christoffer Østergaard Carstens" userId="5d542c86-40b2-4e4f-ab37-dc2fab4fc46a" providerId="ADAL" clId="{615A517C-4B70-4DD8-96DF-0E44CD5AE5C3}" dt="2025-08-07T08:57:38.700" v="1040" actId="26606"/>
        <pc:sldMkLst>
          <pc:docMk/>
          <pc:sldMk cId="2804056579" sldId="316"/>
        </pc:sldMkLst>
        <pc:spChg chg="mod">
          <ac:chgData name="Christoffer Østergaard Carstens" userId="5d542c86-40b2-4e4f-ab37-dc2fab4fc46a" providerId="ADAL" clId="{615A517C-4B70-4DD8-96DF-0E44CD5AE5C3}" dt="2025-08-07T08:57:38.700" v="1040" actId="26606"/>
          <ac:spMkLst>
            <pc:docMk/>
            <pc:sldMk cId="2804056579" sldId="316"/>
            <ac:spMk id="2" creationId="{B4310971-A651-123A-AFC6-1DDF4BACB190}"/>
          </ac:spMkLst>
        </pc:spChg>
        <pc:spChg chg="mod">
          <ac:chgData name="Christoffer Østergaard Carstens" userId="5d542c86-40b2-4e4f-ab37-dc2fab4fc46a" providerId="ADAL" clId="{615A517C-4B70-4DD8-96DF-0E44CD5AE5C3}" dt="2025-08-07T08:57:38.700" v="1040" actId="26606"/>
          <ac:spMkLst>
            <pc:docMk/>
            <pc:sldMk cId="2804056579" sldId="316"/>
            <ac:spMk id="3" creationId="{2142BB32-5FCC-EDE3-4C57-CB17827DFAFB}"/>
          </ac:spMkLst>
        </pc:spChg>
        <pc:spChg chg="add">
          <ac:chgData name="Christoffer Østergaard Carstens" userId="5d542c86-40b2-4e4f-ab37-dc2fab4fc46a" providerId="ADAL" clId="{615A517C-4B70-4DD8-96DF-0E44CD5AE5C3}" dt="2025-08-07T08:57:38.700" v="1040" actId="26606"/>
          <ac:spMkLst>
            <pc:docMk/>
            <pc:sldMk cId="2804056579" sldId="316"/>
            <ac:spMk id="8" creationId="{907EF6B7-1338-4443-8C46-6A318D952DFD}"/>
          </ac:spMkLst>
        </pc:spChg>
        <pc:spChg chg="add">
          <ac:chgData name="Christoffer Østergaard Carstens" userId="5d542c86-40b2-4e4f-ab37-dc2fab4fc46a" providerId="ADAL" clId="{615A517C-4B70-4DD8-96DF-0E44CD5AE5C3}" dt="2025-08-07T08:57:38.700" v="1040" actId="26606"/>
          <ac:spMkLst>
            <pc:docMk/>
            <pc:sldMk cId="2804056579" sldId="316"/>
            <ac:spMk id="10" creationId="{DAAE4CDD-124C-4DCF-9584-B6033B545DD5}"/>
          </ac:spMkLst>
        </pc:spChg>
        <pc:spChg chg="add">
          <ac:chgData name="Christoffer Østergaard Carstens" userId="5d542c86-40b2-4e4f-ab37-dc2fab4fc46a" providerId="ADAL" clId="{615A517C-4B70-4DD8-96DF-0E44CD5AE5C3}" dt="2025-08-07T08:57:38.700" v="1040" actId="26606"/>
          <ac:spMkLst>
            <pc:docMk/>
            <pc:sldMk cId="2804056579" sldId="316"/>
            <ac:spMk id="12" creationId="{081E4A58-353D-44AE-B2FC-2A74E2E400F7}"/>
          </ac:spMkLst>
        </pc:spChg>
      </pc:sldChg>
      <pc:sldChg chg="addSp modSp new mod setBg">
        <pc:chgData name="Christoffer Østergaard Carstens" userId="5d542c86-40b2-4e4f-ab37-dc2fab4fc46a" providerId="ADAL" clId="{615A517C-4B70-4DD8-96DF-0E44CD5AE5C3}" dt="2025-08-07T08:57:42.145" v="1041" actId="26606"/>
        <pc:sldMkLst>
          <pc:docMk/>
          <pc:sldMk cId="2908235588" sldId="317"/>
        </pc:sldMkLst>
        <pc:spChg chg="mod">
          <ac:chgData name="Christoffer Østergaard Carstens" userId="5d542c86-40b2-4e4f-ab37-dc2fab4fc46a" providerId="ADAL" clId="{615A517C-4B70-4DD8-96DF-0E44CD5AE5C3}" dt="2025-08-07T08:57:42.145" v="1041" actId="26606"/>
          <ac:spMkLst>
            <pc:docMk/>
            <pc:sldMk cId="2908235588" sldId="317"/>
            <ac:spMk id="2" creationId="{098EF6CD-1141-6B01-45D8-451334C21499}"/>
          </ac:spMkLst>
        </pc:spChg>
        <pc:spChg chg="mod">
          <ac:chgData name="Christoffer Østergaard Carstens" userId="5d542c86-40b2-4e4f-ab37-dc2fab4fc46a" providerId="ADAL" clId="{615A517C-4B70-4DD8-96DF-0E44CD5AE5C3}" dt="2025-08-07T08:57:42.145" v="1041" actId="26606"/>
          <ac:spMkLst>
            <pc:docMk/>
            <pc:sldMk cId="2908235588" sldId="317"/>
            <ac:spMk id="3" creationId="{A89D4E34-7A41-3216-0686-5936566871C4}"/>
          </ac:spMkLst>
        </pc:spChg>
        <pc:spChg chg="add">
          <ac:chgData name="Christoffer Østergaard Carstens" userId="5d542c86-40b2-4e4f-ab37-dc2fab4fc46a" providerId="ADAL" clId="{615A517C-4B70-4DD8-96DF-0E44CD5AE5C3}" dt="2025-08-07T08:57:42.145" v="1041" actId="26606"/>
          <ac:spMkLst>
            <pc:docMk/>
            <pc:sldMk cId="2908235588" sldId="317"/>
            <ac:spMk id="8" creationId="{907EF6B7-1338-4443-8C46-6A318D952DFD}"/>
          </ac:spMkLst>
        </pc:spChg>
        <pc:spChg chg="add">
          <ac:chgData name="Christoffer Østergaard Carstens" userId="5d542c86-40b2-4e4f-ab37-dc2fab4fc46a" providerId="ADAL" clId="{615A517C-4B70-4DD8-96DF-0E44CD5AE5C3}" dt="2025-08-07T08:57:42.145" v="1041" actId="26606"/>
          <ac:spMkLst>
            <pc:docMk/>
            <pc:sldMk cId="2908235588" sldId="317"/>
            <ac:spMk id="10" creationId="{DAAE4CDD-124C-4DCF-9584-B6033B545DD5}"/>
          </ac:spMkLst>
        </pc:spChg>
        <pc:spChg chg="add">
          <ac:chgData name="Christoffer Østergaard Carstens" userId="5d542c86-40b2-4e4f-ab37-dc2fab4fc46a" providerId="ADAL" clId="{615A517C-4B70-4DD8-96DF-0E44CD5AE5C3}" dt="2025-08-07T08:57:42.145" v="1041" actId="26606"/>
          <ac:spMkLst>
            <pc:docMk/>
            <pc:sldMk cId="2908235588" sldId="317"/>
            <ac:spMk id="12" creationId="{081E4A58-353D-44AE-B2FC-2A74E2E400F7}"/>
          </ac:spMkLst>
        </pc:spChg>
      </pc:sldChg>
    </pc:docChg>
  </pc:docChgLst>
  <pc:docChgLst>
    <pc:chgData name="Christoffer Østergaard Carstens" userId="5d542c86-40b2-4e4f-ab37-dc2fab4fc46a" providerId="ADAL" clId="{85183FE6-56CB-4629-81FB-242F95887166}"/>
    <pc:docChg chg="undo custSel addSld delSld modSld sldOrd">
      <pc:chgData name="Christoffer Østergaard Carstens" userId="5d542c86-40b2-4e4f-ab37-dc2fab4fc46a" providerId="ADAL" clId="{85183FE6-56CB-4629-81FB-242F95887166}" dt="2023-09-01T07:01:02.935" v="567" actId="478"/>
      <pc:docMkLst>
        <pc:docMk/>
      </pc:docMkLst>
      <pc:sldChg chg="modSp add mod">
        <pc:chgData name="Christoffer Østergaard Carstens" userId="5d542c86-40b2-4e4f-ab37-dc2fab4fc46a" providerId="ADAL" clId="{85183FE6-56CB-4629-81FB-242F95887166}" dt="2023-08-31T08:16:34.499" v="97" actId="20577"/>
        <pc:sldMkLst>
          <pc:docMk/>
          <pc:sldMk cId="2117035508" sldId="256"/>
        </pc:sldMkLst>
      </pc:sldChg>
      <pc:sldChg chg="delSp modSp add mod setBg">
        <pc:chgData name="Christoffer Østergaard Carstens" userId="5d542c86-40b2-4e4f-ab37-dc2fab4fc46a" providerId="ADAL" clId="{85183FE6-56CB-4629-81FB-242F95887166}" dt="2023-09-01T07:00:48.428" v="563" actId="478"/>
        <pc:sldMkLst>
          <pc:docMk/>
          <pc:sldMk cId="419627772" sldId="257"/>
        </pc:sldMkLst>
      </pc:sldChg>
      <pc:sldChg chg="delSp add mod">
        <pc:chgData name="Christoffer Østergaard Carstens" userId="5d542c86-40b2-4e4f-ab37-dc2fab4fc46a" providerId="ADAL" clId="{85183FE6-56CB-4629-81FB-242F95887166}" dt="2023-09-01T07:00:50.562" v="564" actId="478"/>
        <pc:sldMkLst>
          <pc:docMk/>
          <pc:sldMk cId="1348201093" sldId="258"/>
        </pc:sldMkLst>
      </pc:sldChg>
      <pc:sldChg chg="delSp add mod">
        <pc:chgData name="Christoffer Østergaard Carstens" userId="5d542c86-40b2-4e4f-ab37-dc2fab4fc46a" providerId="ADAL" clId="{85183FE6-56CB-4629-81FB-242F95887166}" dt="2023-09-01T07:01:00.531" v="566" actId="478"/>
        <pc:sldMkLst>
          <pc:docMk/>
          <pc:sldMk cId="3885349190" sldId="259"/>
        </pc:sldMkLst>
      </pc:sldChg>
      <pc:sldChg chg="delSp add mod">
        <pc:chgData name="Christoffer Østergaard Carstens" userId="5d542c86-40b2-4e4f-ab37-dc2fab4fc46a" providerId="ADAL" clId="{85183FE6-56CB-4629-81FB-242F95887166}" dt="2023-09-01T07:00:58.196" v="565" actId="478"/>
        <pc:sldMkLst>
          <pc:docMk/>
          <pc:sldMk cId="3873256668" sldId="260"/>
        </pc:sldMkLst>
      </pc:sldChg>
      <pc:sldChg chg="delSp add mod">
        <pc:chgData name="Christoffer Østergaard Carstens" userId="5d542c86-40b2-4e4f-ab37-dc2fab4fc46a" providerId="ADAL" clId="{85183FE6-56CB-4629-81FB-242F95887166}" dt="2023-09-01T07:01:02.935" v="567" actId="478"/>
        <pc:sldMkLst>
          <pc:docMk/>
          <pc:sldMk cId="3124611394" sldId="261"/>
        </pc:sldMkLst>
      </pc:sldChg>
      <pc:sldChg chg="modSp mod">
        <pc:chgData name="Christoffer Østergaard Carstens" userId="5d542c86-40b2-4e4f-ab37-dc2fab4fc46a" providerId="ADAL" clId="{85183FE6-56CB-4629-81FB-242F95887166}" dt="2023-08-31T08:14:46.778" v="3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85183FE6-56CB-4629-81FB-242F95887166}" dt="2023-08-31T08:14:49.320" v="4" actId="47"/>
        <pc:sldMkLst>
          <pc:docMk/>
          <pc:sldMk cId="353516436" sldId="276"/>
        </pc:sldMkLst>
      </pc:sldChg>
      <pc:sldChg chg="modSp new mod">
        <pc:chgData name="Christoffer Østergaard Carstens" userId="5d542c86-40b2-4e4f-ab37-dc2fab4fc46a" providerId="ADAL" clId="{85183FE6-56CB-4629-81FB-242F95887166}" dt="2023-08-31T08:14:57.674" v="26" actId="20577"/>
        <pc:sldMkLst>
          <pc:docMk/>
          <pc:sldMk cId="3505665263" sldId="276"/>
        </pc:sldMkLst>
      </pc:sldChg>
      <pc:sldChg chg="del">
        <pc:chgData name="Christoffer Østergaard Carstens" userId="5d542c86-40b2-4e4f-ab37-dc2fab4fc46a" providerId="ADAL" clId="{85183FE6-56CB-4629-81FB-242F95887166}" dt="2023-08-31T08:14:50.332" v="5" actId="47"/>
        <pc:sldMkLst>
          <pc:docMk/>
          <pc:sldMk cId="1966015217" sldId="277"/>
        </pc:sldMkLst>
      </pc:sldChg>
      <pc:sldChg chg="modSp new mod ord">
        <pc:chgData name="Christoffer Østergaard Carstens" userId="5d542c86-40b2-4e4f-ab37-dc2fab4fc46a" providerId="ADAL" clId="{85183FE6-56CB-4629-81FB-242F95887166}" dt="2023-08-31T08:16:47.669" v="115" actId="20577"/>
        <pc:sldMkLst>
          <pc:docMk/>
          <pc:sldMk cId="4227505573" sldId="277"/>
        </pc:sldMkLst>
      </pc:sldChg>
      <pc:sldChg chg="del">
        <pc:chgData name="Christoffer Østergaard Carstens" userId="5d542c86-40b2-4e4f-ab37-dc2fab4fc46a" providerId="ADAL" clId="{85183FE6-56CB-4629-81FB-242F95887166}" dt="2023-08-31T08:14:51.296" v="7" actId="4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85183FE6-56CB-4629-81FB-242F95887166}" dt="2023-08-31T08:23:22.257" v="561" actId="27636"/>
        <pc:sldMkLst>
          <pc:docMk/>
          <pc:sldMk cId="3946383803" sldId="278"/>
        </pc:sldMkLst>
      </pc:sldChg>
      <pc:sldChg chg="del">
        <pc:chgData name="Christoffer Østergaard Carstens" userId="5d542c86-40b2-4e4f-ab37-dc2fab4fc46a" providerId="ADAL" clId="{85183FE6-56CB-4629-81FB-242F95887166}" dt="2023-08-31T08:14:51.003" v="6" actId="47"/>
        <pc:sldMkLst>
          <pc:docMk/>
          <pc:sldMk cId="162083212" sldId="279"/>
        </pc:sldMkLst>
      </pc:sldChg>
      <pc:sldChg chg="modSp new mod">
        <pc:chgData name="Christoffer Østergaard Carstens" userId="5d542c86-40b2-4e4f-ab37-dc2fab4fc46a" providerId="ADAL" clId="{85183FE6-56CB-4629-81FB-242F95887166}" dt="2023-08-31T08:17:48.047" v="148" actId="12"/>
        <pc:sldMkLst>
          <pc:docMk/>
          <pc:sldMk cId="3125744133" sldId="279"/>
        </pc:sldMkLst>
      </pc:sldChg>
      <pc:sldChg chg="del">
        <pc:chgData name="Christoffer Østergaard Carstens" userId="5d542c86-40b2-4e4f-ab37-dc2fab4fc46a" providerId="ADAL" clId="{85183FE6-56CB-4629-81FB-242F95887166}" dt="2023-08-31T08:14:51.621" v="8" actId="4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85183FE6-56CB-4629-81FB-242F95887166}" dt="2023-08-31T08:14:52.037" v="9" actId="47"/>
        <pc:sldMkLst>
          <pc:docMk/>
          <pc:sldMk cId="3793154522" sldId="281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12-08-2025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bog.dk/?id=503&amp;keycode=61688149-99c86-725" TargetMode="External"/><Relationship Id="rId2" Type="http://schemas.openxmlformats.org/officeDocument/2006/relationships/hyperlink" Target="https://ibog.dk/?id=503&amp;keycode=61699107-99c85-45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historieportalen.systime.dk/?id=174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A55BC6-D907-5BB6-5D12-AAFA2FA65E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Velkommen til 2hf </a:t>
            </a:r>
            <a:r>
              <a:rPr lang="da-DK" dirty="0">
                <a:sym typeface="Wingdings" panose="05000000000000000000" pitchFamily="2" charset="2"/>
              </a:rPr>
              <a:t> 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233E736-9476-99C1-6CA8-9B1CB394B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0245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3262B-451C-3760-E8D3-BEE94BCF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Aktiver e-bøger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9C7BCB2-ED47-D66F-2DEC-A107944E5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Aktiver følgende e-nøgler til bøgerne: Den ny indvandring + USA. Historie, samfund, religion</a:t>
            </a:r>
          </a:p>
          <a:p>
            <a:r>
              <a:rPr lang="da-DK" b="1" dirty="0">
                <a:hlinkClick r:id="rId2"/>
              </a:rPr>
              <a:t>61699107-99c85-451</a:t>
            </a:r>
            <a:br>
              <a:rPr lang="da-DK" dirty="0"/>
            </a:br>
            <a:endParaRPr lang="da-DK" dirty="0"/>
          </a:p>
          <a:p>
            <a:r>
              <a:rPr lang="da-DK" b="1" dirty="0"/>
              <a:t>+</a:t>
            </a:r>
            <a:br>
              <a:rPr lang="da-DK" dirty="0"/>
            </a:br>
            <a:endParaRPr lang="da-DK" dirty="0"/>
          </a:p>
          <a:p>
            <a:r>
              <a:rPr lang="da-DK" b="1" dirty="0">
                <a:hlinkClick r:id="rId3"/>
              </a:rPr>
              <a:t>61688149-99c86-725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239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CD7A1-541B-D0BD-7B47-9AA38FA3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971"/>
            <a:ext cx="10515600" cy="1530049"/>
          </a:xfrm>
        </p:spPr>
        <p:txBody>
          <a:bodyPr/>
          <a:lstStyle/>
          <a:p>
            <a:r>
              <a:rPr lang="da-DK" dirty="0"/>
              <a:t>Forløb: Danmark i verden, kold krig, EU og aktivisme (fra 1945 til i dag)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89D65E-8B12-A621-07D2-E252C78A9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530"/>
            <a:ext cx="11491784" cy="552347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Neutralitet og besættelse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Fra neutralitet til alliance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Loyalitet eller enegang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Aktivistisk afspændingspolitik og vejen ind i EF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Velfærd og køn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Fodnotepolitikken og den kolde krigs afslutning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EF-pakken og nationalt kompromis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Virtuelt modul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Sikkerhedspolitisk sporskifte (1990-1997)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Med og uden FN, Irak, Kosovo og Afghanistan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Et helt og frit Europa EU-forbehold (1993-2015)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Militær aktivisme. Orientering mod USA (2003-2016)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070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83905-270F-8287-9A04-8A0B5D243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Efteråret 2025 i ks-hi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D0311D-C01D-BB8C-7C5A-F04C03587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107" y="1583473"/>
            <a:ext cx="10829693" cy="4593490"/>
          </a:xfrm>
        </p:spPr>
        <p:txBody>
          <a:bodyPr>
            <a:normAutofit lnSpcReduction="10000"/>
          </a:bodyPr>
          <a:lstStyle/>
          <a:p>
            <a:r>
              <a:rPr lang="da-DK" b="1" dirty="0"/>
              <a:t>August</a:t>
            </a:r>
            <a:r>
              <a:rPr lang="da-DK" dirty="0"/>
              <a:t>: Afrunding af enkeltfagligt forløb: Danmark i verden, kold krig, EU og aktivisme (fra 1945 til i dag) + enkeltfaglig prøveeksamen</a:t>
            </a:r>
          </a:p>
          <a:p>
            <a:endParaRPr lang="da-DK" dirty="0"/>
          </a:p>
          <a:p>
            <a:r>
              <a:rPr lang="da-DK" b="1" dirty="0"/>
              <a:t>September</a:t>
            </a:r>
            <a:r>
              <a:rPr lang="da-DK" dirty="0"/>
              <a:t>: Flerfagligt forløb (religion, </a:t>
            </a:r>
            <a:r>
              <a:rPr lang="da-DK" dirty="0" err="1"/>
              <a:t>samf</a:t>
            </a:r>
            <a:r>
              <a:rPr lang="da-DK" dirty="0"/>
              <a:t>, historie): Kulturmøder og globalisering</a:t>
            </a:r>
          </a:p>
          <a:p>
            <a:endParaRPr lang="da-DK" dirty="0"/>
          </a:p>
          <a:p>
            <a:r>
              <a:rPr lang="da-DK" b="1" dirty="0"/>
              <a:t>Oktober</a:t>
            </a:r>
            <a:r>
              <a:rPr lang="da-DK" dirty="0"/>
              <a:t>: Flerfagligt forløb: USA + flerfaglig prøveeksamen</a:t>
            </a:r>
          </a:p>
          <a:p>
            <a:endParaRPr lang="da-DK" dirty="0"/>
          </a:p>
          <a:p>
            <a:r>
              <a:rPr lang="da-DK" b="1" dirty="0"/>
              <a:t>December: </a:t>
            </a:r>
            <a:r>
              <a:rPr lang="da-DK" dirty="0"/>
              <a:t>Flerfaglig eksamen + enkeltfaglig eksamen (</a:t>
            </a:r>
            <a:r>
              <a:rPr lang="da-DK" dirty="0" err="1"/>
              <a:t>religon</a:t>
            </a:r>
            <a:r>
              <a:rPr lang="da-DK" dirty="0"/>
              <a:t>, </a:t>
            </a:r>
            <a:r>
              <a:rPr lang="da-DK" dirty="0" err="1"/>
              <a:t>samf</a:t>
            </a:r>
            <a:r>
              <a:rPr lang="da-DK" dirty="0"/>
              <a:t>, historie)</a:t>
            </a:r>
          </a:p>
        </p:txBody>
      </p:sp>
    </p:spTree>
    <p:extLst>
      <p:ext uri="{BB962C8B-B14F-4D97-AF65-F5344CB8AC3E}">
        <p14:creationId xmlns:p14="http://schemas.microsoft.com/office/powerpoint/2010/main" val="62758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7E05D-5D2B-2FFA-8486-5E8D624EF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Modul 13: Småstat og neutralitetspolitik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A4765A-2E2E-A14E-D5D1-59FCA910E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Danmark i verden, kold krig, EU og aktivisme (fra 1945 til i dag)</a:t>
            </a:r>
          </a:p>
        </p:txBody>
      </p:sp>
    </p:spTree>
    <p:extLst>
      <p:ext uri="{BB962C8B-B14F-4D97-AF65-F5344CB8AC3E}">
        <p14:creationId xmlns:p14="http://schemas.microsoft.com/office/powerpoint/2010/main" val="3717050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38CFF0-34EC-BBD5-2377-557A3DB1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og to – 10 min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A0B4E0-50DA-6260-1247-1DB02A342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Lav en fælles brainstorm over, hvad forløbet har handlet om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Forløb: Danmark i verden, kold krig, EU og aktivisme (fra 1945 til i dag)</a:t>
            </a:r>
          </a:p>
        </p:txBody>
      </p:sp>
    </p:spTree>
    <p:extLst>
      <p:ext uri="{BB962C8B-B14F-4D97-AF65-F5344CB8AC3E}">
        <p14:creationId xmlns:p14="http://schemas.microsoft.com/office/powerpoint/2010/main" val="2862511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B9AFE-8024-782C-9215-310C94C7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læser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608995-2C89-90E2-17FB-088BDE1B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572"/>
            <a:ext cx="10515600" cy="4351338"/>
          </a:xfrm>
        </p:spPr>
        <p:txBody>
          <a:bodyPr/>
          <a:lstStyle/>
          <a:p>
            <a:r>
              <a:rPr lang="da-DK" dirty="0">
                <a:hlinkClick r:id="rId2"/>
              </a:rPr>
              <a:t>1. De lange linjer bagud: En neutral og isoleret småstat (1914-1945) | Historieportalen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8358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9DCE9-390D-9D01-4B62-C6D56F9E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af lektien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556D34-83B5-68DC-B0B5-38DD96447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Hvilken rolle spiller Danmark på den internationale scene i perioden, og hvordan er landet havnet i den position?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592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42859-7933-9889-65B2-4329DCB6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Aktivisme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889416-82C3-6BA4-F840-2E99E3FDC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en aktivistisk udenrigspolitik forsøger man aktivt at fremme sin egen stats interesser og målsætninger enten ved at føre en selvstændig udenrigspolitik eller ved at deltage aktivt i internationale alliancer. </a:t>
            </a:r>
          </a:p>
          <a:p>
            <a:endParaRPr lang="da-DK" dirty="0"/>
          </a:p>
          <a:p>
            <a:r>
              <a:rPr lang="da-DK" dirty="0"/>
              <a:t>De fleste forskere, mener at DK’s udenrigspolitiske linje blev omlagt ca. 1990 fra tilpasningspolitik til aktivistisk udenrigspolitik.</a:t>
            </a:r>
          </a:p>
        </p:txBody>
      </p:sp>
    </p:spTree>
    <p:extLst>
      <p:ext uri="{BB962C8B-B14F-4D97-AF65-F5344CB8AC3E}">
        <p14:creationId xmlns:p14="http://schemas.microsoft.com/office/powerpoint/2010/main" val="347522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30AD36-A985-D55A-5218-65D737074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Tilpasningspolitik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90D0B9-8ACF-0C3C-77DC-3BC495E75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Tilpasningspolitik betyder, at en stat tilpasser sin udenrigspolitik efter de truende stater, der er. </a:t>
            </a:r>
          </a:p>
          <a:p>
            <a:endParaRPr lang="da-DK" dirty="0"/>
          </a:p>
          <a:p>
            <a:r>
              <a:rPr lang="da-DK" dirty="0"/>
              <a:t>Det vil sige, at man forsøger ikke at provokere stormagterne og generelt prøver at holde sig udenfor konflikter.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01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310971-A651-123A-AFC6-1DDF4BAC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Idealisme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42BB32-5FCC-EDE3-4C57-CB17827D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sz="2600"/>
              <a:t>Teori i international politik, der lægger vægt på samarbejde mellem stater og stærke internationale organisationer. </a:t>
            </a:r>
          </a:p>
          <a:p>
            <a:endParaRPr lang="da-DK" sz="2600"/>
          </a:p>
          <a:p>
            <a:r>
              <a:rPr lang="da-DK" sz="2600"/>
              <a:t>Idealismen opstod mellem de to verdenskrige med oprettelsen af Folkeforbundet og blev yderligere styrket med FN efter anden verdenskrig. </a:t>
            </a:r>
          </a:p>
          <a:p>
            <a:endParaRPr lang="da-DK" sz="2600"/>
          </a:p>
          <a:p>
            <a:r>
              <a:rPr lang="da-DK" sz="2600"/>
              <a:t>Ifølge idealister vil handel og andet samkvem være med til at skabe en gensidig afhængighed mellem stater og dermed en fredeligere verden. </a:t>
            </a:r>
          </a:p>
        </p:txBody>
      </p:sp>
    </p:spTree>
    <p:extLst>
      <p:ext uri="{BB962C8B-B14F-4D97-AF65-F5344CB8AC3E}">
        <p14:creationId xmlns:p14="http://schemas.microsoft.com/office/powerpoint/2010/main" val="2804056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8EF6CD-1141-6B01-45D8-451334C2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Realisme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9D4E34-7A41-3216-0686-593656687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sz="2600"/>
              <a:t>Realismen lægger vægt på brugen af magt. Stater er ifølge den realistiske skole som mennesker, der er egoistiske og stræber efter mest mulig magt. </a:t>
            </a:r>
          </a:p>
          <a:p>
            <a:endParaRPr lang="da-DK" sz="2600"/>
          </a:p>
          <a:p>
            <a:r>
              <a:rPr lang="da-DK" sz="2600"/>
              <a:t>Nationalstaterne er de vigtigste aktører i international politik, og de er konstant optaget af at sikre nationale interesser, først og fremmest statens overlevelse.</a:t>
            </a:r>
          </a:p>
          <a:p>
            <a:endParaRPr lang="da-DK" sz="2600"/>
          </a:p>
          <a:p>
            <a:r>
              <a:rPr lang="da-DK" sz="2600"/>
              <a:t>Realismen står i modsætning til idealismen, der betoner samarbejde mellem stater som den bedste garanti imod krig og ufred.</a:t>
            </a:r>
          </a:p>
        </p:txBody>
      </p:sp>
    </p:spTree>
    <p:extLst>
      <p:ext uri="{BB962C8B-B14F-4D97-AF65-F5344CB8AC3E}">
        <p14:creationId xmlns:p14="http://schemas.microsoft.com/office/powerpoint/2010/main" val="290823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C71E1-5C08-C8CC-951E-4FE164713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Podcast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736DB9-32AB-D7CD-1B41-75AAC8F23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Med udgangspunkt i dagens læsning skal I lave en lille podcast, hvor I redegør for Danmarks internationale position. </a:t>
            </a:r>
          </a:p>
          <a:p>
            <a:r>
              <a:rPr lang="da-DK" dirty="0"/>
              <a:t>Produktionen skal indeholde små interviews med vigtige personer og evt. også den ”almindelige dansker”. </a:t>
            </a:r>
          </a:p>
          <a:p>
            <a:r>
              <a:rPr lang="da-DK" dirty="0"/>
              <a:t>Desuden skal de fire begreber indgå og forklares:</a:t>
            </a:r>
          </a:p>
          <a:p>
            <a:pPr lvl="1"/>
            <a:r>
              <a:rPr lang="da-DK" dirty="0"/>
              <a:t>Aktivisme, tilpasningspolitik, realisme og idealisme”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9892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15698-2F97-4C65-B089-07B13850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97FA4E-4764-195B-BA3B-687DCC4EA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Abdul, Thilde, Nahla, Stine, Bertram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Aja, David, Laura, Naja, Simone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Alexander, Mille, Oliver, Silje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Anna, Cassandra, Esther, Penille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Benjamin, Cilas, Zøss, Emma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4649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10200</TotalTime>
  <Words>604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Velkommen til 2hf  </vt:lpstr>
      <vt:lpstr>Aktiver e-bøger</vt:lpstr>
      <vt:lpstr>Forløb: Danmark i verden, kold krig, EU og aktivisme (fra 1945 til i dag)</vt:lpstr>
      <vt:lpstr>Efteråret 2025 i ks-hi</vt:lpstr>
      <vt:lpstr>Modul 13: Småstat og neutralitetspolitik</vt:lpstr>
      <vt:lpstr>To og to – 10 min</vt:lpstr>
      <vt:lpstr>I læser</vt:lpstr>
      <vt:lpstr>Gennemgang af lektien</vt:lpstr>
      <vt:lpstr>Aktivisme</vt:lpstr>
      <vt:lpstr>Tilpasningspolitik</vt:lpstr>
      <vt:lpstr>Idealisme</vt:lpstr>
      <vt:lpstr>Realisme</vt:lpstr>
      <vt:lpstr>Podcast</vt:lpstr>
      <vt:lpstr>Grupper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251</cp:revision>
  <dcterms:created xsi:type="dcterms:W3CDTF">2019-11-18T13:34:44Z</dcterms:created>
  <dcterms:modified xsi:type="dcterms:W3CDTF">2025-08-12T06:34:41Z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