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24"/>
  </p:notesMasterIdLst>
  <p:sldIdLst>
    <p:sldId id="297" r:id="rId5"/>
    <p:sldId id="298" r:id="rId6"/>
    <p:sldId id="302" r:id="rId7"/>
    <p:sldId id="303" r:id="rId8"/>
    <p:sldId id="304" r:id="rId9"/>
    <p:sldId id="306" r:id="rId10"/>
    <p:sldId id="305" r:id="rId11"/>
    <p:sldId id="307" r:id="rId12"/>
    <p:sldId id="308" r:id="rId13"/>
    <p:sldId id="309" r:id="rId14"/>
    <p:sldId id="286" r:id="rId15"/>
    <p:sldId id="289" r:id="rId16"/>
    <p:sldId id="290" r:id="rId17"/>
    <p:sldId id="293" r:id="rId18"/>
    <p:sldId id="294" r:id="rId19"/>
    <p:sldId id="312" r:id="rId20"/>
    <p:sldId id="295" r:id="rId21"/>
    <p:sldId id="311" r:id="rId22"/>
    <p:sldId id="301" r:id="rId2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E9BA27-50BF-49FD-9141-644FB36BEE4F}" v="9" dt="2025-08-14T08:58:59.6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arstens" userId="5d542c86-40b2-4e4f-ab37-dc2fab4fc46a" providerId="ADAL" clId="{6781D367-1BF2-4A08-B525-66CFFB5F441E}"/>
    <pc:docChg chg="custSel addSld delSld modSld">
      <pc:chgData name="Christoffer Østergaard Carstens" userId="5d542c86-40b2-4e4f-ab37-dc2fab4fc46a" providerId="ADAL" clId="{6781D367-1BF2-4A08-B525-66CFFB5F441E}" dt="2023-11-07T13:59:34.035" v="162" actId="20577"/>
      <pc:docMkLst>
        <pc:docMk/>
      </pc:docMkLst>
      <pc:sldChg chg="modSp mod">
        <pc:chgData name="Christoffer Østergaard Carstens" userId="5d542c86-40b2-4e4f-ab37-dc2fab4fc46a" providerId="ADAL" clId="{6781D367-1BF2-4A08-B525-66CFFB5F441E}" dt="2023-11-07T13:53:29.697" v="73" actId="20577"/>
        <pc:sldMkLst>
          <pc:docMk/>
          <pc:sldMk cId="3717050042" sldId="297"/>
        </pc:sldMkLst>
      </pc:sldChg>
      <pc:sldChg chg="del">
        <pc:chgData name="Christoffer Østergaard Carstens" userId="5d542c86-40b2-4e4f-ab37-dc2fab4fc46a" providerId="ADAL" clId="{6781D367-1BF2-4A08-B525-66CFFB5F441E}" dt="2023-11-07T13:57:14.961" v="75" actId="47"/>
        <pc:sldMkLst>
          <pc:docMk/>
          <pc:sldMk cId="1920704085" sldId="298"/>
        </pc:sldMkLst>
      </pc:sldChg>
      <pc:sldChg chg="del">
        <pc:chgData name="Christoffer Østergaard Carstens" userId="5d542c86-40b2-4e4f-ab37-dc2fab4fc46a" providerId="ADAL" clId="{6781D367-1BF2-4A08-B525-66CFFB5F441E}" dt="2023-11-07T13:57:15.592" v="76" actId="47"/>
        <pc:sldMkLst>
          <pc:docMk/>
          <pc:sldMk cId="1969978742" sldId="299"/>
        </pc:sldMkLst>
      </pc:sldChg>
      <pc:sldChg chg="del">
        <pc:chgData name="Christoffer Østergaard Carstens" userId="5d542c86-40b2-4e4f-ab37-dc2fab4fc46a" providerId="ADAL" clId="{6781D367-1BF2-4A08-B525-66CFFB5F441E}" dt="2023-11-07T13:57:15.827" v="77" actId="47"/>
        <pc:sldMkLst>
          <pc:docMk/>
          <pc:sldMk cId="919095379" sldId="300"/>
        </pc:sldMkLst>
      </pc:sldChg>
      <pc:sldChg chg="modSp mod">
        <pc:chgData name="Christoffer Østergaard Carstens" userId="5d542c86-40b2-4e4f-ab37-dc2fab4fc46a" providerId="ADAL" clId="{6781D367-1BF2-4A08-B525-66CFFB5F441E}" dt="2023-11-07T13:58:02.235" v="140" actId="20577"/>
        <pc:sldMkLst>
          <pc:docMk/>
          <pc:sldMk cId="21001562" sldId="301"/>
        </pc:sldMkLst>
      </pc:sldChg>
      <pc:sldChg chg="del">
        <pc:chgData name="Christoffer Østergaard Carstens" userId="5d542c86-40b2-4e4f-ab37-dc2fab4fc46a" providerId="ADAL" clId="{6781D367-1BF2-4A08-B525-66CFFB5F441E}" dt="2023-11-07T13:57:16.929" v="78" actId="47"/>
        <pc:sldMkLst>
          <pc:docMk/>
          <pc:sldMk cId="1501690263" sldId="302"/>
        </pc:sldMkLst>
      </pc:sldChg>
      <pc:sldChg chg="delSp modSp new mod">
        <pc:chgData name="Christoffer Østergaard Carstens" userId="5d542c86-40b2-4e4f-ab37-dc2fab4fc46a" providerId="ADAL" clId="{6781D367-1BF2-4A08-B525-66CFFB5F441E}" dt="2023-11-07T13:57:51.868" v="90" actId="403"/>
        <pc:sldMkLst>
          <pc:docMk/>
          <pc:sldMk cId="3748544366" sldId="302"/>
        </pc:sldMkLst>
      </pc:sldChg>
      <pc:sldChg chg="modSp new mod">
        <pc:chgData name="Christoffer Østergaard Carstens" userId="5d542c86-40b2-4e4f-ab37-dc2fab4fc46a" providerId="ADAL" clId="{6781D367-1BF2-4A08-B525-66CFFB5F441E}" dt="2023-11-07T13:59:34.035" v="162" actId="20577"/>
        <pc:sldMkLst>
          <pc:docMk/>
          <pc:sldMk cId="1661645105" sldId="303"/>
        </pc:sldMkLst>
      </pc:sldChg>
    </pc:docChg>
  </pc:docChgLst>
  <pc:docChgLst>
    <pc:chgData name="Christoffer Østergaard Carstens" userId="5d542c86-40b2-4e4f-ab37-dc2fab4fc46a" providerId="ADAL" clId="{58033AED-61DA-421F-BD4B-559B2AAC7D33}"/>
    <pc:docChg chg="undo custSel addSld delSld modSld">
      <pc:chgData name="Christoffer Østergaard Carstens" userId="5d542c86-40b2-4e4f-ab37-dc2fab4fc46a" providerId="ADAL" clId="{58033AED-61DA-421F-BD4B-559B2AAC7D33}" dt="2023-08-29T08:01:42.861" v="449" actId="20577"/>
      <pc:docMkLst>
        <pc:docMk/>
      </pc:docMkLst>
      <pc:sldChg chg="add del">
        <pc:chgData name="Christoffer Østergaard Carstens" userId="5d542c86-40b2-4e4f-ab37-dc2fab4fc46a" providerId="ADAL" clId="{58033AED-61DA-421F-BD4B-559B2AAC7D33}" dt="2023-08-24T09:14:51.688" v="9" actId="47"/>
        <pc:sldMkLst>
          <pc:docMk/>
          <pc:sldMk cId="3015419368" sldId="257"/>
        </pc:sldMkLst>
      </pc:sldChg>
      <pc:sldChg chg="add del">
        <pc:chgData name="Christoffer Østergaard Carstens" userId="5d542c86-40b2-4e4f-ab37-dc2fab4fc46a" providerId="ADAL" clId="{58033AED-61DA-421F-BD4B-559B2AAC7D33}" dt="2023-08-24T09:14:51.942" v="10" actId="47"/>
        <pc:sldMkLst>
          <pc:docMk/>
          <pc:sldMk cId="3120495451" sldId="260"/>
        </pc:sldMkLst>
      </pc:sldChg>
      <pc:sldChg chg="del">
        <pc:chgData name="Christoffer Østergaard Carstens" userId="5d542c86-40b2-4e4f-ab37-dc2fab4fc46a" providerId="ADAL" clId="{58033AED-61DA-421F-BD4B-559B2AAC7D33}" dt="2023-08-24T09:14:52.096" v="11" actId="47"/>
        <pc:sldMkLst>
          <pc:docMk/>
          <pc:sldMk cId="3422349023" sldId="261"/>
        </pc:sldMkLst>
      </pc:sldChg>
      <pc:sldChg chg="del">
        <pc:chgData name="Christoffer Østergaard Carstens" userId="5d542c86-40b2-4e4f-ab37-dc2fab4fc46a" providerId="ADAL" clId="{58033AED-61DA-421F-BD4B-559B2AAC7D33}" dt="2023-08-24T09:14:52.328" v="12" actId="47"/>
        <pc:sldMkLst>
          <pc:docMk/>
          <pc:sldMk cId="4112232285" sldId="262"/>
        </pc:sldMkLst>
      </pc:sldChg>
      <pc:sldChg chg="add del">
        <pc:chgData name="Christoffer Østergaard Carstens" userId="5d542c86-40b2-4e4f-ab37-dc2fab4fc46a" providerId="ADAL" clId="{58033AED-61DA-421F-BD4B-559B2AAC7D33}" dt="2023-08-24T09:14:51.482" v="8" actId="47"/>
        <pc:sldMkLst>
          <pc:docMk/>
          <pc:sldMk cId="4144509903" sldId="263"/>
        </pc:sldMkLst>
      </pc:sldChg>
      <pc:sldChg chg="del">
        <pc:chgData name="Christoffer Østergaard Carstens" userId="5d542c86-40b2-4e4f-ab37-dc2fab4fc46a" providerId="ADAL" clId="{58033AED-61DA-421F-BD4B-559B2AAC7D33}" dt="2023-08-24T09:14:52.698" v="13" actId="47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58033AED-61DA-421F-BD4B-559B2AAC7D33}" dt="2023-08-24T09:12:29.521" v="0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58033AED-61DA-421F-BD4B-559B2AAC7D33}" dt="2023-08-24T09:12:32.243" v="1" actId="47"/>
        <pc:sldMkLst>
          <pc:docMk/>
          <pc:sldMk cId="2126624429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21.592" v="166" actId="20577"/>
        <pc:sldMkLst>
          <pc:docMk/>
          <pc:sldMk cId="4033866990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01.793" v="118" actId="27636"/>
        <pc:sldMkLst>
          <pc:docMk/>
          <pc:sldMk cId="2044636190" sldId="277"/>
        </pc:sldMkLst>
      </pc:sldChg>
      <pc:sldChg chg="del">
        <pc:chgData name="Christoffer Østergaard Carstens" userId="5d542c86-40b2-4e4f-ab37-dc2fab4fc46a" providerId="ADAL" clId="{58033AED-61DA-421F-BD4B-559B2AAC7D33}" dt="2023-08-24T09:14:53.162" v="14" actId="47"/>
        <pc:sldMkLst>
          <pc:docMk/>
          <pc:sldMk cId="2440852551" sldId="277"/>
        </pc:sldMkLst>
      </pc:sldChg>
      <pc:sldChg chg="new del">
        <pc:chgData name="Christoffer Østergaard Carstens" userId="5d542c86-40b2-4e4f-ab37-dc2fab4fc46a" providerId="ADAL" clId="{58033AED-61DA-421F-BD4B-559B2AAC7D33}" dt="2023-08-24T09:16:09.222" v="121" actId="47"/>
        <pc:sldMkLst>
          <pc:docMk/>
          <pc:sldMk cId="3871477003" sldId="278"/>
        </pc:sldMkLst>
      </pc:sldChg>
      <pc:sldChg chg="modSp add mod">
        <pc:chgData name="Christoffer Østergaard Carstens" userId="5d542c86-40b2-4e4f-ab37-dc2fab4fc46a" providerId="ADAL" clId="{58033AED-61DA-421F-BD4B-559B2AAC7D33}" dt="2023-08-24T09:16:16.813" v="163" actId="20577"/>
        <pc:sldMkLst>
          <pc:docMk/>
          <pc:sldMk cId="3627802279" sldId="279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47.548" v="186" actId="20577"/>
        <pc:sldMkLst>
          <pc:docMk/>
          <pc:sldMk cId="3364218132" sldId="280"/>
        </pc:sldMkLst>
      </pc:sldChg>
      <pc:sldChg chg="modSp new mod">
        <pc:chgData name="Christoffer Østergaard Carstens" userId="5d542c86-40b2-4e4f-ab37-dc2fab4fc46a" providerId="ADAL" clId="{58033AED-61DA-421F-BD4B-559B2AAC7D33}" dt="2023-08-28T11:09:05.398" v="203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58033AED-61DA-421F-BD4B-559B2AAC7D33}" dt="2023-08-29T06:38:42.108" v="242" actId="20577"/>
        <pc:sldMkLst>
          <pc:docMk/>
          <pc:sldMk cId="2511824508" sldId="282"/>
        </pc:sldMkLst>
      </pc:sldChg>
      <pc:sldChg chg="modSp new mod">
        <pc:chgData name="Christoffer Østergaard Carstens" userId="5d542c86-40b2-4e4f-ab37-dc2fab4fc46a" providerId="ADAL" clId="{58033AED-61DA-421F-BD4B-559B2AAC7D33}" dt="2023-08-29T08:01:42.861" v="449" actId="20577"/>
        <pc:sldMkLst>
          <pc:docMk/>
          <pc:sldMk cId="2684787373" sldId="283"/>
        </pc:sldMkLst>
      </pc:sldChg>
    </pc:docChg>
  </pc:docChgLst>
  <pc:docChgLst>
    <pc:chgData name="Christoffer Østergaard Carstens" userId="5d542c86-40b2-4e4f-ab37-dc2fab4fc46a" providerId="ADAL" clId="{DEE9BA27-50BF-49FD-9141-644FB36BEE4F}"/>
    <pc:docChg chg="custSel addSld delSld modSld sldOrd">
      <pc:chgData name="Christoffer Østergaard Carstens" userId="5d542c86-40b2-4e4f-ab37-dc2fab4fc46a" providerId="ADAL" clId="{DEE9BA27-50BF-49FD-9141-644FB36BEE4F}" dt="2025-08-14T09:01:23.093" v="360" actId="20577"/>
      <pc:docMkLst>
        <pc:docMk/>
      </pc:docMkLst>
      <pc:sldChg chg="delSp modSp add mod setBg delDesignElem">
        <pc:chgData name="Christoffer Østergaard Carstens" userId="5d542c86-40b2-4e4f-ab37-dc2fab4fc46a" providerId="ADAL" clId="{DEE9BA27-50BF-49FD-9141-644FB36BEE4F}" dt="2025-08-14T09:00:56.896" v="355" actId="14100"/>
        <pc:sldMkLst>
          <pc:docMk/>
          <pc:sldMk cId="2199675314" sldId="286"/>
        </pc:sldMkLst>
        <pc:spChg chg="mod">
          <ac:chgData name="Christoffer Østergaard Carstens" userId="5d542c86-40b2-4e4f-ab37-dc2fab4fc46a" providerId="ADAL" clId="{DEE9BA27-50BF-49FD-9141-644FB36BEE4F}" dt="2025-08-14T08:59:25.168" v="321" actId="14100"/>
          <ac:spMkLst>
            <pc:docMk/>
            <pc:sldMk cId="2199675314" sldId="286"/>
            <ac:spMk id="2" creationId="{85CBD55B-7C3C-727F-039A-EB05CBA571B4}"/>
          </ac:spMkLst>
        </pc:spChg>
        <pc:spChg chg="mod">
          <ac:chgData name="Christoffer Østergaard Carstens" userId="5d542c86-40b2-4e4f-ab37-dc2fab4fc46a" providerId="ADAL" clId="{DEE9BA27-50BF-49FD-9141-644FB36BEE4F}" dt="2025-08-14T09:00:56.896" v="355" actId="14100"/>
          <ac:spMkLst>
            <pc:docMk/>
            <pc:sldMk cId="2199675314" sldId="286"/>
            <ac:spMk id="3" creationId="{9989F1FB-47CE-06DF-5B60-E78BA97116E0}"/>
          </ac:spMkLst>
        </pc:spChg>
        <pc:picChg chg="mod">
          <ac:chgData name="Christoffer Østergaard Carstens" userId="5d542c86-40b2-4e4f-ab37-dc2fab4fc46a" providerId="ADAL" clId="{DEE9BA27-50BF-49FD-9141-644FB36BEE4F}" dt="2025-08-14T08:58:59.699" v="315" actId="14100"/>
          <ac:picMkLst>
            <pc:docMk/>
            <pc:sldMk cId="2199675314" sldId="286"/>
            <ac:picMk id="3074" creationId="{8958F626-D57C-C492-6A91-6D93C591DFB3}"/>
          </ac:picMkLst>
        </pc:picChg>
        <pc:picChg chg="mod">
          <ac:chgData name="Christoffer Østergaard Carstens" userId="5d542c86-40b2-4e4f-ab37-dc2fab4fc46a" providerId="ADAL" clId="{DEE9BA27-50BF-49FD-9141-644FB36BEE4F}" dt="2025-08-14T08:58:58.020" v="313" actId="14100"/>
          <ac:picMkLst>
            <pc:docMk/>
            <pc:sldMk cId="2199675314" sldId="286"/>
            <ac:picMk id="3076" creationId="{989B40C4-DC08-3DCF-2CB0-348F7989A77A}"/>
          </ac:picMkLst>
        </pc:picChg>
      </pc:sldChg>
      <pc:sldChg chg="addSp delSp modSp add mod setBg delDesignElem">
        <pc:chgData name="Christoffer Østergaard Carstens" userId="5d542c86-40b2-4e4f-ab37-dc2fab4fc46a" providerId="ADAL" clId="{DEE9BA27-50BF-49FD-9141-644FB36BEE4F}" dt="2025-08-07T10:50:53.773" v="312" actId="26606"/>
        <pc:sldMkLst>
          <pc:docMk/>
          <pc:sldMk cId="3743858802" sldId="289"/>
        </pc:sldMkLst>
        <pc:spChg chg="mod">
          <ac:chgData name="Christoffer Østergaard Carstens" userId="5d542c86-40b2-4e4f-ab37-dc2fab4fc46a" providerId="ADAL" clId="{DEE9BA27-50BF-49FD-9141-644FB36BEE4F}" dt="2025-08-07T10:50:53.773" v="312" actId="26606"/>
          <ac:spMkLst>
            <pc:docMk/>
            <pc:sldMk cId="3743858802" sldId="289"/>
            <ac:spMk id="2" creationId="{85CBD55B-7C3C-727F-039A-EB05CBA571B4}"/>
          </ac:spMkLst>
        </pc:spChg>
        <pc:spChg chg="mod">
          <ac:chgData name="Christoffer Østergaard Carstens" userId="5d542c86-40b2-4e4f-ab37-dc2fab4fc46a" providerId="ADAL" clId="{DEE9BA27-50BF-49FD-9141-644FB36BEE4F}" dt="2025-08-07T10:50:53.773" v="312" actId="26606"/>
          <ac:spMkLst>
            <pc:docMk/>
            <pc:sldMk cId="3743858802" sldId="289"/>
            <ac:spMk id="3" creationId="{9989F1FB-47CE-06DF-5B60-E78BA97116E0}"/>
          </ac:spMkLst>
        </pc:spChg>
        <pc:spChg chg="add">
          <ac:chgData name="Christoffer Østergaard Carstens" userId="5d542c86-40b2-4e4f-ab37-dc2fab4fc46a" providerId="ADAL" clId="{DEE9BA27-50BF-49FD-9141-644FB36BEE4F}" dt="2025-08-07T10:50:53.773" v="312" actId="26606"/>
          <ac:spMkLst>
            <pc:docMk/>
            <pc:sldMk cId="3743858802" sldId="289"/>
            <ac:spMk id="3081" creationId="{EAE48C4B-3A90-42C3-BA00-6092B477179E}"/>
          </ac:spMkLst>
        </pc:spChg>
        <pc:spChg chg="add">
          <ac:chgData name="Christoffer Østergaard Carstens" userId="5d542c86-40b2-4e4f-ab37-dc2fab4fc46a" providerId="ADAL" clId="{DEE9BA27-50BF-49FD-9141-644FB36BEE4F}" dt="2025-08-07T10:50:53.773" v="312" actId="26606"/>
          <ac:spMkLst>
            <pc:docMk/>
            <pc:sldMk cId="3743858802" sldId="289"/>
            <ac:spMk id="3083" creationId="{F919E280-CA27-4214-97E6-294E0C3BC4B3}"/>
          </ac:spMkLst>
        </pc:spChg>
        <pc:picChg chg="mod">
          <ac:chgData name="Christoffer Østergaard Carstens" userId="5d542c86-40b2-4e4f-ab37-dc2fab4fc46a" providerId="ADAL" clId="{DEE9BA27-50BF-49FD-9141-644FB36BEE4F}" dt="2025-08-07T10:50:53.773" v="312" actId="26606"/>
          <ac:picMkLst>
            <pc:docMk/>
            <pc:sldMk cId="3743858802" sldId="289"/>
            <ac:picMk id="3074" creationId="{8958F626-D57C-C492-6A91-6D93C591DFB3}"/>
          </ac:picMkLst>
        </pc:picChg>
        <pc:picChg chg="mod">
          <ac:chgData name="Christoffer Østergaard Carstens" userId="5d542c86-40b2-4e4f-ab37-dc2fab4fc46a" providerId="ADAL" clId="{DEE9BA27-50BF-49FD-9141-644FB36BEE4F}" dt="2025-08-07T10:50:53.773" v="312" actId="26606"/>
          <ac:picMkLst>
            <pc:docMk/>
            <pc:sldMk cId="3743858802" sldId="289"/>
            <ac:picMk id="3076" creationId="{989B40C4-DC08-3DCF-2CB0-348F7989A77A}"/>
          </ac:picMkLst>
        </pc:picChg>
      </pc:sldChg>
      <pc:sldChg chg="delSp modSp add mod setBg delDesignElem">
        <pc:chgData name="Christoffer Østergaard Carstens" userId="5d542c86-40b2-4e4f-ab37-dc2fab4fc46a" providerId="ADAL" clId="{DEE9BA27-50BF-49FD-9141-644FB36BEE4F}" dt="2025-08-14T09:01:08.973" v="356" actId="255"/>
        <pc:sldMkLst>
          <pc:docMk/>
          <pc:sldMk cId="2094109710" sldId="290"/>
        </pc:sldMkLst>
        <pc:spChg chg="mod">
          <ac:chgData name="Christoffer Østergaard Carstens" userId="5d542c86-40b2-4e4f-ab37-dc2fab4fc46a" providerId="ADAL" clId="{DEE9BA27-50BF-49FD-9141-644FB36BEE4F}" dt="2025-08-14T09:01:08.973" v="356" actId="255"/>
          <ac:spMkLst>
            <pc:docMk/>
            <pc:sldMk cId="2094109710" sldId="290"/>
            <ac:spMk id="3" creationId="{A2A1B49B-64EF-C0D0-B4BE-027192A4DB49}"/>
          </ac:spMkLst>
        </pc:spChg>
      </pc:sldChg>
      <pc:sldChg chg="delSp add setBg delDesignElem">
        <pc:chgData name="Christoffer Østergaard Carstens" userId="5d542c86-40b2-4e4f-ab37-dc2fab4fc46a" providerId="ADAL" clId="{DEE9BA27-50BF-49FD-9141-644FB36BEE4F}" dt="2025-08-07T10:50:40.969" v="311"/>
        <pc:sldMkLst>
          <pc:docMk/>
          <pc:sldMk cId="547151828" sldId="293"/>
        </pc:sldMkLst>
      </pc:sldChg>
      <pc:sldChg chg="delSp modSp add mod setBg delDesignElem">
        <pc:chgData name="Christoffer Østergaard Carstens" userId="5d542c86-40b2-4e4f-ab37-dc2fab4fc46a" providerId="ADAL" clId="{DEE9BA27-50BF-49FD-9141-644FB36BEE4F}" dt="2025-08-14T09:01:23.093" v="360" actId="20577"/>
        <pc:sldMkLst>
          <pc:docMk/>
          <pc:sldMk cId="1456488074" sldId="294"/>
        </pc:sldMkLst>
        <pc:spChg chg="mod">
          <ac:chgData name="Christoffer Østergaard Carstens" userId="5d542c86-40b2-4e4f-ab37-dc2fab4fc46a" providerId="ADAL" clId="{DEE9BA27-50BF-49FD-9141-644FB36BEE4F}" dt="2025-08-14T09:01:23.093" v="360" actId="20577"/>
          <ac:spMkLst>
            <pc:docMk/>
            <pc:sldMk cId="1456488074" sldId="294"/>
            <ac:spMk id="3" creationId="{A2A1B49B-64EF-C0D0-B4BE-027192A4DB49}"/>
          </ac:spMkLst>
        </pc:spChg>
      </pc:sldChg>
      <pc:sldChg chg="modSp mod">
        <pc:chgData name="Christoffer Østergaard Carstens" userId="5d542c86-40b2-4e4f-ab37-dc2fab4fc46a" providerId="ADAL" clId="{DEE9BA27-50BF-49FD-9141-644FB36BEE4F}" dt="2025-08-07T10:40:35.659" v="113" actId="14100"/>
        <pc:sldMkLst>
          <pc:docMk/>
          <pc:sldMk cId="219178362" sldId="295"/>
        </pc:sldMkLst>
        <pc:spChg chg="mod">
          <ac:chgData name="Christoffer Østergaard Carstens" userId="5d542c86-40b2-4e4f-ab37-dc2fab4fc46a" providerId="ADAL" clId="{DEE9BA27-50BF-49FD-9141-644FB36BEE4F}" dt="2025-08-07T10:40:32.362" v="112" actId="1076"/>
          <ac:spMkLst>
            <pc:docMk/>
            <pc:sldMk cId="219178362" sldId="295"/>
            <ac:spMk id="2" creationId="{67A8EBD5-154B-3CA5-04BA-BF064451C647}"/>
          </ac:spMkLst>
        </pc:spChg>
        <pc:spChg chg="mod">
          <ac:chgData name="Christoffer Østergaard Carstens" userId="5d542c86-40b2-4e4f-ab37-dc2fab4fc46a" providerId="ADAL" clId="{DEE9BA27-50BF-49FD-9141-644FB36BEE4F}" dt="2025-08-07T10:40:35.659" v="113" actId="14100"/>
          <ac:spMkLst>
            <pc:docMk/>
            <pc:sldMk cId="219178362" sldId="295"/>
            <ac:spMk id="3" creationId="{A2A1B49B-64EF-C0D0-B4BE-027192A4DB49}"/>
          </ac:spMkLst>
        </pc:spChg>
        <pc:picChg chg="mod">
          <ac:chgData name="Christoffer Østergaard Carstens" userId="5d542c86-40b2-4e4f-ab37-dc2fab4fc46a" providerId="ADAL" clId="{DEE9BA27-50BF-49FD-9141-644FB36BEE4F}" dt="2025-08-07T10:40:25.032" v="110" actId="14100"/>
          <ac:picMkLst>
            <pc:docMk/>
            <pc:sldMk cId="219178362" sldId="295"/>
            <ac:picMk id="2050" creationId="{0DF8EF2B-4999-17BA-E306-EF4BA7FE0B7E}"/>
          </ac:picMkLst>
        </pc:picChg>
      </pc:sldChg>
      <pc:sldChg chg="modSp mod">
        <pc:chgData name="Christoffer Østergaard Carstens" userId="5d542c86-40b2-4e4f-ab37-dc2fab4fc46a" providerId="ADAL" clId="{DEE9BA27-50BF-49FD-9141-644FB36BEE4F}" dt="2025-08-07T10:38:32.633" v="2" actId="20577"/>
        <pc:sldMkLst>
          <pc:docMk/>
          <pc:sldMk cId="3717050042" sldId="297"/>
        </pc:sldMkLst>
        <pc:spChg chg="mod">
          <ac:chgData name="Christoffer Østergaard Carstens" userId="5d542c86-40b2-4e4f-ab37-dc2fab4fc46a" providerId="ADAL" clId="{DEE9BA27-50BF-49FD-9141-644FB36BEE4F}" dt="2025-08-07T10:38:32.633" v="2" actId="20577"/>
          <ac:spMkLst>
            <pc:docMk/>
            <pc:sldMk cId="3717050042" sldId="297"/>
            <ac:spMk id="2" creationId="{E9B7E05D-5D2B-2FFA-8486-5E8D624EF3DF}"/>
          </ac:spMkLst>
        </pc:spChg>
      </pc:sldChg>
      <pc:sldChg chg="modSp mod">
        <pc:chgData name="Christoffer Østergaard Carstens" userId="5d542c86-40b2-4e4f-ab37-dc2fab4fc46a" providerId="ADAL" clId="{DEE9BA27-50BF-49FD-9141-644FB36BEE4F}" dt="2025-08-07T10:39:14.604" v="101" actId="27636"/>
        <pc:sldMkLst>
          <pc:docMk/>
          <pc:sldMk cId="1920704085" sldId="298"/>
        </pc:sldMkLst>
        <pc:spChg chg="mod">
          <ac:chgData name="Christoffer Østergaard Carstens" userId="5d542c86-40b2-4e4f-ab37-dc2fab4fc46a" providerId="ADAL" clId="{DEE9BA27-50BF-49FD-9141-644FB36BEE4F}" dt="2025-08-07T10:39:14.604" v="101" actId="27636"/>
          <ac:spMkLst>
            <pc:docMk/>
            <pc:sldMk cId="1920704085" sldId="298"/>
            <ac:spMk id="3" creationId="{7B89D65E-8B12-A621-07D2-E252C78A9263}"/>
          </ac:spMkLst>
        </pc:spChg>
      </pc:sldChg>
      <pc:sldChg chg="modSp mod">
        <pc:chgData name="Christoffer Østergaard Carstens" userId="5d542c86-40b2-4e4f-ab37-dc2fab4fc46a" providerId="ADAL" clId="{DEE9BA27-50BF-49FD-9141-644FB36BEE4F}" dt="2025-08-07T10:42:39.702" v="301" actId="12"/>
        <pc:sldMkLst>
          <pc:docMk/>
          <pc:sldMk cId="784815472" sldId="301"/>
        </pc:sldMkLst>
        <pc:spChg chg="mod">
          <ac:chgData name="Christoffer Østergaard Carstens" userId="5d542c86-40b2-4e4f-ab37-dc2fab4fc46a" providerId="ADAL" clId="{DEE9BA27-50BF-49FD-9141-644FB36BEE4F}" dt="2025-08-07T10:41:57.786" v="127" actId="20577"/>
          <ac:spMkLst>
            <pc:docMk/>
            <pc:sldMk cId="784815472" sldId="301"/>
            <ac:spMk id="2" creationId="{BF038E23-1736-D335-1CB6-53C5F693D71D}"/>
          </ac:spMkLst>
        </pc:spChg>
        <pc:spChg chg="mod">
          <ac:chgData name="Christoffer Østergaard Carstens" userId="5d542c86-40b2-4e4f-ab37-dc2fab4fc46a" providerId="ADAL" clId="{DEE9BA27-50BF-49FD-9141-644FB36BEE4F}" dt="2025-08-07T10:42:39.702" v="301" actId="12"/>
          <ac:spMkLst>
            <pc:docMk/>
            <pc:sldMk cId="784815472" sldId="301"/>
            <ac:spMk id="3" creationId="{F80F17A3-5EEB-5334-3052-4D5A3CC8DBF5}"/>
          </ac:spMkLst>
        </pc:spChg>
      </pc:sldChg>
      <pc:sldChg chg="modSp mod">
        <pc:chgData name="Christoffer Østergaard Carstens" userId="5d542c86-40b2-4e4f-ab37-dc2fab4fc46a" providerId="ADAL" clId="{DEE9BA27-50BF-49FD-9141-644FB36BEE4F}" dt="2025-08-07T10:39:46.351" v="104"/>
        <pc:sldMkLst>
          <pc:docMk/>
          <pc:sldMk cId="4024948810" sldId="302"/>
        </pc:sldMkLst>
        <pc:spChg chg="mod">
          <ac:chgData name="Christoffer Østergaard Carstens" userId="5d542c86-40b2-4e4f-ab37-dc2fab4fc46a" providerId="ADAL" clId="{DEE9BA27-50BF-49FD-9141-644FB36BEE4F}" dt="2025-08-07T10:39:46.351" v="104"/>
          <ac:spMkLst>
            <pc:docMk/>
            <pc:sldMk cId="4024948810" sldId="302"/>
            <ac:spMk id="3" creationId="{07754C11-F04A-8EFB-9A87-5D2C49426B45}"/>
          </ac:spMkLst>
        </pc:spChg>
      </pc:sldChg>
      <pc:sldChg chg="del">
        <pc:chgData name="Christoffer Østergaard Carstens" userId="5d542c86-40b2-4e4f-ab37-dc2fab4fc46a" providerId="ADAL" clId="{DEE9BA27-50BF-49FD-9141-644FB36BEE4F}" dt="2025-08-07T10:38:42.190" v="3" actId="47"/>
        <pc:sldMkLst>
          <pc:docMk/>
          <pc:sldMk cId="929342308" sldId="310"/>
        </pc:sldMkLst>
      </pc:sldChg>
      <pc:sldChg chg="modSp new ord">
        <pc:chgData name="Christoffer Østergaard Carstens" userId="5d542c86-40b2-4e4f-ab37-dc2fab4fc46a" providerId="ADAL" clId="{DEE9BA27-50BF-49FD-9141-644FB36BEE4F}" dt="2025-08-07T10:49:14.938" v="305"/>
        <pc:sldMkLst>
          <pc:docMk/>
          <pc:sldMk cId="2324582626" sldId="312"/>
        </pc:sldMkLst>
        <pc:spChg chg="mod">
          <ac:chgData name="Christoffer Østergaard Carstens" userId="5d542c86-40b2-4e4f-ab37-dc2fab4fc46a" providerId="ADAL" clId="{DEE9BA27-50BF-49FD-9141-644FB36BEE4F}" dt="2025-08-07T10:49:14.938" v="305"/>
          <ac:spMkLst>
            <pc:docMk/>
            <pc:sldMk cId="2324582626" sldId="312"/>
            <ac:spMk id="2" creationId="{36CCC1E2-92DD-D38E-EECB-C68621B817C7}"/>
          </ac:spMkLst>
        </pc:spChg>
      </pc:sldChg>
    </pc:docChg>
  </pc:docChgLst>
  <pc:docChgLst>
    <pc:chgData name="Christoffer Østergaard Carstens" userId="5d542c86-40b2-4e4f-ab37-dc2fab4fc46a" providerId="ADAL" clId="{23C12D3D-648A-4EB2-8D89-05018A276E64}"/>
    <pc:docChg chg="undo custSel addSld delSld modSld">
      <pc:chgData name="Christoffer Østergaard Carstens" userId="5d542c86-40b2-4e4f-ab37-dc2fab4fc46a" providerId="ADAL" clId="{23C12D3D-648A-4EB2-8D89-05018A276E64}" dt="2023-08-31T07:57:13.773" v="164" actId="20577"/>
      <pc:docMkLst>
        <pc:docMk/>
      </pc:docMkLst>
      <pc:sldChg chg="modSp mod">
        <pc:chgData name="Christoffer Østergaard Carstens" userId="5d542c86-40b2-4e4f-ab37-dc2fab4fc46a" providerId="ADAL" clId="{23C12D3D-648A-4EB2-8D89-05018A276E64}" dt="2023-08-30T07:26:28.054" v="20" actId="20577"/>
        <pc:sldMkLst>
          <pc:docMk/>
          <pc:sldMk cId="1276074628" sldId="275"/>
        </pc:sldMkLst>
      </pc:sldChg>
      <pc:sldChg chg="modSp new mod">
        <pc:chgData name="Christoffer Østergaard Carstens" userId="5d542c86-40b2-4e4f-ab37-dc2fab4fc46a" providerId="ADAL" clId="{23C12D3D-648A-4EB2-8D89-05018A276E64}" dt="2023-08-30T07:27:17.993" v="38"/>
        <pc:sldMkLst>
          <pc:docMk/>
          <pc:sldMk cId="353516436" sldId="276"/>
        </pc:sldMkLst>
      </pc:sldChg>
      <pc:sldChg chg="del">
        <pc:chgData name="Christoffer Østergaard Carstens" userId="5d542c86-40b2-4e4f-ab37-dc2fab4fc46a" providerId="ADAL" clId="{23C12D3D-648A-4EB2-8D89-05018A276E64}" dt="2023-08-30T07:26:33.687" v="24" actId="47"/>
        <pc:sldMkLst>
          <pc:docMk/>
          <pc:sldMk cId="4033866990" sldId="276"/>
        </pc:sldMkLst>
      </pc:sldChg>
      <pc:sldChg chg="modSp new mod">
        <pc:chgData name="Christoffer Østergaard Carstens" userId="5d542c86-40b2-4e4f-ab37-dc2fab4fc46a" providerId="ADAL" clId="{23C12D3D-648A-4EB2-8D89-05018A276E64}" dt="2023-08-30T07:29:01.536" v="93" actId="27636"/>
        <pc:sldMkLst>
          <pc:docMk/>
          <pc:sldMk cId="1966015217" sldId="277"/>
        </pc:sldMkLst>
      </pc:sldChg>
      <pc:sldChg chg="del">
        <pc:chgData name="Christoffer Østergaard Carstens" userId="5d542c86-40b2-4e4f-ab37-dc2fab4fc46a" providerId="ADAL" clId="{23C12D3D-648A-4EB2-8D89-05018A276E64}" dt="2023-08-30T07:26:34.088" v="25" actId="47"/>
        <pc:sldMkLst>
          <pc:docMk/>
          <pc:sldMk cId="2044636190" sldId="277"/>
        </pc:sldMkLst>
      </pc:sldChg>
      <pc:sldChg chg="modSp new mod">
        <pc:chgData name="Christoffer Østergaard Carstens" userId="5d542c86-40b2-4e4f-ab37-dc2fab4fc46a" providerId="ADAL" clId="{23C12D3D-648A-4EB2-8D89-05018A276E64}" dt="2023-08-31T07:57:13.773" v="164" actId="2057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23C12D3D-648A-4EB2-8D89-05018A276E64}" dt="2023-08-30T07:28:56.056" v="91" actId="20577"/>
        <pc:sldMkLst>
          <pc:docMk/>
          <pc:sldMk cId="162083212" sldId="279"/>
        </pc:sldMkLst>
      </pc:sldChg>
      <pc:sldChg chg="del">
        <pc:chgData name="Christoffer Østergaard Carstens" userId="5d542c86-40b2-4e4f-ab37-dc2fab4fc46a" providerId="ADAL" clId="{23C12D3D-648A-4EB2-8D89-05018A276E64}" dt="2023-08-30T07:26:33.186" v="23" actId="47"/>
        <pc:sldMkLst>
          <pc:docMk/>
          <pc:sldMk cId="3627802279" sldId="279"/>
        </pc:sldMkLst>
      </pc:sldChg>
      <pc:sldChg chg="modSp new mod">
        <pc:chgData name="Christoffer Østergaard Carstens" userId="5d542c86-40b2-4e4f-ab37-dc2fab4fc46a" providerId="ADAL" clId="{23C12D3D-648A-4EB2-8D89-05018A276E64}" dt="2023-08-31T07:56:44.451" v="125" actId="2057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23C12D3D-648A-4EB2-8D89-05018A276E64}" dt="2023-08-30T07:26:34.466" v="26" actId="47"/>
        <pc:sldMkLst>
          <pc:docMk/>
          <pc:sldMk cId="3364218132" sldId="280"/>
        </pc:sldMkLst>
      </pc:sldChg>
      <pc:sldChg chg="del">
        <pc:chgData name="Christoffer Østergaard Carstens" userId="5d542c86-40b2-4e4f-ab37-dc2fab4fc46a" providerId="ADAL" clId="{23C12D3D-648A-4EB2-8D89-05018A276E64}" dt="2023-08-30T07:26:35.036" v="27" actId="47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23C12D3D-648A-4EB2-8D89-05018A276E64}" dt="2023-08-31T07:57:02.437" v="163" actId="27636"/>
        <pc:sldMkLst>
          <pc:docMk/>
          <pc:sldMk cId="3793154522" sldId="281"/>
        </pc:sldMkLst>
      </pc:sldChg>
      <pc:sldChg chg="del">
        <pc:chgData name="Christoffer Østergaard Carstens" userId="5d542c86-40b2-4e4f-ab37-dc2fab4fc46a" providerId="ADAL" clId="{23C12D3D-648A-4EB2-8D89-05018A276E64}" dt="2023-08-30T07:26:31.413" v="21" actId="47"/>
        <pc:sldMkLst>
          <pc:docMk/>
          <pc:sldMk cId="2511824508" sldId="282"/>
        </pc:sldMkLst>
      </pc:sldChg>
      <pc:sldChg chg="del">
        <pc:chgData name="Christoffer Østergaard Carstens" userId="5d542c86-40b2-4e4f-ab37-dc2fab4fc46a" providerId="ADAL" clId="{23C12D3D-648A-4EB2-8D89-05018A276E64}" dt="2023-08-30T07:26:32.701" v="22" actId="47"/>
        <pc:sldMkLst>
          <pc:docMk/>
          <pc:sldMk cId="2684787373" sldId="283"/>
        </pc:sldMkLst>
      </pc:sldChg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10FF0934-B4E3-4B75-9537-2A34B80C1775}"/>
    <pc:docChg chg="undo custSel addSld delSld modSld">
      <pc:chgData name="Christoffer Østergaard Carstens" userId="5d542c86-40b2-4e4f-ab37-dc2fab4fc46a" providerId="ADAL" clId="{10FF0934-B4E3-4B75-9537-2A34B80C1775}" dt="2023-10-05T08:20:56.795" v="639" actId="12"/>
      <pc:docMkLst>
        <pc:docMk/>
      </pc:docMkLst>
      <pc:sldChg chg="modSp mod">
        <pc:chgData name="Christoffer Østergaard Carstens" userId="5d542c86-40b2-4e4f-ab37-dc2fab4fc46a" providerId="ADAL" clId="{10FF0934-B4E3-4B75-9537-2A34B80C1775}" dt="2023-10-05T08:11:45.174" v="7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10FF0934-B4E3-4B75-9537-2A34B80C1775}" dt="2023-10-05T08:12:11.369" v="142" actId="47"/>
        <pc:sldMkLst>
          <pc:docMk/>
          <pc:sldMk cId="4052859945" sldId="288"/>
        </pc:sldMkLst>
      </pc:sldChg>
      <pc:sldChg chg="del">
        <pc:chgData name="Christoffer Østergaard Carstens" userId="5d542c86-40b2-4e4f-ab37-dc2fab4fc46a" providerId="ADAL" clId="{10FF0934-B4E3-4B75-9537-2A34B80C1775}" dt="2023-10-05T08:12:08.549" v="139" actId="47"/>
        <pc:sldMkLst>
          <pc:docMk/>
          <pc:sldMk cId="696134101" sldId="289"/>
        </pc:sldMkLst>
      </pc:sldChg>
      <pc:sldChg chg="modSp mod">
        <pc:chgData name="Christoffer Østergaard Carstens" userId="5d542c86-40b2-4e4f-ab37-dc2fab4fc46a" providerId="ADAL" clId="{10FF0934-B4E3-4B75-9537-2A34B80C1775}" dt="2023-10-05T08:12:06.232" v="138" actId="20577"/>
        <pc:sldMkLst>
          <pc:docMk/>
          <pc:sldMk cId="3112696214" sldId="290"/>
        </pc:sldMkLst>
      </pc:sldChg>
      <pc:sldChg chg="del">
        <pc:chgData name="Christoffer Østergaard Carstens" userId="5d542c86-40b2-4e4f-ab37-dc2fab4fc46a" providerId="ADAL" clId="{10FF0934-B4E3-4B75-9537-2A34B80C1775}" dt="2023-10-05T08:12:08.832" v="140" actId="47"/>
        <pc:sldMkLst>
          <pc:docMk/>
          <pc:sldMk cId="401811641" sldId="291"/>
        </pc:sldMkLst>
      </pc:sldChg>
      <pc:sldChg chg="modSp new mod">
        <pc:chgData name="Christoffer Østergaard Carstens" userId="5d542c86-40b2-4e4f-ab37-dc2fab4fc46a" providerId="ADAL" clId="{10FF0934-B4E3-4B75-9537-2A34B80C1775}" dt="2023-10-05T08:20:56.795" v="639" actId="12"/>
        <pc:sldMkLst>
          <pc:docMk/>
          <pc:sldMk cId="2231565641" sldId="291"/>
        </pc:sldMkLst>
      </pc:sldChg>
      <pc:sldChg chg="del">
        <pc:chgData name="Christoffer Østergaard Carstens" userId="5d542c86-40b2-4e4f-ab37-dc2fab4fc46a" providerId="ADAL" clId="{10FF0934-B4E3-4B75-9537-2A34B80C1775}" dt="2023-10-05T08:12:09.103" v="141" actId="47"/>
        <pc:sldMkLst>
          <pc:docMk/>
          <pc:sldMk cId="113170136" sldId="292"/>
        </pc:sldMkLst>
      </pc:sldChg>
      <pc:sldChg chg="modSp new mod">
        <pc:chgData name="Christoffer Østergaard Carstens" userId="5d542c86-40b2-4e4f-ab37-dc2fab4fc46a" providerId="ADAL" clId="{10FF0934-B4E3-4B75-9537-2A34B80C1775}" dt="2023-10-05T08:13:50.114" v="232" actId="20577"/>
        <pc:sldMkLst>
          <pc:docMk/>
          <pc:sldMk cId="1115716257" sldId="292"/>
        </pc:sldMkLst>
      </pc:sldChg>
      <pc:sldChg chg="modSp new mod">
        <pc:chgData name="Christoffer Østergaard Carstens" userId="5d542c86-40b2-4e4f-ab37-dc2fab4fc46a" providerId="ADAL" clId="{10FF0934-B4E3-4B75-9537-2A34B80C1775}" dt="2023-10-05T08:20:05.607" v="628" actId="20577"/>
        <pc:sldMkLst>
          <pc:docMk/>
          <pc:sldMk cId="1193654743" sldId="293"/>
        </pc:sldMkLst>
      </pc:sldChg>
      <pc:sldChg chg="del">
        <pc:chgData name="Christoffer Østergaard Carstens" userId="5d542c86-40b2-4e4f-ab37-dc2fab4fc46a" providerId="ADAL" clId="{10FF0934-B4E3-4B75-9537-2A34B80C1775}" dt="2023-10-05T08:12:12.942" v="143" actId="47"/>
        <pc:sldMkLst>
          <pc:docMk/>
          <pc:sldMk cId="2473164312" sldId="293"/>
        </pc:sldMkLst>
      </pc:sldChg>
      <pc:sldChg chg="modSp new mod">
        <pc:chgData name="Christoffer Østergaard Carstens" userId="5d542c86-40b2-4e4f-ab37-dc2fab4fc46a" providerId="ADAL" clId="{10FF0934-B4E3-4B75-9537-2A34B80C1775}" dt="2023-10-05T08:14:50.666" v="321" actId="403"/>
        <pc:sldMkLst>
          <pc:docMk/>
          <pc:sldMk cId="1677845756" sldId="294"/>
        </pc:sldMkLst>
      </pc:sldChg>
      <pc:sldChg chg="modSp new mod">
        <pc:chgData name="Christoffer Østergaard Carstens" userId="5d542c86-40b2-4e4f-ab37-dc2fab4fc46a" providerId="ADAL" clId="{10FF0934-B4E3-4B75-9537-2A34B80C1775}" dt="2023-10-05T08:15:38.024" v="371" actId="403"/>
        <pc:sldMkLst>
          <pc:docMk/>
          <pc:sldMk cId="495397117" sldId="295"/>
        </pc:sldMkLst>
      </pc:sldChg>
      <pc:sldChg chg="modSp new mod">
        <pc:chgData name="Christoffer Østergaard Carstens" userId="5d542c86-40b2-4e4f-ab37-dc2fab4fc46a" providerId="ADAL" clId="{10FF0934-B4E3-4B75-9537-2A34B80C1775}" dt="2023-10-05T08:15:53.287" v="404" actId="20577"/>
        <pc:sldMkLst>
          <pc:docMk/>
          <pc:sldMk cId="2507311322" sldId="296"/>
        </pc:sldMkLst>
      </pc:sldChg>
    </pc:docChg>
  </pc:docChgLst>
  <pc:docChgLst>
    <pc:chgData name="Christoffer Østergaard Carstens" userId="5d542c86-40b2-4e4f-ab37-dc2fab4fc46a" providerId="ADAL" clId="{74335733-E51D-4F17-9C33-C095491EC25D}"/>
    <pc:docChg chg="custSel addSld delSld modSld sldOrd">
      <pc:chgData name="Christoffer Østergaard Carstens" userId="5d542c86-40b2-4e4f-ab37-dc2fab4fc46a" providerId="ADAL" clId="{74335733-E51D-4F17-9C33-C095491EC25D}" dt="2023-11-21T09:55:01.443" v="756"/>
      <pc:docMkLst>
        <pc:docMk/>
      </pc:docMkLst>
      <pc:sldChg chg="delSp add ord setBg delDesignElem">
        <pc:chgData name="Christoffer Østergaard Carstens" userId="5d542c86-40b2-4e4f-ab37-dc2fab4fc46a" providerId="ADAL" clId="{74335733-E51D-4F17-9C33-C095491EC25D}" dt="2023-11-21T09:55:01.443" v="756"/>
        <pc:sldMkLst>
          <pc:docMk/>
          <pc:sldMk cId="219178362" sldId="295"/>
        </pc:sldMkLst>
      </pc:sldChg>
      <pc:sldChg chg="modSp mod">
        <pc:chgData name="Christoffer Østergaard Carstens" userId="5d542c86-40b2-4e4f-ab37-dc2fab4fc46a" providerId="ADAL" clId="{74335733-E51D-4F17-9C33-C095491EC25D}" dt="2023-11-19T13:33:22.615" v="51" actId="20577"/>
        <pc:sldMkLst>
          <pc:docMk/>
          <pc:sldMk cId="3717050042" sldId="297"/>
        </pc:sldMkLst>
      </pc:sldChg>
      <pc:sldChg chg="modSp mod ord">
        <pc:chgData name="Christoffer Østergaard Carstens" userId="5d542c86-40b2-4e4f-ab37-dc2fab4fc46a" providerId="ADAL" clId="{74335733-E51D-4F17-9C33-C095491EC25D}" dt="2023-11-19T13:36:03.412" v="110" actId="113"/>
        <pc:sldMkLst>
          <pc:docMk/>
          <pc:sldMk cId="1920704085" sldId="298"/>
        </pc:sldMkLst>
      </pc:sldChg>
      <pc:sldChg chg="ord">
        <pc:chgData name="Christoffer Østergaard Carstens" userId="5d542c86-40b2-4e4f-ab37-dc2fab4fc46a" providerId="ADAL" clId="{74335733-E51D-4F17-9C33-C095491EC25D}" dt="2023-11-19T13:46:44.619" v="358"/>
        <pc:sldMkLst>
          <pc:docMk/>
          <pc:sldMk cId="784815472" sldId="301"/>
        </pc:sldMkLst>
      </pc:sldChg>
      <pc:sldChg chg="del">
        <pc:chgData name="Christoffer Østergaard Carstens" userId="5d542c86-40b2-4e4f-ab37-dc2fab4fc46a" providerId="ADAL" clId="{74335733-E51D-4F17-9C33-C095491EC25D}" dt="2023-11-19T13:33:29.037" v="53" actId="47"/>
        <pc:sldMkLst>
          <pc:docMk/>
          <pc:sldMk cId="2814684370" sldId="302"/>
        </pc:sldMkLst>
      </pc:sldChg>
      <pc:sldChg chg="modSp new mod">
        <pc:chgData name="Christoffer Østergaard Carstens" userId="5d542c86-40b2-4e4f-ab37-dc2fab4fc46a" providerId="ADAL" clId="{74335733-E51D-4F17-9C33-C095491EC25D}" dt="2023-11-19T13:38:38.581" v="203" actId="20577"/>
        <pc:sldMkLst>
          <pc:docMk/>
          <pc:sldMk cId="4024948810" sldId="302"/>
        </pc:sldMkLst>
      </pc:sldChg>
      <pc:sldChg chg="del">
        <pc:chgData name="Christoffer Østergaard Carstens" userId="5d542c86-40b2-4e4f-ab37-dc2fab4fc46a" providerId="ADAL" clId="{74335733-E51D-4F17-9C33-C095491EC25D}" dt="2023-11-19T13:33:27.661" v="52" actId="47"/>
        <pc:sldMkLst>
          <pc:docMk/>
          <pc:sldMk cId="1480807927" sldId="303"/>
        </pc:sldMkLst>
      </pc:sldChg>
      <pc:sldChg chg="addSp delSp modSp new mod">
        <pc:chgData name="Christoffer Østergaard Carstens" userId="5d542c86-40b2-4e4f-ab37-dc2fab4fc46a" providerId="ADAL" clId="{74335733-E51D-4F17-9C33-C095491EC25D}" dt="2023-11-19T13:41:55.957" v="339" actId="14100"/>
        <pc:sldMkLst>
          <pc:docMk/>
          <pc:sldMk cId="2271115035" sldId="303"/>
        </pc:sldMkLst>
      </pc:sldChg>
      <pc:sldChg chg="del">
        <pc:chgData name="Christoffer Østergaard Carstens" userId="5d542c86-40b2-4e4f-ab37-dc2fab4fc46a" providerId="ADAL" clId="{74335733-E51D-4F17-9C33-C095491EC25D}" dt="2023-11-19T13:36:05.771" v="111" actId="47"/>
        <pc:sldMkLst>
          <pc:docMk/>
          <pc:sldMk cId="445733124" sldId="304"/>
        </pc:sldMkLst>
      </pc:sldChg>
      <pc:sldChg chg="addSp new mod">
        <pc:chgData name="Christoffer Østergaard Carstens" userId="5d542c86-40b2-4e4f-ab37-dc2fab4fc46a" providerId="ADAL" clId="{74335733-E51D-4F17-9C33-C095491EC25D}" dt="2023-11-19T13:41:41.353" v="334" actId="22"/>
        <pc:sldMkLst>
          <pc:docMk/>
          <pc:sldMk cId="1761069751" sldId="304"/>
        </pc:sldMkLst>
      </pc:sldChg>
      <pc:sldChg chg="del">
        <pc:chgData name="Christoffer Østergaard Carstens" userId="5d542c86-40b2-4e4f-ab37-dc2fab4fc46a" providerId="ADAL" clId="{74335733-E51D-4F17-9C33-C095491EC25D}" dt="2023-11-19T13:36:06.156" v="112" actId="47"/>
        <pc:sldMkLst>
          <pc:docMk/>
          <pc:sldMk cId="2862511576" sldId="305"/>
        </pc:sldMkLst>
      </pc:sldChg>
      <pc:sldChg chg="addSp new mod">
        <pc:chgData name="Christoffer Østergaard Carstens" userId="5d542c86-40b2-4e4f-ab37-dc2fab4fc46a" providerId="ADAL" clId="{74335733-E51D-4F17-9C33-C095491EC25D}" dt="2023-11-19T13:42:39.424" v="341" actId="22"/>
        <pc:sldMkLst>
          <pc:docMk/>
          <pc:sldMk cId="3944409495" sldId="305"/>
        </pc:sldMkLst>
      </pc:sldChg>
      <pc:sldChg chg="addSp new mod ord">
        <pc:chgData name="Christoffer Østergaard Carstens" userId="5d542c86-40b2-4e4f-ab37-dc2fab4fc46a" providerId="ADAL" clId="{74335733-E51D-4F17-9C33-C095491EC25D}" dt="2023-11-19T13:43:07.708" v="345" actId="22"/>
        <pc:sldMkLst>
          <pc:docMk/>
          <pc:sldMk cId="1016637880" sldId="306"/>
        </pc:sldMkLst>
      </pc:sldChg>
      <pc:sldChg chg="addSp new mod">
        <pc:chgData name="Christoffer Østergaard Carstens" userId="5d542c86-40b2-4e4f-ab37-dc2fab4fc46a" providerId="ADAL" clId="{74335733-E51D-4F17-9C33-C095491EC25D}" dt="2023-11-19T13:43:39.568" v="347" actId="22"/>
        <pc:sldMkLst>
          <pc:docMk/>
          <pc:sldMk cId="34723332" sldId="307"/>
        </pc:sldMkLst>
      </pc:sldChg>
      <pc:sldChg chg="addSp new mod">
        <pc:chgData name="Christoffer Østergaard Carstens" userId="5d542c86-40b2-4e4f-ab37-dc2fab4fc46a" providerId="ADAL" clId="{74335733-E51D-4F17-9C33-C095491EC25D}" dt="2023-11-19T13:44:29.960" v="349" actId="22"/>
        <pc:sldMkLst>
          <pc:docMk/>
          <pc:sldMk cId="3369695797" sldId="308"/>
        </pc:sldMkLst>
      </pc:sldChg>
      <pc:sldChg chg="addSp delSp modSp new mod">
        <pc:chgData name="Christoffer Østergaard Carstens" userId="5d542c86-40b2-4e4f-ab37-dc2fab4fc46a" providerId="ADAL" clId="{74335733-E51D-4F17-9C33-C095491EC25D}" dt="2023-11-19T13:45:22.326" v="356" actId="14100"/>
        <pc:sldMkLst>
          <pc:docMk/>
          <pc:sldMk cId="4109064126" sldId="309"/>
        </pc:sldMkLst>
      </pc:sldChg>
      <pc:sldChg chg="modSp new mod">
        <pc:chgData name="Christoffer Østergaard Carstens" userId="5d542c86-40b2-4e4f-ab37-dc2fab4fc46a" providerId="ADAL" clId="{74335733-E51D-4F17-9C33-C095491EC25D}" dt="2023-11-19T13:47:19.617" v="474" actId="20577"/>
        <pc:sldMkLst>
          <pc:docMk/>
          <pc:sldMk cId="929342308" sldId="310"/>
        </pc:sldMkLst>
      </pc:sldChg>
      <pc:sldChg chg="modSp new mod">
        <pc:chgData name="Christoffer Østergaard Carstens" userId="5d542c86-40b2-4e4f-ab37-dc2fab4fc46a" providerId="ADAL" clId="{74335733-E51D-4F17-9C33-C095491EC25D}" dt="2023-11-19T13:49:41.670" v="752" actId="20577"/>
        <pc:sldMkLst>
          <pc:docMk/>
          <pc:sldMk cId="15275864" sldId="311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56BDD0F6-BE14-4019-B3DF-FBE1262D4FFD}"/>
    <pc:docChg chg="undo custSel addSld delSld modSld sldOrd">
      <pc:chgData name="Christoffer Østergaard Carstens" userId="5d542c86-40b2-4e4f-ab37-dc2fab4fc46a" providerId="ADAL" clId="{56BDD0F6-BE14-4019-B3DF-FBE1262D4FFD}" dt="2023-11-08T11:53:04.368" v="385" actId="20577"/>
      <pc:docMkLst>
        <pc:docMk/>
      </pc:docMkLst>
      <pc:sldChg chg="modSp mod">
        <pc:chgData name="Christoffer Østergaard Carstens" userId="5d542c86-40b2-4e4f-ab37-dc2fab4fc46a" providerId="ADAL" clId="{56BDD0F6-BE14-4019-B3DF-FBE1262D4FFD}" dt="2023-11-08T11:43:56.926" v="8" actId="27636"/>
        <pc:sldMkLst>
          <pc:docMk/>
          <pc:sldMk cId="3717050042" sldId="297"/>
        </pc:sldMkLst>
      </pc:sldChg>
      <pc:sldChg chg="modSp new mod">
        <pc:chgData name="Christoffer Østergaard Carstens" userId="5d542c86-40b2-4e4f-ab37-dc2fab4fc46a" providerId="ADAL" clId="{56BDD0F6-BE14-4019-B3DF-FBE1262D4FFD}" dt="2023-11-08T11:45:54.757" v="29"/>
        <pc:sldMkLst>
          <pc:docMk/>
          <pc:sldMk cId="1311210492" sldId="298"/>
        </pc:sldMkLst>
      </pc:sldChg>
      <pc:sldChg chg="addSp modSp new mod">
        <pc:chgData name="Christoffer Østergaard Carstens" userId="5d542c86-40b2-4e4f-ab37-dc2fab4fc46a" providerId="ADAL" clId="{56BDD0F6-BE14-4019-B3DF-FBE1262D4FFD}" dt="2023-11-08T11:47:05.712" v="89" actId="20577"/>
        <pc:sldMkLst>
          <pc:docMk/>
          <pc:sldMk cId="3567070539" sldId="299"/>
        </pc:sldMkLst>
      </pc:sldChg>
      <pc:sldChg chg="modSp new mod ord">
        <pc:chgData name="Christoffer Østergaard Carstens" userId="5d542c86-40b2-4e4f-ab37-dc2fab4fc46a" providerId="ADAL" clId="{56BDD0F6-BE14-4019-B3DF-FBE1262D4FFD}" dt="2023-11-08T11:47:24.925" v="169" actId="20577"/>
        <pc:sldMkLst>
          <pc:docMk/>
          <pc:sldMk cId="1598617863" sldId="300"/>
        </pc:sldMkLst>
      </pc:sldChg>
      <pc:sldChg chg="del">
        <pc:chgData name="Christoffer Østergaard Carstens" userId="5d542c86-40b2-4e4f-ab37-dc2fab4fc46a" providerId="ADAL" clId="{56BDD0F6-BE14-4019-B3DF-FBE1262D4FFD}" dt="2023-11-08T11:44:00.393" v="9" actId="47"/>
        <pc:sldMkLst>
          <pc:docMk/>
          <pc:sldMk cId="21001562" sldId="301"/>
        </pc:sldMkLst>
      </pc:sldChg>
      <pc:sldChg chg="modSp new mod">
        <pc:chgData name="Christoffer Østergaard Carstens" userId="5d542c86-40b2-4e4f-ab37-dc2fab4fc46a" providerId="ADAL" clId="{56BDD0F6-BE14-4019-B3DF-FBE1262D4FFD}" dt="2023-11-08T11:49:38.077" v="184" actId="20577"/>
        <pc:sldMkLst>
          <pc:docMk/>
          <pc:sldMk cId="784815472" sldId="301"/>
        </pc:sldMkLst>
      </pc:sldChg>
      <pc:sldChg chg="modSp new mod">
        <pc:chgData name="Christoffer Østergaard Carstens" userId="5d542c86-40b2-4e4f-ab37-dc2fab4fc46a" providerId="ADAL" clId="{56BDD0F6-BE14-4019-B3DF-FBE1262D4FFD}" dt="2023-11-08T11:50:04.893" v="210" actId="20577"/>
        <pc:sldMkLst>
          <pc:docMk/>
          <pc:sldMk cId="233769198" sldId="302"/>
        </pc:sldMkLst>
      </pc:sldChg>
      <pc:sldChg chg="del">
        <pc:chgData name="Christoffer Østergaard Carstens" userId="5d542c86-40b2-4e4f-ab37-dc2fab4fc46a" providerId="ADAL" clId="{56BDD0F6-BE14-4019-B3DF-FBE1262D4FFD}" dt="2023-11-08T11:44:01.351" v="10" actId="47"/>
        <pc:sldMkLst>
          <pc:docMk/>
          <pc:sldMk cId="3748544366" sldId="302"/>
        </pc:sldMkLst>
      </pc:sldChg>
      <pc:sldChg chg="del">
        <pc:chgData name="Christoffer Østergaard Carstens" userId="5d542c86-40b2-4e4f-ab37-dc2fab4fc46a" providerId="ADAL" clId="{56BDD0F6-BE14-4019-B3DF-FBE1262D4FFD}" dt="2023-11-08T11:44:01.852" v="11" actId="47"/>
        <pc:sldMkLst>
          <pc:docMk/>
          <pc:sldMk cId="1661645105" sldId="303"/>
        </pc:sldMkLst>
      </pc:sldChg>
      <pc:sldChg chg="modSp new mod ord">
        <pc:chgData name="Christoffer Østergaard Carstens" userId="5d542c86-40b2-4e4f-ab37-dc2fab4fc46a" providerId="ADAL" clId="{56BDD0F6-BE14-4019-B3DF-FBE1262D4FFD}" dt="2023-11-08T11:53:04.368" v="385" actId="20577"/>
        <pc:sldMkLst>
          <pc:docMk/>
          <pc:sldMk cId="3061385615" sldId="303"/>
        </pc:sldMkLst>
      </pc:sldChg>
      <pc:sldChg chg="modSp new mod">
        <pc:chgData name="Christoffer Østergaard Carstens" userId="5d542c86-40b2-4e4f-ab37-dc2fab4fc46a" providerId="ADAL" clId="{56BDD0F6-BE14-4019-B3DF-FBE1262D4FFD}" dt="2023-11-08T11:52:44.909" v="349" actId="12"/>
        <pc:sldMkLst>
          <pc:docMk/>
          <pc:sldMk cId="2600735068" sldId="304"/>
        </pc:sldMkLst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arstens" userId="5d542c86-40b2-4e4f-ab37-dc2fab4fc46a" providerId="ADAL" clId="{6C23D264-DB39-4DF1-AE87-D99BC7D7A5DD}"/>
    <pc:docChg chg="undo custSel addSld delSld modSld sldOrd">
      <pc:chgData name="Christoffer Østergaard Carstens" userId="5d542c86-40b2-4e4f-ab37-dc2fab4fc46a" providerId="ADAL" clId="{6C23D264-DB39-4DF1-AE87-D99BC7D7A5DD}" dt="2023-11-10T08:15:22.684" v="360" actId="14100"/>
      <pc:docMkLst>
        <pc:docMk/>
      </pc:docMkLst>
      <pc:sldChg chg="modSp mod">
        <pc:chgData name="Christoffer Østergaard Carstens" userId="5d542c86-40b2-4e4f-ab37-dc2fab4fc46a" providerId="ADAL" clId="{6C23D264-DB39-4DF1-AE87-D99BC7D7A5DD}" dt="2023-11-08T11:54:12.224" v="66" actId="20577"/>
        <pc:sldMkLst>
          <pc:docMk/>
          <pc:sldMk cId="3717050042" sldId="297"/>
        </pc:sldMkLst>
      </pc:sldChg>
      <pc:sldChg chg="del">
        <pc:chgData name="Christoffer Østergaard Carstens" userId="5d542c86-40b2-4e4f-ab37-dc2fab4fc46a" providerId="ADAL" clId="{6C23D264-DB39-4DF1-AE87-D99BC7D7A5DD}" dt="2023-11-08T11:54:14.372" v="68" actId="47"/>
        <pc:sldMkLst>
          <pc:docMk/>
          <pc:sldMk cId="1311210492" sldId="298"/>
        </pc:sldMkLst>
      </pc:sldChg>
      <pc:sldChg chg="modSp add mod">
        <pc:chgData name="Christoffer Østergaard Carstens" userId="5d542c86-40b2-4e4f-ab37-dc2fab4fc46a" providerId="ADAL" clId="{6C23D264-DB39-4DF1-AE87-D99BC7D7A5DD}" dt="2023-11-10T08:15:22.684" v="360" actId="14100"/>
        <pc:sldMkLst>
          <pc:docMk/>
          <pc:sldMk cId="1920704085" sldId="298"/>
        </pc:sldMkLst>
      </pc:sldChg>
      <pc:sldChg chg="del">
        <pc:chgData name="Christoffer Østergaard Carstens" userId="5d542c86-40b2-4e4f-ab37-dc2fab4fc46a" providerId="ADAL" clId="{6C23D264-DB39-4DF1-AE87-D99BC7D7A5DD}" dt="2023-11-08T11:54:14.695" v="70" actId="47"/>
        <pc:sldMkLst>
          <pc:docMk/>
          <pc:sldMk cId="3567070539" sldId="299"/>
        </pc:sldMkLst>
      </pc:sldChg>
      <pc:sldChg chg="del">
        <pc:chgData name="Christoffer Østergaard Carstens" userId="5d542c86-40b2-4e4f-ab37-dc2fab4fc46a" providerId="ADAL" clId="{6C23D264-DB39-4DF1-AE87-D99BC7D7A5DD}" dt="2023-11-08T11:54:14.547" v="69" actId="47"/>
        <pc:sldMkLst>
          <pc:docMk/>
          <pc:sldMk cId="1598617863" sldId="300"/>
        </pc:sldMkLst>
      </pc:sldChg>
      <pc:sldChg chg="ord">
        <pc:chgData name="Christoffer Østergaard Carstens" userId="5d542c86-40b2-4e4f-ab37-dc2fab4fc46a" providerId="ADAL" clId="{6C23D264-DB39-4DF1-AE87-D99BC7D7A5DD}" dt="2023-11-08T11:56:21.092" v="206"/>
        <pc:sldMkLst>
          <pc:docMk/>
          <pc:sldMk cId="784815472" sldId="301"/>
        </pc:sldMkLst>
      </pc:sldChg>
      <pc:sldChg chg="del">
        <pc:chgData name="Christoffer Østergaard Carstens" userId="5d542c86-40b2-4e4f-ab37-dc2fab4fc46a" providerId="ADAL" clId="{6C23D264-DB39-4DF1-AE87-D99BC7D7A5DD}" dt="2023-11-08T11:54:15.858" v="72" actId="47"/>
        <pc:sldMkLst>
          <pc:docMk/>
          <pc:sldMk cId="233769198" sldId="302"/>
        </pc:sldMkLst>
      </pc:sldChg>
      <pc:sldChg chg="modSp new mod">
        <pc:chgData name="Christoffer Østergaard Carstens" userId="5d542c86-40b2-4e4f-ab37-dc2fab4fc46a" providerId="ADAL" clId="{6C23D264-DB39-4DF1-AE87-D99BC7D7A5DD}" dt="2023-11-08T11:56:18.397" v="204" actId="20577"/>
        <pc:sldMkLst>
          <pc:docMk/>
          <pc:sldMk cId="2814684370" sldId="302"/>
        </pc:sldMkLst>
      </pc:sldChg>
      <pc:sldChg chg="modSp new mod">
        <pc:chgData name="Christoffer Østergaard Carstens" userId="5d542c86-40b2-4e4f-ab37-dc2fab4fc46a" providerId="ADAL" clId="{6C23D264-DB39-4DF1-AE87-D99BC7D7A5DD}" dt="2023-11-08T11:56:44.227" v="285"/>
        <pc:sldMkLst>
          <pc:docMk/>
          <pc:sldMk cId="1480807927" sldId="303"/>
        </pc:sldMkLst>
      </pc:sldChg>
      <pc:sldChg chg="del">
        <pc:chgData name="Christoffer Østergaard Carstens" userId="5d542c86-40b2-4e4f-ab37-dc2fab4fc46a" providerId="ADAL" clId="{6C23D264-DB39-4DF1-AE87-D99BC7D7A5DD}" dt="2023-11-08T11:54:15.422" v="71" actId="47"/>
        <pc:sldMkLst>
          <pc:docMk/>
          <pc:sldMk cId="3061385615" sldId="303"/>
        </pc:sldMkLst>
      </pc:sldChg>
      <pc:sldChg chg="modSp new mod">
        <pc:chgData name="Christoffer Østergaard Carstens" userId="5d542c86-40b2-4e4f-ab37-dc2fab4fc46a" providerId="ADAL" clId="{6C23D264-DB39-4DF1-AE87-D99BC7D7A5DD}" dt="2023-11-08T11:58:32.398" v="291" actId="12"/>
        <pc:sldMkLst>
          <pc:docMk/>
          <pc:sldMk cId="445733124" sldId="304"/>
        </pc:sldMkLst>
      </pc:sldChg>
      <pc:sldChg chg="del">
        <pc:chgData name="Christoffer Østergaard Carstens" userId="5d542c86-40b2-4e4f-ab37-dc2fab4fc46a" providerId="ADAL" clId="{6C23D264-DB39-4DF1-AE87-D99BC7D7A5DD}" dt="2023-11-08T11:54:13.867" v="67" actId="47"/>
        <pc:sldMkLst>
          <pc:docMk/>
          <pc:sldMk cId="2600735068" sldId="304"/>
        </pc:sldMkLst>
      </pc:sldChg>
      <pc:sldChg chg="new">
        <pc:chgData name="Christoffer Østergaard Carstens" userId="5d542c86-40b2-4e4f-ab37-dc2fab4fc46a" providerId="ADAL" clId="{6C23D264-DB39-4DF1-AE87-D99BC7D7A5DD}" dt="2023-11-10T08:14:03.064" v="292" actId="680"/>
        <pc:sldMkLst>
          <pc:docMk/>
          <pc:sldMk cId="2862511576" sldId="305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4AE41514-098E-4BA1-9C44-69A0C5385D83}"/>
    <pc:docChg chg="undo redo custSel addSld delSld modSld">
      <pc:chgData name="Christoffer Østergaard Carstens" userId="5d542c86-40b2-4e4f-ab37-dc2fab4fc46a" providerId="ADAL" clId="{4AE41514-098E-4BA1-9C44-69A0C5385D83}" dt="2023-09-29T07:09:25.515" v="442" actId="20577"/>
      <pc:docMkLst>
        <pc:docMk/>
      </pc:docMkLst>
      <pc:sldChg chg="modSp mod">
        <pc:chgData name="Christoffer Østergaard Carstens" userId="5d542c86-40b2-4e4f-ab37-dc2fab4fc46a" providerId="ADAL" clId="{4AE41514-098E-4BA1-9C44-69A0C5385D83}" dt="2023-09-28T10:42:17.505" v="35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4AE41514-098E-4BA1-9C44-69A0C5385D83}" dt="2023-09-28T10:42:22.312" v="37" actId="47"/>
        <pc:sldMkLst>
          <pc:docMk/>
          <pc:sldMk cId="2790498501" sldId="277"/>
        </pc:sldMkLst>
      </pc:sldChg>
      <pc:sldChg chg="del">
        <pc:chgData name="Christoffer Østergaard Carstens" userId="5d542c86-40b2-4e4f-ab37-dc2fab4fc46a" providerId="ADAL" clId="{4AE41514-098E-4BA1-9C44-69A0C5385D83}" dt="2023-09-28T10:42:22.798" v="38" actId="47"/>
        <pc:sldMkLst>
          <pc:docMk/>
          <pc:sldMk cId="1951293229" sldId="278"/>
        </pc:sldMkLst>
      </pc:sldChg>
      <pc:sldChg chg="del">
        <pc:chgData name="Christoffer Østergaard Carstens" userId="5d542c86-40b2-4e4f-ab37-dc2fab4fc46a" providerId="ADAL" clId="{4AE41514-098E-4BA1-9C44-69A0C5385D83}" dt="2023-09-28T10:42:23.120" v="39" actId="47"/>
        <pc:sldMkLst>
          <pc:docMk/>
          <pc:sldMk cId="535464682" sldId="279"/>
        </pc:sldMkLst>
      </pc:sldChg>
      <pc:sldChg chg="del">
        <pc:chgData name="Christoffer Østergaard Carstens" userId="5d542c86-40b2-4e4f-ab37-dc2fab4fc46a" providerId="ADAL" clId="{4AE41514-098E-4BA1-9C44-69A0C5385D83}" dt="2023-09-28T10:42:23.357" v="40" actId="47"/>
        <pc:sldMkLst>
          <pc:docMk/>
          <pc:sldMk cId="78150113" sldId="280"/>
        </pc:sldMkLst>
      </pc:sldChg>
      <pc:sldChg chg="modSp mod">
        <pc:chgData name="Christoffer Østergaard Carstens" userId="5d542c86-40b2-4e4f-ab37-dc2fab4fc46a" providerId="ADAL" clId="{4AE41514-098E-4BA1-9C44-69A0C5385D83}" dt="2023-09-29T07:07:14.645" v="330" actId="20577"/>
        <pc:sldMkLst>
          <pc:docMk/>
          <pc:sldMk cId="3321432966" sldId="281"/>
        </pc:sldMkLst>
      </pc:sldChg>
      <pc:sldChg chg="del">
        <pc:chgData name="Christoffer Østergaard Carstens" userId="5d542c86-40b2-4e4f-ab37-dc2fab4fc46a" providerId="ADAL" clId="{4AE41514-098E-4BA1-9C44-69A0C5385D83}" dt="2023-09-28T10:42:23.816" v="41" actId="47"/>
        <pc:sldMkLst>
          <pc:docMk/>
          <pc:sldMk cId="4230233506" sldId="282"/>
        </pc:sldMkLst>
      </pc:sldChg>
      <pc:sldChg chg="modSp mod">
        <pc:chgData name="Christoffer Østergaard Carstens" userId="5d542c86-40b2-4e4f-ab37-dc2fab4fc46a" providerId="ADAL" clId="{4AE41514-098E-4BA1-9C44-69A0C5385D83}" dt="2023-09-28T10:42:37.592" v="45"/>
        <pc:sldMkLst>
          <pc:docMk/>
          <pc:sldMk cId="3139852030" sldId="283"/>
        </pc:sldMkLst>
      </pc:sldChg>
      <pc:sldChg chg="modSp new mod">
        <pc:chgData name="Christoffer Østergaard Carstens" userId="5d542c86-40b2-4e4f-ab37-dc2fab4fc46a" providerId="ADAL" clId="{4AE41514-098E-4BA1-9C44-69A0C5385D83}" dt="2023-09-28T10:46:48.829" v="299" actId="20577"/>
        <pc:sldMkLst>
          <pc:docMk/>
          <pc:sldMk cId="4137700410" sldId="284"/>
        </pc:sldMkLst>
      </pc:sldChg>
      <pc:sldChg chg="modSp new mod">
        <pc:chgData name="Christoffer Østergaard Carstens" userId="5d542c86-40b2-4e4f-ab37-dc2fab4fc46a" providerId="ADAL" clId="{4AE41514-098E-4BA1-9C44-69A0C5385D83}" dt="2023-09-28T10:43:31.004" v="185" actId="20577"/>
        <pc:sldMkLst>
          <pc:docMk/>
          <pc:sldMk cId="3670356596" sldId="285"/>
        </pc:sldMkLst>
      </pc:sldChg>
      <pc:sldChg chg="modSp new mod">
        <pc:chgData name="Christoffer Østergaard Carstens" userId="5d542c86-40b2-4e4f-ab37-dc2fab4fc46a" providerId="ADAL" clId="{4AE41514-098E-4BA1-9C44-69A0C5385D83}" dt="2023-09-28T10:44:34.522" v="211" actId="2711"/>
        <pc:sldMkLst>
          <pc:docMk/>
          <pc:sldMk cId="2637274793" sldId="286"/>
        </pc:sldMkLst>
      </pc:sldChg>
      <pc:sldChg chg="modSp new mod">
        <pc:chgData name="Christoffer Østergaard Carstens" userId="5d542c86-40b2-4e4f-ab37-dc2fab4fc46a" providerId="ADAL" clId="{4AE41514-098E-4BA1-9C44-69A0C5385D83}" dt="2023-09-28T10:45:59.830" v="229" actId="20577"/>
        <pc:sldMkLst>
          <pc:docMk/>
          <pc:sldMk cId="3055842389" sldId="287"/>
        </pc:sldMkLst>
      </pc:sldChg>
      <pc:sldChg chg="modSp new mod">
        <pc:chgData name="Christoffer Østergaard Carstens" userId="5d542c86-40b2-4e4f-ab37-dc2fab4fc46a" providerId="ADAL" clId="{4AE41514-098E-4BA1-9C44-69A0C5385D83}" dt="2023-09-29T07:09:25.515" v="442" actId="20577"/>
        <pc:sldMkLst>
          <pc:docMk/>
          <pc:sldMk cId="4052859945" sldId="288"/>
        </pc:sldMkLst>
      </pc:sldChg>
    </pc:docChg>
  </pc:docChgLst>
  <pc:docChgLst>
    <pc:chgData name="Christoffer Østergaard Carstens" userId="5d542c86-40b2-4e4f-ab37-dc2fab4fc46a" providerId="ADAL" clId="{BA03D020-8BB3-4BD7-A167-0227A2086526}"/>
    <pc:docChg chg="undo custSel addSld delSld modSld">
      <pc:chgData name="Christoffer Østergaard Carstens" userId="5d542c86-40b2-4e4f-ab37-dc2fab4fc46a" providerId="ADAL" clId="{BA03D020-8BB3-4BD7-A167-0227A2086526}" dt="2023-08-23T11:58:31.276" v="78" actId="20577"/>
      <pc:docMkLst>
        <pc:docMk/>
      </pc:docMkLst>
      <pc:sldChg chg="addSp delSp add del mod">
        <pc:chgData name="Christoffer Østergaard Carstens" userId="5d542c86-40b2-4e4f-ab37-dc2fab4fc46a" providerId="ADAL" clId="{BA03D020-8BB3-4BD7-A167-0227A2086526}" dt="2023-08-23T11:56:12.490" v="60" actId="47"/>
        <pc:sldMkLst>
          <pc:docMk/>
          <pc:sldMk cId="2876461661" sldId="256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9.574" v="55" actId="478"/>
        <pc:sldMkLst>
          <pc:docMk/>
          <pc:sldMk cId="3015419368" sldId="257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1.676" v="56" actId="478"/>
        <pc:sldMkLst>
          <pc:docMk/>
          <pc:sldMk cId="3120495451" sldId="260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3.617" v="57" actId="478"/>
        <pc:sldMkLst>
          <pc:docMk/>
          <pc:sldMk cId="3422349023" sldId="261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5.777" v="58" actId="478"/>
        <pc:sldMkLst>
          <pc:docMk/>
          <pc:sldMk cId="4112232285" sldId="262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6.091" v="53" actId="478"/>
        <pc:sldMkLst>
          <pc:docMk/>
          <pc:sldMk cId="4144509903" sldId="263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8.409" v="59" actId="478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BA03D020-8BB3-4BD7-A167-0227A2086526}" dt="2023-08-23T11:53:07.065" v="34" actId="20577"/>
        <pc:sldMkLst>
          <pc:docMk/>
          <pc:sldMk cId="1276074628" sldId="275"/>
        </pc:sldMkLst>
      </pc:sldChg>
      <pc:sldChg chg="addSp modSp new mod">
        <pc:chgData name="Christoffer Østergaard Carstens" userId="5d542c86-40b2-4e4f-ab37-dc2fab4fc46a" providerId="ADAL" clId="{BA03D020-8BB3-4BD7-A167-0227A2086526}" dt="2023-08-23T11:56:38.384" v="63" actId="1076"/>
        <pc:sldMkLst>
          <pc:docMk/>
          <pc:sldMk cId="2126624429" sldId="276"/>
        </pc:sldMkLst>
      </pc:sldChg>
      <pc:sldChg chg="modSp new mod">
        <pc:chgData name="Christoffer Østergaard Carstens" userId="5d542c86-40b2-4e4f-ab37-dc2fab4fc46a" providerId="ADAL" clId="{BA03D020-8BB3-4BD7-A167-0227A2086526}" dt="2023-08-23T11:58:31.276" v="78" actId="20577"/>
        <pc:sldMkLst>
          <pc:docMk/>
          <pc:sldMk cId="2440852551" sldId="277"/>
        </pc:sldMkLst>
      </pc:sldChg>
      <pc:sldChg chg="del">
        <pc:chgData name="Christoffer Østergaard Carstens" userId="5d542c86-40b2-4e4f-ab37-dc2fab4fc46a" providerId="ADAL" clId="{BA03D020-8BB3-4BD7-A167-0227A2086526}" dt="2023-08-23T11:53:08.780" v="35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BA03D020-8BB3-4BD7-A167-0227A2086526}" dt="2023-08-23T11:53:09.785" v="36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BA03D020-8BB3-4BD7-A167-0227A2086526}" dt="2023-08-23T11:53:09.925" v="37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BA03D020-8BB3-4BD7-A167-0227A2086526}" dt="2023-08-23T11:53:10.113" v="38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BA03D020-8BB3-4BD7-A167-0227A2086526}" dt="2023-08-23T11:53:10.253" v="39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BA03D020-8BB3-4BD7-A167-0227A2086526}" dt="2023-08-23T11:53:10.597" v="40" actId="47"/>
        <pc:sldMkLst>
          <pc:docMk/>
          <pc:sldMk cId="3942567303" sldId="295"/>
        </pc:sldMkLst>
      </pc:sldChg>
    </pc:docChg>
  </pc:docChgLst>
  <pc:docChgLst>
    <pc:chgData name="Christoffer Østergaard Carstens" userId="5d542c86-40b2-4e4f-ab37-dc2fab4fc46a" providerId="ADAL" clId="{DF25071F-48DF-4A62-910C-3CE63840431C}"/>
    <pc:docChg chg="undo redo custSel addSld delSld modSld">
      <pc:chgData name="Christoffer Østergaard Carstens" userId="5d542c86-40b2-4e4f-ab37-dc2fab4fc46a" providerId="ADAL" clId="{DF25071F-48DF-4A62-910C-3CE63840431C}" dt="2023-10-03T07:07:27.112" v="312" actId="47"/>
      <pc:docMkLst>
        <pc:docMk/>
      </pc:docMkLst>
      <pc:sldChg chg="modSp mod">
        <pc:chgData name="Christoffer Østergaard Carstens" userId="5d542c86-40b2-4e4f-ab37-dc2fab4fc46a" providerId="ADAL" clId="{DF25071F-48DF-4A62-910C-3CE63840431C}" dt="2023-09-29T07:23:04.186" v="31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DF25071F-48DF-4A62-910C-3CE63840431C}" dt="2023-10-03T07:07:27.112" v="312" actId="47"/>
        <pc:sldMkLst>
          <pc:docMk/>
          <pc:sldMk cId="3321432966" sldId="281"/>
        </pc:sldMkLst>
      </pc:sldChg>
      <pc:sldChg chg="del">
        <pc:chgData name="Christoffer Østergaard Carstens" userId="5d542c86-40b2-4e4f-ab37-dc2fab4fc46a" providerId="ADAL" clId="{DF25071F-48DF-4A62-910C-3CE63840431C}" dt="2023-09-29T07:23:07.922" v="32" actId="47"/>
        <pc:sldMkLst>
          <pc:docMk/>
          <pc:sldMk cId="3139852030" sldId="283"/>
        </pc:sldMkLst>
      </pc:sldChg>
      <pc:sldChg chg="add del">
        <pc:chgData name="Christoffer Østergaard Carstens" userId="5d542c86-40b2-4e4f-ab37-dc2fab4fc46a" providerId="ADAL" clId="{DF25071F-48DF-4A62-910C-3CE63840431C}" dt="2023-09-29T07:23:14.564" v="39" actId="47"/>
        <pc:sldMkLst>
          <pc:docMk/>
          <pc:sldMk cId="4137700410" sldId="284"/>
        </pc:sldMkLst>
      </pc:sldChg>
      <pc:sldChg chg="del">
        <pc:chgData name="Christoffer Østergaard Carstens" userId="5d542c86-40b2-4e4f-ab37-dc2fab4fc46a" providerId="ADAL" clId="{DF25071F-48DF-4A62-910C-3CE63840431C}" dt="2023-09-29T07:23:08.122" v="33" actId="47"/>
        <pc:sldMkLst>
          <pc:docMk/>
          <pc:sldMk cId="3670356596" sldId="285"/>
        </pc:sldMkLst>
      </pc:sldChg>
      <pc:sldChg chg="del">
        <pc:chgData name="Christoffer Østergaard Carstens" userId="5d542c86-40b2-4e4f-ab37-dc2fab4fc46a" providerId="ADAL" clId="{DF25071F-48DF-4A62-910C-3CE63840431C}" dt="2023-09-29T07:23:08.307" v="34" actId="47"/>
        <pc:sldMkLst>
          <pc:docMk/>
          <pc:sldMk cId="2637274793" sldId="286"/>
        </pc:sldMkLst>
      </pc:sldChg>
      <pc:sldChg chg="del">
        <pc:chgData name="Christoffer Østergaard Carstens" userId="5d542c86-40b2-4e4f-ab37-dc2fab4fc46a" providerId="ADAL" clId="{DF25071F-48DF-4A62-910C-3CE63840431C}" dt="2023-09-29T07:23:15.905" v="40" actId="47"/>
        <pc:sldMkLst>
          <pc:docMk/>
          <pc:sldMk cId="3055842389" sldId="287"/>
        </pc:sldMkLst>
      </pc:sldChg>
      <pc:sldChg chg="modSp add del mod">
        <pc:chgData name="Christoffer Østergaard Carstens" userId="5d542c86-40b2-4e4f-ab37-dc2fab4fc46a" providerId="ADAL" clId="{DF25071F-48DF-4A62-910C-3CE63840431C}" dt="2023-09-29T07:28:40.662" v="310" actId="207"/>
        <pc:sldMkLst>
          <pc:docMk/>
          <pc:sldMk cId="4052859945" sldId="288"/>
        </pc:sldMkLst>
      </pc:sldChg>
      <pc:sldChg chg="modSp new mod">
        <pc:chgData name="Christoffer Østergaard Carstens" userId="5d542c86-40b2-4e4f-ab37-dc2fab4fc46a" providerId="ADAL" clId="{DF25071F-48DF-4A62-910C-3CE63840431C}" dt="2023-09-29T07:24:57.905" v="50" actId="20577"/>
        <pc:sldMkLst>
          <pc:docMk/>
          <pc:sldMk cId="696134101" sldId="289"/>
        </pc:sldMkLst>
      </pc:sldChg>
      <pc:sldChg chg="modSp new mod">
        <pc:chgData name="Christoffer Østergaard Carstens" userId="5d542c86-40b2-4e4f-ab37-dc2fab4fc46a" providerId="ADAL" clId="{DF25071F-48DF-4A62-910C-3CE63840431C}" dt="2023-09-29T07:25:15.462" v="132" actId="20577"/>
        <pc:sldMkLst>
          <pc:docMk/>
          <pc:sldMk cId="3112696214" sldId="290"/>
        </pc:sldMkLst>
      </pc:sldChg>
      <pc:sldChg chg="addSp delSp modSp new mod">
        <pc:chgData name="Christoffer Østergaard Carstens" userId="5d542c86-40b2-4e4f-ab37-dc2fab4fc46a" providerId="ADAL" clId="{DF25071F-48DF-4A62-910C-3CE63840431C}" dt="2023-09-29T07:26:41.688" v="157" actId="20577"/>
        <pc:sldMkLst>
          <pc:docMk/>
          <pc:sldMk cId="401811641" sldId="291"/>
        </pc:sldMkLst>
      </pc:sldChg>
      <pc:sldChg chg="modSp new mod">
        <pc:chgData name="Christoffer Østergaard Carstens" userId="5d542c86-40b2-4e4f-ab37-dc2fab4fc46a" providerId="ADAL" clId="{DF25071F-48DF-4A62-910C-3CE63840431C}" dt="2023-09-29T07:27:15.684" v="185" actId="27636"/>
        <pc:sldMkLst>
          <pc:docMk/>
          <pc:sldMk cId="113170136" sldId="292"/>
        </pc:sldMkLst>
      </pc:sldChg>
      <pc:sldChg chg="modSp new mod">
        <pc:chgData name="Christoffer Østergaard Carstens" userId="5d542c86-40b2-4e4f-ab37-dc2fab4fc46a" providerId="ADAL" clId="{DF25071F-48DF-4A62-910C-3CE63840431C}" dt="2023-09-30T19:50:44.515" v="311" actId="20577"/>
        <pc:sldMkLst>
          <pc:docMk/>
          <pc:sldMk cId="2473164312" sldId="293"/>
        </pc:sldMkLst>
      </pc:sldChg>
    </pc:docChg>
  </pc:docChgLst>
  <pc:docChgLst>
    <pc:chgData name="Christoffer Østergaard Carstens" userId="5d542c86-40b2-4e4f-ab37-dc2fab4fc46a" providerId="ADAL" clId="{79211D35-AE11-47B1-8A1B-36559A257C9C}"/>
    <pc:docChg chg="undo redo custSel addSld delSld modSld">
      <pc:chgData name="Christoffer Østergaard Carstens" userId="5d542c86-40b2-4e4f-ab37-dc2fab4fc46a" providerId="ADAL" clId="{79211D35-AE11-47B1-8A1B-36559A257C9C}" dt="2023-10-10T07:56:43.265" v="196" actId="20577"/>
      <pc:docMkLst>
        <pc:docMk/>
      </pc:docMkLst>
      <pc:sldChg chg="modSp mod">
        <pc:chgData name="Christoffer Østergaard Carstens" userId="5d542c86-40b2-4e4f-ab37-dc2fab4fc46a" providerId="ADAL" clId="{79211D35-AE11-47B1-8A1B-36559A257C9C}" dt="2023-10-10T07:56:43.265" v="196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79211D35-AE11-47B1-8A1B-36559A257C9C}" dt="2023-10-05T08:54:37.959" v="64" actId="47"/>
        <pc:sldMkLst>
          <pc:docMk/>
          <pc:sldMk cId="3112696214" sldId="290"/>
        </pc:sldMkLst>
      </pc:sldChg>
      <pc:sldChg chg="del">
        <pc:chgData name="Christoffer Østergaard Carstens" userId="5d542c86-40b2-4e4f-ab37-dc2fab4fc46a" providerId="ADAL" clId="{79211D35-AE11-47B1-8A1B-36559A257C9C}" dt="2023-10-05T08:54:38.160" v="65" actId="47"/>
        <pc:sldMkLst>
          <pc:docMk/>
          <pc:sldMk cId="2231565641" sldId="291"/>
        </pc:sldMkLst>
      </pc:sldChg>
      <pc:sldChg chg="del">
        <pc:chgData name="Christoffer Østergaard Carstens" userId="5d542c86-40b2-4e4f-ab37-dc2fab4fc46a" providerId="ADAL" clId="{79211D35-AE11-47B1-8A1B-36559A257C9C}" dt="2023-10-05T08:54:38.291" v="66" actId="47"/>
        <pc:sldMkLst>
          <pc:docMk/>
          <pc:sldMk cId="1115716257" sldId="292"/>
        </pc:sldMkLst>
      </pc:sldChg>
      <pc:sldChg chg="del">
        <pc:chgData name="Christoffer Østergaard Carstens" userId="5d542c86-40b2-4e4f-ab37-dc2fab4fc46a" providerId="ADAL" clId="{79211D35-AE11-47B1-8A1B-36559A257C9C}" dt="2023-10-05T08:54:38.476" v="67" actId="47"/>
        <pc:sldMkLst>
          <pc:docMk/>
          <pc:sldMk cId="1193654743" sldId="293"/>
        </pc:sldMkLst>
      </pc:sldChg>
      <pc:sldChg chg="del">
        <pc:chgData name="Christoffer Østergaard Carstens" userId="5d542c86-40b2-4e4f-ab37-dc2fab4fc46a" providerId="ADAL" clId="{79211D35-AE11-47B1-8A1B-36559A257C9C}" dt="2023-10-05T08:54:38.776" v="68" actId="47"/>
        <pc:sldMkLst>
          <pc:docMk/>
          <pc:sldMk cId="1677845756" sldId="294"/>
        </pc:sldMkLst>
      </pc:sldChg>
      <pc:sldChg chg="del">
        <pc:chgData name="Christoffer Østergaard Carstens" userId="5d542c86-40b2-4e4f-ab37-dc2fab4fc46a" providerId="ADAL" clId="{79211D35-AE11-47B1-8A1B-36559A257C9C}" dt="2023-10-05T08:54:39.299" v="69" actId="47"/>
        <pc:sldMkLst>
          <pc:docMk/>
          <pc:sldMk cId="495397117" sldId="295"/>
        </pc:sldMkLst>
      </pc:sldChg>
      <pc:sldChg chg="addSp delSp modSp mod">
        <pc:chgData name="Christoffer Østergaard Carstens" userId="5d542c86-40b2-4e4f-ab37-dc2fab4fc46a" providerId="ADAL" clId="{79211D35-AE11-47B1-8A1B-36559A257C9C}" dt="2023-10-05T08:57:16.398" v="171" actId="403"/>
        <pc:sldMkLst>
          <pc:docMk/>
          <pc:sldMk cId="2507311322" sldId="296"/>
        </pc:sldMkLst>
      </pc:sldChg>
      <pc:sldChg chg="modSp new mod">
        <pc:chgData name="Christoffer Østergaard Carstens" userId="5d542c86-40b2-4e4f-ab37-dc2fab4fc46a" providerId="ADAL" clId="{79211D35-AE11-47B1-8A1B-36559A257C9C}" dt="2023-10-06T11:06:50.925" v="194" actId="20577"/>
        <pc:sldMkLst>
          <pc:docMk/>
          <pc:sldMk cId="3717050042" sldId="297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arstens" userId="5d542c86-40b2-4e4f-ab37-dc2fab4fc46a" providerId="ADAL" clId="{AC507714-5F45-4E04-9201-AADA7B93A946}"/>
    <pc:docChg chg="custSel addSld delSld modSld sldOrd">
      <pc:chgData name="Christoffer Østergaard Carstens" userId="5d542c86-40b2-4e4f-ab37-dc2fab4fc46a" providerId="ADAL" clId="{AC507714-5F45-4E04-9201-AADA7B93A946}" dt="2023-09-04T11:08:51.768" v="338" actId="20577"/>
      <pc:docMkLst>
        <pc:docMk/>
      </pc:docMkLst>
      <pc:sldChg chg="delSp add mod">
        <pc:chgData name="Christoffer Østergaard Carstens" userId="5d542c86-40b2-4e4f-ab37-dc2fab4fc46a" providerId="ADAL" clId="{AC507714-5F45-4E04-9201-AADA7B93A946}" dt="2023-09-04T11:02:07.410" v="10" actId="478"/>
        <pc:sldMkLst>
          <pc:docMk/>
          <pc:sldMk cId="4108530163" sldId="257"/>
        </pc:sldMkLst>
      </pc:sldChg>
      <pc:sldChg chg="delSp add mod">
        <pc:chgData name="Christoffer Østergaard Carstens" userId="5d542c86-40b2-4e4f-ab37-dc2fab4fc46a" providerId="ADAL" clId="{AC507714-5F45-4E04-9201-AADA7B93A946}" dt="2023-09-04T11:02:09.127" v="11" actId="478"/>
        <pc:sldMkLst>
          <pc:docMk/>
          <pc:sldMk cId="996248347" sldId="259"/>
        </pc:sldMkLst>
      </pc:sldChg>
      <pc:sldChg chg="delSp modSp add mod">
        <pc:chgData name="Christoffer Østergaard Carstens" userId="5d542c86-40b2-4e4f-ab37-dc2fab4fc46a" providerId="ADAL" clId="{AC507714-5F45-4E04-9201-AADA7B93A946}" dt="2023-09-04T11:02:13.203" v="14" actId="478"/>
        <pc:sldMkLst>
          <pc:docMk/>
          <pc:sldMk cId="3728924961" sldId="260"/>
        </pc:sldMkLst>
      </pc:sldChg>
      <pc:sldChg chg="delSp add mod">
        <pc:chgData name="Christoffer Østergaard Carstens" userId="5d542c86-40b2-4e4f-ab37-dc2fab4fc46a" providerId="ADAL" clId="{AC507714-5F45-4E04-9201-AADA7B93A946}" dt="2023-09-04T11:02:10.566" v="12" actId="478"/>
        <pc:sldMkLst>
          <pc:docMk/>
          <pc:sldMk cId="698805768" sldId="261"/>
        </pc:sldMkLst>
      </pc:sldChg>
      <pc:sldChg chg="delSp add mod">
        <pc:chgData name="Christoffer Østergaard Carstens" userId="5d542c86-40b2-4e4f-ab37-dc2fab4fc46a" providerId="ADAL" clId="{AC507714-5F45-4E04-9201-AADA7B93A946}" dt="2023-09-04T11:02:14.921" v="15" actId="478"/>
        <pc:sldMkLst>
          <pc:docMk/>
          <pc:sldMk cId="2052507467" sldId="262"/>
        </pc:sldMkLst>
      </pc:sldChg>
      <pc:sldChg chg="delSp modSp add del mod ord">
        <pc:chgData name="Christoffer Østergaard Carstens" userId="5d542c86-40b2-4e4f-ab37-dc2fab4fc46a" providerId="ADAL" clId="{AC507714-5F45-4E04-9201-AADA7B93A946}" dt="2023-09-04T11:03:09.327" v="111" actId="47"/>
        <pc:sldMkLst>
          <pc:docMk/>
          <pc:sldMk cId="2773395324" sldId="263"/>
        </pc:sldMkLst>
      </pc:sldChg>
      <pc:sldChg chg="modSp mod">
        <pc:chgData name="Christoffer Østergaard Carstens" userId="5d542c86-40b2-4e4f-ab37-dc2fab4fc46a" providerId="ADAL" clId="{AC507714-5F45-4E04-9201-AADA7B93A946}" dt="2023-09-04T11:00:14.840" v="2" actId="20577"/>
        <pc:sldMkLst>
          <pc:docMk/>
          <pc:sldMk cId="1276074628" sldId="275"/>
        </pc:sldMkLst>
      </pc:sldChg>
      <pc:sldChg chg="modSp new mod">
        <pc:chgData name="Christoffer Østergaard Carstens" userId="5d542c86-40b2-4e4f-ab37-dc2fab4fc46a" providerId="ADAL" clId="{AC507714-5F45-4E04-9201-AADA7B93A946}" dt="2023-09-04T11:08:23.821" v="190" actId="20577"/>
        <pc:sldMkLst>
          <pc:docMk/>
          <pc:sldMk cId="817087305" sldId="276"/>
        </pc:sldMkLst>
      </pc:sldChg>
      <pc:sldChg chg="new del">
        <pc:chgData name="Christoffer Østergaard Carstens" userId="5d542c86-40b2-4e4f-ab37-dc2fab4fc46a" providerId="ADAL" clId="{AC507714-5F45-4E04-9201-AADA7B93A946}" dt="2023-09-04T11:02:19.981" v="17" actId="47"/>
        <pc:sldMkLst>
          <pc:docMk/>
          <pc:sldMk cId="1284029793" sldId="276"/>
        </pc:sldMkLst>
      </pc:sldChg>
      <pc:sldChg chg="del">
        <pc:chgData name="Christoffer Østergaard Carstens" userId="5d542c86-40b2-4e4f-ab37-dc2fab4fc46a" providerId="ADAL" clId="{AC507714-5F45-4E04-9201-AADA7B93A946}" dt="2023-09-04T11:00:20.570" v="3" actId="47"/>
        <pc:sldMkLst>
          <pc:docMk/>
          <pc:sldMk cId="3695859480" sldId="276"/>
        </pc:sldMkLst>
      </pc:sldChg>
      <pc:sldChg chg="addSp modSp new mod">
        <pc:chgData name="Christoffer Østergaard Carstens" userId="5d542c86-40b2-4e4f-ab37-dc2fab4fc46a" providerId="ADAL" clId="{AC507714-5F45-4E04-9201-AADA7B93A946}" dt="2023-09-04T11:03:08.247" v="110" actId="1076"/>
        <pc:sldMkLst>
          <pc:docMk/>
          <pc:sldMk cId="2636349978" sldId="277"/>
        </pc:sldMkLst>
      </pc:sldChg>
      <pc:sldChg chg="new del">
        <pc:chgData name="Christoffer Østergaard Carstens" userId="5d542c86-40b2-4e4f-ab37-dc2fab4fc46a" providerId="ADAL" clId="{AC507714-5F45-4E04-9201-AADA7B93A946}" dt="2023-09-04T11:02:46.345" v="39" actId="47"/>
        <pc:sldMkLst>
          <pc:docMk/>
          <pc:sldMk cId="3685457002" sldId="277"/>
        </pc:sldMkLst>
      </pc:sldChg>
      <pc:sldChg chg="del">
        <pc:chgData name="Christoffer Østergaard Carstens" userId="5d542c86-40b2-4e4f-ab37-dc2fab4fc46a" providerId="ADAL" clId="{AC507714-5F45-4E04-9201-AADA7B93A946}" dt="2023-09-04T11:00:22.673" v="4" actId="47"/>
        <pc:sldMkLst>
          <pc:docMk/>
          <pc:sldMk cId="3987225691" sldId="277"/>
        </pc:sldMkLst>
      </pc:sldChg>
      <pc:sldChg chg="modSp new mod">
        <pc:chgData name="Christoffer Østergaard Carstens" userId="5d542c86-40b2-4e4f-ab37-dc2fab4fc46a" providerId="ADAL" clId="{AC507714-5F45-4E04-9201-AADA7B93A946}" dt="2023-09-04T11:08:51.768" v="338" actId="20577"/>
        <pc:sldMkLst>
          <pc:docMk/>
          <pc:sldMk cId="2884633994" sldId="278"/>
        </pc:sldMkLst>
      </pc:sldChg>
      <pc:sldChg chg="del">
        <pc:chgData name="Christoffer Østergaard Carstens" userId="5d542c86-40b2-4e4f-ab37-dc2fab4fc46a" providerId="ADAL" clId="{AC507714-5F45-4E04-9201-AADA7B93A946}" dt="2023-09-04T11:00:23.121" v="5" actId="47"/>
        <pc:sldMkLst>
          <pc:docMk/>
          <pc:sldMk cId="3797115519" sldId="278"/>
        </pc:sldMkLst>
      </pc:sldChg>
      <pc:sldChg chg="del">
        <pc:chgData name="Christoffer Østergaard Carstens" userId="5d542c86-40b2-4e4f-ab37-dc2fab4fc46a" providerId="ADAL" clId="{AC507714-5F45-4E04-9201-AADA7B93A946}" dt="2023-09-04T11:00:23.275" v="6" actId="47"/>
        <pc:sldMkLst>
          <pc:docMk/>
          <pc:sldMk cId="1890597960" sldId="279"/>
        </pc:sldMkLst>
      </pc:sldChg>
      <pc:sldChg chg="del">
        <pc:chgData name="Christoffer Østergaard Carstens" userId="5d542c86-40b2-4e4f-ab37-dc2fab4fc46a" providerId="ADAL" clId="{AC507714-5F45-4E04-9201-AADA7B93A946}" dt="2023-09-04T11:00:23.938" v="7" actId="47"/>
        <pc:sldMkLst>
          <pc:docMk/>
          <pc:sldMk cId="275108058" sldId="280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AD265BBD-3D4F-4C8A-BEC1-C35D797ABFD4}"/>
    <pc:docChg chg="undo custSel addSld delSld modSld">
      <pc:chgData name="Christoffer Østergaard Carstens" userId="5d542c86-40b2-4e4f-ab37-dc2fab4fc46a" providerId="ADAL" clId="{AD265BBD-3D4F-4C8A-BEC1-C35D797ABFD4}" dt="2023-09-04T07:06:27.430" v="162"/>
      <pc:docMkLst>
        <pc:docMk/>
      </pc:docMkLst>
      <pc:sldChg chg="del">
        <pc:chgData name="Christoffer Østergaard Carstens" userId="5d542c86-40b2-4e4f-ab37-dc2fab4fc46a" providerId="ADAL" clId="{AD265BBD-3D4F-4C8A-BEC1-C35D797ABFD4}" dt="2023-09-04T06:58:05.268" v="35" actId="47"/>
        <pc:sldMkLst>
          <pc:docMk/>
          <pc:sldMk cId="2117035508" sldId="256"/>
        </pc:sldMkLst>
      </pc:sldChg>
      <pc:sldChg chg="del">
        <pc:chgData name="Christoffer Østergaard Carstens" userId="5d542c86-40b2-4e4f-ab37-dc2fab4fc46a" providerId="ADAL" clId="{AD265BBD-3D4F-4C8A-BEC1-C35D797ABFD4}" dt="2023-09-04T06:58:05.747" v="36" actId="47"/>
        <pc:sldMkLst>
          <pc:docMk/>
          <pc:sldMk cId="419627772" sldId="257"/>
        </pc:sldMkLst>
      </pc:sldChg>
      <pc:sldChg chg="del">
        <pc:chgData name="Christoffer Østergaard Carstens" userId="5d542c86-40b2-4e4f-ab37-dc2fab4fc46a" providerId="ADAL" clId="{AD265BBD-3D4F-4C8A-BEC1-C35D797ABFD4}" dt="2023-09-04T06:58:05.920" v="37" actId="47"/>
        <pc:sldMkLst>
          <pc:docMk/>
          <pc:sldMk cId="1348201093" sldId="258"/>
        </pc:sldMkLst>
      </pc:sldChg>
      <pc:sldChg chg="del">
        <pc:chgData name="Christoffer Østergaard Carstens" userId="5d542c86-40b2-4e4f-ab37-dc2fab4fc46a" providerId="ADAL" clId="{AD265BBD-3D4F-4C8A-BEC1-C35D797ABFD4}" dt="2023-09-04T06:58:06.395" v="39" actId="47"/>
        <pc:sldMkLst>
          <pc:docMk/>
          <pc:sldMk cId="3885349190" sldId="259"/>
        </pc:sldMkLst>
      </pc:sldChg>
      <pc:sldChg chg="del">
        <pc:chgData name="Christoffer Østergaard Carstens" userId="5d542c86-40b2-4e4f-ab37-dc2fab4fc46a" providerId="ADAL" clId="{AD265BBD-3D4F-4C8A-BEC1-C35D797ABFD4}" dt="2023-09-04T06:58:06.066" v="38" actId="47"/>
        <pc:sldMkLst>
          <pc:docMk/>
          <pc:sldMk cId="3873256668" sldId="260"/>
        </pc:sldMkLst>
      </pc:sldChg>
      <pc:sldChg chg="del">
        <pc:chgData name="Christoffer Østergaard Carstens" userId="5d542c86-40b2-4e4f-ab37-dc2fab4fc46a" providerId="ADAL" clId="{AD265BBD-3D4F-4C8A-BEC1-C35D797ABFD4}" dt="2023-09-04T06:58:06.641" v="40" actId="47"/>
        <pc:sldMkLst>
          <pc:docMk/>
          <pc:sldMk cId="3124611394" sldId="261"/>
        </pc:sldMkLst>
      </pc:sldChg>
      <pc:sldChg chg="modSp mod">
        <pc:chgData name="Christoffer Østergaard Carstens" userId="5d542c86-40b2-4e4f-ab37-dc2fab4fc46a" providerId="ADAL" clId="{AD265BBD-3D4F-4C8A-BEC1-C35D797ABFD4}" dt="2023-09-01T07:20:37.048" v="33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AD265BBD-3D4F-4C8A-BEC1-C35D797ABFD4}" dt="2023-09-04T06:58:06.925" v="41" actId="47"/>
        <pc:sldMkLst>
          <pc:docMk/>
          <pc:sldMk cId="3505665263" sldId="276"/>
        </pc:sldMkLst>
      </pc:sldChg>
      <pc:sldChg chg="modSp new mod">
        <pc:chgData name="Christoffer Østergaard Carstens" userId="5d542c86-40b2-4e4f-ab37-dc2fab4fc46a" providerId="ADAL" clId="{AD265BBD-3D4F-4C8A-BEC1-C35D797ABFD4}" dt="2023-09-04T06:58:19.060" v="85" actId="20577"/>
        <pc:sldMkLst>
          <pc:docMk/>
          <pc:sldMk cId="3695859480" sldId="276"/>
        </pc:sldMkLst>
      </pc:sldChg>
      <pc:sldChg chg="modSp new mod">
        <pc:chgData name="Christoffer Østergaard Carstens" userId="5d542c86-40b2-4e4f-ab37-dc2fab4fc46a" providerId="ADAL" clId="{AD265BBD-3D4F-4C8A-BEC1-C35D797ABFD4}" dt="2023-09-04T07:04:28.728" v="98"/>
        <pc:sldMkLst>
          <pc:docMk/>
          <pc:sldMk cId="3987225691" sldId="277"/>
        </pc:sldMkLst>
      </pc:sldChg>
      <pc:sldChg chg="del">
        <pc:chgData name="Christoffer Østergaard Carstens" userId="5d542c86-40b2-4e4f-ab37-dc2fab4fc46a" providerId="ADAL" clId="{AD265BBD-3D4F-4C8A-BEC1-C35D797ABFD4}" dt="2023-09-04T06:58:04.664" v="34" actId="47"/>
        <pc:sldMkLst>
          <pc:docMk/>
          <pc:sldMk cId="4227505573" sldId="277"/>
        </pc:sldMkLst>
      </pc:sldChg>
      <pc:sldChg chg="modSp new mod">
        <pc:chgData name="Christoffer Østergaard Carstens" userId="5d542c86-40b2-4e4f-ab37-dc2fab4fc46a" providerId="ADAL" clId="{AD265BBD-3D4F-4C8A-BEC1-C35D797ABFD4}" dt="2023-09-04T07:04:52.849" v="121" actId="27636"/>
        <pc:sldMkLst>
          <pc:docMk/>
          <pc:sldMk cId="3797115519" sldId="278"/>
        </pc:sldMkLst>
      </pc:sldChg>
      <pc:sldChg chg="del">
        <pc:chgData name="Christoffer Østergaard Carstens" userId="5d542c86-40b2-4e4f-ab37-dc2fab4fc46a" providerId="ADAL" clId="{AD265BBD-3D4F-4C8A-BEC1-C35D797ABFD4}" dt="2023-09-04T06:58:07.600" v="42" actId="47"/>
        <pc:sldMkLst>
          <pc:docMk/>
          <pc:sldMk cId="3946383803" sldId="278"/>
        </pc:sldMkLst>
      </pc:sldChg>
      <pc:sldChg chg="modSp new mod">
        <pc:chgData name="Christoffer Østergaard Carstens" userId="5d542c86-40b2-4e4f-ab37-dc2fab4fc46a" providerId="ADAL" clId="{AD265BBD-3D4F-4C8A-BEC1-C35D797ABFD4}" dt="2023-09-04T07:06:24.187" v="161" actId="27636"/>
        <pc:sldMkLst>
          <pc:docMk/>
          <pc:sldMk cId="1890597960" sldId="279"/>
        </pc:sldMkLst>
      </pc:sldChg>
      <pc:sldChg chg="del">
        <pc:chgData name="Christoffer Østergaard Carstens" userId="5d542c86-40b2-4e4f-ab37-dc2fab4fc46a" providerId="ADAL" clId="{AD265BBD-3D4F-4C8A-BEC1-C35D797ABFD4}" dt="2023-09-04T06:58:09.557" v="43" actId="47"/>
        <pc:sldMkLst>
          <pc:docMk/>
          <pc:sldMk cId="3125744133" sldId="279"/>
        </pc:sldMkLst>
      </pc:sldChg>
      <pc:sldChg chg="modSp new mod">
        <pc:chgData name="Christoffer Østergaard Carstens" userId="5d542c86-40b2-4e4f-ab37-dc2fab4fc46a" providerId="ADAL" clId="{AD265BBD-3D4F-4C8A-BEC1-C35D797ABFD4}" dt="2023-09-04T07:06:27.430" v="162"/>
        <pc:sldMkLst>
          <pc:docMk/>
          <pc:sldMk cId="275108058" sldId="280"/>
        </pc:sldMkLst>
      </pc:sldChg>
    </pc:docChg>
  </pc:docChgLst>
  <pc:docChgLst>
    <pc:chgData name="Christoffer Østergaard Carstens" userId="5d542c86-40b2-4e4f-ab37-dc2fab4fc46a" providerId="ADAL" clId="{2D74C791-1EC9-44C5-B3FA-561666B5B25D}"/>
    <pc:docChg chg="undo custSel addSld delSld modSld">
      <pc:chgData name="Christoffer Østergaard Carstens" userId="5d542c86-40b2-4e4f-ab37-dc2fab4fc46a" providerId="ADAL" clId="{2D74C791-1EC9-44C5-B3FA-561666B5B25D}" dt="2023-09-12T08:05:53.559" v="772" actId="20577"/>
      <pc:docMkLst>
        <pc:docMk/>
      </pc:docMkLst>
      <pc:sldChg chg="del">
        <pc:chgData name="Christoffer Østergaard Carstens" userId="5d542c86-40b2-4e4f-ab37-dc2fab4fc46a" providerId="ADAL" clId="{2D74C791-1EC9-44C5-B3FA-561666B5B25D}" dt="2023-09-05T10:17:27.680" v="16" actId="47"/>
        <pc:sldMkLst>
          <pc:docMk/>
          <pc:sldMk cId="4108530163" sldId="257"/>
        </pc:sldMkLst>
      </pc:sldChg>
      <pc:sldChg chg="del">
        <pc:chgData name="Christoffer Østergaard Carstens" userId="5d542c86-40b2-4e4f-ab37-dc2fab4fc46a" providerId="ADAL" clId="{2D74C791-1EC9-44C5-B3FA-561666B5B25D}" dt="2023-09-05T10:17:27.847" v="17" actId="47"/>
        <pc:sldMkLst>
          <pc:docMk/>
          <pc:sldMk cId="996248347" sldId="259"/>
        </pc:sldMkLst>
      </pc:sldChg>
      <pc:sldChg chg="del">
        <pc:chgData name="Christoffer Østergaard Carstens" userId="5d542c86-40b2-4e4f-ab37-dc2fab4fc46a" providerId="ADAL" clId="{2D74C791-1EC9-44C5-B3FA-561666B5B25D}" dt="2023-09-05T10:17:28.242" v="19" actId="47"/>
        <pc:sldMkLst>
          <pc:docMk/>
          <pc:sldMk cId="3728924961" sldId="260"/>
        </pc:sldMkLst>
      </pc:sldChg>
      <pc:sldChg chg="del">
        <pc:chgData name="Christoffer Østergaard Carstens" userId="5d542c86-40b2-4e4f-ab37-dc2fab4fc46a" providerId="ADAL" clId="{2D74C791-1EC9-44C5-B3FA-561666B5B25D}" dt="2023-09-05T10:17:28.026" v="18" actId="47"/>
        <pc:sldMkLst>
          <pc:docMk/>
          <pc:sldMk cId="698805768" sldId="261"/>
        </pc:sldMkLst>
      </pc:sldChg>
      <pc:sldChg chg="del">
        <pc:chgData name="Christoffer Østergaard Carstens" userId="5d542c86-40b2-4e4f-ab37-dc2fab4fc46a" providerId="ADAL" clId="{2D74C791-1EC9-44C5-B3FA-561666B5B25D}" dt="2023-09-05T10:17:28.465" v="20" actId="47"/>
        <pc:sldMkLst>
          <pc:docMk/>
          <pc:sldMk cId="2052507467" sldId="262"/>
        </pc:sldMkLst>
      </pc:sldChg>
      <pc:sldChg chg="modSp mod">
        <pc:chgData name="Christoffer Østergaard Carstens" userId="5d542c86-40b2-4e4f-ab37-dc2fab4fc46a" providerId="ADAL" clId="{2D74C791-1EC9-44C5-B3FA-561666B5B25D}" dt="2023-09-05T10:16:31.541" v="1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2D74C791-1EC9-44C5-B3FA-561666B5B25D}" dt="2023-09-05T10:17:27.411" v="15" actId="47"/>
        <pc:sldMkLst>
          <pc:docMk/>
          <pc:sldMk cId="817087305" sldId="276"/>
        </pc:sldMkLst>
      </pc:sldChg>
      <pc:sldChg chg="modSp new mod">
        <pc:chgData name="Christoffer Østergaard Carstens" userId="5d542c86-40b2-4e4f-ab37-dc2fab4fc46a" providerId="ADAL" clId="{2D74C791-1EC9-44C5-B3FA-561666B5B25D}" dt="2023-09-05T10:23:42.195" v="477" actId="20577"/>
        <pc:sldMkLst>
          <pc:docMk/>
          <pc:sldMk cId="3636044699" sldId="276"/>
        </pc:sldMkLst>
      </pc:sldChg>
      <pc:sldChg chg="modSp new mod">
        <pc:chgData name="Christoffer Østergaard Carstens" userId="5d542c86-40b2-4e4f-ab37-dc2fab4fc46a" providerId="ADAL" clId="{2D74C791-1EC9-44C5-B3FA-561666B5B25D}" dt="2023-09-12T07:30:38.676" v="752" actId="20577"/>
        <pc:sldMkLst>
          <pc:docMk/>
          <pc:sldMk cId="1459735405" sldId="277"/>
        </pc:sldMkLst>
      </pc:sldChg>
      <pc:sldChg chg="del">
        <pc:chgData name="Christoffer Østergaard Carstens" userId="5d542c86-40b2-4e4f-ab37-dc2fab4fc46a" providerId="ADAL" clId="{2D74C791-1EC9-44C5-B3FA-561666B5B25D}" dt="2023-09-05T10:17:28.711" v="21" actId="47"/>
        <pc:sldMkLst>
          <pc:docMk/>
          <pc:sldMk cId="2636349978" sldId="277"/>
        </pc:sldMkLst>
      </pc:sldChg>
      <pc:sldChg chg="del">
        <pc:chgData name="Christoffer Østergaard Carstens" userId="5d542c86-40b2-4e4f-ab37-dc2fab4fc46a" providerId="ADAL" clId="{2D74C791-1EC9-44C5-B3FA-561666B5B25D}" dt="2023-09-05T10:17:29.075" v="22" actId="47"/>
        <pc:sldMkLst>
          <pc:docMk/>
          <pc:sldMk cId="2884633994" sldId="278"/>
        </pc:sldMkLst>
      </pc:sldChg>
      <pc:sldChg chg="modSp new mod">
        <pc:chgData name="Christoffer Østergaard Carstens" userId="5d542c86-40b2-4e4f-ab37-dc2fab4fc46a" providerId="ADAL" clId="{2D74C791-1EC9-44C5-B3FA-561666B5B25D}" dt="2023-09-05T10:18:58.349" v="131" actId="20577"/>
        <pc:sldMkLst>
          <pc:docMk/>
          <pc:sldMk cId="3275331051" sldId="278"/>
        </pc:sldMkLst>
      </pc:sldChg>
      <pc:sldChg chg="modSp new mod">
        <pc:chgData name="Christoffer Østergaard Carstens" userId="5d542c86-40b2-4e4f-ab37-dc2fab4fc46a" providerId="ADAL" clId="{2D74C791-1EC9-44C5-B3FA-561666B5B25D}" dt="2023-09-12T08:05:53.559" v="772" actId="20577"/>
        <pc:sldMkLst>
          <pc:docMk/>
          <pc:sldMk cId="4066168943" sldId="279"/>
        </pc:sldMkLst>
      </pc:sldChg>
    </pc:docChg>
  </pc:docChgLst>
  <pc:docChgLst>
    <pc:chgData name="Christoffer Østergaard Carstens" userId="5d542c86-40b2-4e4f-ab37-dc2fab4fc46a" providerId="ADAL" clId="{0180E427-449D-4748-89B1-3342F9866193}"/>
    <pc:docChg chg="undo redo custSel addSld delSld modSld">
      <pc:chgData name="Christoffer Østergaard Carstens" userId="5d542c86-40b2-4e4f-ab37-dc2fab4fc46a" providerId="ADAL" clId="{0180E427-449D-4748-89B1-3342F9866193}" dt="2023-11-07T13:39:56.398" v="437" actId="20577"/>
      <pc:docMkLst>
        <pc:docMk/>
      </pc:docMkLst>
      <pc:sldChg chg="del">
        <pc:chgData name="Christoffer Østergaard Carstens" userId="5d542c86-40b2-4e4f-ab37-dc2fab4fc46a" providerId="ADAL" clId="{0180E427-449D-4748-89B1-3342F9866193}" dt="2023-11-07T13:29:42.962" v="216" actId="4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0180E427-449D-4748-89B1-3342F9866193}" dt="2023-11-07T13:29:44.441" v="217" actId="47"/>
        <pc:sldMkLst>
          <pc:docMk/>
          <pc:sldMk cId="2507311322" sldId="296"/>
        </pc:sldMkLst>
      </pc:sldChg>
      <pc:sldChg chg="modSp mod">
        <pc:chgData name="Christoffer Østergaard Carstens" userId="5d542c86-40b2-4e4f-ab37-dc2fab4fc46a" providerId="ADAL" clId="{0180E427-449D-4748-89B1-3342F9866193}" dt="2023-11-07T13:27:42.763" v="14" actId="20577"/>
        <pc:sldMkLst>
          <pc:docMk/>
          <pc:sldMk cId="3717050042" sldId="297"/>
        </pc:sldMkLst>
      </pc:sldChg>
      <pc:sldChg chg="modSp new mod">
        <pc:chgData name="Christoffer Østergaard Carstens" userId="5d542c86-40b2-4e4f-ab37-dc2fab4fc46a" providerId="ADAL" clId="{0180E427-449D-4748-89B1-3342F9866193}" dt="2023-11-07T13:29:39.795" v="215" actId="113"/>
        <pc:sldMkLst>
          <pc:docMk/>
          <pc:sldMk cId="1920704085" sldId="298"/>
        </pc:sldMkLst>
      </pc:sldChg>
      <pc:sldChg chg="modSp new mod">
        <pc:chgData name="Christoffer Østergaard Carstens" userId="5d542c86-40b2-4e4f-ab37-dc2fab4fc46a" providerId="ADAL" clId="{0180E427-449D-4748-89B1-3342F9866193}" dt="2023-11-07T13:32:02.979" v="251" actId="403"/>
        <pc:sldMkLst>
          <pc:docMk/>
          <pc:sldMk cId="1969978742" sldId="299"/>
        </pc:sldMkLst>
      </pc:sldChg>
      <pc:sldChg chg="modSp new mod">
        <pc:chgData name="Christoffer Østergaard Carstens" userId="5d542c86-40b2-4e4f-ab37-dc2fab4fc46a" providerId="ADAL" clId="{0180E427-449D-4748-89B1-3342F9866193}" dt="2023-11-07T13:34:44.719" v="426" actId="20577"/>
        <pc:sldMkLst>
          <pc:docMk/>
          <pc:sldMk cId="919095379" sldId="300"/>
        </pc:sldMkLst>
      </pc:sldChg>
      <pc:sldChg chg="modSp new mod">
        <pc:chgData name="Christoffer Østergaard Carstens" userId="5d542c86-40b2-4e4f-ab37-dc2fab4fc46a" providerId="ADAL" clId="{0180E427-449D-4748-89B1-3342F9866193}" dt="2023-11-07T13:32:48.892" v="381" actId="12"/>
        <pc:sldMkLst>
          <pc:docMk/>
          <pc:sldMk cId="21001562" sldId="301"/>
        </pc:sldMkLst>
      </pc:sldChg>
      <pc:sldChg chg="modSp new mod">
        <pc:chgData name="Christoffer Østergaard Carstens" userId="5d542c86-40b2-4e4f-ab37-dc2fab4fc46a" providerId="ADAL" clId="{0180E427-449D-4748-89B1-3342F9866193}" dt="2023-11-07T13:39:56.398" v="437" actId="20577"/>
        <pc:sldMkLst>
          <pc:docMk/>
          <pc:sldMk cId="1501690263" sldId="302"/>
        </pc:sldMkLst>
      </pc:sldChg>
    </pc:docChg>
  </pc:docChgLst>
  <pc:docChgLst>
    <pc:chgData name="Christoffer Østergaard Carstens" userId="5d542c86-40b2-4e4f-ab37-dc2fab4fc46a" providerId="ADAL" clId="{85183FE6-56CB-4629-81FB-242F95887166}"/>
    <pc:docChg chg="undo custSel addSld delSld modSld sldOrd">
      <pc:chgData name="Christoffer Østergaard Carstens" userId="5d542c86-40b2-4e4f-ab37-dc2fab4fc46a" providerId="ADAL" clId="{85183FE6-56CB-4629-81FB-242F95887166}" dt="2023-09-01T07:01:02.935" v="567" actId="478"/>
      <pc:docMkLst>
        <pc:docMk/>
      </pc:docMkLst>
      <pc:sldChg chg="modSp add mod">
        <pc:chgData name="Christoffer Østergaard Carstens" userId="5d542c86-40b2-4e4f-ab37-dc2fab4fc46a" providerId="ADAL" clId="{85183FE6-56CB-4629-81FB-242F95887166}" dt="2023-08-31T08:16:34.499" v="97" actId="20577"/>
        <pc:sldMkLst>
          <pc:docMk/>
          <pc:sldMk cId="2117035508" sldId="256"/>
        </pc:sldMkLst>
      </pc:sldChg>
      <pc:sldChg chg="delSp modSp add mod setBg">
        <pc:chgData name="Christoffer Østergaard Carstens" userId="5d542c86-40b2-4e4f-ab37-dc2fab4fc46a" providerId="ADAL" clId="{85183FE6-56CB-4629-81FB-242F95887166}" dt="2023-09-01T07:00:48.428" v="563" actId="478"/>
        <pc:sldMkLst>
          <pc:docMk/>
          <pc:sldMk cId="419627772" sldId="257"/>
        </pc:sldMkLst>
      </pc:sldChg>
      <pc:sldChg chg="delSp add mod">
        <pc:chgData name="Christoffer Østergaard Carstens" userId="5d542c86-40b2-4e4f-ab37-dc2fab4fc46a" providerId="ADAL" clId="{85183FE6-56CB-4629-81FB-242F95887166}" dt="2023-09-01T07:00:50.562" v="564" actId="478"/>
        <pc:sldMkLst>
          <pc:docMk/>
          <pc:sldMk cId="1348201093" sldId="258"/>
        </pc:sldMkLst>
      </pc:sldChg>
      <pc:sldChg chg="delSp add mod">
        <pc:chgData name="Christoffer Østergaard Carstens" userId="5d542c86-40b2-4e4f-ab37-dc2fab4fc46a" providerId="ADAL" clId="{85183FE6-56CB-4629-81FB-242F95887166}" dt="2023-09-01T07:01:00.531" v="566" actId="478"/>
        <pc:sldMkLst>
          <pc:docMk/>
          <pc:sldMk cId="3885349190" sldId="259"/>
        </pc:sldMkLst>
      </pc:sldChg>
      <pc:sldChg chg="delSp add mod">
        <pc:chgData name="Christoffer Østergaard Carstens" userId="5d542c86-40b2-4e4f-ab37-dc2fab4fc46a" providerId="ADAL" clId="{85183FE6-56CB-4629-81FB-242F95887166}" dt="2023-09-01T07:00:58.196" v="565" actId="478"/>
        <pc:sldMkLst>
          <pc:docMk/>
          <pc:sldMk cId="3873256668" sldId="260"/>
        </pc:sldMkLst>
      </pc:sldChg>
      <pc:sldChg chg="delSp add mod">
        <pc:chgData name="Christoffer Østergaard Carstens" userId="5d542c86-40b2-4e4f-ab37-dc2fab4fc46a" providerId="ADAL" clId="{85183FE6-56CB-4629-81FB-242F95887166}" dt="2023-09-01T07:01:02.935" v="567" actId="478"/>
        <pc:sldMkLst>
          <pc:docMk/>
          <pc:sldMk cId="3124611394" sldId="261"/>
        </pc:sldMkLst>
      </pc:sldChg>
      <pc:sldChg chg="modSp mod">
        <pc:chgData name="Christoffer Østergaard Carstens" userId="5d542c86-40b2-4e4f-ab37-dc2fab4fc46a" providerId="ADAL" clId="{85183FE6-56CB-4629-81FB-242F95887166}" dt="2023-08-31T08:14:46.778" v="3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85183FE6-56CB-4629-81FB-242F95887166}" dt="2023-08-31T08:14:49.320" v="4" actId="47"/>
        <pc:sldMkLst>
          <pc:docMk/>
          <pc:sldMk cId="353516436" sldId="276"/>
        </pc:sldMkLst>
      </pc:sldChg>
      <pc:sldChg chg="modSp new mod">
        <pc:chgData name="Christoffer Østergaard Carstens" userId="5d542c86-40b2-4e4f-ab37-dc2fab4fc46a" providerId="ADAL" clId="{85183FE6-56CB-4629-81FB-242F95887166}" dt="2023-08-31T08:14:57.674" v="26" actId="20577"/>
        <pc:sldMkLst>
          <pc:docMk/>
          <pc:sldMk cId="3505665263" sldId="276"/>
        </pc:sldMkLst>
      </pc:sldChg>
      <pc:sldChg chg="del">
        <pc:chgData name="Christoffer Østergaard Carstens" userId="5d542c86-40b2-4e4f-ab37-dc2fab4fc46a" providerId="ADAL" clId="{85183FE6-56CB-4629-81FB-242F95887166}" dt="2023-08-31T08:14:50.332" v="5" actId="47"/>
        <pc:sldMkLst>
          <pc:docMk/>
          <pc:sldMk cId="1966015217" sldId="277"/>
        </pc:sldMkLst>
      </pc:sldChg>
      <pc:sldChg chg="modSp new mod ord">
        <pc:chgData name="Christoffer Østergaard Carstens" userId="5d542c86-40b2-4e4f-ab37-dc2fab4fc46a" providerId="ADAL" clId="{85183FE6-56CB-4629-81FB-242F95887166}" dt="2023-08-31T08:16:47.669" v="115" actId="20577"/>
        <pc:sldMkLst>
          <pc:docMk/>
          <pc:sldMk cId="4227505573" sldId="277"/>
        </pc:sldMkLst>
      </pc:sldChg>
      <pc:sldChg chg="del">
        <pc:chgData name="Christoffer Østergaard Carstens" userId="5d542c86-40b2-4e4f-ab37-dc2fab4fc46a" providerId="ADAL" clId="{85183FE6-56CB-4629-81FB-242F95887166}" dt="2023-08-31T08:14:51.296" v="7" actId="4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85183FE6-56CB-4629-81FB-242F95887166}" dt="2023-08-31T08:23:22.257" v="561" actId="27636"/>
        <pc:sldMkLst>
          <pc:docMk/>
          <pc:sldMk cId="3946383803" sldId="278"/>
        </pc:sldMkLst>
      </pc:sldChg>
      <pc:sldChg chg="del">
        <pc:chgData name="Christoffer Østergaard Carstens" userId="5d542c86-40b2-4e4f-ab37-dc2fab4fc46a" providerId="ADAL" clId="{85183FE6-56CB-4629-81FB-242F95887166}" dt="2023-08-31T08:14:51.003" v="6" actId="47"/>
        <pc:sldMkLst>
          <pc:docMk/>
          <pc:sldMk cId="162083212" sldId="279"/>
        </pc:sldMkLst>
      </pc:sldChg>
      <pc:sldChg chg="modSp new mod">
        <pc:chgData name="Christoffer Østergaard Carstens" userId="5d542c86-40b2-4e4f-ab37-dc2fab4fc46a" providerId="ADAL" clId="{85183FE6-56CB-4629-81FB-242F95887166}" dt="2023-08-31T08:17:48.047" v="148" actId="12"/>
        <pc:sldMkLst>
          <pc:docMk/>
          <pc:sldMk cId="3125744133" sldId="279"/>
        </pc:sldMkLst>
      </pc:sldChg>
      <pc:sldChg chg="del">
        <pc:chgData name="Christoffer Østergaard Carstens" userId="5d542c86-40b2-4e4f-ab37-dc2fab4fc46a" providerId="ADAL" clId="{85183FE6-56CB-4629-81FB-242F95887166}" dt="2023-08-31T08:14:51.621" v="8" actId="4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85183FE6-56CB-4629-81FB-242F95887166}" dt="2023-08-31T08:14:52.037" v="9" actId="47"/>
        <pc:sldMkLst>
          <pc:docMk/>
          <pc:sldMk cId="3793154522" sldId="281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61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2376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090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047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308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02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216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/lectio/285/lc/73918629935/res/73918629936/Uv_materiale_Demokratiets_sidste_bastion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vJn97f7hXY" TargetMode="Externa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czUP3AsY1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/lectio/285/lc/63363597573/res/63363597574/Uv_materiale_Demokratiets_sidste_bastion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7E05D-5D2B-2FFA-8486-5E8D624EF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Modul 15: Demokratiets sidste bastion – </a:t>
            </a:r>
            <a:r>
              <a:rPr lang="da-DK" dirty="0" err="1"/>
              <a:t>Regan</a:t>
            </a:r>
            <a:r>
              <a:rPr lang="da-DK" dirty="0"/>
              <a:t> Vest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A4765A-2E2E-A14E-D5D1-59FCA910E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705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CD7A1-541B-D0BD-7B47-9AA38FA3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971"/>
            <a:ext cx="10515600" cy="1530049"/>
          </a:xfrm>
        </p:spPr>
        <p:txBody>
          <a:bodyPr/>
          <a:lstStyle/>
          <a:p>
            <a:r>
              <a:rPr lang="da-DK" dirty="0"/>
              <a:t>Forløb: Danmark i verden, kold krig, EU og aktivisme (fra 1945 til i dag)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89D65E-8B12-A621-07D2-E252C78A9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530"/>
            <a:ext cx="11491784" cy="5523470"/>
          </a:xfrm>
        </p:spPr>
        <p:txBody>
          <a:bodyPr numCol="2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Neutralitet og besættelse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Fra neutralitet til alliance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Loyalitet eller enegang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Aktivistisk afspændingspolitik og vejen ind i EF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Velfærd og køn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Fodnotepolitikken og den kolde krigs afslutning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EF-pakken og nationalt kompromis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Virtuelt modul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Sikkerhedspolitisk sporskifte (1990-1997)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Med og uden FN, Irak, Kosovo og Afghanistan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Et helt og frit Europa EU-forbehold (1993-2015)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Militær aktivisme. Orientering mod USA (2003-2016)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Småstat og neutralitetspolitik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Krigen mod terror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I dag: Demokratiets sidste bastion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070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94FFE-2F8F-7C50-66A0-2ED4844EE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54C11-F04A-8EFB-9A87-5D2C49426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Den internationale konflikt – side 4</a:t>
            </a:r>
          </a:p>
          <a:p>
            <a:pPr marL="0" indent="0">
              <a:buNone/>
            </a:pPr>
            <a:r>
              <a:rPr lang="da-DK" dirty="0"/>
              <a:t>Systemkonflikten side 6-9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Uv_materiale_Demokratiets_sidste_bastion.pdf</a:t>
            </a:r>
            <a:r>
              <a:rPr lang="da-DK" dirty="0"/>
              <a:t> 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494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8836A7-B552-51A7-3107-903E914B6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77"/>
            <a:ext cx="10515600" cy="520305"/>
          </a:xfrm>
        </p:spPr>
        <p:txBody>
          <a:bodyPr>
            <a:normAutofit fontScale="90000"/>
          </a:bodyPr>
          <a:lstStyle/>
          <a:p>
            <a:r>
              <a:rPr lang="da-DK" dirty="0"/>
              <a:t>Tidslinje – Den Kolde Krig (LECTIO)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1CAB2C1-EB35-15E3-E0AA-4068D846C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698" y="35687"/>
            <a:ext cx="7648832" cy="6729036"/>
          </a:xfrm>
          <a:prstGeom prst="rect">
            <a:avLst/>
          </a:prstGeom>
        </p:spPr>
      </p:pic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2732B399-C995-7F80-BAC4-E53835AAA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111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C3CDC-A2BF-2E8D-26CA-D7530699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D211E2-0A4D-096C-3BBC-F3E7247E4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B06D660-9537-C4BD-3627-299A0D74B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204787"/>
            <a:ext cx="862965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69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9DCE6-50B3-5379-6D9C-A1401104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8EDF97-307B-0222-E5D6-F2857F442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97B2694-C3E2-459C-28EF-B24E73AD4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282" y="0"/>
            <a:ext cx="9809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3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EA619-C4E1-01EC-3CD5-22CA7CD6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C71865-3EC4-97EF-BE7D-52A7ADDA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C854F41-9C89-EDBE-6B6F-D64F970A7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518" y="0"/>
            <a:ext cx="9844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09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46F3C-1632-473D-DCB9-9D731555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E0A23C-DD8F-F1E8-F21F-95FCED854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7691A61-D224-62DB-3E6B-B3F8B71C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22" y="0"/>
            <a:ext cx="6867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48813-9AF8-E676-3872-438B1A1F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8F9734-B580-F6FF-075B-C8D415E8A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598CF9B-855D-CA7D-A699-2F8A15CC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294" y="0"/>
            <a:ext cx="7651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95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B6515-09F5-E806-2F45-A81E2033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E5AE65-916C-D6C6-98DC-54769A61F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446F765-15AE-2363-362E-173744D87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60" y="-10506"/>
            <a:ext cx="10970740" cy="67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64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BD55B-7C3C-727F-039A-EB05CBA5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0830" y="0"/>
            <a:ext cx="6824910" cy="1397505"/>
          </a:xfrm>
        </p:spPr>
        <p:txBody>
          <a:bodyPr anchor="t">
            <a:normAutofit/>
          </a:bodyPr>
          <a:lstStyle/>
          <a:p>
            <a:r>
              <a:rPr lang="da-DK" sz="3200" dirty="0"/>
              <a:t>4. Fase af den kolde krig – Afslutning</a:t>
            </a:r>
          </a:p>
        </p:txBody>
      </p:sp>
      <p:pic>
        <p:nvPicPr>
          <p:cNvPr id="3074" name="Picture 2" descr="For 30 år siden skete det usandsynlige: Ingen havde set Murens fald komme |  Kristeligt Dagblad">
            <a:extLst>
              <a:ext uri="{FF2B5EF4-FFF2-40B4-BE49-F238E27FC236}">
                <a16:creationId xmlns:a16="http://schemas.microsoft.com/office/drawing/2014/main" id="{8958F626-D57C-C492-6A91-6D93C591D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87" b="-2"/>
          <a:stretch>
            <a:fillRect/>
          </a:stretch>
        </p:blipFill>
        <p:spPr bwMode="auto">
          <a:xfrm>
            <a:off x="101952" y="654075"/>
            <a:ext cx="2547892" cy="16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istoriekanon 27: Berlinmurens fald | faktalink">
            <a:extLst>
              <a:ext uri="{FF2B5EF4-FFF2-40B4-BE49-F238E27FC236}">
                <a16:creationId xmlns:a16="http://schemas.microsoft.com/office/drawing/2014/main" id="{989B40C4-DC08-3DCF-2CB0-348F7989A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r="-3" b="-3"/>
          <a:stretch>
            <a:fillRect/>
          </a:stretch>
        </p:blipFill>
        <p:spPr bwMode="auto">
          <a:xfrm>
            <a:off x="101952" y="3557238"/>
            <a:ext cx="2537248" cy="16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89F1FB-47CE-06DF-5B60-E78BA971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337" y="334537"/>
            <a:ext cx="9926711" cy="6351069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</a:pPr>
            <a:r>
              <a:rPr lang="da-DK" sz="8800" b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1985-1989/91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Ny tøbrudsperiode – Kold Krig bortsmelter.</a:t>
            </a: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Gorbatjov ny leder af USSR 1985 – Det kommunistiske partis generalsekretær – mere åben og dynamisk ledelsesstil.</a:t>
            </a: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Reagan genvalgt i USA 1984 – mere forsonlig overfor USSR</a:t>
            </a:r>
            <a:endParaRPr lang="da-DK" sz="8800" dirty="0"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Gorbatjov iværksatte modernisering af USSR med </a:t>
            </a:r>
            <a:r>
              <a:rPr lang="da-DK" sz="8800" i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glasnost </a:t>
            </a: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(åbenhed) og </a:t>
            </a:r>
            <a:r>
              <a:rPr lang="da-DK" sz="8800" i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perestrojka </a:t>
            </a: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(omstrukturering) = omlægning og effektivisering af samfundsøkonomi + demokratisering og liberalisering af det politiske system. 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Nødvendigt at stoppe våbenkapløb – forhandlinger om nedrustningsaftaler med Reagan. Nedrustningsaftale 1987 </a:t>
            </a:r>
          </a:p>
          <a:p>
            <a:pPr marL="742950" lvl="1" indent="-285750">
              <a:buFont typeface="Symbol" panose="05050102010706020507" pitchFamily="18" charset="2"/>
              <a:buChar char=""/>
            </a:pPr>
            <a:endParaRPr lang="da-DK" sz="8800" dirty="0">
              <a:effectLst/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I 1980’erne stigende utilfredshed med demokratisk underskud bag Jerntæppet.</a:t>
            </a: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Gorbatjov ophævede </a:t>
            </a:r>
            <a:r>
              <a:rPr lang="da-DK" sz="8800" i="1" dirty="0" err="1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Brezjnev</a:t>
            </a:r>
            <a:r>
              <a:rPr lang="da-DK" sz="8800" i="1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-doktrin(1968)</a:t>
            </a: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om at trussel mod socialisme i et land var anliggende for alle socialistiske lande (Minder om NATO’s </a:t>
            </a:r>
            <a:r>
              <a:rPr lang="da-DK" sz="8800" dirty="0" err="1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musketered</a:t>
            </a: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!).</a:t>
            </a: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Gorbatjov fremhævede nationale kommunistpartiers uafhængighed af det sovjetiske kommunistparti.</a:t>
            </a:r>
          </a:p>
          <a:p>
            <a:pPr marL="1143000" lvl="2" indent="-228600"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Befolkningen og oppositionen i østeuropæiske folkedemokratier var begejstrede for Gorbatjovs reformer, men de ledende grupper var ikke begejstrede, fordi det udgjorde en trussel mod deres privilegier. </a:t>
            </a:r>
          </a:p>
          <a:p>
            <a:pPr marL="1143000" lvl="2" indent="-228600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da-DK" sz="8800" dirty="0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Gav anledning til østeuropæiske revolutioner i 1989 – Ungarn, Polen, Østtyskland </a:t>
            </a:r>
            <a:r>
              <a:rPr lang="da-DK" sz="8800" dirty="0" err="1">
                <a:effectLst/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osv</a:t>
            </a:r>
            <a:endParaRPr lang="da-DK" sz="8800" dirty="0">
              <a:effectLst/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da-DK" sz="88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Ender med Berlinmurens fald 1989 og USSR’s sammenbrud 1991</a:t>
            </a:r>
            <a:endParaRPr lang="da-DK" sz="8800" dirty="0">
              <a:effectLst/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700" dirty="0"/>
          </a:p>
        </p:txBody>
      </p:sp>
    </p:spTree>
    <p:extLst>
      <p:ext uri="{BB962C8B-B14F-4D97-AF65-F5344CB8AC3E}">
        <p14:creationId xmlns:p14="http://schemas.microsoft.com/office/powerpoint/2010/main" val="2199675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CBD55B-7C3C-727F-039A-EB05CBA5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a-DK" sz="3000" dirty="0"/>
              <a:t>Den kolde krigs afslutning</a:t>
            </a:r>
            <a:br>
              <a:rPr lang="da-DK" sz="3000" dirty="0"/>
            </a:br>
            <a:r>
              <a:rPr lang="da-DK" sz="3000" dirty="0"/>
              <a:t>Murens fald og USSR’s sammenbrud = En ny verdensorden og dermed nye vilkår for DK udenrigs- og sikkerhedspolitik</a:t>
            </a:r>
          </a:p>
        </p:txBody>
      </p:sp>
      <p:pic>
        <p:nvPicPr>
          <p:cNvPr id="3076" name="Picture 4" descr="Historiekanon 27: Berlinmurens fald | faktalink">
            <a:extLst>
              <a:ext uri="{FF2B5EF4-FFF2-40B4-BE49-F238E27FC236}">
                <a16:creationId xmlns:a16="http://schemas.microsoft.com/office/drawing/2014/main" id="{989B40C4-DC08-3DCF-2CB0-348F7989A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8" r="9902" b="-1"/>
          <a:stretch>
            <a:fillRect/>
          </a:stretch>
        </p:blipFill>
        <p:spPr bwMode="auto">
          <a:xfrm>
            <a:off x="20" y="10"/>
            <a:ext cx="4041316" cy="4193753"/>
          </a:xfrm>
          <a:custGeom>
            <a:avLst/>
            <a:gdLst/>
            <a:ahLst/>
            <a:cxnLst/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or 30 år siden skete det usandsynlige: Ingen havde set Murens fald komme |  Kristeligt Dagblad">
            <a:extLst>
              <a:ext uri="{FF2B5EF4-FFF2-40B4-BE49-F238E27FC236}">
                <a16:creationId xmlns:a16="http://schemas.microsoft.com/office/drawing/2014/main" id="{8958F626-D57C-C492-6A91-6D93C591D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" r="-3" b="-3"/>
          <a:stretch>
            <a:fillRect/>
          </a:stretch>
        </p:blipFill>
        <p:spPr bwMode="auto">
          <a:xfrm>
            <a:off x="1" y="4267200"/>
            <a:ext cx="4051081" cy="2590800"/>
          </a:xfrm>
          <a:custGeom>
            <a:avLst/>
            <a:gdLst/>
            <a:ahLst/>
            <a:cxnLst/>
            <a:rect l="l" t="t" r="r" b="b"/>
            <a:pathLst>
              <a:path w="4051081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89F1FB-47CE-06DF-5B60-E78BA971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da-DK" sz="2200"/>
              <a:t>Bipolaritet (Under den kolde krig)</a:t>
            </a:r>
          </a:p>
          <a:p>
            <a:r>
              <a:rPr lang="da-DK" sz="2200"/>
              <a:t>Unipolaritet (Efter den kolde krig)</a:t>
            </a:r>
          </a:p>
          <a:p>
            <a:r>
              <a:rPr lang="da-DK" sz="2200"/>
              <a:t>Ny multipolaritet? (I dag/Fremtiden)</a:t>
            </a:r>
          </a:p>
          <a:p>
            <a:endParaRPr lang="da-DK" sz="2200"/>
          </a:p>
          <a:p>
            <a:pPr marL="0" indent="0">
              <a:buNone/>
            </a:pPr>
            <a:r>
              <a:rPr lang="da-DK" sz="2200"/>
              <a:t>Det ser vi en kort video om: </a:t>
            </a:r>
          </a:p>
          <a:p>
            <a:pPr marL="0" indent="0">
              <a:buNone/>
            </a:pPr>
            <a:r>
              <a:rPr lang="da-DK" sz="2200">
                <a:hlinkClick r:id="rId5"/>
              </a:rPr>
              <a:t>Den internationale magtbalance - YouTube</a:t>
            </a:r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3743858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8EBD5-154B-3CA5-04BA-BF064451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3000"/>
              <a:t>Gennemgang på klassen – </a:t>
            </a:r>
            <a:br>
              <a:rPr lang="da-DK" sz="3000"/>
            </a:br>
            <a:r>
              <a:rPr lang="da-DK" sz="3000"/>
              <a:t>International konflikt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1B49B-64EF-C0D0-B4BE-027192A4D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a-DK" sz="2400" dirty="0"/>
              <a:t>Aldrig en direkte militær konflikt.</a:t>
            </a:r>
          </a:p>
          <a:p>
            <a:r>
              <a:rPr lang="da-DK" sz="2400" dirty="0"/>
              <a:t>Krigen blev formentlig aldrig ”varm”, fordi alle parter frygtede, at det ville indebære en altødelæggende atomkrig.</a:t>
            </a:r>
          </a:p>
          <a:p>
            <a:pPr marL="457200" lvl="1" indent="0">
              <a:buNone/>
            </a:pPr>
            <a:endParaRPr lang="da-DK" sz="22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38C5D56-2143-7268-92DF-BE5DBAA45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353" y="640080"/>
            <a:ext cx="596560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09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8EBD5-154B-3CA5-04BA-BF064451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3000"/>
              <a:t>Gennemgang på klassen – </a:t>
            </a:r>
            <a:br>
              <a:rPr lang="da-DK" sz="3000"/>
            </a:br>
            <a:r>
              <a:rPr lang="da-DK" sz="3000"/>
              <a:t>International konflikt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1B49B-64EF-C0D0-B4BE-027192A4D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200" dirty="0"/>
              <a:t>Jerntæppet i dag – ny kold krig?</a:t>
            </a:r>
          </a:p>
          <a:p>
            <a:pPr marL="457200" lvl="1" indent="0">
              <a:buNone/>
            </a:pPr>
            <a:endParaRPr lang="da-DK" sz="22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BF8B3D1-B7C7-28AA-EA93-E58438B91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865994"/>
            <a:ext cx="6903720" cy="512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51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8EBD5-154B-3CA5-04BA-BF064451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3800"/>
              <a:t>Gennemgang på klassen – </a:t>
            </a:r>
            <a:br>
              <a:rPr lang="da-DK" sz="3800"/>
            </a:br>
            <a:r>
              <a:rPr lang="da-DK" sz="3800"/>
              <a:t>Systemkonflikt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1B49B-64EF-C0D0-B4BE-027192A4D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7" y="2497873"/>
            <a:ext cx="4315522" cy="4092498"/>
          </a:xfrm>
        </p:spPr>
        <p:txBody>
          <a:bodyPr anchor="t">
            <a:normAutofit/>
          </a:bodyPr>
          <a:lstStyle/>
          <a:p>
            <a:r>
              <a:rPr lang="da-DK" sz="2400" dirty="0"/>
              <a:t>En ideologisk konflikt mellem to modstående verdensopfattelser og to politiske systemer. </a:t>
            </a:r>
          </a:p>
          <a:p>
            <a:endParaRPr lang="da-DK" sz="2400" dirty="0"/>
          </a:p>
          <a:p>
            <a:r>
              <a:rPr lang="da-DK" sz="2400" dirty="0"/>
              <a:t>I højere grad en systemkonflikt end en traditionel stormagtskonflikt, hvor man ofte kæmper om kontrol over territorier.</a:t>
            </a:r>
          </a:p>
          <a:p>
            <a:endParaRPr lang="da-DK" sz="22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D96906E-6198-76A1-525D-40612790F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723" y="640080"/>
            <a:ext cx="621486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88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CC1E2-92DD-D38E-EECB-C68621B8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Hvad sker der når en atombombe eksploderer?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2543D4-100D-EF5C-AC3A-E5E2605AE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4582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8EBD5-154B-3CA5-04BA-BF064451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169"/>
            <a:ext cx="2381250" cy="2101850"/>
          </a:xfrm>
        </p:spPr>
        <p:txBody>
          <a:bodyPr>
            <a:normAutofit/>
          </a:bodyPr>
          <a:lstStyle/>
          <a:p>
            <a:r>
              <a:rPr lang="da-DK" sz="2800" dirty="0"/>
              <a:t>Gennemgang på klassen – </a:t>
            </a:r>
            <a:br>
              <a:rPr lang="da-DK" sz="2800" dirty="0"/>
            </a:br>
            <a:r>
              <a:rPr lang="da-DK" sz="2800" dirty="0"/>
              <a:t>Danmark og </a:t>
            </a:r>
            <a:r>
              <a:rPr lang="da-DK" sz="2800" dirty="0" err="1"/>
              <a:t>Regan</a:t>
            </a:r>
            <a:r>
              <a:rPr lang="da-DK" sz="2800" dirty="0"/>
              <a:t> Vest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1B49B-64EF-C0D0-B4BE-027192A4D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2976" y="970156"/>
            <a:ext cx="4355955" cy="277635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sz="2000" dirty="0"/>
              <a:t>For at forstå den kolde krigs påvirkning på Danmark, giver det mening at undersøge, hvad man på forskellige niveauer i samfundet forestillede sig, der ville ske, hvis en militærkonflikt brød ud mellem supermagterne, og hvordan man i Danmark kunne imødegå følgerne af et sådant rædselsscenarie. I lyset af det skal man forstå de danske myndigheders handlinger under den kolde krig – herunder opførelsen af bunkeranlægget REGAN Vest og den krigsplanlægning, der skulle finde sted derfra.</a:t>
            </a:r>
          </a:p>
        </p:txBody>
      </p:sp>
      <p:pic>
        <p:nvPicPr>
          <p:cNvPr id="2050" name="Picture 2" descr="Koldkrigsbunkeren Regan Vest ligger 60 meter under jorden og var en dyb,  statslig hemmelighed i årtier">
            <a:extLst>
              <a:ext uri="{FF2B5EF4-FFF2-40B4-BE49-F238E27FC236}">
                <a16:creationId xmlns:a16="http://schemas.microsoft.com/office/drawing/2014/main" id="{0DF8EF2B-4999-17BA-E306-EF4BA7FE0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7" r="2" b="2"/>
          <a:stretch/>
        </p:blipFill>
        <p:spPr bwMode="auto">
          <a:xfrm>
            <a:off x="738790" y="4359480"/>
            <a:ext cx="3955873" cy="240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GAN Vest">
            <a:extLst>
              <a:ext uri="{FF2B5EF4-FFF2-40B4-BE49-F238E27FC236}">
                <a16:creationId xmlns:a16="http://schemas.microsoft.com/office/drawing/2014/main" id="{1F63FFD4-4C6B-EF44-BACA-152B9901A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1" r="2" b="2"/>
          <a:stretch/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78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B0CB0D-4772-A135-DB74-89C3063E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D1F829-D8C0-0208-828F-F85FBBD0E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Læs s. 23-26 i </a:t>
            </a:r>
            <a:r>
              <a:rPr lang="da-DK" dirty="0">
                <a:hlinkClick r:id="rId3"/>
              </a:rPr>
              <a:t>Uv_materiale_Demokratiets_sidste_bastion.pdf</a:t>
            </a:r>
            <a:r>
              <a:rPr lang="da-DK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var formålet med at bygge Reagan Vest?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fungerede magtens tredeling v. </a:t>
            </a:r>
            <a:r>
              <a:rPr lang="da-DK" dirty="0" err="1"/>
              <a:t>Regan</a:t>
            </a:r>
            <a:r>
              <a:rPr lang="da-DK" dirty="0"/>
              <a:t> Vest, og hvorfor var det tænkt ind? (se s. 27)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Hvilken rolle spillede medierne v. </a:t>
            </a:r>
            <a:r>
              <a:rPr lang="da-DK" dirty="0" err="1"/>
              <a:t>Regan</a:t>
            </a:r>
            <a:r>
              <a:rPr lang="da-DK" dirty="0"/>
              <a:t> Vest?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75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38E23-1736-D335-1CB6-53C5F693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0F17A3-5EEB-5334-3052-4D5A3CC8D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Esther, Silje, Nahla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Thilde, Laura, David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Emma, Cilas, Benjamin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Zøss, Aja, Oliver, Cassandra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Stine, Alex, Anna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Abdul,. Naja, Mille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Simone, Bertram, Penille</a:t>
            </a:r>
          </a:p>
        </p:txBody>
      </p:sp>
    </p:spTree>
    <p:extLst>
      <p:ext uri="{BB962C8B-B14F-4D97-AF65-F5344CB8AC3E}">
        <p14:creationId xmlns:p14="http://schemas.microsoft.com/office/powerpoint/2010/main" val="784815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11260</TotalTime>
  <Words>667</Words>
  <Application>Microsoft Office PowerPoint</Application>
  <PresentationFormat>Widescreen</PresentationFormat>
  <Paragraphs>76</Paragraphs>
  <Slides>19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</vt:lpstr>
      <vt:lpstr>Calibri Light</vt:lpstr>
      <vt:lpstr>Symbol</vt:lpstr>
      <vt:lpstr>Office-tema</vt:lpstr>
      <vt:lpstr>Modul 15: Demokratiets sidste bastion – Regan Vest</vt:lpstr>
      <vt:lpstr>Forløb: Danmark i verden, kold krig, EU og aktivisme (fra 1945 til i dag)</vt:lpstr>
      <vt:lpstr>Fælles læsning</vt:lpstr>
      <vt:lpstr>Tidslinje – Den Kolde Krig (LECTIO)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4. Fase af den kolde krig – Afslutning</vt:lpstr>
      <vt:lpstr>Den kolde krigs afslutning Murens fald og USSR’s sammenbrud = En ny verdensorden og dermed nye vilkår for DK udenrigs- og sikkerhedspolitik</vt:lpstr>
      <vt:lpstr>Gennemgang på klassen –  International konflikt </vt:lpstr>
      <vt:lpstr>Gennemgang på klassen –  International konflikt </vt:lpstr>
      <vt:lpstr>Gennemgang på klassen –  Systemkonflikt </vt:lpstr>
      <vt:lpstr>Hvad sker der når en atombombe eksploderer?</vt:lpstr>
      <vt:lpstr>Gennemgang på klassen –  Danmark og Regan Vest </vt:lpstr>
      <vt:lpstr>Gruppearbejde</vt:lpstr>
      <vt:lpstr>Grupper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251</cp:revision>
  <dcterms:created xsi:type="dcterms:W3CDTF">2019-11-18T13:34:44Z</dcterms:created>
  <dcterms:modified xsi:type="dcterms:W3CDTF">2025-08-14T09:01:27Z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