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4"/>
  </p:sldMasterIdLst>
  <p:notesMasterIdLst>
    <p:notesMasterId r:id="rId18"/>
  </p:notesMasterIdLst>
  <p:sldIdLst>
    <p:sldId id="275" r:id="rId5"/>
    <p:sldId id="276" r:id="rId6"/>
    <p:sldId id="264" r:id="rId7"/>
    <p:sldId id="256" r:id="rId8"/>
    <p:sldId id="257" r:id="rId9"/>
    <p:sldId id="259" r:id="rId10"/>
    <p:sldId id="258" r:id="rId11"/>
    <p:sldId id="265" r:id="rId12"/>
    <p:sldId id="280" r:id="rId13"/>
    <p:sldId id="281" r:id="rId14"/>
    <p:sldId id="277" r:id="rId15"/>
    <p:sldId id="278" r:id="rId16"/>
    <p:sldId id="279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EBC58F-8F4E-4D98-93F1-459DFCC74FA9}" v="35" dt="2025-08-19T08:55:08.1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7598" autoAdjust="0"/>
  </p:normalViewPr>
  <p:slideViewPr>
    <p:cSldViewPr snapToGrid="0" snapToObjects="1">
      <p:cViewPr varScale="1">
        <p:scale>
          <a:sx n="86" d="100"/>
          <a:sy n="86" d="100"/>
        </p:scale>
        <p:origin x="155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</pc:sldChg>
    </pc:docChg>
  </pc:docChgLst>
  <pc:docChgLst>
    <pc:chgData name="Christoffer Østergaard Carstens" userId="5d542c86-40b2-4e4f-ab37-dc2fab4fc46a" providerId="ADAL" clId="{326266FF-4B9F-46CC-ADAA-C51B6777C524}"/>
    <pc:docChg chg="undo custSel addSld delSld modSld sldOrd">
      <pc:chgData name="Christoffer Østergaard Carstens" userId="5d542c86-40b2-4e4f-ab37-dc2fab4fc46a" providerId="ADAL" clId="{326266FF-4B9F-46CC-ADAA-C51B6777C524}" dt="2025-08-14T12:56:16.180" v="119"/>
      <pc:docMkLst>
        <pc:docMk/>
      </pc:docMkLst>
      <pc:sldChg chg="add">
        <pc:chgData name="Christoffer Østergaard Carstens" userId="5d542c86-40b2-4e4f-ab37-dc2fab4fc46a" providerId="ADAL" clId="{326266FF-4B9F-46CC-ADAA-C51B6777C524}" dt="2025-08-14T12:52:56.420" v="101"/>
        <pc:sldMkLst>
          <pc:docMk/>
          <pc:sldMk cId="4085994242" sldId="256"/>
        </pc:sldMkLst>
      </pc:sldChg>
      <pc:sldChg chg="add">
        <pc:chgData name="Christoffer Østergaard Carstens" userId="5d542c86-40b2-4e4f-ab37-dc2fab4fc46a" providerId="ADAL" clId="{326266FF-4B9F-46CC-ADAA-C51B6777C524}" dt="2025-08-14T12:52:56.420" v="101"/>
        <pc:sldMkLst>
          <pc:docMk/>
          <pc:sldMk cId="3975342685" sldId="257"/>
        </pc:sldMkLst>
      </pc:sldChg>
      <pc:sldChg chg="addSp delSp add mod">
        <pc:chgData name="Christoffer Østergaard Carstens" userId="5d542c86-40b2-4e4f-ab37-dc2fab4fc46a" providerId="ADAL" clId="{326266FF-4B9F-46CC-ADAA-C51B6777C524}" dt="2025-08-14T12:53:29.557" v="109" actId="478"/>
        <pc:sldMkLst>
          <pc:docMk/>
          <pc:sldMk cId="2694797934" sldId="258"/>
        </pc:sldMkLst>
        <pc:spChg chg="add del">
          <ac:chgData name="Christoffer Østergaard Carstens" userId="5d542c86-40b2-4e4f-ab37-dc2fab4fc46a" providerId="ADAL" clId="{326266FF-4B9F-46CC-ADAA-C51B6777C524}" dt="2025-08-14T12:53:29.557" v="109" actId="478"/>
          <ac:spMkLst>
            <pc:docMk/>
            <pc:sldMk cId="2694797934" sldId="258"/>
            <ac:spMk id="4" creationId="{00000000-0000-0000-0000-000000000000}"/>
          </ac:spMkLst>
        </pc:spChg>
      </pc:sldChg>
      <pc:sldChg chg="add">
        <pc:chgData name="Christoffer Østergaard Carstens" userId="5d542c86-40b2-4e4f-ab37-dc2fab4fc46a" providerId="ADAL" clId="{326266FF-4B9F-46CC-ADAA-C51B6777C524}" dt="2025-08-14T12:52:56.420" v="101"/>
        <pc:sldMkLst>
          <pc:docMk/>
          <pc:sldMk cId="557868165" sldId="259"/>
        </pc:sldMkLst>
      </pc:sldChg>
      <pc:sldChg chg="add">
        <pc:chgData name="Christoffer Østergaard Carstens" userId="5d542c86-40b2-4e4f-ab37-dc2fab4fc46a" providerId="ADAL" clId="{326266FF-4B9F-46CC-ADAA-C51B6777C524}" dt="2025-08-14T12:52:56.420" v="101"/>
        <pc:sldMkLst>
          <pc:docMk/>
          <pc:sldMk cId="4081959532" sldId="264"/>
        </pc:sldMkLst>
      </pc:sldChg>
      <pc:sldChg chg="addSp delSp add mod">
        <pc:chgData name="Christoffer Østergaard Carstens" userId="5d542c86-40b2-4e4f-ab37-dc2fab4fc46a" providerId="ADAL" clId="{326266FF-4B9F-46CC-ADAA-C51B6777C524}" dt="2025-08-14T12:53:29.164" v="108" actId="478"/>
        <pc:sldMkLst>
          <pc:docMk/>
          <pc:sldMk cId="72416650" sldId="265"/>
        </pc:sldMkLst>
        <pc:spChg chg="add del">
          <ac:chgData name="Christoffer Østergaard Carstens" userId="5d542c86-40b2-4e4f-ab37-dc2fab4fc46a" providerId="ADAL" clId="{326266FF-4B9F-46CC-ADAA-C51B6777C524}" dt="2025-08-14T12:53:29.164" v="108" actId="478"/>
          <ac:spMkLst>
            <pc:docMk/>
            <pc:sldMk cId="72416650" sldId="265"/>
            <ac:spMk id="4" creationId="{00000000-0000-0000-0000-000000000000}"/>
          </ac:spMkLst>
        </pc:spChg>
      </pc:sldChg>
      <pc:sldChg chg="modSp mod">
        <pc:chgData name="Christoffer Østergaard Carstens" userId="5d542c86-40b2-4e4f-ab37-dc2fab4fc46a" providerId="ADAL" clId="{326266FF-4B9F-46CC-ADAA-C51B6777C524}" dt="2025-08-14T12:51:57.632" v="45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326266FF-4B9F-46CC-ADAA-C51B6777C524}" dt="2025-08-14T12:51:57.632" v="45" actId="20577"/>
          <ac:spMkLst>
            <pc:docMk/>
            <pc:sldMk cId="1276074628" sldId="275"/>
            <ac:spMk id="2" creationId="{CB492E31-B428-BF45-A744-612E107DE1F2}"/>
          </ac:spMkLst>
        </pc:spChg>
      </pc:sldChg>
      <pc:sldChg chg="modSp new mod ord">
        <pc:chgData name="Christoffer Østergaard Carstens" userId="5d542c86-40b2-4e4f-ab37-dc2fab4fc46a" providerId="ADAL" clId="{326266FF-4B9F-46CC-ADAA-C51B6777C524}" dt="2025-08-14T12:53:30.283" v="111" actId="20578"/>
        <pc:sldMkLst>
          <pc:docMk/>
          <pc:sldMk cId="4248160999" sldId="276"/>
        </pc:sldMkLst>
        <pc:spChg chg="mod">
          <ac:chgData name="Christoffer Østergaard Carstens" userId="5d542c86-40b2-4e4f-ab37-dc2fab4fc46a" providerId="ADAL" clId="{326266FF-4B9F-46CC-ADAA-C51B6777C524}" dt="2025-08-14T12:52:05.951" v="60" actId="20577"/>
          <ac:spMkLst>
            <pc:docMk/>
            <pc:sldMk cId="4248160999" sldId="276"/>
            <ac:spMk id="2" creationId="{36FC48CF-55E8-C651-BE0A-D7762B7C2899}"/>
          </ac:spMkLst>
        </pc:spChg>
        <pc:spChg chg="mod">
          <ac:chgData name="Christoffer Østergaard Carstens" userId="5d542c86-40b2-4e4f-ab37-dc2fab4fc46a" providerId="ADAL" clId="{326266FF-4B9F-46CC-ADAA-C51B6777C524}" dt="2025-08-14T12:52:26.608" v="100" actId="20577"/>
          <ac:spMkLst>
            <pc:docMk/>
            <pc:sldMk cId="4248160999" sldId="276"/>
            <ac:spMk id="3" creationId="{84BB7884-206E-E55C-8A7A-E84147EB4BD0}"/>
          </ac:spMkLst>
        </pc:spChg>
      </pc:sldChg>
      <pc:sldChg chg="modSp new mod">
        <pc:chgData name="Christoffer Østergaard Carstens" userId="5d542c86-40b2-4e4f-ab37-dc2fab4fc46a" providerId="ADAL" clId="{326266FF-4B9F-46CC-ADAA-C51B6777C524}" dt="2025-08-14T12:55:25.999" v="117" actId="12"/>
        <pc:sldMkLst>
          <pc:docMk/>
          <pc:sldMk cId="1893630218" sldId="277"/>
        </pc:sldMkLst>
        <pc:spChg chg="mod">
          <ac:chgData name="Christoffer Østergaard Carstens" userId="5d542c86-40b2-4e4f-ab37-dc2fab4fc46a" providerId="ADAL" clId="{326266FF-4B9F-46CC-ADAA-C51B6777C524}" dt="2025-08-14T12:55:10.494" v="115"/>
          <ac:spMkLst>
            <pc:docMk/>
            <pc:sldMk cId="1893630218" sldId="277"/>
            <ac:spMk id="2" creationId="{0FD5C1B8-E87F-7A82-4EE3-0A150C13FCD4}"/>
          </ac:spMkLst>
        </pc:spChg>
        <pc:spChg chg="mod">
          <ac:chgData name="Christoffer Østergaard Carstens" userId="5d542c86-40b2-4e4f-ab37-dc2fab4fc46a" providerId="ADAL" clId="{326266FF-4B9F-46CC-ADAA-C51B6777C524}" dt="2025-08-14T12:55:25.999" v="117" actId="12"/>
          <ac:spMkLst>
            <pc:docMk/>
            <pc:sldMk cId="1893630218" sldId="277"/>
            <ac:spMk id="3" creationId="{74961A30-B875-3006-316F-E4466CC77617}"/>
          </ac:spMkLst>
        </pc:spChg>
      </pc:sldChg>
      <pc:sldChg chg="modSp new">
        <pc:chgData name="Christoffer Østergaard Carstens" userId="5d542c86-40b2-4e4f-ab37-dc2fab4fc46a" providerId="ADAL" clId="{326266FF-4B9F-46CC-ADAA-C51B6777C524}" dt="2025-08-14T12:56:16.180" v="119"/>
        <pc:sldMkLst>
          <pc:docMk/>
          <pc:sldMk cId="907398692" sldId="278"/>
        </pc:sldMkLst>
        <pc:spChg chg="mod">
          <ac:chgData name="Christoffer Østergaard Carstens" userId="5d542c86-40b2-4e4f-ab37-dc2fab4fc46a" providerId="ADAL" clId="{326266FF-4B9F-46CC-ADAA-C51B6777C524}" dt="2025-08-14T12:56:16.180" v="119"/>
          <ac:spMkLst>
            <pc:docMk/>
            <pc:sldMk cId="907398692" sldId="278"/>
            <ac:spMk id="2" creationId="{8B5C3F6B-F500-8232-9382-B2EB2F12BB22}"/>
          </ac:spMkLst>
        </pc:spChg>
      </pc:sldChg>
      <pc:sldChg chg="del">
        <pc:chgData name="Christoffer Østergaard Carstens" userId="5d542c86-40b2-4e4f-ab37-dc2fab4fc46a" providerId="ADAL" clId="{326266FF-4B9F-46CC-ADAA-C51B6777C524}" dt="2025-08-14T12:52:00.605" v="46" actId="47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326266FF-4B9F-46CC-ADAA-C51B6777C524}" dt="2025-08-14T12:52:00.985" v="47" actId="47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326266FF-4B9F-46CC-ADAA-C51B6777C524}" dt="2025-08-14T12:52:01.375" v="48" actId="47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326266FF-4B9F-46CC-ADAA-C51B6777C524}" dt="2025-08-14T12:52:01.563" v="49" actId="4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326266FF-4B9F-46CC-ADAA-C51B6777C524}" dt="2025-08-14T12:52:01.737" v="50" actId="47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326266FF-4B9F-46CC-ADAA-C51B6777C524}" dt="2025-08-14T12:52:02.208" v="51" actId="47"/>
        <pc:sldMkLst>
          <pc:docMk/>
          <pc:sldMk cId="3942567303" sldId="295"/>
        </pc:sldMkLst>
      </pc:sldChg>
    </pc:docChg>
  </pc:docChgLst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E4BE4A0C-1B6A-4FAE-81B6-167953F87747}"/>
    <pc:docChg chg="undo custSel addSld delSld modSld">
      <pc:chgData name="Christoffer Østergaard Carstens" userId="5d542c86-40b2-4e4f-ab37-dc2fab4fc46a" providerId="ADAL" clId="{E4BE4A0C-1B6A-4FAE-81B6-167953F87747}" dt="2023-08-22T08:34:41.009" v="262" actId="20577"/>
      <pc:docMkLst>
        <pc:docMk/>
      </pc:docMkLst>
      <pc:sldChg chg="modSp mod">
        <pc:chgData name="Christoffer Østergaard Carstens" userId="5d542c86-40b2-4e4f-ab37-dc2fab4fc46a" providerId="ADAL" clId="{E4BE4A0C-1B6A-4FAE-81B6-167953F87747}" dt="2023-08-22T08:27:07.972" v="3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E4BE4A0C-1B6A-4FAE-81B6-167953F87747}" dt="2023-08-22T08:28:00.953" v="85" actId="1076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E4BE4A0C-1B6A-4FAE-81B6-167953F87747}" dt="2023-08-22T08:28:05.339" v="88" actId="47"/>
        <pc:sldMkLst>
          <pc:docMk/>
          <pc:sldMk cId="190289945" sldId="291"/>
        </pc:sldMkLst>
      </pc:sldChg>
      <pc:sldChg chg="modSp new mod">
        <pc:chgData name="Christoffer Østergaard Carstens" userId="5d542c86-40b2-4e4f-ab37-dc2fab4fc46a" providerId="ADAL" clId="{E4BE4A0C-1B6A-4FAE-81B6-167953F87747}" dt="2023-08-22T08:31:19.901" v="113" actId="113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E4BE4A0C-1B6A-4FAE-81B6-167953F87747}" dt="2023-08-22T08:28:02.531" v="86" actId="47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E4BE4A0C-1B6A-4FAE-81B6-167953F87747}" dt="2023-08-22T08:34:25.787" v="259" actId="404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E4BE4A0C-1B6A-4FAE-81B6-167953F87747}" dt="2023-08-22T08:28:05.808" v="89" actId="47"/>
        <pc:sldMkLst>
          <pc:docMk/>
          <pc:sldMk cId="802576627" sldId="293"/>
        </pc:sldMkLst>
      </pc:sldChg>
      <pc:sldChg chg="modSp new mod">
        <pc:chgData name="Christoffer Østergaard Carstens" userId="5d542c86-40b2-4e4f-ab37-dc2fab4fc46a" providerId="ADAL" clId="{E4BE4A0C-1B6A-4FAE-81B6-167953F87747}" dt="2023-08-22T08:34:41.009" v="262" actId="2057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E4BE4A0C-1B6A-4FAE-81B6-167953F87747}" dt="2023-08-22T08:28:04.714" v="87" actId="47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E4BE4A0C-1B6A-4FAE-81B6-167953F87747}" dt="2023-08-22T08:33:41.404" v="241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E4BE4A0C-1B6A-4FAE-81B6-167953F87747}" dt="2023-08-22T08:28:06.776" v="90" actId="47"/>
        <pc:sldMkLst>
          <pc:docMk/>
          <pc:sldMk cId="1345460449" sldId="295"/>
        </pc:sldMkLst>
      </pc:sldChg>
      <pc:sldChg chg="modSp add mod">
        <pc:chgData name="Christoffer Østergaard Carstens" userId="5d542c86-40b2-4e4f-ab37-dc2fab4fc46a" providerId="ADAL" clId="{E4BE4A0C-1B6A-4FAE-81B6-167953F87747}" dt="2023-08-22T08:34:08.657" v="252" actId="27636"/>
        <pc:sldMkLst>
          <pc:docMk/>
          <pc:sldMk cId="3942567303" sldId="295"/>
        </pc:sldMkLst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</pc:sldChg>
    </pc:docChg>
  </pc:docChgLst>
  <pc:docChgLst>
    <pc:chgData name="Christoffer Østergaard Carstens" userId="5d542c86-40b2-4e4f-ab37-dc2fab4fc46a" providerId="ADAL" clId="{178377A9-012C-47C1-B3AF-3A37A987A969}"/>
    <pc:docChg chg="undo custSel addSld delSld modSld sldOrd">
      <pc:chgData name="Christoffer Østergaard Carstens" userId="5d542c86-40b2-4e4f-ab37-dc2fab4fc46a" providerId="ADAL" clId="{178377A9-012C-47C1-B3AF-3A37A987A969}" dt="2023-08-21T07:14:06.561" v="317" actId="14100"/>
      <pc:docMkLst>
        <pc:docMk/>
      </pc:docMkLst>
      <pc:sldChg chg="delSp modSp mod">
        <pc:chgData name="Christoffer Østergaard Carstens" userId="5d542c86-40b2-4e4f-ab37-dc2fab4fc46a" providerId="ADAL" clId="{178377A9-012C-47C1-B3AF-3A37A987A969}" dt="2023-08-21T06:59:33.873" v="81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178377A9-012C-47C1-B3AF-3A37A987A969}" dt="2023-08-21T06:59:58.046" v="112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178377A9-012C-47C1-B3AF-3A37A987A969}" dt="2023-08-21T07:02:41.623" v="293" actId="20577"/>
        <pc:sldMkLst>
          <pc:docMk/>
          <pc:sldMk cId="3333604122" sldId="290"/>
        </pc:sldMkLst>
      </pc:sldChg>
      <pc:sldChg chg="modSp new mod">
        <pc:chgData name="Christoffer Østergaard Carstens" userId="5d542c86-40b2-4e4f-ab37-dc2fab4fc46a" providerId="ADAL" clId="{178377A9-012C-47C1-B3AF-3A37A987A969}" dt="2023-08-21T07:02:09.142" v="160" actId="20577"/>
        <pc:sldMkLst>
          <pc:docMk/>
          <pc:sldMk cId="190289945" sldId="291"/>
        </pc:sldMkLst>
      </pc:sldChg>
      <pc:sldChg chg="del">
        <pc:chgData name="Christoffer Østergaard Carstens" userId="5d542c86-40b2-4e4f-ab37-dc2fab4fc46a" providerId="ADAL" clId="{178377A9-012C-47C1-B3AF-3A37A987A969}" dt="2023-08-21T07:01:02.214" v="116" actId="47"/>
        <pc:sldMkLst>
          <pc:docMk/>
          <pc:sldMk cId="2863698088" sldId="291"/>
        </pc:sldMkLst>
      </pc:sldChg>
      <pc:sldChg chg="modSp new mod ord">
        <pc:chgData name="Christoffer Østergaard Carstens" userId="5d542c86-40b2-4e4f-ab37-dc2fab4fc46a" providerId="ADAL" clId="{178377A9-012C-47C1-B3AF-3A37A987A969}" dt="2023-08-21T07:14:06.561" v="317" actId="14100"/>
        <pc:sldMkLst>
          <pc:docMk/>
          <pc:sldMk cId="232860928" sldId="292"/>
        </pc:sldMkLst>
      </pc:sldChg>
      <pc:sldChg chg="del">
        <pc:chgData name="Christoffer Østergaard Carstens" userId="5d542c86-40b2-4e4f-ab37-dc2fab4fc46a" providerId="ADAL" clId="{178377A9-012C-47C1-B3AF-3A37A987A969}" dt="2023-08-21T07:01:02.791" v="117" actId="47"/>
        <pc:sldMkLst>
          <pc:docMk/>
          <pc:sldMk cId="895574835" sldId="292"/>
        </pc:sldMkLst>
      </pc:sldChg>
      <pc:sldChg chg="del">
        <pc:chgData name="Christoffer Østergaard Carstens" userId="5d542c86-40b2-4e4f-ab37-dc2fab4fc46a" providerId="ADAL" clId="{178377A9-012C-47C1-B3AF-3A37A987A969}" dt="2023-08-21T07:01:01.324" v="114" actId="47"/>
        <pc:sldMkLst>
          <pc:docMk/>
          <pc:sldMk cId="3204818521" sldId="293"/>
        </pc:sldMkLst>
      </pc:sldChg>
      <pc:sldChg chg="del">
        <pc:chgData name="Christoffer Østergaard Carstens" userId="5d542c86-40b2-4e4f-ab37-dc2fab4fc46a" providerId="ADAL" clId="{178377A9-012C-47C1-B3AF-3A37A987A969}" dt="2023-08-21T07:01:01.699" v="115" actId="47"/>
        <pc:sldMkLst>
          <pc:docMk/>
          <pc:sldMk cId="753303932" sldId="294"/>
        </pc:sldMkLst>
      </pc:sldChg>
      <pc:sldChg chg="del">
        <pc:chgData name="Christoffer Østergaard Carstens" userId="5d542c86-40b2-4e4f-ab37-dc2fab4fc46a" providerId="ADAL" clId="{178377A9-012C-47C1-B3AF-3A37A987A969}" dt="2023-08-21T06:59:55.858" v="111" actId="47"/>
        <pc:sldMkLst>
          <pc:docMk/>
          <pc:sldMk cId="2646849008" sldId="295"/>
        </pc:sldMkLst>
      </pc:sldChg>
      <pc:sldChg chg="del">
        <pc:chgData name="Christoffer Østergaard Carstens" userId="5d542c86-40b2-4e4f-ab37-dc2fab4fc46a" providerId="ADAL" clId="{178377A9-012C-47C1-B3AF-3A37A987A969}" dt="2023-08-21T07:00:00.524" v="113" actId="47"/>
        <pc:sldMkLst>
          <pc:docMk/>
          <pc:sldMk cId="2752343110" sldId="296"/>
        </pc:sldMkLst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1CF0FFD6-BFF9-4752-B443-793A18EFAFAA}"/>
    <pc:docChg chg="addSld modSld">
      <pc:chgData name="Christoffer Østergaard Carstens" userId="5d542c86-40b2-4e4f-ab37-dc2fab4fc46a" providerId="ADAL" clId="{1CF0FFD6-BFF9-4752-B443-793A18EFAFAA}" dt="2023-08-21T06:33:14.287" v="89"/>
      <pc:docMkLst>
        <pc:docMk/>
      </pc:docMkLst>
      <pc:sldChg chg="modSp new mod">
        <pc:chgData name="Christoffer Østergaard Carstens" userId="5d542c86-40b2-4e4f-ab37-dc2fab4fc46a" providerId="ADAL" clId="{1CF0FFD6-BFF9-4752-B443-793A18EFAFAA}" dt="2023-08-21T06:32:57.339" v="16" actId="20577"/>
        <pc:sldMkLst>
          <pc:docMk/>
          <pc:sldMk cId="2646849008" sldId="295"/>
        </pc:sldMkLst>
      </pc:sldChg>
      <pc:sldChg chg="modSp new mod">
        <pc:chgData name="Christoffer Østergaard Carstens" userId="5d542c86-40b2-4e4f-ab37-dc2fab4fc46a" providerId="ADAL" clId="{1CF0FFD6-BFF9-4752-B443-793A18EFAFAA}" dt="2023-08-21T06:33:14.287" v="89"/>
        <pc:sldMkLst>
          <pc:docMk/>
          <pc:sldMk cId="2752343110" sldId="296"/>
        </pc:sldMkLst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F565120D-C73A-4D03-81E7-C9E7E4DB70B4}"/>
    <pc:docChg chg="undo custSel addSld delSld modSld sldOrd">
      <pc:chgData name="Christoffer Østergaard Carstens" userId="5d542c86-40b2-4e4f-ab37-dc2fab4fc46a" providerId="ADAL" clId="{F565120D-C73A-4D03-81E7-C9E7E4DB70B4}" dt="2023-08-22T08:05:21.695" v="164" actId="20577"/>
      <pc:docMkLst>
        <pc:docMk/>
      </pc:docMkLst>
      <pc:sldChg chg="modSp mod">
        <pc:chgData name="Christoffer Østergaard Carstens" userId="5d542c86-40b2-4e4f-ab37-dc2fab4fc46a" providerId="ADAL" clId="{F565120D-C73A-4D03-81E7-C9E7E4DB70B4}" dt="2023-08-22T08:05:21.695" v="16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F565120D-C73A-4D03-81E7-C9E7E4DB70B4}" dt="2023-08-22T08:00:37.685" v="18" actId="4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F565120D-C73A-4D03-81E7-C9E7E4DB70B4}" dt="2023-08-22T08:00:42.094" v="21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F565120D-C73A-4D03-81E7-C9E7E4DB70B4}" dt="2023-08-22T08:02:11.491" v="90" actId="20577"/>
        <pc:sldMkLst>
          <pc:docMk/>
          <pc:sldMk cId="190289945" sldId="291"/>
        </pc:sldMkLst>
      </pc:sldChg>
      <pc:sldChg chg="modSp mod">
        <pc:chgData name="Christoffer Østergaard Carstens" userId="5d542c86-40b2-4e4f-ab37-dc2fab4fc46a" providerId="ADAL" clId="{F565120D-C73A-4D03-81E7-C9E7E4DB70B4}" dt="2023-08-22T08:02:32.517" v="95" actId="21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F565120D-C73A-4D03-81E7-C9E7E4DB70B4}" dt="2023-08-22T08:02:22.861" v="92" actId="14100"/>
        <pc:sldMkLst>
          <pc:docMk/>
          <pc:sldMk cId="802576627" sldId="293"/>
        </pc:sldMkLst>
      </pc:sldChg>
      <pc:sldChg chg="addSp delSp modSp new mod ord">
        <pc:chgData name="Christoffer Østergaard Carstens" userId="5d542c86-40b2-4e4f-ab37-dc2fab4fc46a" providerId="ADAL" clId="{F565120D-C73A-4D03-81E7-C9E7E4DB70B4}" dt="2023-08-22T08:05:05.516" v="130" actId="478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F565120D-C73A-4D03-81E7-C9E7E4DB70B4}" dt="2023-08-22T08:05:16.171" v="161" actId="20577"/>
        <pc:sldMkLst>
          <pc:docMk/>
          <pc:sldMk cId="1345460449" sldId="295"/>
        </pc:sldMkLst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</pc:sldChg>
    </pc:docChg>
  </pc:docChgLst>
  <pc:docChgLst>
    <pc:chgData name="Christoffer Østergaard Carstens" userId="5d542c86-40b2-4e4f-ab37-dc2fab4fc46a" providerId="ADAL" clId="{3BEBC58F-8F4E-4D98-93F1-459DFCC74FA9}"/>
    <pc:docChg chg="undo custSel addSld modSld sldOrd">
      <pc:chgData name="Christoffer Østergaard Carstens" userId="5d542c86-40b2-4e4f-ab37-dc2fab4fc46a" providerId="ADAL" clId="{3BEBC58F-8F4E-4D98-93F1-459DFCC74FA9}" dt="2025-08-19T08:55:12.548" v="330" actId="1076"/>
      <pc:docMkLst>
        <pc:docMk/>
      </pc:docMkLst>
      <pc:sldChg chg="ord">
        <pc:chgData name="Christoffer Østergaard Carstens" userId="5d542c86-40b2-4e4f-ab37-dc2fab4fc46a" providerId="ADAL" clId="{3BEBC58F-8F4E-4D98-93F1-459DFCC74FA9}" dt="2025-08-19T08:36:14.662" v="235"/>
        <pc:sldMkLst>
          <pc:docMk/>
          <pc:sldMk cId="4081959532" sldId="264"/>
        </pc:sldMkLst>
      </pc:sldChg>
      <pc:sldChg chg="modSp mod">
        <pc:chgData name="Christoffer Østergaard Carstens" userId="5d542c86-40b2-4e4f-ab37-dc2fab4fc46a" providerId="ADAL" clId="{3BEBC58F-8F4E-4D98-93F1-459DFCC74FA9}" dt="2025-08-15T07:06:57.138" v="78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3BEBC58F-8F4E-4D98-93F1-459DFCC74FA9}" dt="2025-08-15T07:06:47.073" v="64" actId="20577"/>
          <ac:spMkLst>
            <pc:docMk/>
            <pc:sldMk cId="1276074628" sldId="275"/>
            <ac:spMk id="2" creationId="{CB492E31-B428-BF45-A744-612E107DE1F2}"/>
          </ac:spMkLst>
        </pc:spChg>
        <pc:spChg chg="mod">
          <ac:chgData name="Christoffer Østergaard Carstens" userId="5d542c86-40b2-4e4f-ab37-dc2fab4fc46a" providerId="ADAL" clId="{3BEBC58F-8F4E-4D98-93F1-459DFCC74FA9}" dt="2025-08-15T07:06:57.138" v="78" actId="20577"/>
          <ac:spMkLst>
            <pc:docMk/>
            <pc:sldMk cId="1276074628" sldId="275"/>
            <ac:spMk id="3" creationId="{35306201-C9E0-3447-B8C0-B02F66B627AE}"/>
          </ac:spMkLst>
        </pc:spChg>
      </pc:sldChg>
      <pc:sldChg chg="modSp new mod modAnim">
        <pc:chgData name="Christoffer Østergaard Carstens" userId="5d542c86-40b2-4e4f-ab37-dc2fab4fc46a" providerId="ADAL" clId="{3BEBC58F-8F4E-4D98-93F1-459DFCC74FA9}" dt="2025-08-19T08:33:42.912" v="233"/>
        <pc:sldMkLst>
          <pc:docMk/>
          <pc:sldMk cId="1667860361" sldId="279"/>
        </pc:sldMkLst>
        <pc:spChg chg="mod">
          <ac:chgData name="Christoffer Østergaard Carstens" userId="5d542c86-40b2-4e4f-ab37-dc2fab4fc46a" providerId="ADAL" clId="{3BEBC58F-8F4E-4D98-93F1-459DFCC74FA9}" dt="2025-08-19T08:33:15.760" v="220" actId="1076"/>
          <ac:spMkLst>
            <pc:docMk/>
            <pc:sldMk cId="1667860361" sldId="279"/>
            <ac:spMk id="2" creationId="{F878B53B-C475-5F3E-1132-9139C5E3FE33}"/>
          </ac:spMkLst>
        </pc:spChg>
        <pc:spChg chg="mod">
          <ac:chgData name="Christoffer Østergaard Carstens" userId="5d542c86-40b2-4e4f-ab37-dc2fab4fc46a" providerId="ADAL" clId="{3BEBC58F-8F4E-4D98-93F1-459DFCC74FA9}" dt="2025-08-19T08:33:20.998" v="224" actId="27636"/>
          <ac:spMkLst>
            <pc:docMk/>
            <pc:sldMk cId="1667860361" sldId="279"/>
            <ac:spMk id="3" creationId="{B6C3CEEA-0C5B-35A8-2E35-D0E970F15B0B}"/>
          </ac:spMkLst>
        </pc:spChg>
      </pc:sldChg>
      <pc:sldChg chg="modSp new mod modAnim">
        <pc:chgData name="Christoffer Østergaard Carstens" userId="5d542c86-40b2-4e4f-ab37-dc2fab4fc46a" providerId="ADAL" clId="{3BEBC58F-8F4E-4D98-93F1-459DFCC74FA9}" dt="2025-08-19T08:53:28.403" v="258"/>
        <pc:sldMkLst>
          <pc:docMk/>
          <pc:sldMk cId="4264500005" sldId="280"/>
        </pc:sldMkLst>
        <pc:spChg chg="mod">
          <ac:chgData name="Christoffer Østergaard Carstens" userId="5d542c86-40b2-4e4f-ab37-dc2fab4fc46a" providerId="ADAL" clId="{3BEBC58F-8F4E-4D98-93F1-459DFCC74FA9}" dt="2025-08-19T08:49:14.293" v="248" actId="20577"/>
          <ac:spMkLst>
            <pc:docMk/>
            <pc:sldMk cId="4264500005" sldId="280"/>
            <ac:spMk id="2" creationId="{963A3667-9976-BCE8-6039-A16077C38DDF}"/>
          </ac:spMkLst>
        </pc:spChg>
        <pc:spChg chg="mod">
          <ac:chgData name="Christoffer Østergaard Carstens" userId="5d542c86-40b2-4e4f-ab37-dc2fab4fc46a" providerId="ADAL" clId="{3BEBC58F-8F4E-4D98-93F1-459DFCC74FA9}" dt="2025-08-19T08:53:10.269" v="254" actId="20577"/>
          <ac:spMkLst>
            <pc:docMk/>
            <pc:sldMk cId="4264500005" sldId="280"/>
            <ac:spMk id="3" creationId="{964151C1-C84E-CADD-DA79-684A5D176DDF}"/>
          </ac:spMkLst>
        </pc:spChg>
      </pc:sldChg>
      <pc:sldChg chg="addSp delSp modSp new mod modAnim">
        <pc:chgData name="Christoffer Østergaard Carstens" userId="5d542c86-40b2-4e4f-ab37-dc2fab4fc46a" providerId="ADAL" clId="{3BEBC58F-8F4E-4D98-93F1-459DFCC74FA9}" dt="2025-08-19T08:55:12.548" v="330" actId="1076"/>
        <pc:sldMkLst>
          <pc:docMk/>
          <pc:sldMk cId="3032769648" sldId="281"/>
        </pc:sldMkLst>
        <pc:spChg chg="mod">
          <ac:chgData name="Christoffer Østergaard Carstens" userId="5d542c86-40b2-4e4f-ab37-dc2fab4fc46a" providerId="ADAL" clId="{3BEBC58F-8F4E-4D98-93F1-459DFCC74FA9}" dt="2025-08-19T08:54:25.739" v="318" actId="1076"/>
          <ac:spMkLst>
            <pc:docMk/>
            <pc:sldMk cId="3032769648" sldId="281"/>
            <ac:spMk id="2" creationId="{40E3AA55-AD76-A235-B285-FFBDB3685AF3}"/>
          </ac:spMkLst>
        </pc:spChg>
        <pc:spChg chg="add del mod">
          <ac:chgData name="Christoffer Østergaard Carstens" userId="5d542c86-40b2-4e4f-ab37-dc2fab4fc46a" providerId="ADAL" clId="{3BEBC58F-8F4E-4D98-93F1-459DFCC74FA9}" dt="2025-08-19T08:55:12.548" v="330" actId="1076"/>
          <ac:spMkLst>
            <pc:docMk/>
            <pc:sldMk cId="3032769648" sldId="281"/>
            <ac:spMk id="3" creationId="{B3F72334-1720-D7C9-46FF-650A1B841D82}"/>
          </ac:spMkLst>
        </pc:spChg>
        <pc:spChg chg="add mod">
          <ac:chgData name="Christoffer Østergaard Carstens" userId="5d542c86-40b2-4e4f-ab37-dc2fab4fc46a" providerId="ADAL" clId="{3BEBC58F-8F4E-4D98-93F1-459DFCC74FA9}" dt="2025-08-19T08:53:52.666" v="276"/>
          <ac:spMkLst>
            <pc:docMk/>
            <pc:sldMk cId="3032769648" sldId="281"/>
            <ac:spMk id="4" creationId="{37D71CFD-9B0D-D0F2-DC33-D7F44D2EF849}"/>
          </ac:spMkLst>
        </pc:spChg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</pc:sldChg>
    </pc:docChg>
  </pc:docChgLst>
  <pc:docChgLst>
    <pc:chgData name="Christoffer Østergaard Carstens" userId="5d542c86-40b2-4e4f-ab37-dc2fab4fc46a" providerId="ADAL" clId="{225DD3F6-016D-4E2B-8ADF-805C4AB0A05D}"/>
    <pc:docChg chg="custSel addSld delSld modSld">
      <pc:chgData name="Christoffer Østergaard Carstens" userId="5d542c86-40b2-4e4f-ab37-dc2fab4fc46a" providerId="ADAL" clId="{225DD3F6-016D-4E2B-8ADF-805C4AB0A05D}" dt="2021-08-15T10:24:47.617" v="277" actId="20577"/>
      <pc:docMkLst>
        <pc:docMk/>
      </pc:docMkLst>
      <pc:sldChg chg="modSp mod">
        <pc:chgData name="Christoffer Østergaard Carstens" userId="5d542c86-40b2-4e4f-ab37-dc2fab4fc46a" providerId="ADAL" clId="{225DD3F6-016D-4E2B-8ADF-805C4AB0A05D}" dt="2021-08-15T10:11:32.060" v="21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225DD3F6-016D-4E2B-8ADF-805C4AB0A05D}" dt="2021-08-15T10:23:54.010" v="229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225DD3F6-016D-4E2B-8ADF-805C4AB0A05D}" dt="2021-08-15T10:19:22.897" v="122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225DD3F6-016D-4E2B-8ADF-805C4AB0A05D}" dt="2021-08-15T10:11:32.508" v="22" actId="27636"/>
        <pc:sldMkLst>
          <pc:docMk/>
          <pc:sldMk cId="2863698088" sldId="291"/>
        </pc:sldMkLst>
      </pc:sldChg>
      <pc:sldChg chg="modSp del">
        <pc:chgData name="Christoffer Østergaard Carstens" userId="5d542c86-40b2-4e4f-ab37-dc2fab4fc46a" providerId="ADAL" clId="{225DD3F6-016D-4E2B-8ADF-805C4AB0A05D}" dt="2021-08-15T10:19:37.332" v="123" actId="47"/>
        <pc:sldMkLst>
          <pc:docMk/>
          <pc:sldMk cId="572037237" sldId="292"/>
        </pc:sldMkLst>
      </pc:sldChg>
      <pc:sldChg chg="addSp delSp modSp new mod">
        <pc:chgData name="Christoffer Østergaard Carstens" userId="5d542c86-40b2-4e4f-ab37-dc2fab4fc46a" providerId="ADAL" clId="{225DD3F6-016D-4E2B-8ADF-805C4AB0A05D}" dt="2021-08-15T10:24:47.617" v="277" actId="20577"/>
        <pc:sldMkLst>
          <pc:docMk/>
          <pc:sldMk cId="895574835" sldId="292"/>
        </pc:sldMkLst>
      </pc:sldChg>
      <pc:sldChg chg="modSp del mod">
        <pc:chgData name="Christoffer Østergaard Carstens" userId="5d542c86-40b2-4e4f-ab37-dc2fab4fc46a" providerId="ADAL" clId="{225DD3F6-016D-4E2B-8ADF-805C4AB0A05D}" dt="2021-08-15T10:19:44.412" v="124" actId="47"/>
        <pc:sldMkLst>
          <pc:docMk/>
          <pc:sldMk cId="816447389" sldId="293"/>
        </pc:sldMkLst>
      </pc:sldChg>
      <pc:sldChg chg="modSp del">
        <pc:chgData name="Christoffer Østergaard Carstens" userId="5d542c86-40b2-4e4f-ab37-dc2fab4fc46a" providerId="ADAL" clId="{225DD3F6-016D-4E2B-8ADF-805C4AB0A05D}" dt="2021-08-15T10:19:46.351" v="125" actId="47"/>
        <pc:sldMkLst>
          <pc:docMk/>
          <pc:sldMk cId="4244457749" sldId="2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19-08-2025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6201-85D9-73A1-3BDE-7B437F05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32BD9B-7FD7-33E5-22FB-600AB3026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ED6AE9-C9CA-3FF0-2777-1A0E95C1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0B609-1F79-841E-A84C-E9E51978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70906E-1AE9-7AC9-B467-32B91BBE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F3D81-6866-21BB-1D92-5875D886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B55410-B8C2-0273-9D4F-F693A35A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A9EC-CC2A-C2A0-734C-2077006C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0CEA0-F3D4-8F03-C985-466EB823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88328B-FEB2-B143-0BF2-41AE68D3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7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DADD-C965-E86E-8929-EE60740B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BB70F-F964-B888-187F-F2D07371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AEC32-B3BC-F060-5408-05895424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65AD91-B32C-E070-8D37-BD908BDA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011025-D70C-E8A0-170B-93DBA793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DD15-D064-E327-4E54-F8C49FA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5104E9-5044-7D1F-9EAC-DD5151B8D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53BD2A-173D-E9B9-AFF2-93F6F1D7B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58F1-4723-B58C-B9A2-319D7457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9D73BF-FDEE-C353-B7DA-306423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B87FAD-FB67-60FA-A54C-E9FDF38B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B44C-DDC8-AF25-4E17-91514AE3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541141-94A6-D853-A110-310D818F2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43DA-3E30-1DF8-E253-1DD196EF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FBA8085-B52E-8C7C-D8FF-258B4321A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99AEE12-EE99-1E94-D514-2E54C5FC0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C6EE1AF-BA61-E6DA-31A0-99881BA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FF8687-B347-D2EF-4E8D-2FBE763C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77E26C-0D52-0461-9EAB-BDB45BA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EA65-A838-4959-CAA2-98366997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703643-4366-D838-55DA-8950273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E8891-1461-C367-8A76-D8EA062E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D68946-BD02-B7BD-17F7-5A321A82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566260-2624-4089-E9A3-4F814F59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9C5B5-690F-195A-5DF3-E2B08D95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E565E5-3B36-6497-3F4C-6878D348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E5570-49FA-93A5-970E-979FE6D3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F81726-3B7E-EE78-9A40-CD9B4315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0BAACC-7684-9EC0-3A4A-56EE67D9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4AD6F4-E683-5A4C-18F6-67D40F5A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DDDAC0-95CE-36AB-967A-9A7BC4CF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B81799-277C-078C-7857-859DA41B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8651-405B-73AC-684C-30485CC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A5475A-2D2C-494B-A395-16475029E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5EDFBC-F8F7-700E-F293-C6CF65C82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CE7E85-EB46-1616-A38D-BD09BED8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3906D-58D4-B369-75D1-64B5E86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6394-6527-0A64-D8CB-788315C9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206CD-57E0-035A-E283-CD7DC33B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BC77CD-FBA2-3C15-3DB3-78224D23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B48A2-D6E0-BE22-4F81-2F3D68CF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4DDF6-C6B6-DCB7-510B-A2C54128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7222A0-E87E-CF68-2F5A-1F9E4BFC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677180-633F-45BF-18D0-2D22606DF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05C46A-492A-6A8A-198C-AECEB9C9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39B07F-E5EB-31AA-0750-E421B64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43D54-B630-2E58-871E-EE48367F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7713A5-8871-3A5B-B8B4-906AD0C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805A77C-8B72-5545-2220-B2B67A8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E28BC-E072-C7CC-BCBD-4CDC57C7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87909-032F-0138-375A-B717356C2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7EEE3C-60EB-A86B-14FA-28A4612A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C26662-B3CF-EF4A-79CC-49B163F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3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ennyindvandring.systime.dk/?id=13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ennyindvandring.systime.dk/?id=16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ennyindvandring.systime.dk/?id=163#c736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25" y="1960675"/>
            <a:ext cx="9287439" cy="1337943"/>
          </a:xfrm>
        </p:spPr>
        <p:txBody>
          <a:bodyPr>
            <a:normAutofit fontScale="90000"/>
          </a:bodyPr>
          <a:lstStyle/>
          <a:p>
            <a:r>
              <a:rPr lang="da-DK" sz="5400" dirty="0"/>
              <a:t>Opstart af forløbet: Kulturmøder og globalisering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Modul 1: Befolkningssammensætningen i Danmark, 1760-1960</a:t>
            </a:r>
          </a:p>
        </p:txBody>
      </p:sp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FC48CF-55E8-C651-BE0A-D7762B7C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læser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BB7884-206E-E55C-8A7A-E84147EB4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Kapitel 1: Indvandringens historie (1760-1960) | Den ny indvandring</a:t>
            </a:r>
            <a:endParaRPr lang="da-DK" dirty="0"/>
          </a:p>
          <a:p>
            <a:r>
              <a:rPr lang="da-DK" dirty="0"/>
              <a:t>Enten i klassen eller individuelt</a:t>
            </a:r>
          </a:p>
        </p:txBody>
      </p:sp>
    </p:spTree>
    <p:extLst>
      <p:ext uri="{BB962C8B-B14F-4D97-AF65-F5344CB8AC3E}">
        <p14:creationId xmlns:p14="http://schemas.microsoft.com/office/powerpoint/2010/main" val="4248160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CFC3E-7518-48A0-91BF-F34566CB0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82782E-9B17-4F84-A652-A3E08100F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Formulér sammen med sidemanden de fem vigtigste punkter fra dagens lektie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dennyindvandring.systime.dk ISBN: 978-87-616-9910-7  © Forfatterne og Systime A/S. Første udgivelsesår 2021.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959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783366-73FE-45C2-A5E8-BDCAC04D4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Overblikket: </a:t>
            </a:r>
            <a:br>
              <a:rPr lang="da-DK" dirty="0"/>
            </a:br>
            <a:r>
              <a:rPr lang="da-DK" dirty="0"/>
              <a:t>fra 1760 til 1960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EDEB5D7-045E-4864-8FC7-9CA53F7DD4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En introduktion til dagens lektie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dennyindvandring.systime.dk ISBN: 978-87-616-9910-7  © Forfatterne og Systime A/S. Første udgivelsesår 2021.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94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12EF8-510E-46CE-99B1-73E18644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Danmark ca. 1760-1800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B559EF-75E0-49DC-8247-0010DF861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Heterogen befolkningssammensætning</a:t>
            </a:r>
          </a:p>
          <a:p>
            <a:pPr lvl="1"/>
            <a:r>
              <a:rPr lang="da-DK" dirty="0"/>
              <a:t>Største grupper: danskere, nordmænd, slesvigere og holstenere </a:t>
            </a:r>
          </a:p>
          <a:p>
            <a:r>
              <a:rPr lang="da-DK" dirty="0"/>
              <a:t>Kolonimagt og slavehandlernation</a:t>
            </a:r>
          </a:p>
          <a:p>
            <a:r>
              <a:rPr lang="da-DK" dirty="0"/>
              <a:t>Geografi: Danmark-Norge, Slesvig-Holsten og mindre kolonibesiddelser samt nordatlantiske besiddelser</a:t>
            </a:r>
          </a:p>
          <a:p>
            <a:r>
              <a:rPr lang="da-DK" dirty="0"/>
              <a:t>1776: Indfødsretsloven: alle med fast bopæl i riget kunne blive embedsmænd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dennyindvandring.systime.dk ISBN: 978-87-616-9910-7  © Forfatterne og Systime A/S. Første udgivelsesår 2021.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34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9AAE4-AD9E-4E92-AD93-A305A562A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Ændringer i befolkningssammensætningen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1C30D7-44B6-4595-932A-21F766234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1814: Norge afstås til Sverige </a:t>
            </a:r>
          </a:p>
          <a:p>
            <a:r>
              <a:rPr lang="da-DK" dirty="0"/>
              <a:t>Stigende spændinger mellem danskere og slesvig-holstenere </a:t>
            </a:r>
          </a:p>
          <a:p>
            <a:r>
              <a:rPr lang="da-DK" dirty="0"/>
              <a:t>De slesvigske krige 1848-1850 og 1864</a:t>
            </a:r>
          </a:p>
          <a:p>
            <a:r>
              <a:rPr lang="da-DK" dirty="0"/>
              <a:t>Konsekvens: Danmark mister Slesvig og Holsten &gt;&gt; homogen befolkning</a:t>
            </a:r>
          </a:p>
          <a:p>
            <a:r>
              <a:rPr lang="da-DK" dirty="0"/>
              <a:t>1920: Efter folkeafstemning bliver Sønderjylland en del af Danmark (Genforeningen)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dennyindvandring.systime.dk ISBN: 978-87-616-9910-7  © Forfatterne og Systime A/S. Første udgivelsesår 2021.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868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8BBCC-2D21-4A53-A189-AF81C8E6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Eksempler på indvandring i perioden 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BD4156-A6F0-442B-A177-B90781654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31995"/>
          </a:xfrm>
        </p:spPr>
        <p:txBody>
          <a:bodyPr>
            <a:normAutofit/>
          </a:bodyPr>
          <a:lstStyle/>
          <a:p>
            <a:r>
              <a:rPr lang="da-DK" dirty="0"/>
              <a:t>Midten af 1700-tallet – ”kartoffeltyskere”</a:t>
            </a:r>
          </a:p>
          <a:p>
            <a:pPr lvl="1"/>
            <a:r>
              <a:rPr lang="da-DK" sz="2200" dirty="0"/>
              <a:t>inviteres af kongen</a:t>
            </a:r>
          </a:p>
          <a:p>
            <a:pPr lvl="1"/>
            <a:r>
              <a:rPr lang="da-DK" sz="2200" dirty="0"/>
              <a:t>skal opdyrke den jyske hede</a:t>
            </a:r>
          </a:p>
          <a:p>
            <a:pPr lvl="1"/>
            <a:r>
              <a:rPr lang="da-DK" sz="2200" dirty="0"/>
              <a:t>mange var ukvalificeret </a:t>
            </a:r>
          </a:p>
          <a:p>
            <a:pPr lvl="1"/>
            <a:r>
              <a:rPr lang="da-DK" sz="2200" dirty="0"/>
              <a:t>begrænset omfang (ca. 1.000) &gt;&gt; flere forlader landet eller udvises</a:t>
            </a:r>
          </a:p>
          <a:p>
            <a:r>
              <a:rPr lang="da-DK" dirty="0">
                <a:sym typeface="Wingdings" panose="05000000000000000000" pitchFamily="2" charset="2"/>
              </a:rPr>
              <a:t>I 1600-tallet – jøder</a:t>
            </a:r>
          </a:p>
          <a:p>
            <a:pPr lvl="1"/>
            <a:r>
              <a:rPr lang="da-DK" sz="2200" dirty="0">
                <a:sym typeface="Wingdings" panose="05000000000000000000" pitchFamily="2" charset="2"/>
              </a:rPr>
              <a:t>må kun opholde sig i byer, hvor kongen giver dem tilladelse</a:t>
            </a:r>
          </a:p>
          <a:p>
            <a:pPr lvl="1"/>
            <a:r>
              <a:rPr lang="da-DK" sz="2200" dirty="0"/>
              <a:t>”jødefejden” 1819/1820: jøder overfaldes i flere byer</a:t>
            </a:r>
          </a:p>
          <a:p>
            <a:pPr lvl="1"/>
            <a:r>
              <a:rPr lang="da-DK" sz="2200" dirty="0"/>
              <a:t>Grundloven, 1849: jøder ligestilles med resten af befolkningen</a:t>
            </a:r>
          </a:p>
          <a:p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dennyindvandring.systime.dk ISBN: 978-87-616-9910-7  © Forfatterne og Systime A/S. Første udgivelsesår 2021.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97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8BBCC-2D21-4A53-A189-AF81C8E6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Eksempler på indvandring i perioden II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BD4156-A6F0-442B-A177-B90781654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31995"/>
          </a:xfrm>
        </p:spPr>
        <p:txBody>
          <a:bodyPr>
            <a:normAutofit/>
          </a:bodyPr>
          <a:lstStyle/>
          <a:p>
            <a:r>
              <a:rPr lang="da-DK" dirty="0"/>
              <a:t>Slutningen af 1800-tallet – ”roepolakker”</a:t>
            </a:r>
          </a:p>
          <a:p>
            <a:pPr lvl="1"/>
            <a:r>
              <a:rPr lang="da-DK" sz="2200" dirty="0" err="1"/>
              <a:t>sæsonarbejdere</a:t>
            </a:r>
            <a:r>
              <a:rPr lang="da-DK" sz="2200" dirty="0"/>
              <a:t> til landbruget på Lolland og Falster</a:t>
            </a:r>
          </a:p>
          <a:p>
            <a:pPr lvl="1"/>
            <a:r>
              <a:rPr lang="da-DK" sz="2200" dirty="0"/>
              <a:t>barske arbejdsforhold &gt;&gt; Polaklov, 1908 skal sikre rimelige arbejdsvilkår</a:t>
            </a:r>
          </a:p>
          <a:p>
            <a:pPr lvl="1"/>
            <a:r>
              <a:rPr lang="da-DK" sz="2200" dirty="0"/>
              <a:t>ca. 4.000 bosætter sig permanent i Danmark</a:t>
            </a:r>
          </a:p>
          <a:p>
            <a:pPr lvl="1"/>
            <a:r>
              <a:rPr lang="da-DK" sz="2200" dirty="0"/>
              <a:t>”integrationssucces”</a:t>
            </a:r>
          </a:p>
          <a:p>
            <a:r>
              <a:rPr lang="da-DK" dirty="0">
                <a:sym typeface="Wingdings" panose="05000000000000000000" pitchFamily="2" charset="2"/>
              </a:rPr>
              <a:t>I midten af 1950’erne – ungarske flygtninge</a:t>
            </a:r>
          </a:p>
          <a:p>
            <a:pPr lvl="1"/>
            <a:r>
              <a:rPr lang="da-DK" sz="2200" dirty="0">
                <a:sym typeface="Wingdings" panose="05000000000000000000" pitchFamily="2" charset="2"/>
              </a:rPr>
              <a:t>politiske flygtninge fra det kommunistiske Ungarn (ca. 1.000)</a:t>
            </a:r>
          </a:p>
          <a:p>
            <a:pPr lvl="1"/>
            <a:r>
              <a:rPr lang="da-DK" sz="2200" dirty="0">
                <a:sym typeface="Wingdings" panose="05000000000000000000" pitchFamily="2" charset="2"/>
              </a:rPr>
              <a:t>mødes med sympati</a:t>
            </a:r>
          </a:p>
          <a:p>
            <a:pPr lvl="1"/>
            <a:r>
              <a:rPr lang="da-DK" sz="2200" dirty="0"/>
              <a:t>kommer hurtigt i arbejde og modtager danskundervisning </a:t>
            </a:r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dennyindvandring.systime.dk ISBN: 978-87-616-9910-7  © Forfatterne og Systime A/S. Første udgivelsesår 2021.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16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3A3667-9976-BCE8-6039-A16077C3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Kildekritik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4151C1-C84E-CADD-DA79-684A5D176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688" y="1471961"/>
            <a:ext cx="11008112" cy="4633797"/>
          </a:xfrm>
        </p:spPr>
        <p:txBody>
          <a:bodyPr/>
          <a:lstStyle/>
          <a:p>
            <a:r>
              <a:rPr lang="da-DK" dirty="0"/>
              <a:t>Kildekritik er central i historiefaget. Et af formålene er at fastslå, om en historisk kilde er troværdig eller ej. </a:t>
            </a:r>
          </a:p>
          <a:p>
            <a:r>
              <a:rPr lang="da-DK" dirty="0"/>
              <a:t>Kildekritik indebærer at forholde sig kritisk og analytisk til kilderne – Det vil sige at vurdere, i hvilket lys deres udsagn skal ses. </a:t>
            </a:r>
          </a:p>
          <a:p>
            <a:r>
              <a:rPr lang="da-DK" dirty="0"/>
              <a:t>At foretage kildekritik handler derfor om at stille de rigtige spørgsmål til kilderne for at kunne vurdere deres udsagn. </a:t>
            </a:r>
          </a:p>
          <a:p>
            <a:r>
              <a:rPr lang="da-DK" dirty="0"/>
              <a:t>Kildekritik handler blandt andet om at forholde sig til, hvem afsenderen er, kildens troværdighed, hvordan kildens udsagn blev til, forfatterens forudsætninger og den historiske sammenhæng, kilden er opstået i</a:t>
            </a:r>
          </a:p>
        </p:txBody>
      </p:sp>
    </p:spTree>
    <p:extLst>
      <p:ext uri="{BB962C8B-B14F-4D97-AF65-F5344CB8AC3E}">
        <p14:creationId xmlns:p14="http://schemas.microsoft.com/office/powerpoint/2010/main" val="426450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3AA55-AD76-A235-B285-FFBDB3685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053"/>
            <a:ext cx="10515600" cy="820893"/>
          </a:xfrm>
        </p:spPr>
        <p:txBody>
          <a:bodyPr/>
          <a:lstStyle/>
          <a:p>
            <a:r>
              <a:rPr lang="da-DK" dirty="0"/>
              <a:t>Kildekritik – spørgsmål til kilden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F72334-1720-D7C9-46FF-650A1B841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293" y="1197169"/>
            <a:ext cx="11563814" cy="5611929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400" dirty="0"/>
              <a:t>Hvem? Her undersøges, hvem afsenderen og modtagerne er.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Hvornår? Hvilket årstal er materialet fra? Her er det ikke 'bare' årstallet, der er interessant, men også hvornår materialet er skrevet i forhold til det emne, som belyses i materialet. Altså er kilden nedskrevet samtidig med de begivenheder, der behandles?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Hvilken type? Fx et læserbrev, en dagbog, en lov fra folketinget eller noget helt fjerde?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Hvad er budskabet? Hvad fortæller materialet dig om det, du gerne vil vide noget om?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Hvordan? Hvilke ord og virkemidler anvendes i teksten?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Hvilket formål? Er teksten skrevet for at påvirke nogen eller få os til at tænke over noget?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Hvorvidt er materialet objektivt? Find citater og sætninger, der viser, om materialet er objektivt og neutralt eller subjektivt og tendentiøst?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/>
              <a:t>Hvad kan kilden bruges til? Hvilke spørgsmål kan materialet hjælpe dig med at besvare?</a:t>
            </a:r>
          </a:p>
        </p:txBody>
      </p:sp>
    </p:spTree>
    <p:extLst>
      <p:ext uri="{BB962C8B-B14F-4D97-AF65-F5344CB8AC3E}">
        <p14:creationId xmlns:p14="http://schemas.microsoft.com/office/powerpoint/2010/main" val="303276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5C1B8-E87F-7A82-4EE3-0A150C13F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Kilde 1: Jeppe Aakjær, 1919 | Den ny indvandring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4961A30-B875-3006-316F-E4466CC77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Hvordan beskrives "kartoffeltyskernes" evner til at dyrke heden i ovenstående kilde?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Hvordan så danskerne på tyskernes ankomst?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Sammenlign med synet på indvandring i dag. Hvilke ligheder og forskelle kan I finde?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3630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5C3F6B-F500-8232-9382-B2EB2F12B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Tip en 12'er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7A57F7-803B-68B0-C37D-DDE678C36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7398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8B53B-C475-5F3E-1132-9139C5E3F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90" y="0"/>
            <a:ext cx="10515600" cy="910103"/>
          </a:xfrm>
        </p:spPr>
        <p:txBody>
          <a:bodyPr/>
          <a:lstStyle/>
          <a:p>
            <a:r>
              <a:rPr lang="da-DK" dirty="0"/>
              <a:t>Enkeltfaglig eksamen i historie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C3CEEA-0C5B-35A8-2E35-D0E970F15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385" y="910104"/>
            <a:ext cx="11030415" cy="5680268"/>
          </a:xfrm>
        </p:spPr>
        <p:txBody>
          <a:bodyPr>
            <a:normAutofit/>
          </a:bodyPr>
          <a:lstStyle/>
          <a:p>
            <a:r>
              <a:rPr lang="da-DK" sz="2400" dirty="0"/>
              <a:t>Der afholdes en mundtlig prøve på grundlag af en opgave med ukendte spørgsmål og et ukendt bilagsmateriale. </a:t>
            </a:r>
          </a:p>
          <a:p>
            <a:r>
              <a:rPr lang="da-DK" sz="2400" dirty="0"/>
              <a:t>Opgaven har tilknytning til et af de i undervisningen gennemførte forløb. </a:t>
            </a:r>
          </a:p>
          <a:p>
            <a:r>
              <a:rPr lang="da-DK" sz="2400" dirty="0"/>
              <a:t>Der skal indgå opgaver fra mindst fire forløb, heraf mindst to flerfaglige forløb og mindst et enkeltfagligt forløb. </a:t>
            </a:r>
          </a:p>
          <a:p>
            <a:r>
              <a:rPr lang="da-DK" sz="2400" dirty="0"/>
              <a:t>Den enkelte opgave må anvendes højst tre gange på samme hold. </a:t>
            </a:r>
          </a:p>
          <a:p>
            <a:r>
              <a:rPr lang="da-DK" sz="2400" dirty="0"/>
              <a:t>Opgaverne skal bestå af et tema med problemorienterede spørgsmål, der dækker de taksonomiske niveauer i faget, og et bilagsmateriale på 1½ til to normalsider. </a:t>
            </a:r>
          </a:p>
          <a:p>
            <a:r>
              <a:rPr lang="da-DK" sz="2400" dirty="0"/>
              <a:t>Hver opgave skal i videst muligt omfang indeholde forskelligartede materialer. </a:t>
            </a:r>
          </a:p>
          <a:p>
            <a:r>
              <a:rPr lang="da-DK" sz="2400" dirty="0"/>
              <a:t>Eksaminationstiden er ca. 30 minutter. </a:t>
            </a:r>
          </a:p>
          <a:p>
            <a:r>
              <a:rPr lang="da-DK" sz="2400" dirty="0"/>
              <a:t>Der gives ca. 60 minutters forberedelsestid. </a:t>
            </a:r>
          </a:p>
          <a:p>
            <a:r>
              <a:rPr lang="da-DK" sz="2400" dirty="0"/>
              <a:t>Eksaminationen indledes med eksaminandens præsentation og former sig derefter som en samtale mellem eksaminand og eksaminator med udgangspunkt i opgaven. </a:t>
            </a:r>
          </a:p>
        </p:txBody>
      </p:sp>
    </p:spTree>
    <p:extLst>
      <p:ext uri="{BB962C8B-B14F-4D97-AF65-F5344CB8AC3E}">
        <p14:creationId xmlns:p14="http://schemas.microsoft.com/office/powerpoint/2010/main" val="166786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A0A4A-5973-45FA-B739-D6AC56E3177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8876</TotalTime>
  <Words>872</Words>
  <Application>Microsoft Office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Office-tema</vt:lpstr>
      <vt:lpstr>Opstart af forløbet: Kulturmøder og globalisering</vt:lpstr>
      <vt:lpstr>Vi læser</vt:lpstr>
      <vt:lpstr>Opsamling</vt:lpstr>
      <vt:lpstr>Overblikket:  fra 1760 til 1960</vt:lpstr>
      <vt:lpstr>Danmark ca. 1760-1800</vt:lpstr>
      <vt:lpstr>Ændringer i befolkningssammensætningen</vt:lpstr>
      <vt:lpstr>Eksempler på indvandring i perioden I</vt:lpstr>
      <vt:lpstr>Eksempler på indvandring i perioden II</vt:lpstr>
      <vt:lpstr>Kildekritik</vt:lpstr>
      <vt:lpstr>Kildekritik – spørgsmål til kilden</vt:lpstr>
      <vt:lpstr>Kilde 1: Jeppe Aakjær, 1919 | Den ny indvandring</vt:lpstr>
      <vt:lpstr>Tip en 12'er</vt:lpstr>
      <vt:lpstr>Enkeltfaglig eksamen i historie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246</cp:revision>
  <dcterms:created xsi:type="dcterms:W3CDTF">2019-11-18T13:34:44Z</dcterms:created>
  <dcterms:modified xsi:type="dcterms:W3CDTF">2025-08-19T08:55:19Z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