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5" r:id="rId4"/>
  </p:sldMasterIdLst>
  <p:notesMasterIdLst>
    <p:notesMasterId r:id="rId16"/>
  </p:notesMasterIdLst>
  <p:sldIdLst>
    <p:sldId id="275" r:id="rId5"/>
    <p:sldId id="298" r:id="rId6"/>
    <p:sldId id="297" r:id="rId7"/>
    <p:sldId id="299" r:id="rId8"/>
    <p:sldId id="294" r:id="rId9"/>
    <p:sldId id="295" r:id="rId10"/>
    <p:sldId id="296" r:id="rId11"/>
    <p:sldId id="290" r:id="rId12"/>
    <p:sldId id="292" r:id="rId13"/>
    <p:sldId id="291" r:id="rId14"/>
    <p:sldId id="293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294D9F-8E0B-413F-B3B4-46A9A5FF7A8D}" v="21" dt="2025-08-22T07:29:38.5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77598" autoAdjust="0"/>
  </p:normalViewPr>
  <p:slideViewPr>
    <p:cSldViewPr snapToGrid="0" snapToObjects="1">
      <p:cViewPr varScale="1">
        <p:scale>
          <a:sx n="86" d="100"/>
          <a:sy n="86" d="100"/>
        </p:scale>
        <p:origin x="155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hristensen" userId="5d542c86-40b2-4e4f-ab37-dc2fab4fc46a" providerId="ADAL" clId="{82F2A434-32EF-8849-A71B-F91DB6BBF237}"/>
    <pc:docChg chg="undo custSel addSld delSld modSld sldOrd">
      <pc:chgData name="Christoffer Østergaard Christensen" userId="5d542c86-40b2-4e4f-ab37-dc2fab4fc46a" providerId="ADAL" clId="{82F2A434-32EF-8849-A71B-F91DB6BBF237}" dt="2019-12-06T14:50:43.829" v="5980" actId="20577"/>
      <pc:docMkLst>
        <pc:docMk/>
      </pc:docMkLst>
      <pc:sldChg chg="modSp ord">
        <pc:chgData name="Christoffer Østergaard Christensen" userId="5d542c86-40b2-4e4f-ab37-dc2fab4fc46a" providerId="ADAL" clId="{82F2A434-32EF-8849-A71B-F91DB6BBF237}" dt="2019-12-05T21:10:19.636" v="5943" actId="20577"/>
        <pc:sldMkLst>
          <pc:docMk/>
          <pc:sldMk cId="3039900696" sldId="257"/>
        </pc:sldMkLst>
      </pc:sldChg>
      <pc:sldChg chg="modSp add ord modAnim">
        <pc:chgData name="Christoffer Østergaard Christensen" userId="5d542c86-40b2-4e4f-ab37-dc2fab4fc46a" providerId="ADAL" clId="{82F2A434-32EF-8849-A71B-F91DB6BBF237}" dt="2019-12-05T20:03:16.338" v="1711"/>
        <pc:sldMkLst>
          <pc:docMk/>
          <pc:sldMk cId="829714769" sldId="261"/>
        </pc:sldMkLst>
      </pc:sldChg>
      <pc:sldChg chg="modSp add ord modAnim">
        <pc:chgData name="Christoffer Østergaard Christensen" userId="5d542c86-40b2-4e4f-ab37-dc2fab4fc46a" providerId="ADAL" clId="{82F2A434-32EF-8849-A71B-F91DB6BBF237}" dt="2019-12-05T20:32:53.137" v="4688"/>
        <pc:sldMkLst>
          <pc:docMk/>
          <pc:sldMk cId="2336168022" sldId="262"/>
        </pc:sldMkLst>
      </pc:sldChg>
      <pc:sldChg chg="modSp add">
        <pc:chgData name="Christoffer Østergaard Christensen" userId="5d542c86-40b2-4e4f-ab37-dc2fab4fc46a" providerId="ADAL" clId="{82F2A434-32EF-8849-A71B-F91DB6BBF237}" dt="2019-12-05T17:26:07.919" v="1705" actId="120"/>
        <pc:sldMkLst>
          <pc:docMk/>
          <pc:sldMk cId="2339285912" sldId="265"/>
        </pc:sldMkLst>
      </pc:sldChg>
      <pc:sldChg chg="modSp add modAnim modNotesTx">
        <pc:chgData name="Christoffer Østergaard Christensen" userId="5d542c86-40b2-4e4f-ab37-dc2fab4fc46a" providerId="ADAL" clId="{82F2A434-32EF-8849-A71B-F91DB6BBF237}" dt="2019-12-05T21:12:18.764" v="5952"/>
        <pc:sldMkLst>
          <pc:docMk/>
          <pc:sldMk cId="3857233581" sldId="269"/>
        </pc:sldMkLst>
      </pc:sldChg>
    </pc:docChg>
  </pc:docChgLst>
  <pc:docChgLst>
    <pc:chgData name="Christoffer Østergaard Christensen" userId="5d542c86-40b2-4e4f-ab37-dc2fab4fc46a" providerId="ADAL" clId="{32152531-80F4-A145-AFF6-96CB2A4E09BE}"/>
    <pc:docChg chg="undo custSel addSld delSld modSld sldOrd">
      <pc:chgData name="Christoffer Østergaard Christensen" userId="5d542c86-40b2-4e4f-ab37-dc2fab4fc46a" providerId="ADAL" clId="{32152531-80F4-A145-AFF6-96CB2A4E09BE}" dt="2019-12-24T15:00:58.073" v="1862" actId="20577"/>
      <pc:docMkLst>
        <pc:docMk/>
      </pc:docMkLst>
      <pc:sldChg chg="add ord">
        <pc:chgData name="Christoffer Østergaard Christensen" userId="5d542c86-40b2-4e4f-ab37-dc2fab4fc46a" providerId="ADAL" clId="{32152531-80F4-A145-AFF6-96CB2A4E09BE}" dt="2019-12-24T14:21:38.811" v="65"/>
        <pc:sldMkLst>
          <pc:docMk/>
          <pc:sldMk cId="1735236001" sldId="256"/>
        </pc:sldMkLst>
      </pc:sldChg>
      <pc:sldChg chg="modSp ord">
        <pc:chgData name="Christoffer Østergaard Christensen" userId="5d542c86-40b2-4e4f-ab37-dc2fab4fc46a" providerId="ADAL" clId="{32152531-80F4-A145-AFF6-96CB2A4E09BE}" dt="2019-12-24T14:58:07.023" v="1856" actId="20577"/>
        <pc:sldMkLst>
          <pc:docMk/>
          <pc:sldMk cId="3039900696" sldId="257"/>
        </pc:sldMkLst>
      </pc:sldChg>
      <pc:sldChg chg="add del">
        <pc:chgData name="Christoffer Østergaard Christensen" userId="5d542c86-40b2-4e4f-ab37-dc2fab4fc46a" providerId="ADAL" clId="{32152531-80F4-A145-AFF6-96CB2A4E09BE}" dt="2019-12-24T14:46:19.244" v="783" actId="2696"/>
        <pc:sldMkLst>
          <pc:docMk/>
          <pc:sldMk cId="1612075318" sldId="258"/>
        </pc:sldMkLst>
      </pc:sldChg>
      <pc:sldChg chg="del">
        <pc:chgData name="Christoffer Østergaard Christensen" userId="5d542c86-40b2-4e4f-ab37-dc2fab4fc46a" providerId="ADAL" clId="{32152531-80F4-A145-AFF6-96CB2A4E09BE}" dt="2019-12-24T14:46:06.281" v="778" actId="2696"/>
        <pc:sldMkLst>
          <pc:docMk/>
          <pc:sldMk cId="2533733561" sldId="258"/>
        </pc:sldMkLst>
      </pc:sldChg>
      <pc:sldChg chg="add del">
        <pc:chgData name="Christoffer Østergaard Christensen" userId="5d542c86-40b2-4e4f-ab37-dc2fab4fc46a" providerId="ADAL" clId="{32152531-80F4-A145-AFF6-96CB2A4E09BE}" dt="2019-12-24T14:46:14.508" v="781"/>
        <pc:sldMkLst>
          <pc:docMk/>
          <pc:sldMk cId="4046108390" sldId="258"/>
        </pc:sldMkLst>
      </pc:sldChg>
      <pc:sldChg chg="del">
        <pc:chgData name="Christoffer Østergaard Christensen" userId="5d542c86-40b2-4e4f-ab37-dc2fab4fc46a" providerId="ADAL" clId="{32152531-80F4-A145-AFF6-96CB2A4E09BE}" dt="2019-12-24T14:41:56.343" v="374" actId="2696"/>
        <pc:sldMkLst>
          <pc:docMk/>
          <pc:sldMk cId="3827703247" sldId="259"/>
        </pc:sldMkLst>
      </pc:sldChg>
      <pc:sldChg chg="addSp modSp">
        <pc:chgData name="Christoffer Østergaard Christensen" userId="5d542c86-40b2-4e4f-ab37-dc2fab4fc46a" providerId="ADAL" clId="{32152531-80F4-A145-AFF6-96CB2A4E09BE}" dt="2019-12-24T14:27:01.845" v="129" actId="1076"/>
        <pc:sldMkLst>
          <pc:docMk/>
          <pc:sldMk cId="829714769" sldId="261"/>
        </pc:sldMkLst>
      </pc:sldChg>
      <pc:sldChg chg="addSp delSp modSp ord modAnim">
        <pc:chgData name="Christoffer Østergaard Christensen" userId="5d542c86-40b2-4e4f-ab37-dc2fab4fc46a" providerId="ADAL" clId="{32152531-80F4-A145-AFF6-96CB2A4E09BE}" dt="2019-12-24T14:47:10.638" v="786" actId="1076"/>
        <pc:sldMkLst>
          <pc:docMk/>
          <pc:sldMk cId="2336168022" sldId="262"/>
        </pc:sldMkLst>
      </pc:sldChg>
      <pc:sldChg chg="del">
        <pc:chgData name="Christoffer Østergaard Christensen" userId="5d542c86-40b2-4e4f-ab37-dc2fab4fc46a" providerId="ADAL" clId="{32152531-80F4-A145-AFF6-96CB2A4E09BE}" dt="2019-12-24T14:17:07.965" v="7" actId="2696"/>
        <pc:sldMkLst>
          <pc:docMk/>
          <pc:sldMk cId="1578824254" sldId="263"/>
        </pc:sldMkLst>
      </pc:sldChg>
      <pc:sldChg chg="del">
        <pc:chgData name="Christoffer Østergaard Christensen" userId="5d542c86-40b2-4e4f-ab37-dc2fab4fc46a" providerId="ADAL" clId="{32152531-80F4-A145-AFF6-96CB2A4E09BE}" dt="2019-12-24T14:17:04.961" v="6" actId="2696"/>
        <pc:sldMkLst>
          <pc:docMk/>
          <pc:sldMk cId="2716333522" sldId="264"/>
        </pc:sldMkLst>
      </pc:sldChg>
      <pc:sldChg chg="modSp">
        <pc:chgData name="Christoffer Østergaard Christensen" userId="5d542c86-40b2-4e4f-ab37-dc2fab4fc46a" providerId="ADAL" clId="{32152531-80F4-A145-AFF6-96CB2A4E09BE}" dt="2019-12-24T14:45:49.878" v="776"/>
        <pc:sldMkLst>
          <pc:docMk/>
          <pc:sldMk cId="2339285912" sldId="265"/>
        </pc:sldMkLst>
      </pc:sldChg>
      <pc:sldChg chg="del">
        <pc:chgData name="Christoffer Østergaard Christensen" userId="5d542c86-40b2-4e4f-ab37-dc2fab4fc46a" providerId="ADAL" clId="{32152531-80F4-A145-AFF6-96CB2A4E09BE}" dt="2019-12-24T14:41:58.015" v="375" actId="2696"/>
        <pc:sldMkLst>
          <pc:docMk/>
          <pc:sldMk cId="4260547944" sldId="266"/>
        </pc:sldMkLst>
      </pc:sldChg>
      <pc:sldChg chg="del">
        <pc:chgData name="Christoffer Østergaard Christensen" userId="5d542c86-40b2-4e4f-ab37-dc2fab4fc46a" providerId="ADAL" clId="{32152531-80F4-A145-AFF6-96CB2A4E09BE}" dt="2019-12-24T14:41:52.343" v="372" actId="2696"/>
        <pc:sldMkLst>
          <pc:docMk/>
          <pc:sldMk cId="724787799" sldId="267"/>
        </pc:sldMkLst>
      </pc:sldChg>
      <pc:sldChg chg="del">
        <pc:chgData name="Christoffer Østergaard Christensen" userId="5d542c86-40b2-4e4f-ab37-dc2fab4fc46a" providerId="ADAL" clId="{32152531-80F4-A145-AFF6-96CB2A4E09BE}" dt="2019-12-24T14:41:52.341" v="371" actId="2696"/>
        <pc:sldMkLst>
          <pc:docMk/>
          <pc:sldMk cId="1035603832" sldId="268"/>
        </pc:sldMkLst>
      </pc:sldChg>
      <pc:sldChg chg="modSp modAnim modNotesTx">
        <pc:chgData name="Christoffer Østergaard Christensen" userId="5d542c86-40b2-4e4f-ab37-dc2fab4fc46a" providerId="ADAL" clId="{32152531-80F4-A145-AFF6-96CB2A4E09BE}" dt="2019-12-24T14:43:27.414" v="752" actId="20577"/>
        <pc:sldMkLst>
          <pc:docMk/>
          <pc:sldMk cId="3857233581" sldId="269"/>
        </pc:sldMkLst>
      </pc:sldChg>
      <pc:sldChg chg="add del">
        <pc:chgData name="Christoffer Østergaard Christensen" userId="5d542c86-40b2-4e4f-ab37-dc2fab4fc46a" providerId="ADAL" clId="{32152531-80F4-A145-AFF6-96CB2A4E09BE}" dt="2019-12-24T14:41:26.734" v="362" actId="2696"/>
        <pc:sldMkLst>
          <pc:docMk/>
          <pc:sldMk cId="1320758338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31.589" v="364" actId="2696"/>
        <pc:sldMkLst>
          <pc:docMk/>
          <pc:sldMk cId="1525008882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16.004" v="360" actId="2696"/>
        <pc:sldMkLst>
          <pc:docMk/>
          <pc:sldMk cId="1568163981" sldId="270"/>
        </pc:sldMkLst>
      </pc:sldChg>
      <pc:sldChg chg="del">
        <pc:chgData name="Christoffer Østergaard Christensen" userId="5d542c86-40b2-4e4f-ab37-dc2fab4fc46a" providerId="ADAL" clId="{32152531-80F4-A145-AFF6-96CB2A4E09BE}" dt="2019-12-24T14:24:14.229" v="70" actId="2696"/>
        <pc:sldMkLst>
          <pc:docMk/>
          <pc:sldMk cId="3244964306" sldId="270"/>
        </pc:sldMkLst>
      </pc:sldChg>
      <pc:sldChg chg="del">
        <pc:chgData name="Christoffer Østergaard Christensen" userId="5d542c86-40b2-4e4f-ab37-dc2fab4fc46a" providerId="ADAL" clId="{32152531-80F4-A145-AFF6-96CB2A4E09BE}" dt="2019-12-24T14:16:46.859" v="0" actId="2696"/>
        <pc:sldMkLst>
          <pc:docMk/>
          <pc:sldMk cId="3692939749" sldId="271"/>
        </pc:sldMkLst>
      </pc:sldChg>
      <pc:sldChg chg="modSp del modAnim">
        <pc:chgData name="Christoffer Østergaard Christensen" userId="5d542c86-40b2-4e4f-ab37-dc2fab4fc46a" providerId="ADAL" clId="{32152531-80F4-A145-AFF6-96CB2A4E09BE}" dt="2019-12-24T14:42:03.687" v="376" actId="2696"/>
        <pc:sldMkLst>
          <pc:docMk/>
          <pc:sldMk cId="3613854030" sldId="272"/>
        </pc:sldMkLst>
      </pc:sldChg>
      <pc:sldChg chg="add del">
        <pc:chgData name="Christoffer Østergaard Christensen" userId="5d542c86-40b2-4e4f-ab37-dc2fab4fc46a" providerId="ADAL" clId="{32152531-80F4-A145-AFF6-96CB2A4E09BE}" dt="2019-12-24T14:41:39.901" v="365" actId="2696"/>
        <pc:sldMkLst>
          <pc:docMk/>
          <pc:sldMk cId="1559123448" sldId="273"/>
        </pc:sldMkLst>
      </pc:sldChg>
      <pc:sldChg chg="add del">
        <pc:chgData name="Christoffer Østergaard Christensen" userId="5d542c86-40b2-4e4f-ab37-dc2fab4fc46a" providerId="ADAL" clId="{32152531-80F4-A145-AFF6-96CB2A4E09BE}" dt="2019-12-24T14:45:57.571" v="777" actId="2696"/>
        <pc:sldMkLst>
          <pc:docMk/>
          <pc:sldMk cId="3725215663" sldId="273"/>
        </pc:sldMkLst>
      </pc:sldChg>
      <pc:sldChg chg="modSp add">
        <pc:chgData name="Christoffer Østergaard Christensen" userId="5d542c86-40b2-4e4f-ab37-dc2fab4fc46a" providerId="ADAL" clId="{32152531-80F4-A145-AFF6-96CB2A4E09BE}" dt="2019-12-24T14:26:00.039" v="113" actId="20577"/>
        <pc:sldMkLst>
          <pc:docMk/>
          <pc:sldMk cId="340800705" sldId="274"/>
        </pc:sldMkLst>
      </pc:sldChg>
      <pc:sldChg chg="add del">
        <pc:chgData name="Christoffer Østergaard Christensen" userId="5d542c86-40b2-4e4f-ab37-dc2fab4fc46a" providerId="ADAL" clId="{32152531-80F4-A145-AFF6-96CB2A4E09BE}" dt="2019-12-24T14:41:52.344" v="373" actId="2696"/>
        <pc:sldMkLst>
          <pc:docMk/>
          <pc:sldMk cId="3451462890" sldId="275"/>
        </pc:sldMkLst>
      </pc:sldChg>
      <pc:sldChg chg="modSp add modNotesTx">
        <pc:chgData name="Christoffer Østergaard Christensen" userId="5d542c86-40b2-4e4f-ab37-dc2fab4fc46a" providerId="ADAL" clId="{32152531-80F4-A145-AFF6-96CB2A4E09BE}" dt="2019-12-24T14:48:19.169" v="935" actId="20577"/>
        <pc:sldMkLst>
          <pc:docMk/>
          <pc:sldMk cId="3480536893" sldId="275"/>
        </pc:sldMkLst>
      </pc:sldChg>
      <pc:sldChg chg="modSp add">
        <pc:chgData name="Christoffer Østergaard Christensen" userId="5d542c86-40b2-4e4f-ab37-dc2fab4fc46a" providerId="ADAL" clId="{32152531-80F4-A145-AFF6-96CB2A4E09BE}" dt="2019-12-24T14:50:26.888" v="1293" actId="20577"/>
        <pc:sldMkLst>
          <pc:docMk/>
          <pc:sldMk cId="4157980221" sldId="276"/>
        </pc:sldMkLst>
      </pc:sldChg>
      <pc:sldChg chg="modSp add">
        <pc:chgData name="Christoffer Østergaard Christensen" userId="5d542c86-40b2-4e4f-ab37-dc2fab4fc46a" providerId="ADAL" clId="{32152531-80F4-A145-AFF6-96CB2A4E09BE}" dt="2019-12-24T14:52:03.964" v="1596" actId="20577"/>
        <pc:sldMkLst>
          <pc:docMk/>
          <pc:sldMk cId="3945349963" sldId="277"/>
        </pc:sldMkLst>
      </pc:sldChg>
      <pc:sldChg chg="addSp delSp modSp add modNotesTx">
        <pc:chgData name="Christoffer Østergaard Christensen" userId="5d542c86-40b2-4e4f-ab37-dc2fab4fc46a" providerId="ADAL" clId="{32152531-80F4-A145-AFF6-96CB2A4E09BE}" dt="2019-12-24T14:56:05.152" v="1770" actId="20577"/>
        <pc:sldMkLst>
          <pc:docMk/>
          <pc:sldMk cId="1653292670" sldId="278"/>
        </pc:sldMkLst>
      </pc:sldChg>
      <pc:sldChg chg="modSp add">
        <pc:chgData name="Christoffer Østergaard Christensen" userId="5d542c86-40b2-4e4f-ab37-dc2fab4fc46a" providerId="ADAL" clId="{32152531-80F4-A145-AFF6-96CB2A4E09BE}" dt="2019-12-24T15:00:58.073" v="1862" actId="20577"/>
        <pc:sldMkLst>
          <pc:docMk/>
          <pc:sldMk cId="2287714219" sldId="279"/>
        </pc:sldMkLst>
      </pc:sldChg>
    </pc:docChg>
  </pc:docChgLst>
  <pc:docChgLst>
    <pc:chgData name="Christoffer Østergaard Carstens" userId="5d542c86-40b2-4e4f-ab37-dc2fab4fc46a" providerId="ADAL" clId="{1CF0FFD6-BFF9-4752-B443-793A18EFAFAA}"/>
    <pc:docChg chg="addSld modSld">
      <pc:chgData name="Christoffer Østergaard Carstens" userId="5d542c86-40b2-4e4f-ab37-dc2fab4fc46a" providerId="ADAL" clId="{1CF0FFD6-BFF9-4752-B443-793A18EFAFAA}" dt="2023-08-21T06:33:14.287" v="89"/>
      <pc:docMkLst>
        <pc:docMk/>
      </pc:docMkLst>
      <pc:sldChg chg="modSp new mod">
        <pc:chgData name="Christoffer Østergaard Carstens" userId="5d542c86-40b2-4e4f-ab37-dc2fab4fc46a" providerId="ADAL" clId="{1CF0FFD6-BFF9-4752-B443-793A18EFAFAA}" dt="2023-08-21T06:32:57.339" v="16" actId="20577"/>
        <pc:sldMkLst>
          <pc:docMk/>
          <pc:sldMk cId="2646849008" sldId="295"/>
        </pc:sldMkLst>
      </pc:sldChg>
      <pc:sldChg chg="modSp new mod">
        <pc:chgData name="Christoffer Østergaard Carstens" userId="5d542c86-40b2-4e4f-ab37-dc2fab4fc46a" providerId="ADAL" clId="{1CF0FFD6-BFF9-4752-B443-793A18EFAFAA}" dt="2023-08-21T06:33:14.287" v="89"/>
        <pc:sldMkLst>
          <pc:docMk/>
          <pc:sldMk cId="2752343110" sldId="296"/>
        </pc:sldMkLst>
      </pc:sldChg>
    </pc:docChg>
  </pc:docChgLst>
  <pc:docChgLst>
    <pc:chgData name="Christoffer Østergaard Carstens" userId="5d542c86-40b2-4e4f-ab37-dc2fab4fc46a" providerId="ADAL" clId="{178377A9-012C-47C1-B3AF-3A37A987A969}"/>
    <pc:docChg chg="undo custSel addSld delSld modSld sldOrd">
      <pc:chgData name="Christoffer Østergaard Carstens" userId="5d542c86-40b2-4e4f-ab37-dc2fab4fc46a" providerId="ADAL" clId="{178377A9-012C-47C1-B3AF-3A37A987A969}" dt="2023-08-21T07:14:06.561" v="317" actId="14100"/>
      <pc:docMkLst>
        <pc:docMk/>
      </pc:docMkLst>
      <pc:sldChg chg="delSp modSp mod">
        <pc:chgData name="Christoffer Østergaard Carstens" userId="5d542c86-40b2-4e4f-ab37-dc2fab4fc46a" providerId="ADAL" clId="{178377A9-012C-47C1-B3AF-3A37A987A969}" dt="2023-08-21T06:59:33.873" v="81" actId="2057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178377A9-012C-47C1-B3AF-3A37A987A969}" dt="2023-08-21T06:59:58.046" v="112" actId="2057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178377A9-012C-47C1-B3AF-3A37A987A969}" dt="2023-08-21T07:02:41.623" v="293" actId="20577"/>
        <pc:sldMkLst>
          <pc:docMk/>
          <pc:sldMk cId="3333604122" sldId="290"/>
        </pc:sldMkLst>
      </pc:sldChg>
      <pc:sldChg chg="modSp new mod">
        <pc:chgData name="Christoffer Østergaard Carstens" userId="5d542c86-40b2-4e4f-ab37-dc2fab4fc46a" providerId="ADAL" clId="{178377A9-012C-47C1-B3AF-3A37A987A969}" dt="2023-08-21T07:02:09.142" v="160" actId="20577"/>
        <pc:sldMkLst>
          <pc:docMk/>
          <pc:sldMk cId="190289945" sldId="291"/>
        </pc:sldMkLst>
      </pc:sldChg>
      <pc:sldChg chg="del">
        <pc:chgData name="Christoffer Østergaard Carstens" userId="5d542c86-40b2-4e4f-ab37-dc2fab4fc46a" providerId="ADAL" clId="{178377A9-012C-47C1-B3AF-3A37A987A969}" dt="2023-08-21T07:01:02.214" v="116" actId="47"/>
        <pc:sldMkLst>
          <pc:docMk/>
          <pc:sldMk cId="2863698088" sldId="291"/>
        </pc:sldMkLst>
      </pc:sldChg>
      <pc:sldChg chg="modSp new mod ord">
        <pc:chgData name="Christoffer Østergaard Carstens" userId="5d542c86-40b2-4e4f-ab37-dc2fab4fc46a" providerId="ADAL" clId="{178377A9-012C-47C1-B3AF-3A37A987A969}" dt="2023-08-21T07:14:06.561" v="317" actId="14100"/>
        <pc:sldMkLst>
          <pc:docMk/>
          <pc:sldMk cId="232860928" sldId="292"/>
        </pc:sldMkLst>
      </pc:sldChg>
      <pc:sldChg chg="del">
        <pc:chgData name="Christoffer Østergaard Carstens" userId="5d542c86-40b2-4e4f-ab37-dc2fab4fc46a" providerId="ADAL" clId="{178377A9-012C-47C1-B3AF-3A37A987A969}" dt="2023-08-21T07:01:02.791" v="117" actId="47"/>
        <pc:sldMkLst>
          <pc:docMk/>
          <pc:sldMk cId="895574835" sldId="292"/>
        </pc:sldMkLst>
      </pc:sldChg>
      <pc:sldChg chg="del">
        <pc:chgData name="Christoffer Østergaard Carstens" userId="5d542c86-40b2-4e4f-ab37-dc2fab4fc46a" providerId="ADAL" clId="{178377A9-012C-47C1-B3AF-3A37A987A969}" dt="2023-08-21T07:01:01.324" v="114" actId="47"/>
        <pc:sldMkLst>
          <pc:docMk/>
          <pc:sldMk cId="3204818521" sldId="293"/>
        </pc:sldMkLst>
      </pc:sldChg>
      <pc:sldChg chg="del">
        <pc:chgData name="Christoffer Østergaard Carstens" userId="5d542c86-40b2-4e4f-ab37-dc2fab4fc46a" providerId="ADAL" clId="{178377A9-012C-47C1-B3AF-3A37A987A969}" dt="2023-08-21T07:01:01.699" v="115" actId="47"/>
        <pc:sldMkLst>
          <pc:docMk/>
          <pc:sldMk cId="753303932" sldId="294"/>
        </pc:sldMkLst>
      </pc:sldChg>
      <pc:sldChg chg="del">
        <pc:chgData name="Christoffer Østergaard Carstens" userId="5d542c86-40b2-4e4f-ab37-dc2fab4fc46a" providerId="ADAL" clId="{178377A9-012C-47C1-B3AF-3A37A987A969}" dt="2023-08-21T06:59:55.858" v="111" actId="47"/>
        <pc:sldMkLst>
          <pc:docMk/>
          <pc:sldMk cId="2646849008" sldId="295"/>
        </pc:sldMkLst>
      </pc:sldChg>
      <pc:sldChg chg="del">
        <pc:chgData name="Christoffer Østergaard Carstens" userId="5d542c86-40b2-4e4f-ab37-dc2fab4fc46a" providerId="ADAL" clId="{178377A9-012C-47C1-B3AF-3A37A987A969}" dt="2023-08-21T07:00:00.524" v="113" actId="47"/>
        <pc:sldMkLst>
          <pc:docMk/>
          <pc:sldMk cId="2752343110" sldId="296"/>
        </pc:sldMkLst>
      </pc:sldChg>
    </pc:docChg>
  </pc:docChgLst>
  <pc:docChgLst>
    <pc:chgData name="Christoffer Østergaard Christensen" userId="5d542c86-40b2-4e4f-ab37-dc2fab4fc46a" providerId="ADAL" clId="{6D4AFB03-712F-C043-AB39-C6811FEDA6B7}"/>
    <pc:docChg chg="undo custSel addSld delSld modSld">
      <pc:chgData name="Christoffer Østergaard Christensen" userId="5d542c86-40b2-4e4f-ab37-dc2fab4fc46a" providerId="ADAL" clId="{6D4AFB03-712F-C043-AB39-C6811FEDA6B7}" dt="2020-08-06T10:47:25.891" v="1295" actId="20577"/>
      <pc:docMkLst>
        <pc:docMk/>
      </pc:docMkLst>
      <pc:sldChg chg="addSp delSp modSp">
        <pc:chgData name="Christoffer Østergaard Christensen" userId="5d542c86-40b2-4e4f-ab37-dc2fab4fc46a" providerId="ADAL" clId="{6D4AFB03-712F-C043-AB39-C6811FEDA6B7}" dt="2020-08-06T10:47:25.891" v="1295" actId="20577"/>
        <pc:sldMkLst>
          <pc:docMk/>
          <pc:sldMk cId="3981905256" sldId="256"/>
        </pc:sldMkLst>
      </pc:sldChg>
      <pc:sldChg chg="del">
        <pc:chgData name="Christoffer Østergaard Christensen" userId="5d542c86-40b2-4e4f-ab37-dc2fab4fc46a" providerId="ADAL" clId="{6D4AFB03-712F-C043-AB39-C6811FEDA6B7}" dt="2020-08-06T09:05:55.453" v="110" actId="2696"/>
        <pc:sldMkLst>
          <pc:docMk/>
          <pc:sldMk cId="899034438" sldId="258"/>
        </pc:sldMkLst>
      </pc:sldChg>
      <pc:sldChg chg="del">
        <pc:chgData name="Christoffer Østergaard Christensen" userId="5d542c86-40b2-4e4f-ab37-dc2fab4fc46a" providerId="ADAL" clId="{6D4AFB03-712F-C043-AB39-C6811FEDA6B7}" dt="2020-08-06T09:05:55.689" v="111" actId="2696"/>
        <pc:sldMkLst>
          <pc:docMk/>
          <pc:sldMk cId="1146688344" sldId="262"/>
        </pc:sldMkLst>
      </pc:sldChg>
      <pc:sldChg chg="del">
        <pc:chgData name="Christoffer Østergaard Christensen" userId="5d542c86-40b2-4e4f-ab37-dc2fab4fc46a" providerId="ADAL" clId="{6D4AFB03-712F-C043-AB39-C6811FEDA6B7}" dt="2020-08-06T09:05:55.949" v="112" actId="2696"/>
        <pc:sldMkLst>
          <pc:docMk/>
          <pc:sldMk cId="3281302916" sldId="263"/>
        </pc:sldMkLst>
      </pc:sldChg>
      <pc:sldChg chg="del">
        <pc:chgData name="Christoffer Østergaard Christensen" userId="5d542c86-40b2-4e4f-ab37-dc2fab4fc46a" providerId="ADAL" clId="{6D4AFB03-712F-C043-AB39-C6811FEDA6B7}" dt="2020-08-06T09:05:56.208" v="113" actId="2696"/>
        <pc:sldMkLst>
          <pc:docMk/>
          <pc:sldMk cId="3530821916" sldId="264"/>
        </pc:sldMkLst>
      </pc:sldChg>
      <pc:sldChg chg="del">
        <pc:chgData name="Christoffer Østergaard Christensen" userId="5d542c86-40b2-4e4f-ab37-dc2fab4fc46a" providerId="ADAL" clId="{6D4AFB03-712F-C043-AB39-C6811FEDA6B7}" dt="2020-08-06T09:05:57.664" v="114" actId="2696"/>
        <pc:sldMkLst>
          <pc:docMk/>
          <pc:sldMk cId="189793946" sldId="265"/>
        </pc:sldMkLst>
      </pc:sldChg>
      <pc:sldChg chg="del">
        <pc:chgData name="Christoffer Østergaard Christensen" userId="5d542c86-40b2-4e4f-ab37-dc2fab4fc46a" providerId="ADAL" clId="{6D4AFB03-712F-C043-AB39-C6811FEDA6B7}" dt="2020-08-06T09:05:51.313" v="101" actId="2696"/>
        <pc:sldMkLst>
          <pc:docMk/>
          <pc:sldMk cId="2598396208" sldId="266"/>
        </pc:sldMkLst>
      </pc:sldChg>
      <pc:sldChg chg="del">
        <pc:chgData name="Christoffer Østergaard Christensen" userId="5d542c86-40b2-4e4f-ab37-dc2fab4fc46a" providerId="ADAL" clId="{6D4AFB03-712F-C043-AB39-C6811FEDA6B7}" dt="2020-08-06T09:05:52" v="102" actId="2696"/>
        <pc:sldMkLst>
          <pc:docMk/>
          <pc:sldMk cId="1463706400" sldId="267"/>
        </pc:sldMkLst>
      </pc:sldChg>
      <pc:sldChg chg="del">
        <pc:chgData name="Christoffer Østergaard Christensen" userId="5d542c86-40b2-4e4f-ab37-dc2fab4fc46a" providerId="ADAL" clId="{6D4AFB03-712F-C043-AB39-C6811FEDA6B7}" dt="2020-08-06T09:05:52.516" v="103" actId="2696"/>
        <pc:sldMkLst>
          <pc:docMk/>
          <pc:sldMk cId="4178971834" sldId="268"/>
        </pc:sldMkLst>
      </pc:sldChg>
      <pc:sldChg chg="del">
        <pc:chgData name="Christoffer Østergaard Christensen" userId="5d542c86-40b2-4e4f-ab37-dc2fab4fc46a" providerId="ADAL" clId="{6D4AFB03-712F-C043-AB39-C6811FEDA6B7}" dt="2020-08-06T09:05:53.075" v="104" actId="2696"/>
        <pc:sldMkLst>
          <pc:docMk/>
          <pc:sldMk cId="167852829" sldId="269"/>
        </pc:sldMkLst>
      </pc:sldChg>
      <pc:sldChg chg="del">
        <pc:chgData name="Christoffer Østergaard Christensen" userId="5d542c86-40b2-4e4f-ab37-dc2fab4fc46a" providerId="ADAL" clId="{6D4AFB03-712F-C043-AB39-C6811FEDA6B7}" dt="2020-08-06T09:05:53.569" v="105" actId="2696"/>
        <pc:sldMkLst>
          <pc:docMk/>
          <pc:sldMk cId="4254065040" sldId="270"/>
        </pc:sldMkLst>
      </pc:sldChg>
      <pc:sldChg chg="del">
        <pc:chgData name="Christoffer Østergaard Christensen" userId="5d542c86-40b2-4e4f-ab37-dc2fab4fc46a" providerId="ADAL" clId="{6D4AFB03-712F-C043-AB39-C6811FEDA6B7}" dt="2020-08-06T09:05:54.579" v="107" actId="2696"/>
        <pc:sldMkLst>
          <pc:docMk/>
          <pc:sldMk cId="2741890364" sldId="271"/>
        </pc:sldMkLst>
      </pc:sldChg>
      <pc:sldChg chg="del">
        <pc:chgData name="Christoffer Østergaard Christensen" userId="5d542c86-40b2-4e4f-ab37-dc2fab4fc46a" providerId="ADAL" clId="{6D4AFB03-712F-C043-AB39-C6811FEDA6B7}" dt="2020-08-06T09:05:54.871" v="108" actId="2696"/>
        <pc:sldMkLst>
          <pc:docMk/>
          <pc:sldMk cId="4096130264" sldId="272"/>
        </pc:sldMkLst>
      </pc:sldChg>
      <pc:sldChg chg="del">
        <pc:chgData name="Christoffer Østergaard Christensen" userId="5d542c86-40b2-4e4f-ab37-dc2fab4fc46a" providerId="ADAL" clId="{6D4AFB03-712F-C043-AB39-C6811FEDA6B7}" dt="2020-08-06T09:05:54.139" v="106" actId="2696"/>
        <pc:sldMkLst>
          <pc:docMk/>
          <pc:sldMk cId="3061641780" sldId="273"/>
        </pc:sldMkLst>
      </pc:sldChg>
      <pc:sldChg chg="del">
        <pc:chgData name="Christoffer Østergaard Christensen" userId="5d542c86-40b2-4e4f-ab37-dc2fab4fc46a" providerId="ADAL" clId="{6D4AFB03-712F-C043-AB39-C6811FEDA6B7}" dt="2020-08-06T09:05:55.164" v="109" actId="2696"/>
        <pc:sldMkLst>
          <pc:docMk/>
          <pc:sldMk cId="133209407" sldId="274"/>
        </pc:sldMkLst>
      </pc:sldChg>
      <pc:sldChg chg="modSp add">
        <pc:chgData name="Christoffer Østergaard Christensen" userId="5d542c86-40b2-4e4f-ab37-dc2fab4fc46a" providerId="ADAL" clId="{6D4AFB03-712F-C043-AB39-C6811FEDA6B7}" dt="2020-08-06T09:05:05.121" v="93" actId="1076"/>
        <pc:sldMkLst>
          <pc:docMk/>
          <pc:sldMk cId="1276074628" sldId="275"/>
        </pc:sldMkLst>
      </pc:sldChg>
      <pc:sldChg chg="addSp delSp modSp add">
        <pc:chgData name="Christoffer Østergaard Christensen" userId="5d542c86-40b2-4e4f-ab37-dc2fab4fc46a" providerId="ADAL" clId="{6D4AFB03-712F-C043-AB39-C6811FEDA6B7}" dt="2020-08-06T09:08:35.277" v="185" actId="20577"/>
        <pc:sldMkLst>
          <pc:docMk/>
          <pc:sldMk cId="3589633691" sldId="276"/>
        </pc:sldMkLst>
      </pc:sldChg>
      <pc:sldChg chg="modSp add">
        <pc:chgData name="Christoffer Østergaard Christensen" userId="5d542c86-40b2-4e4f-ab37-dc2fab4fc46a" providerId="ADAL" clId="{6D4AFB03-712F-C043-AB39-C6811FEDA6B7}" dt="2020-08-06T09:45:31.529" v="810" actId="20577"/>
        <pc:sldMkLst>
          <pc:docMk/>
          <pc:sldMk cId="2969798376" sldId="277"/>
        </pc:sldMkLst>
      </pc:sldChg>
      <pc:sldChg chg="addSp modSp add modNotesTx">
        <pc:chgData name="Christoffer Østergaard Christensen" userId="5d542c86-40b2-4e4f-ab37-dc2fab4fc46a" providerId="ADAL" clId="{6D4AFB03-712F-C043-AB39-C6811FEDA6B7}" dt="2020-08-06T09:47:29.144" v="873" actId="20577"/>
        <pc:sldMkLst>
          <pc:docMk/>
          <pc:sldMk cId="4252145748" sldId="278"/>
        </pc:sldMkLst>
      </pc:sldChg>
      <pc:sldChg chg="addSp modSp add">
        <pc:chgData name="Christoffer Østergaard Christensen" userId="5d542c86-40b2-4e4f-ab37-dc2fab4fc46a" providerId="ADAL" clId="{6D4AFB03-712F-C043-AB39-C6811FEDA6B7}" dt="2020-08-06T09:48:49.055" v="956" actId="404"/>
        <pc:sldMkLst>
          <pc:docMk/>
          <pc:sldMk cId="3169426174" sldId="279"/>
        </pc:sldMkLst>
      </pc:sldChg>
      <pc:sldChg chg="addSp modSp add">
        <pc:chgData name="Christoffer Østergaard Christensen" userId="5d542c86-40b2-4e4f-ab37-dc2fab4fc46a" providerId="ADAL" clId="{6D4AFB03-712F-C043-AB39-C6811FEDA6B7}" dt="2020-08-06T09:51:26.829" v="1012" actId="404"/>
        <pc:sldMkLst>
          <pc:docMk/>
          <pc:sldMk cId="3688672514" sldId="280"/>
        </pc:sldMkLst>
      </pc:sldChg>
      <pc:sldChg chg="addSp delSp modSp add">
        <pc:chgData name="Christoffer Østergaard Christensen" userId="5d542c86-40b2-4e4f-ab37-dc2fab4fc46a" providerId="ADAL" clId="{6D4AFB03-712F-C043-AB39-C6811FEDA6B7}" dt="2020-08-06T09:53:59.150" v="1035" actId="14100"/>
        <pc:sldMkLst>
          <pc:docMk/>
          <pc:sldMk cId="4085165478" sldId="281"/>
        </pc:sldMkLst>
      </pc:sldChg>
      <pc:sldChg chg="modSp add modNotesTx">
        <pc:chgData name="Christoffer Østergaard Christensen" userId="5d542c86-40b2-4e4f-ab37-dc2fab4fc46a" providerId="ADAL" clId="{6D4AFB03-712F-C043-AB39-C6811FEDA6B7}" dt="2020-08-06T10:37:03.870" v="1075" actId="20577"/>
        <pc:sldMkLst>
          <pc:docMk/>
          <pc:sldMk cId="3878227988" sldId="282"/>
        </pc:sldMkLst>
      </pc:sldChg>
      <pc:sldChg chg="modSp add modNotesTx">
        <pc:chgData name="Christoffer Østergaard Christensen" userId="5d542c86-40b2-4e4f-ab37-dc2fab4fc46a" providerId="ADAL" clId="{6D4AFB03-712F-C043-AB39-C6811FEDA6B7}" dt="2020-08-06T10:37:16.752" v="1080" actId="20577"/>
        <pc:sldMkLst>
          <pc:docMk/>
          <pc:sldMk cId="4076792415" sldId="283"/>
        </pc:sldMkLst>
      </pc:sldChg>
      <pc:sldChg chg="modSp add">
        <pc:chgData name="Christoffer Østergaard Christensen" userId="5d542c86-40b2-4e4f-ab37-dc2fab4fc46a" providerId="ADAL" clId="{6D4AFB03-712F-C043-AB39-C6811FEDA6B7}" dt="2020-08-06T10:32:22.272" v="1053" actId="404"/>
        <pc:sldMkLst>
          <pc:docMk/>
          <pc:sldMk cId="1954230017" sldId="284"/>
        </pc:sldMkLst>
      </pc:sldChg>
      <pc:sldChg chg="modSp add">
        <pc:chgData name="Christoffer Østergaard Christensen" userId="5d542c86-40b2-4e4f-ab37-dc2fab4fc46a" providerId="ADAL" clId="{6D4AFB03-712F-C043-AB39-C6811FEDA6B7}" dt="2020-08-06T10:44:10.915" v="1107" actId="14100"/>
        <pc:sldMkLst>
          <pc:docMk/>
          <pc:sldMk cId="2061250543" sldId="285"/>
        </pc:sldMkLst>
      </pc:sldChg>
      <pc:sldChg chg="modSp add">
        <pc:chgData name="Christoffer Østergaard Christensen" userId="5d542c86-40b2-4e4f-ab37-dc2fab4fc46a" providerId="ADAL" clId="{6D4AFB03-712F-C043-AB39-C6811FEDA6B7}" dt="2020-08-06T10:37:28.644" v="1087" actId="404"/>
        <pc:sldMkLst>
          <pc:docMk/>
          <pc:sldMk cId="2964946194" sldId="286"/>
        </pc:sldMkLst>
      </pc:sldChg>
      <pc:sldChg chg="addSp modSp add">
        <pc:chgData name="Christoffer Østergaard Christensen" userId="5d542c86-40b2-4e4f-ab37-dc2fab4fc46a" providerId="ADAL" clId="{6D4AFB03-712F-C043-AB39-C6811FEDA6B7}" dt="2020-08-06T10:45:02.217" v="1185" actId="404"/>
        <pc:sldMkLst>
          <pc:docMk/>
          <pc:sldMk cId="5809082" sldId="287"/>
        </pc:sldMkLst>
      </pc:sldChg>
      <pc:sldChg chg="addSp modSp add">
        <pc:chgData name="Christoffer Østergaard Christensen" userId="5d542c86-40b2-4e4f-ab37-dc2fab4fc46a" providerId="ADAL" clId="{6D4AFB03-712F-C043-AB39-C6811FEDA6B7}" dt="2020-08-06T10:45:36.815" v="1251" actId="20577"/>
        <pc:sldMkLst>
          <pc:docMk/>
          <pc:sldMk cId="3150939157" sldId="288"/>
        </pc:sldMkLst>
      </pc:sldChg>
    </pc:docChg>
  </pc:docChgLst>
  <pc:docChgLst>
    <pc:chgData name="Christoffer Østergaard Christensen" userId="5d542c86-40b2-4e4f-ab37-dc2fab4fc46a" providerId="ADAL" clId="{B4A5F6CC-B38C-044B-A48A-E28761825FBE}"/>
    <pc:docChg chg="custSel addSld delSld modSld">
      <pc:chgData name="Christoffer Østergaard Christensen" userId="5d542c86-40b2-4e4f-ab37-dc2fab4fc46a" providerId="ADAL" clId="{B4A5F6CC-B38C-044B-A48A-E28761825FBE}" dt="2020-01-15T08:30:51.744" v="990" actId="27636"/>
      <pc:docMkLst>
        <pc:docMk/>
      </pc:docMkLst>
      <pc:sldChg chg="modSp">
        <pc:chgData name="Christoffer Østergaard Christensen" userId="5d542c86-40b2-4e4f-ab37-dc2fab4fc46a" providerId="ADAL" clId="{B4A5F6CC-B38C-044B-A48A-E28761825FBE}" dt="2020-01-15T08:29:46.191" v="959" actId="20577"/>
        <pc:sldMkLst>
          <pc:docMk/>
          <pc:sldMk cId="2978583439" sldId="280"/>
        </pc:sldMkLst>
      </pc:sldChg>
      <pc:sldChg chg="addSp delSp modSp">
        <pc:chgData name="Christoffer Østergaard Christensen" userId="5d542c86-40b2-4e4f-ab37-dc2fab4fc46a" providerId="ADAL" clId="{B4A5F6CC-B38C-044B-A48A-E28761825FBE}" dt="2020-01-15T07:59:27.098" v="12" actId="1076"/>
        <pc:sldMkLst>
          <pc:docMk/>
          <pc:sldMk cId="2740321037" sldId="281"/>
        </pc:sldMkLst>
      </pc:sldChg>
      <pc:sldChg chg="modSp">
        <pc:chgData name="Christoffer Østergaard Christensen" userId="5d542c86-40b2-4e4f-ab37-dc2fab4fc46a" providerId="ADAL" clId="{B4A5F6CC-B38C-044B-A48A-E28761825FBE}" dt="2020-01-15T08:01:28.694" v="14" actId="1076"/>
        <pc:sldMkLst>
          <pc:docMk/>
          <pc:sldMk cId="551452374" sldId="282"/>
        </pc:sldMkLst>
      </pc:sldChg>
      <pc:sldChg chg="modSp">
        <pc:chgData name="Christoffer Østergaard Christensen" userId="5d542c86-40b2-4e4f-ab37-dc2fab4fc46a" providerId="ADAL" clId="{B4A5F6CC-B38C-044B-A48A-E28761825FBE}" dt="2020-01-15T08:02:46.575" v="19" actId="14100"/>
        <pc:sldMkLst>
          <pc:docMk/>
          <pc:sldMk cId="551452374" sldId="283"/>
        </pc:sldMkLst>
      </pc:sldChg>
      <pc:sldChg chg="addSp delSp modSp add">
        <pc:chgData name="Christoffer Østergaard Christensen" userId="5d542c86-40b2-4e4f-ab37-dc2fab4fc46a" providerId="ADAL" clId="{B4A5F6CC-B38C-044B-A48A-E28761825FBE}" dt="2020-01-15T08:12:04.726" v="267"/>
        <pc:sldMkLst>
          <pc:docMk/>
          <pc:sldMk cId="105191546" sldId="288"/>
        </pc:sldMkLst>
      </pc:sldChg>
      <pc:sldChg chg="modSp add del">
        <pc:chgData name="Christoffer Østergaard Christensen" userId="5d542c86-40b2-4e4f-ab37-dc2fab4fc46a" providerId="ADAL" clId="{B4A5F6CC-B38C-044B-A48A-E28761825FBE}" dt="2020-01-15T08:30:16.855" v="980" actId="2696"/>
        <pc:sldMkLst>
          <pc:docMk/>
          <pc:sldMk cId="151154772" sldId="289"/>
        </pc:sldMkLst>
      </pc:sldChg>
      <pc:sldChg chg="modSp add">
        <pc:chgData name="Christoffer Østergaard Christensen" userId="5d542c86-40b2-4e4f-ab37-dc2fab4fc46a" providerId="ADAL" clId="{B4A5F6CC-B38C-044B-A48A-E28761825FBE}" dt="2020-01-15T08:30:51.744" v="990" actId="27636"/>
        <pc:sldMkLst>
          <pc:docMk/>
          <pc:sldMk cId="2869923261" sldId="290"/>
        </pc:sldMkLst>
      </pc:sldChg>
    </pc:docChg>
  </pc:docChgLst>
  <pc:docChgLst>
    <pc:chgData name="Christoffer Østergaard Christensen" userId="5d542c86-40b2-4e4f-ab37-dc2fab4fc46a" providerId="ADAL" clId="{74CFBA56-2085-CF4A-A925-881003C9D1E2}"/>
    <pc:docChg chg="modSld sldOrd">
      <pc:chgData name="Christoffer Østergaard Christensen" userId="5d542c86-40b2-4e4f-ab37-dc2fab4fc46a" providerId="ADAL" clId="{74CFBA56-2085-CF4A-A925-881003C9D1E2}" dt="2019-11-29T10:30:39.839" v="883" actId="20577"/>
      <pc:docMkLst>
        <pc:docMk/>
      </pc:docMkLst>
    </pc:docChg>
  </pc:docChgLst>
  <pc:docChgLst>
    <pc:chgData name="Christoffer Østergaard Carstens" userId="5d542c86-40b2-4e4f-ab37-dc2fab4fc46a" providerId="ADAL" clId="{225DD3F6-016D-4E2B-8ADF-805C4AB0A05D}"/>
    <pc:docChg chg="custSel addSld delSld modSld">
      <pc:chgData name="Christoffer Østergaard Carstens" userId="5d542c86-40b2-4e4f-ab37-dc2fab4fc46a" providerId="ADAL" clId="{225DD3F6-016D-4E2B-8ADF-805C4AB0A05D}" dt="2021-08-15T10:24:47.617" v="277" actId="20577"/>
      <pc:docMkLst>
        <pc:docMk/>
      </pc:docMkLst>
      <pc:sldChg chg="modSp mod">
        <pc:chgData name="Christoffer Østergaard Carstens" userId="5d542c86-40b2-4e4f-ab37-dc2fab4fc46a" providerId="ADAL" clId="{225DD3F6-016D-4E2B-8ADF-805C4AB0A05D}" dt="2021-08-15T10:11:32.060" v="21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225DD3F6-016D-4E2B-8ADF-805C4AB0A05D}" dt="2021-08-15T10:23:54.010" v="229" actId="2057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225DD3F6-016D-4E2B-8ADF-805C4AB0A05D}" dt="2021-08-15T10:19:22.897" v="122" actId="20577"/>
        <pc:sldMkLst>
          <pc:docMk/>
          <pc:sldMk cId="3333604122" sldId="290"/>
        </pc:sldMkLst>
      </pc:sldChg>
      <pc:sldChg chg="modSp mod">
        <pc:chgData name="Christoffer Østergaard Carstens" userId="5d542c86-40b2-4e4f-ab37-dc2fab4fc46a" providerId="ADAL" clId="{225DD3F6-016D-4E2B-8ADF-805C4AB0A05D}" dt="2021-08-15T10:11:32.508" v="22" actId="27636"/>
        <pc:sldMkLst>
          <pc:docMk/>
          <pc:sldMk cId="2863698088" sldId="291"/>
        </pc:sldMkLst>
      </pc:sldChg>
      <pc:sldChg chg="modSp del">
        <pc:chgData name="Christoffer Østergaard Carstens" userId="5d542c86-40b2-4e4f-ab37-dc2fab4fc46a" providerId="ADAL" clId="{225DD3F6-016D-4E2B-8ADF-805C4AB0A05D}" dt="2021-08-15T10:19:37.332" v="123" actId="47"/>
        <pc:sldMkLst>
          <pc:docMk/>
          <pc:sldMk cId="572037237" sldId="292"/>
        </pc:sldMkLst>
      </pc:sldChg>
      <pc:sldChg chg="addSp delSp modSp new mod">
        <pc:chgData name="Christoffer Østergaard Carstens" userId="5d542c86-40b2-4e4f-ab37-dc2fab4fc46a" providerId="ADAL" clId="{225DD3F6-016D-4E2B-8ADF-805C4AB0A05D}" dt="2021-08-15T10:24:47.617" v="277" actId="20577"/>
        <pc:sldMkLst>
          <pc:docMk/>
          <pc:sldMk cId="895574835" sldId="292"/>
        </pc:sldMkLst>
      </pc:sldChg>
      <pc:sldChg chg="modSp del mod">
        <pc:chgData name="Christoffer Østergaard Carstens" userId="5d542c86-40b2-4e4f-ab37-dc2fab4fc46a" providerId="ADAL" clId="{225DD3F6-016D-4E2B-8ADF-805C4AB0A05D}" dt="2021-08-15T10:19:44.412" v="124" actId="47"/>
        <pc:sldMkLst>
          <pc:docMk/>
          <pc:sldMk cId="816447389" sldId="293"/>
        </pc:sldMkLst>
      </pc:sldChg>
      <pc:sldChg chg="modSp del">
        <pc:chgData name="Christoffer Østergaard Carstens" userId="5d542c86-40b2-4e4f-ab37-dc2fab4fc46a" providerId="ADAL" clId="{225DD3F6-016D-4E2B-8ADF-805C4AB0A05D}" dt="2021-08-15T10:19:46.351" v="125" actId="47"/>
        <pc:sldMkLst>
          <pc:docMk/>
          <pc:sldMk cId="4244457749" sldId="294"/>
        </pc:sldMkLst>
      </pc:sldChg>
    </pc:docChg>
  </pc:docChgLst>
  <pc:docChgLst>
    <pc:chgData name="Christoffer Østergaard Christensen" userId="5d542c86-40b2-4e4f-ab37-dc2fab4fc46a" providerId="ADAL" clId="{FF4EA8DA-8E17-014B-A625-1881A47FA666}"/>
    <pc:docChg chg="custSel modSld">
      <pc:chgData name="Christoffer Østergaard Christensen" userId="5d542c86-40b2-4e4f-ab37-dc2fab4fc46a" providerId="ADAL" clId="{FF4EA8DA-8E17-014B-A625-1881A47FA666}" dt="2019-12-06T15:11:05.874" v="22" actId="20577"/>
      <pc:docMkLst>
        <pc:docMk/>
      </pc:docMkLst>
      <pc:sldChg chg="modSp modAnim">
        <pc:chgData name="Christoffer Østergaard Christensen" userId="5d542c86-40b2-4e4f-ab37-dc2fab4fc46a" providerId="ADAL" clId="{FF4EA8DA-8E17-014B-A625-1881A47FA666}" dt="2019-12-06T15:10:14.041" v="3" actId="20577"/>
        <pc:sldMkLst>
          <pc:docMk/>
          <pc:sldMk cId="829714769" sldId="261"/>
        </pc:sldMkLst>
      </pc:sldChg>
      <pc:sldChg chg="modSp modAnim">
        <pc:chgData name="Christoffer Østergaard Christensen" userId="5d542c86-40b2-4e4f-ab37-dc2fab4fc46a" providerId="ADAL" clId="{FF4EA8DA-8E17-014B-A625-1881A47FA666}" dt="2019-12-06T15:10:09.236" v="1" actId="20577"/>
        <pc:sldMkLst>
          <pc:docMk/>
          <pc:sldMk cId="2336168022" sldId="262"/>
        </pc:sldMkLst>
      </pc:sldChg>
      <pc:sldChg chg="modSp">
        <pc:chgData name="Christoffer Østergaard Christensen" userId="5d542c86-40b2-4e4f-ab37-dc2fab4fc46a" providerId="ADAL" clId="{FF4EA8DA-8E17-014B-A625-1881A47FA666}" dt="2019-12-06T15:11:01.376" v="20" actId="20577"/>
        <pc:sldMkLst>
          <pc:docMk/>
          <pc:sldMk cId="2339285912" sldId="265"/>
        </pc:sldMkLst>
      </pc:sldChg>
      <pc:sldChg chg="modSp modAnim">
        <pc:chgData name="Christoffer Østergaard Christensen" userId="5d542c86-40b2-4e4f-ab37-dc2fab4fc46a" providerId="ADAL" clId="{FF4EA8DA-8E17-014B-A625-1881A47FA666}" dt="2019-12-06T15:10:56.804" v="18" actId="20577"/>
        <pc:sldMkLst>
          <pc:docMk/>
          <pc:sldMk cId="3857233581" sldId="269"/>
        </pc:sldMkLst>
      </pc:sldChg>
    </pc:docChg>
  </pc:docChgLst>
  <pc:docChgLst>
    <pc:chgData name="Christoffer Østergaard Carstens" userId="5d542c86-40b2-4e4f-ab37-dc2fab4fc46a" providerId="ADAL" clId="{42294D9F-8E0B-413F-B3B4-46A9A5FF7A8D}"/>
    <pc:docChg chg="undo custSel addSld delSld modSld">
      <pc:chgData name="Christoffer Østergaard Carstens" userId="5d542c86-40b2-4e4f-ab37-dc2fab4fc46a" providerId="ADAL" clId="{42294D9F-8E0B-413F-B3B4-46A9A5FF7A8D}" dt="2025-08-22T07:29:53.285" v="971" actId="14100"/>
      <pc:docMkLst>
        <pc:docMk/>
      </pc:docMkLst>
      <pc:sldChg chg="modSp mod">
        <pc:chgData name="Christoffer Østergaard Carstens" userId="5d542c86-40b2-4e4f-ab37-dc2fab4fc46a" providerId="ADAL" clId="{42294D9F-8E0B-413F-B3B4-46A9A5FF7A8D}" dt="2025-08-21T09:06:22.411" v="19" actId="20577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42294D9F-8E0B-413F-B3B4-46A9A5FF7A8D}" dt="2025-08-21T09:06:22.411" v="19" actId="20577"/>
          <ac:spMkLst>
            <pc:docMk/>
            <pc:sldMk cId="1276074628" sldId="275"/>
            <ac:spMk id="2" creationId="{CB492E31-B428-BF45-A744-612E107DE1F2}"/>
          </ac:spMkLst>
        </pc:spChg>
      </pc:sldChg>
      <pc:sldChg chg="del">
        <pc:chgData name="Christoffer Østergaard Carstens" userId="5d542c86-40b2-4e4f-ab37-dc2fab4fc46a" providerId="ADAL" clId="{42294D9F-8E0B-413F-B3B4-46A9A5FF7A8D}" dt="2025-08-21T09:07:59.187" v="20" actId="4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42294D9F-8E0B-413F-B3B4-46A9A5FF7A8D}" dt="2025-08-22T07:26:50.973" v="719" actId="20577"/>
        <pc:sldMkLst>
          <pc:docMk/>
          <pc:sldMk cId="3333604122" sldId="290"/>
        </pc:sldMkLst>
        <pc:spChg chg="mod">
          <ac:chgData name="Christoffer Østergaard Carstens" userId="5d542c86-40b2-4e4f-ab37-dc2fab4fc46a" providerId="ADAL" clId="{42294D9F-8E0B-413F-B3B4-46A9A5FF7A8D}" dt="2025-08-22T07:26:50.973" v="719" actId="20577"/>
          <ac:spMkLst>
            <pc:docMk/>
            <pc:sldMk cId="3333604122" sldId="290"/>
            <ac:spMk id="3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42294D9F-8E0B-413F-B3B4-46A9A5FF7A8D}" dt="2025-08-22T07:27:29.274" v="735" actId="12"/>
        <pc:sldMkLst>
          <pc:docMk/>
          <pc:sldMk cId="232860928" sldId="292"/>
        </pc:sldMkLst>
        <pc:spChg chg="mod">
          <ac:chgData name="Christoffer Østergaard Carstens" userId="5d542c86-40b2-4e4f-ab37-dc2fab4fc46a" providerId="ADAL" clId="{42294D9F-8E0B-413F-B3B4-46A9A5FF7A8D}" dt="2025-08-22T07:27:29.274" v="735" actId="12"/>
          <ac:spMkLst>
            <pc:docMk/>
            <pc:sldMk cId="232860928" sldId="292"/>
            <ac:spMk id="3" creationId="{2F3AABD0-A46A-0A3E-BDDE-43D6A14319C9}"/>
          </ac:spMkLst>
        </pc:spChg>
      </pc:sldChg>
      <pc:sldChg chg="modSp new mod">
        <pc:chgData name="Christoffer Østergaard Carstens" userId="5d542c86-40b2-4e4f-ab37-dc2fab4fc46a" providerId="ADAL" clId="{42294D9F-8E0B-413F-B3B4-46A9A5FF7A8D}" dt="2025-08-21T09:09:09.206" v="55" actId="114"/>
        <pc:sldMkLst>
          <pc:docMk/>
          <pc:sldMk cId="3147794553" sldId="293"/>
        </pc:sldMkLst>
        <pc:spChg chg="mod">
          <ac:chgData name="Christoffer Østergaard Carstens" userId="5d542c86-40b2-4e4f-ab37-dc2fab4fc46a" providerId="ADAL" clId="{42294D9F-8E0B-413F-B3B4-46A9A5FF7A8D}" dt="2025-08-21T09:08:49.540" v="48" actId="20577"/>
          <ac:spMkLst>
            <pc:docMk/>
            <pc:sldMk cId="3147794553" sldId="293"/>
            <ac:spMk id="2" creationId="{6E853157-F88D-AEA2-4B20-FD551AADBFC7}"/>
          </ac:spMkLst>
        </pc:spChg>
        <pc:spChg chg="mod">
          <ac:chgData name="Christoffer Østergaard Carstens" userId="5d542c86-40b2-4e4f-ab37-dc2fab4fc46a" providerId="ADAL" clId="{42294D9F-8E0B-413F-B3B4-46A9A5FF7A8D}" dt="2025-08-21T09:09:09.206" v="55" actId="114"/>
          <ac:spMkLst>
            <pc:docMk/>
            <pc:sldMk cId="3147794553" sldId="293"/>
            <ac:spMk id="3" creationId="{BA2A581E-9F5E-C5E5-8A47-D7BF66D58349}"/>
          </ac:spMkLst>
        </pc:spChg>
      </pc:sldChg>
      <pc:sldChg chg="modSp new mod">
        <pc:chgData name="Christoffer Østergaard Carstens" userId="5d542c86-40b2-4e4f-ab37-dc2fab4fc46a" providerId="ADAL" clId="{42294D9F-8E0B-413F-B3B4-46A9A5FF7A8D}" dt="2025-08-22T07:19:48.626" v="184" actId="20577"/>
        <pc:sldMkLst>
          <pc:docMk/>
          <pc:sldMk cId="3590515199" sldId="294"/>
        </pc:sldMkLst>
        <pc:spChg chg="mod">
          <ac:chgData name="Christoffer Østergaard Carstens" userId="5d542c86-40b2-4e4f-ab37-dc2fab4fc46a" providerId="ADAL" clId="{42294D9F-8E0B-413F-B3B4-46A9A5FF7A8D}" dt="2025-08-22T07:19:29.118" v="98" actId="20577"/>
          <ac:spMkLst>
            <pc:docMk/>
            <pc:sldMk cId="3590515199" sldId="294"/>
            <ac:spMk id="2" creationId="{59B5B13A-1F75-C534-6FD0-A289D46E6EE9}"/>
          </ac:spMkLst>
        </pc:spChg>
        <pc:spChg chg="mod">
          <ac:chgData name="Christoffer Østergaard Carstens" userId="5d542c86-40b2-4e4f-ab37-dc2fab4fc46a" providerId="ADAL" clId="{42294D9F-8E0B-413F-B3B4-46A9A5FF7A8D}" dt="2025-08-22T07:19:48.626" v="184" actId="20577"/>
          <ac:spMkLst>
            <pc:docMk/>
            <pc:sldMk cId="3590515199" sldId="294"/>
            <ac:spMk id="3" creationId="{6E061986-A1C3-B4FE-323A-94BECE87E756}"/>
          </ac:spMkLst>
        </pc:spChg>
      </pc:sldChg>
      <pc:sldChg chg="modSp new mod">
        <pc:chgData name="Christoffer Østergaard Carstens" userId="5d542c86-40b2-4e4f-ab37-dc2fab4fc46a" providerId="ADAL" clId="{42294D9F-8E0B-413F-B3B4-46A9A5FF7A8D}" dt="2025-08-22T07:21:42.859" v="634" actId="20577"/>
        <pc:sldMkLst>
          <pc:docMk/>
          <pc:sldMk cId="2056802437" sldId="295"/>
        </pc:sldMkLst>
        <pc:spChg chg="mod">
          <ac:chgData name="Christoffer Østergaard Carstens" userId="5d542c86-40b2-4e4f-ab37-dc2fab4fc46a" providerId="ADAL" clId="{42294D9F-8E0B-413F-B3B4-46A9A5FF7A8D}" dt="2025-08-22T07:20:00.990" v="202" actId="20577"/>
          <ac:spMkLst>
            <pc:docMk/>
            <pc:sldMk cId="2056802437" sldId="295"/>
            <ac:spMk id="2" creationId="{E292480F-83E8-E028-5DE6-FE06D587E555}"/>
          </ac:spMkLst>
        </pc:spChg>
        <pc:spChg chg="mod">
          <ac:chgData name="Christoffer Østergaard Carstens" userId="5d542c86-40b2-4e4f-ab37-dc2fab4fc46a" providerId="ADAL" clId="{42294D9F-8E0B-413F-B3B4-46A9A5FF7A8D}" dt="2025-08-22T07:21:42.859" v="634" actId="20577"/>
          <ac:spMkLst>
            <pc:docMk/>
            <pc:sldMk cId="2056802437" sldId="295"/>
            <ac:spMk id="3" creationId="{07BD4287-6E57-E5F7-0C3E-A80CA66CAC15}"/>
          </ac:spMkLst>
        </pc:spChg>
      </pc:sldChg>
      <pc:sldChg chg="addSp modSp new mod">
        <pc:chgData name="Christoffer Østergaard Carstens" userId="5d542c86-40b2-4e4f-ab37-dc2fab4fc46a" providerId="ADAL" clId="{42294D9F-8E0B-413F-B3B4-46A9A5FF7A8D}" dt="2025-08-22T07:24:48.794" v="698" actId="27636"/>
        <pc:sldMkLst>
          <pc:docMk/>
          <pc:sldMk cId="1652369755" sldId="296"/>
        </pc:sldMkLst>
        <pc:spChg chg="mod">
          <ac:chgData name="Christoffer Østergaard Carstens" userId="5d542c86-40b2-4e4f-ab37-dc2fab4fc46a" providerId="ADAL" clId="{42294D9F-8E0B-413F-B3B4-46A9A5FF7A8D}" dt="2025-08-22T07:21:54.004" v="651" actId="20577"/>
          <ac:spMkLst>
            <pc:docMk/>
            <pc:sldMk cId="1652369755" sldId="296"/>
            <ac:spMk id="2" creationId="{550C78AE-0D1D-2EB6-346A-9D23D2E8925C}"/>
          </ac:spMkLst>
        </pc:spChg>
        <pc:spChg chg="mod">
          <ac:chgData name="Christoffer Østergaard Carstens" userId="5d542c86-40b2-4e4f-ab37-dc2fab4fc46a" providerId="ADAL" clId="{42294D9F-8E0B-413F-B3B4-46A9A5FF7A8D}" dt="2025-08-22T07:24:48.794" v="698" actId="27636"/>
          <ac:spMkLst>
            <pc:docMk/>
            <pc:sldMk cId="1652369755" sldId="296"/>
            <ac:spMk id="3" creationId="{AF10958F-2B2F-FA49-7754-88279A2A94B4}"/>
          </ac:spMkLst>
        </pc:spChg>
        <pc:picChg chg="add mod">
          <ac:chgData name="Christoffer Østergaard Carstens" userId="5d542c86-40b2-4e4f-ab37-dc2fab4fc46a" providerId="ADAL" clId="{42294D9F-8E0B-413F-B3B4-46A9A5FF7A8D}" dt="2025-08-22T07:23:49.211" v="674" actId="14100"/>
          <ac:picMkLst>
            <pc:docMk/>
            <pc:sldMk cId="1652369755" sldId="296"/>
            <ac:picMk id="1026" creationId="{C50A92EF-FE74-3AD6-71D3-A335CC2469B2}"/>
          </ac:picMkLst>
        </pc:picChg>
      </pc:sldChg>
      <pc:sldChg chg="modSp new mod">
        <pc:chgData name="Christoffer Østergaard Carstens" userId="5d542c86-40b2-4e4f-ab37-dc2fab4fc46a" providerId="ADAL" clId="{42294D9F-8E0B-413F-B3B4-46A9A5FF7A8D}" dt="2025-08-22T07:29:26.324" v="908" actId="20577"/>
        <pc:sldMkLst>
          <pc:docMk/>
          <pc:sldMk cId="834742279" sldId="297"/>
        </pc:sldMkLst>
        <pc:spChg chg="mod">
          <ac:chgData name="Christoffer Østergaard Carstens" userId="5d542c86-40b2-4e4f-ab37-dc2fab4fc46a" providerId="ADAL" clId="{42294D9F-8E0B-413F-B3B4-46A9A5FF7A8D}" dt="2025-08-22T07:29:26.324" v="908" actId="20577"/>
          <ac:spMkLst>
            <pc:docMk/>
            <pc:sldMk cId="834742279" sldId="297"/>
            <ac:spMk id="2" creationId="{9A3D6352-65F4-A32C-FC23-F1D0B6225B9A}"/>
          </ac:spMkLst>
        </pc:spChg>
        <pc:spChg chg="mod">
          <ac:chgData name="Christoffer Østergaard Carstens" userId="5d542c86-40b2-4e4f-ab37-dc2fab4fc46a" providerId="ADAL" clId="{42294D9F-8E0B-413F-B3B4-46A9A5FF7A8D}" dt="2025-08-22T07:29:08.894" v="865" actId="20577"/>
          <ac:spMkLst>
            <pc:docMk/>
            <pc:sldMk cId="834742279" sldId="297"/>
            <ac:spMk id="3" creationId="{97C9647B-89C1-8329-26B2-61C47696ABFF}"/>
          </ac:spMkLst>
        </pc:spChg>
      </pc:sldChg>
      <pc:sldChg chg="modSp new mod">
        <pc:chgData name="Christoffer Østergaard Carstens" userId="5d542c86-40b2-4e4f-ab37-dc2fab4fc46a" providerId="ADAL" clId="{42294D9F-8E0B-413F-B3B4-46A9A5FF7A8D}" dt="2025-08-22T07:28:37.724" v="784" actId="20577"/>
        <pc:sldMkLst>
          <pc:docMk/>
          <pc:sldMk cId="291603853" sldId="298"/>
        </pc:sldMkLst>
        <pc:spChg chg="mod">
          <ac:chgData name="Christoffer Østergaard Carstens" userId="5d542c86-40b2-4e4f-ab37-dc2fab4fc46a" providerId="ADAL" clId="{42294D9F-8E0B-413F-B3B4-46A9A5FF7A8D}" dt="2025-08-22T07:28:37.724" v="784" actId="20577"/>
          <ac:spMkLst>
            <pc:docMk/>
            <pc:sldMk cId="291603853" sldId="298"/>
            <ac:spMk id="2" creationId="{2071E116-21C0-56CE-F6F9-BDCBF04EA039}"/>
          </ac:spMkLst>
        </pc:spChg>
      </pc:sldChg>
      <pc:sldChg chg="modSp new mod">
        <pc:chgData name="Christoffer Østergaard Carstens" userId="5d542c86-40b2-4e4f-ab37-dc2fab4fc46a" providerId="ADAL" clId="{42294D9F-8E0B-413F-B3B4-46A9A5FF7A8D}" dt="2025-08-22T07:29:53.285" v="971" actId="14100"/>
        <pc:sldMkLst>
          <pc:docMk/>
          <pc:sldMk cId="971849452" sldId="299"/>
        </pc:sldMkLst>
        <pc:spChg chg="mod">
          <ac:chgData name="Christoffer Østergaard Carstens" userId="5d542c86-40b2-4e4f-ab37-dc2fab4fc46a" providerId="ADAL" clId="{42294D9F-8E0B-413F-B3B4-46A9A5FF7A8D}" dt="2025-08-22T07:29:22.910" v="905" actId="20577"/>
          <ac:spMkLst>
            <pc:docMk/>
            <pc:sldMk cId="971849452" sldId="299"/>
            <ac:spMk id="2" creationId="{1F9917CB-80B7-EE6F-6A73-1A6129E27A14}"/>
          </ac:spMkLst>
        </pc:spChg>
        <pc:spChg chg="mod">
          <ac:chgData name="Christoffer Østergaard Carstens" userId="5d542c86-40b2-4e4f-ab37-dc2fab4fc46a" providerId="ADAL" clId="{42294D9F-8E0B-413F-B3B4-46A9A5FF7A8D}" dt="2025-08-22T07:29:53.285" v="971" actId="14100"/>
          <ac:spMkLst>
            <pc:docMk/>
            <pc:sldMk cId="971849452" sldId="299"/>
            <ac:spMk id="3" creationId="{EF8B897E-0ABF-2000-F7FE-509E29655D50}"/>
          </ac:spMkLst>
        </pc:spChg>
      </pc:sldChg>
    </pc:docChg>
  </pc:docChgLst>
  <pc:docChgLst>
    <pc:chgData name="Christoffer Østergaard Christensen" userId="5d542c86-40b2-4e4f-ab37-dc2fab4fc46a" providerId="ADAL" clId="{2F78AEFD-056D-0140-92D0-48B69E87A0F4}"/>
    <pc:docChg chg="custSel modSld">
      <pc:chgData name="Christoffer Østergaard Christensen" userId="5d542c86-40b2-4e4f-ab37-dc2fab4fc46a" providerId="ADAL" clId="{2F78AEFD-056D-0140-92D0-48B69E87A0F4}" dt="2020-05-11T20:28:59.706" v="2" actId="27636"/>
      <pc:docMkLst>
        <pc:docMk/>
      </pc:docMkLst>
      <pc:sldChg chg="modSp">
        <pc:chgData name="Christoffer Østergaard Christensen" userId="5d542c86-40b2-4e4f-ab37-dc2fab4fc46a" providerId="ADAL" clId="{2F78AEFD-056D-0140-92D0-48B69E87A0F4}" dt="2020-05-11T20:28:59.706" v="2" actId="27636"/>
        <pc:sldMkLst>
          <pc:docMk/>
          <pc:sldMk cId="3530821916" sldId="264"/>
        </pc:sldMkLst>
      </pc:sldChg>
    </pc:docChg>
  </pc:docChgLst>
  <pc:docChgLst>
    <pc:chgData name="Christoffer Østergaard Christensen" userId="5d542c86-40b2-4e4f-ab37-dc2fab4fc46a" providerId="ADAL" clId="{FDFB42C9-00CE-1D46-AA97-A04D14925A02}"/>
    <pc:docChg chg="undo custSel modSld">
      <pc:chgData name="Christoffer Østergaard Christensen" userId="5d542c86-40b2-4e4f-ab37-dc2fab4fc46a" providerId="ADAL" clId="{FDFB42C9-00CE-1D46-AA97-A04D14925A02}" dt="2019-12-06T15:11:45.602" v="11" actId="20577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22-08-2025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Hvad ligger</a:t>
            </a:r>
            <a:r>
              <a:rPr lang="da-DK" baseline="0" dirty="0"/>
              <a:t> der </a:t>
            </a:r>
            <a:r>
              <a:rPr lang="da-DK" baseline="0"/>
              <a:t>i højhastighedssamfundet?</a:t>
            </a:r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8047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6247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E76201-85D9-73A1-3BDE-7B437F056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F32BD9B-7FD7-33E5-22FB-600AB3026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ED6AE9-C9CA-3FF0-2777-1A0E95C10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60B609-1F79-841E-A84C-E9E519789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A70906E-1AE9-7AC9-B467-32B91BBE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66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F3D81-6866-21BB-1D92-5875D886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B55410-B8C2-0273-9D4F-F693A35AD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B4A9EC-CC2A-C2A0-734C-2077006C7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10CEA0-F3D4-8F03-C985-466EB8231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88328B-FEB2-B143-0BF2-41AE68D35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27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6DADD-C965-E86E-8929-EE60740B3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AEBB70F-F964-B888-187F-F2D07371A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1AEC32-B3BC-F060-5408-058954241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65AD91-B32C-E070-8D37-BD908BDA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011025-D70C-E8A0-170B-93DBA793C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9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59DD15-D064-E327-4E54-F8C49FAC2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5104E9-5044-7D1F-9EAC-DD5151B8D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B53BD2A-173D-E9B9-AFF2-93F6F1D7B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5CD58F1-4723-B58C-B9A2-319D7457F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49D73BF-FDEE-C353-B7DA-306423FA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FB87FAD-FB67-60FA-A54C-E9FDF38B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23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C6B44C-DDC8-AF25-4E17-91514AE32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8541141-94A6-D853-A110-310D818F2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05743DA-3E30-1DF8-E253-1DD196EF0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FBA8085-B52E-8C7C-D8FF-258B4321A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99AEE12-EE99-1E94-D514-2E54C5FC07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C6EE1AF-BA61-E6DA-31A0-99881BAF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CFF8687-B347-D2EF-4E8D-2FBE763C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177E26C-0D52-0461-9EAB-BDB45BAB8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5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BEA65-A838-4959-CAA2-983669972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B703643-4366-D838-55DA-89502738E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FEE8891-1461-C367-8A76-D8EA062E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D68946-BD02-B7BD-17F7-5A321A82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5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E566260-2624-4089-E9A3-4F814F590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EE9C5B5-690F-195A-5DF3-E2B08D95B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3E565E5-3B36-6497-3F4C-6878D3487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75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E5570-49FA-93A5-970E-979FE6D34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F81726-3B7E-EE78-9A40-CD9B4315B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10BAACC-7684-9EC0-3A4A-56EE67D96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E4AD6F4-E683-5A4C-18F6-67D40F5A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DDDAC0-95CE-36AB-967A-9A7BC4CF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B81799-277C-078C-7857-859DA41BD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098651-405B-73AC-684C-30485CC7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1A5475A-2D2C-494B-A395-16475029ED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45EDFBC-F8F7-700E-F293-C6CF65C82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FCE7E85-EB46-1616-A38D-BD09BED8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4B3906D-58D4-B369-75D1-64B5E863E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DAA6394-6527-0A64-D8CB-788315C9D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530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206CD-57E0-035A-E283-CD7DC33BC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5BC77CD-FBA2-3C15-3DB3-78224D23A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9B48A2-D6E0-BE22-4F81-2F3D68CFC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24DDF6-C6B6-DCB7-510B-A2C541280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7222A0-E87E-CF68-2F5A-1F9E4BFCC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69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F677180-633F-45BF-18D0-2D22606DFC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E05C46A-492A-6A8A-198C-AECEB9C9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39B07F-E5EB-31AA-0750-E421B642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443D54-B630-2E58-871E-EE48367F6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7713A5-8871-3A5B-B8B4-906AD0CC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07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805A77C-8B72-5545-2220-B2B67A88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86E28BC-E072-C7CC-BCBD-4CDC57C73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F87909-032F-0138-375A-B717356C2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8/22/2025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7EEE3C-60EB-A86B-14FA-28A4612A6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C26662-B3CF-EF4A-79CC-49B163F74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13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ennyindvandring.systime.dk/?id=14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ennyindvandring.systime.dk/?id=148" TargetMode="External"/><Relationship Id="rId4" Type="http://schemas.openxmlformats.org/officeDocument/2006/relationships/hyperlink" Target="https://dennyindvandring.systime.dk/?id=147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92E31-B428-BF45-A744-612E107DE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7925" y="1960675"/>
            <a:ext cx="9287439" cy="1337943"/>
          </a:xfrm>
        </p:spPr>
        <p:txBody>
          <a:bodyPr>
            <a:normAutofit fontScale="90000"/>
          </a:bodyPr>
          <a:lstStyle/>
          <a:p>
            <a:r>
              <a:rPr lang="da-DK" sz="5400" dirty="0"/>
              <a:t>Modul 3: Indvandring i krisetid 1973-83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306201-C9E0-3447-B8C0-B02F66B627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Forløb: Kulturmøder og globalisering</a:t>
            </a:r>
          </a:p>
        </p:txBody>
      </p:sp>
    </p:spTree>
    <p:extLst>
      <p:ext uri="{BB962C8B-B14F-4D97-AF65-F5344CB8AC3E}">
        <p14:creationId xmlns:p14="http://schemas.microsoft.com/office/powerpoint/2010/main" val="127607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71E116-21C0-56CE-F6F9-BDCBF04EA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Oversigt over biler til </a:t>
            </a:r>
            <a:r>
              <a:rPr lang="da-DK" dirty="0" err="1"/>
              <a:t>Regan</a:t>
            </a:r>
            <a:r>
              <a:rPr lang="da-DK" dirty="0"/>
              <a:t> Vest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3A64A2-7064-3927-A6B8-5D6467D66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603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3D6352-65F4-A32C-FC23-F1D0B6225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Regan</a:t>
            </a:r>
            <a:r>
              <a:rPr lang="da-DK" dirty="0"/>
              <a:t> Vest – hold 1 - Mandag d. 6/10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C9647B-89C1-8329-26B2-61C47696A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da-DK" dirty="0"/>
              <a:t>Simone </a:t>
            </a:r>
          </a:p>
          <a:p>
            <a:pPr lvl="0"/>
            <a:r>
              <a:rPr lang="da-DK" dirty="0"/>
              <a:t>Cassandra </a:t>
            </a:r>
          </a:p>
          <a:p>
            <a:pPr lvl="0"/>
            <a:r>
              <a:rPr lang="da-DK" dirty="0"/>
              <a:t>Penille </a:t>
            </a:r>
          </a:p>
          <a:p>
            <a:pPr lvl="0"/>
            <a:r>
              <a:rPr lang="da-DK" dirty="0"/>
              <a:t>Benjamin </a:t>
            </a:r>
          </a:p>
          <a:p>
            <a:pPr lvl="0"/>
            <a:r>
              <a:rPr lang="da-DK" dirty="0"/>
              <a:t>Anna </a:t>
            </a:r>
          </a:p>
          <a:p>
            <a:pPr lvl="0"/>
            <a:r>
              <a:rPr lang="da-DK" dirty="0"/>
              <a:t>Silje </a:t>
            </a:r>
          </a:p>
          <a:p>
            <a:pPr lvl="0"/>
            <a:r>
              <a:rPr lang="da-DK" dirty="0"/>
              <a:t>Laura </a:t>
            </a:r>
          </a:p>
          <a:p>
            <a:pPr lvl="0"/>
            <a:r>
              <a:rPr lang="da-DK" dirty="0"/>
              <a:t>Aja </a:t>
            </a:r>
          </a:p>
          <a:p>
            <a:pPr lvl="0"/>
            <a:r>
              <a:rPr lang="da-DK" dirty="0"/>
              <a:t>Oliver </a:t>
            </a:r>
          </a:p>
          <a:p>
            <a:pPr lvl="0"/>
            <a:r>
              <a:rPr lang="da-DK" dirty="0"/>
              <a:t>David </a:t>
            </a:r>
          </a:p>
          <a:p>
            <a:pPr lvl="0"/>
            <a:r>
              <a:rPr lang="da-DK" dirty="0"/>
              <a:t>Bertram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34742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9917CB-80B7-EE6F-6A73-1A6129E27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Regan</a:t>
            </a:r>
            <a:r>
              <a:rPr lang="da-DK" dirty="0"/>
              <a:t> Vest – hold 2 - fredag d. 6/10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F8B897E-0ABF-2000-F7FE-509E29655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107" y="1690688"/>
            <a:ext cx="10829693" cy="448627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da-DK" dirty="0"/>
              <a:t>Emma </a:t>
            </a:r>
          </a:p>
          <a:p>
            <a:pPr lvl="0"/>
            <a:r>
              <a:rPr lang="da-DK" dirty="0"/>
              <a:t>Naja </a:t>
            </a:r>
          </a:p>
          <a:p>
            <a:pPr lvl="0"/>
            <a:r>
              <a:rPr lang="da-DK" dirty="0"/>
              <a:t>Zøss </a:t>
            </a:r>
          </a:p>
          <a:p>
            <a:pPr lvl="0"/>
            <a:r>
              <a:rPr lang="da-DK" dirty="0"/>
              <a:t>Alexander </a:t>
            </a:r>
          </a:p>
          <a:p>
            <a:pPr lvl="0"/>
            <a:r>
              <a:rPr lang="da-DK" dirty="0"/>
              <a:t>Abdul </a:t>
            </a:r>
          </a:p>
          <a:p>
            <a:pPr lvl="0"/>
            <a:r>
              <a:rPr lang="da-DK" dirty="0"/>
              <a:t>Nahla </a:t>
            </a:r>
          </a:p>
          <a:p>
            <a:pPr lvl="0"/>
            <a:r>
              <a:rPr lang="da-DK" dirty="0"/>
              <a:t>Mille </a:t>
            </a:r>
          </a:p>
          <a:p>
            <a:pPr lvl="0"/>
            <a:r>
              <a:rPr lang="da-DK" dirty="0"/>
              <a:t>Cilas </a:t>
            </a:r>
          </a:p>
          <a:p>
            <a:pPr lvl="0"/>
            <a:r>
              <a:rPr lang="da-DK" dirty="0"/>
              <a:t>Stine </a:t>
            </a:r>
          </a:p>
          <a:p>
            <a:pPr lvl="0"/>
            <a:r>
              <a:rPr lang="da-DK" dirty="0"/>
              <a:t>Thilde </a:t>
            </a:r>
          </a:p>
          <a:p>
            <a:pPr lvl="0"/>
            <a:r>
              <a:rPr lang="da-DK" dirty="0"/>
              <a:t>Esther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71849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B5B13A-1F75-C534-6FD0-A289D46E6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1973 – tre vigtige begivenheder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061986-A1C3-B4FE-323A-94BECE87E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Oliekrisen</a:t>
            </a:r>
          </a:p>
          <a:p>
            <a:r>
              <a:rPr lang="da-DK" dirty="0"/>
              <a:t>Jordskredsvalget</a:t>
            </a:r>
          </a:p>
          <a:p>
            <a:r>
              <a:rPr lang="da-DK" dirty="0"/>
              <a:t>Danmarks nye medlemskab af EF </a:t>
            </a:r>
          </a:p>
        </p:txBody>
      </p:sp>
    </p:spTree>
    <p:extLst>
      <p:ext uri="{BB962C8B-B14F-4D97-AF65-F5344CB8AC3E}">
        <p14:creationId xmlns:p14="http://schemas.microsoft.com/office/powerpoint/2010/main" val="3590515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92480F-83E8-E028-5DE6-FE06D587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Oliekrisen 1973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BD4287-6E57-E5F7-0C3E-A80CA66CA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Tiden efter 1973 præget af langvarig økonomisk krise</a:t>
            </a:r>
          </a:p>
          <a:p>
            <a:r>
              <a:rPr lang="da-DK" dirty="0"/>
              <a:t>Årsagen: Arabiske lande valgte at begrænse produktionen af olie </a:t>
            </a:r>
            <a:r>
              <a:rPr lang="da-DK" dirty="0">
                <a:sym typeface="Wingdings" panose="05000000000000000000" pitchFamily="2" charset="2"/>
              </a:rPr>
              <a:t> store prisstigninger.</a:t>
            </a:r>
          </a:p>
          <a:p>
            <a:r>
              <a:rPr lang="da-DK" dirty="0">
                <a:sym typeface="Wingdings" panose="05000000000000000000" pitchFamily="2" charset="2"/>
              </a:rPr>
              <a:t>Industrilande, som DK, afhængige af olien for at fastholde høj produktion.</a:t>
            </a:r>
          </a:p>
          <a:p>
            <a:r>
              <a:rPr lang="da-DK" dirty="0">
                <a:sym typeface="Wingdings" panose="05000000000000000000" pitchFamily="2" charset="2"/>
              </a:rPr>
              <a:t>1970’ernes krise førte til stigende arbejdsløshed  Derfor faldt behovet for udenlandsk arbejdskraft drastisk.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56802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0C78AE-0D1D-2EB6-346A-9D23D2E89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Jordskredsvalget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10958F-2B2F-FA49-7754-88279A2A9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688" y="1494263"/>
            <a:ext cx="11008112" cy="4998612"/>
          </a:xfrm>
        </p:spPr>
        <p:txBody>
          <a:bodyPr>
            <a:normAutofit/>
          </a:bodyPr>
          <a:lstStyle/>
          <a:p>
            <a:r>
              <a:rPr lang="da-DK" sz="2400" dirty="0"/>
              <a:t>De fire gamle partier (Venstre, Konservative, Socialdemokratiet og Radikale Venstre) mistede tilsammen </a:t>
            </a:r>
            <a:r>
              <a:rPr lang="da-DK" sz="2400" b="1" dirty="0"/>
              <a:t>60 mandater</a:t>
            </a:r>
            <a:r>
              <a:rPr lang="da-DK" sz="2400" dirty="0"/>
              <a:t>.</a:t>
            </a:r>
          </a:p>
          <a:p>
            <a:r>
              <a:rPr lang="da-DK" sz="2400" dirty="0"/>
              <a:t>44 % af vælgerne skiftede parti</a:t>
            </a:r>
          </a:p>
          <a:p>
            <a:r>
              <a:rPr lang="da-DK" sz="2400" dirty="0"/>
              <a:t>Nye partier som Fremskridtspartiet og Centrum-Demokraterne kom i Folketinget.</a:t>
            </a:r>
          </a:p>
          <a:p>
            <a:r>
              <a:rPr lang="da-DK" sz="2400" dirty="0"/>
              <a:t>Centrum-Demokraterne blev med tiden positive over for indvandring.</a:t>
            </a:r>
          </a:p>
          <a:p>
            <a:r>
              <a:rPr lang="da-DK" sz="2400" dirty="0"/>
              <a:t>Fremskridtspartiet og Mogens Glistrup var kritiske over for indvandring, især med fokus på økonomi og senere islam.</a:t>
            </a:r>
          </a:p>
          <a:p>
            <a:r>
              <a:rPr lang="da-DK" sz="2400" dirty="0"/>
              <a:t>Væksten i velfærdsstaten førte til stigende skatter.</a:t>
            </a:r>
          </a:p>
          <a:p>
            <a:r>
              <a:rPr lang="da-DK" sz="2400" dirty="0"/>
              <a:t>Fremskridtspartiet tiltrak vælgere med deres kritik af skattesystemet.</a:t>
            </a:r>
          </a:p>
          <a:p>
            <a:r>
              <a:rPr lang="da-DK" sz="2400" dirty="0"/>
              <a:t>Ungdomsoprør, fri abort og frigivelse af porno skabte reaktioner.</a:t>
            </a:r>
          </a:p>
          <a:p>
            <a:r>
              <a:rPr lang="da-DK" sz="2400" dirty="0"/>
              <a:t>Kristeligt Folkeparti fik succes ved valget som reaktion mod opløsning af normer.</a:t>
            </a:r>
          </a:p>
        </p:txBody>
      </p:sp>
      <p:pic>
        <p:nvPicPr>
          <p:cNvPr id="1026" name="Picture 2" descr="Folketingsvalget i 1973 var et jordskred, der stadig giver rystelser |  Information">
            <a:extLst>
              <a:ext uri="{FF2B5EF4-FFF2-40B4-BE49-F238E27FC236}">
                <a16:creationId xmlns:a16="http://schemas.microsoft.com/office/drawing/2014/main" id="{C50A92EF-FE74-3AD6-71D3-A335CC246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351" y="191275"/>
            <a:ext cx="2454442" cy="167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369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Læsning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læser</a:t>
            </a:r>
          </a:p>
          <a:p>
            <a:r>
              <a:rPr lang="da-DK" dirty="0">
                <a:hlinkClick r:id="rId3"/>
              </a:rPr>
              <a:t>Indvandringsstoppet | Den ny indvandring</a:t>
            </a:r>
            <a:endParaRPr lang="da-DK" dirty="0"/>
          </a:p>
          <a:p>
            <a:r>
              <a:rPr lang="da-DK" dirty="0">
                <a:hlinkClick r:id="rId4"/>
              </a:rPr>
              <a:t>Hvem kom til Danmark 1973-1983? | Den ny indvandring</a:t>
            </a:r>
            <a:endParaRPr lang="da-DK" dirty="0"/>
          </a:p>
          <a:p>
            <a:r>
              <a:rPr lang="da-DK" dirty="0">
                <a:hlinkClick r:id="rId5"/>
              </a:rPr>
              <a:t>Forstædernes beton | Den ny indvandring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33604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2E7FD-FC7E-745D-73D2-E4FE610FD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F3AABD0-A46A-0A3E-BDDE-43D6A1431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411" y="1569308"/>
            <a:ext cx="11121081" cy="4782065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da-DK" b="0" i="0" dirty="0">
                <a:solidFill>
                  <a:srgbClr val="333333"/>
                </a:solidFill>
                <a:effectLst/>
                <a:latin typeface="Calibri (tekst)"/>
              </a:rPr>
              <a:t>Hvilke grupper kom særligt til Danmark i perioden?</a:t>
            </a:r>
          </a:p>
          <a:p>
            <a:pPr marL="514350" indent="-514350" algn="l">
              <a:buFont typeface="+mj-lt"/>
              <a:buAutoNum type="arabicPeriod"/>
            </a:pPr>
            <a:r>
              <a:rPr lang="da-DK" b="0" i="0" dirty="0">
                <a:solidFill>
                  <a:srgbClr val="333333"/>
                </a:solidFill>
                <a:effectLst/>
                <a:latin typeface="Calibri (tekst)"/>
              </a:rPr>
              <a:t>Hvordan udviklede debatten om indvandringen sig i perioden?</a:t>
            </a:r>
          </a:p>
          <a:p>
            <a:pPr marL="514350" indent="-514350" algn="l">
              <a:buFont typeface="+mj-lt"/>
              <a:buAutoNum type="arabicPeriod"/>
            </a:pPr>
            <a:r>
              <a:rPr lang="da-DK" b="0" i="0" dirty="0">
                <a:solidFill>
                  <a:srgbClr val="333333"/>
                </a:solidFill>
                <a:effectLst/>
                <a:latin typeface="Calibri (tekst)"/>
              </a:rPr>
              <a:t>Hvilke politiske beslutninger i perioden påvirkede indvandringspolitikken i Danmark?</a:t>
            </a:r>
          </a:p>
          <a:p>
            <a:pPr marL="514350" indent="-514350" algn="l">
              <a:buFont typeface="+mj-lt"/>
              <a:buAutoNum type="arabicPeriod"/>
            </a:pPr>
            <a:r>
              <a:rPr lang="da-DK" b="0" i="0" dirty="0">
                <a:solidFill>
                  <a:srgbClr val="333333"/>
                </a:solidFill>
                <a:effectLst/>
                <a:latin typeface="Calibri (tekst)"/>
              </a:rPr>
              <a:t>Hvorfor var borgmestrene i særligt de københavnske omegnskommuner kritiske over for indvandringen?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2860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EB3EF1-D51F-1AB3-6B3B-BE32A618B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125" y="0"/>
            <a:ext cx="10515600" cy="1325563"/>
          </a:xfrm>
        </p:spPr>
        <p:txBody>
          <a:bodyPr/>
          <a:lstStyle/>
          <a:p>
            <a:r>
              <a:rPr lang="da-DK" dirty="0"/>
              <a:t>Nøglepunkter kapitel 3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A8EB29-17E6-1B3D-255B-4284E03D3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205" y="1062681"/>
            <a:ext cx="11553568" cy="5430194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Oliekrisen i 1973 bremsede den økonomiske vækst og førte til langvarig krise.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Den lave vækst skabte højere arbejdsløshed, der særligt ramte gæstearbejdere.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Jordskredsvalget i 1973 skabte opbrud i det traditionelle partisystem.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Indvandringsstoppet i 1973 satte en stopper for tilstrømningen af gæstearbejdere.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Familiesammenføringer øgede antallet af udenlandske statsborgere i løbet af årtiet.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Debatten om indvandring blev skærpet.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Højrefløjen blev mere kritisk over for indvandring, og venstrefløjen blev mere positiv.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I storbykommuner med mange indvandrere rejstes kritik af den førte politik.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0289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853157-F88D-AEA2-4B20-FD551AADB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Hvem gavnede indvandringen?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A2A581E-9F5E-C5E5-8A47-D7BF66D58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I en vurdering af indvandringens konsekvenser må man først tage højde for, hvilken befolkningsgruppe man taler om. Der er her tre forskellige grupper:</a:t>
            </a:r>
          </a:p>
          <a:p>
            <a:r>
              <a:rPr lang="da-DK" dirty="0"/>
              <a:t>Den tilbageværende befolkning i oprindelseslandene.</a:t>
            </a:r>
          </a:p>
          <a:p>
            <a:r>
              <a:rPr lang="da-DK" dirty="0"/>
              <a:t>De </a:t>
            </a:r>
            <a:r>
              <a:rPr lang="da-DK" dirty="0" err="1"/>
              <a:t>nyindvandrede</a:t>
            </a:r>
            <a:r>
              <a:rPr lang="da-DK" dirty="0"/>
              <a:t>.</a:t>
            </a:r>
          </a:p>
          <a:p>
            <a:r>
              <a:rPr lang="da-DK" dirty="0"/>
              <a:t>Den bosiddende befolkning i velfærdssamfundet. Både tidligere indvandrede og personer af dansk herkomst.</a:t>
            </a:r>
          </a:p>
          <a:p>
            <a:endParaRPr lang="da-DK" dirty="0"/>
          </a:p>
          <a:p>
            <a:r>
              <a:rPr lang="da-DK" i="1" dirty="0"/>
              <a:t>Vurdér på baggrund af kapitlet, hvilke grupper der havde gavn af indvandringen til Danmark i perioden 1973-1983.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47794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73BDBF7618604EB9BA834061CD2B90" ma:contentTypeVersion="12" ma:contentTypeDescription="Opret et nyt dokument." ma:contentTypeScope="" ma:versionID="686c531447926e6507fa79aa10b001d1">
  <xsd:schema xmlns:xsd="http://www.w3.org/2001/XMLSchema" xmlns:xs="http://www.w3.org/2001/XMLSchema" xmlns:p="http://schemas.microsoft.com/office/2006/metadata/properties" xmlns:ns3="0c0a80c4-d205-4d53-9003-58f73e2105bb" xmlns:ns4="5282927f-333e-4cde-be21-d01884a8aa89" targetNamespace="http://schemas.microsoft.com/office/2006/metadata/properties" ma:root="true" ma:fieldsID="f46b02f26329d37d42d4c43c48986e90" ns3:_="" ns4:_="">
    <xsd:import namespace="0c0a80c4-d205-4d53-9003-58f73e2105bb"/>
    <xsd:import namespace="5282927f-333e-4cde-be21-d01884a8aa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a80c4-d205-4d53-9003-58f73e2105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82927f-333e-4cde-be21-d01884a8aa8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A0A4A-5973-45FA-B739-D6AC56E3177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0c0a80c4-d205-4d53-9003-58f73e2105bb"/>
    <ds:schemaRef ds:uri="http://schemas.microsoft.com/office/2006/documentManagement/types"/>
    <ds:schemaRef ds:uri="5282927f-333e-4cde-be21-d01884a8aa8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E500639-3947-40A3-88B4-12CBB461E2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36DDCC-F5EE-4BD4-94FD-7D371ACE23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a80c4-d205-4d53-9003-58f73e2105bb"/>
    <ds:schemaRef ds:uri="5282927f-333e-4cde-be21-d01884a8aa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8849</TotalTime>
  <Words>469</Words>
  <Application>Microsoft Office PowerPoint</Application>
  <PresentationFormat>Widescreen</PresentationFormat>
  <Paragraphs>75</Paragraphs>
  <Slides>11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(tekst)</vt:lpstr>
      <vt:lpstr>Calibri Light</vt:lpstr>
      <vt:lpstr>Noto Sans</vt:lpstr>
      <vt:lpstr>Wingdings</vt:lpstr>
      <vt:lpstr>Office-tema</vt:lpstr>
      <vt:lpstr>Modul 3: Indvandring i krisetid 1973-83</vt:lpstr>
      <vt:lpstr>Oversigt over biler til Regan Vest</vt:lpstr>
      <vt:lpstr>Regan Vest – hold 1 - Mandag d. 6/10</vt:lpstr>
      <vt:lpstr>Regan Vest – hold 2 - fredag d. 6/10</vt:lpstr>
      <vt:lpstr>1973 – tre vigtige begivenheder</vt:lpstr>
      <vt:lpstr>Oliekrisen 1973</vt:lpstr>
      <vt:lpstr>Jordskredsvalget</vt:lpstr>
      <vt:lpstr>Læsning</vt:lpstr>
      <vt:lpstr>Arbejdsspørgsmål</vt:lpstr>
      <vt:lpstr>Nøglepunkter kapitel 3</vt:lpstr>
      <vt:lpstr>Hvem gavnede indvandringen?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246</cp:revision>
  <dcterms:created xsi:type="dcterms:W3CDTF">2019-11-18T13:34:44Z</dcterms:created>
  <dcterms:modified xsi:type="dcterms:W3CDTF">2025-08-22T07:30:00Z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0x0101005873BDBF7618604EB9BA834061CD2B90</vt:lpwstr>
  </property>
</Properties>
</file>