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13"/>
  </p:notesMasterIdLst>
  <p:sldIdLst>
    <p:sldId id="275" r:id="rId5"/>
    <p:sldId id="278" r:id="rId6"/>
    <p:sldId id="277" r:id="rId7"/>
    <p:sldId id="280" r:id="rId8"/>
    <p:sldId id="276" r:id="rId9"/>
    <p:sldId id="279" r:id="rId10"/>
    <p:sldId id="281" r:id="rId11"/>
    <p:sldId id="282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6266FF-4B9F-46CC-ADAA-C51B6777C524}" v="15" dt="2025-08-15T07:15:42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7598" autoAdjust="0"/>
  </p:normalViewPr>
  <p:slideViewPr>
    <p:cSldViewPr snapToGrid="0" snapToObjects="1">
      <p:cViewPr varScale="1">
        <p:scale>
          <a:sx n="57" d="100"/>
          <a:sy n="57" d="100"/>
        </p:scale>
        <p:origin x="10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  <pc:docChgLst>
    <pc:chgData name="Christoffer Østergaard Carstens" userId="5d542c86-40b2-4e4f-ab37-dc2fab4fc46a" providerId="ADAL" clId="{E4BE4A0C-1B6A-4FAE-81B6-167953F87747}"/>
    <pc:docChg chg="undo custSel addSld delSld modSld">
      <pc:chgData name="Christoffer Østergaard Carstens" userId="5d542c86-40b2-4e4f-ab37-dc2fab4fc46a" providerId="ADAL" clId="{E4BE4A0C-1B6A-4FAE-81B6-167953F87747}" dt="2023-08-22T08:34:41.009" v="262" actId="20577"/>
      <pc:docMkLst>
        <pc:docMk/>
      </pc:docMkLst>
      <pc:sldChg chg="modSp mod">
        <pc:chgData name="Christoffer Østergaard Carstens" userId="5d542c86-40b2-4e4f-ab37-dc2fab4fc46a" providerId="ADAL" clId="{E4BE4A0C-1B6A-4FAE-81B6-167953F87747}" dt="2023-08-22T08:27:07.972" v="3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E4BE4A0C-1B6A-4FAE-81B6-167953F87747}" dt="2023-08-22T08:28:00.953" v="85" actId="1076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E4BE4A0C-1B6A-4FAE-81B6-167953F87747}" dt="2023-08-22T08:28:05.339" v="88" actId="47"/>
        <pc:sldMkLst>
          <pc:docMk/>
          <pc:sldMk cId="190289945" sldId="291"/>
        </pc:sldMkLst>
      </pc:sldChg>
      <pc:sldChg chg="modSp new mod">
        <pc:chgData name="Christoffer Østergaard Carstens" userId="5d542c86-40b2-4e4f-ab37-dc2fab4fc46a" providerId="ADAL" clId="{E4BE4A0C-1B6A-4FAE-81B6-167953F87747}" dt="2023-08-22T08:31:19.901" v="113" actId="113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E4BE4A0C-1B6A-4FAE-81B6-167953F87747}" dt="2023-08-22T08:28:02.531" v="86" actId="47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E4BE4A0C-1B6A-4FAE-81B6-167953F87747}" dt="2023-08-22T08:34:25.787" v="259" actId="404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E4BE4A0C-1B6A-4FAE-81B6-167953F87747}" dt="2023-08-22T08:28:05.808" v="89" actId="47"/>
        <pc:sldMkLst>
          <pc:docMk/>
          <pc:sldMk cId="802576627" sldId="293"/>
        </pc:sldMkLst>
      </pc:sldChg>
      <pc:sldChg chg="modSp new mod">
        <pc:chgData name="Christoffer Østergaard Carstens" userId="5d542c86-40b2-4e4f-ab37-dc2fab4fc46a" providerId="ADAL" clId="{E4BE4A0C-1B6A-4FAE-81B6-167953F87747}" dt="2023-08-22T08:34:41.009" v="262" actId="2057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E4BE4A0C-1B6A-4FAE-81B6-167953F87747}" dt="2023-08-22T08:28:04.714" v="87" actId="47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E4BE4A0C-1B6A-4FAE-81B6-167953F87747}" dt="2023-08-22T08:33:41.404" v="241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E4BE4A0C-1B6A-4FAE-81B6-167953F87747}" dt="2023-08-22T08:28:06.776" v="90" actId="47"/>
        <pc:sldMkLst>
          <pc:docMk/>
          <pc:sldMk cId="1345460449" sldId="295"/>
        </pc:sldMkLst>
      </pc:sldChg>
      <pc:sldChg chg="modSp add mod">
        <pc:chgData name="Christoffer Østergaard Carstens" userId="5d542c86-40b2-4e4f-ab37-dc2fab4fc46a" providerId="ADAL" clId="{E4BE4A0C-1B6A-4FAE-81B6-167953F87747}" dt="2023-08-22T08:34:08.657" v="252" actId="27636"/>
        <pc:sldMkLst>
          <pc:docMk/>
          <pc:sldMk cId="3942567303" sldId="295"/>
        </pc:sldMkLst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F565120D-C73A-4D03-81E7-C9E7E4DB70B4}"/>
    <pc:docChg chg="undo custSel addSld delSld modSld sldOrd">
      <pc:chgData name="Christoffer Østergaard Carstens" userId="5d542c86-40b2-4e4f-ab37-dc2fab4fc46a" providerId="ADAL" clId="{F565120D-C73A-4D03-81E7-C9E7E4DB70B4}" dt="2023-08-22T08:05:21.695" v="164" actId="20577"/>
      <pc:docMkLst>
        <pc:docMk/>
      </pc:docMkLst>
      <pc:sldChg chg="modSp mod">
        <pc:chgData name="Christoffer Østergaard Carstens" userId="5d542c86-40b2-4e4f-ab37-dc2fab4fc46a" providerId="ADAL" clId="{F565120D-C73A-4D03-81E7-C9E7E4DB70B4}" dt="2023-08-22T08:05:21.695" v="16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F565120D-C73A-4D03-81E7-C9E7E4DB70B4}" dt="2023-08-22T08:00:37.685" v="18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F565120D-C73A-4D03-81E7-C9E7E4DB70B4}" dt="2023-08-22T08:00:42.094" v="21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F565120D-C73A-4D03-81E7-C9E7E4DB70B4}" dt="2023-08-22T08:02:11.491" v="90" actId="20577"/>
        <pc:sldMkLst>
          <pc:docMk/>
          <pc:sldMk cId="190289945" sldId="291"/>
        </pc:sldMkLst>
      </pc:sldChg>
      <pc:sldChg chg="modSp mod">
        <pc:chgData name="Christoffer Østergaard Carstens" userId="5d542c86-40b2-4e4f-ab37-dc2fab4fc46a" providerId="ADAL" clId="{F565120D-C73A-4D03-81E7-C9E7E4DB70B4}" dt="2023-08-22T08:02:32.517" v="95" actId="21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F565120D-C73A-4D03-81E7-C9E7E4DB70B4}" dt="2023-08-22T08:02:22.861" v="92" actId="14100"/>
        <pc:sldMkLst>
          <pc:docMk/>
          <pc:sldMk cId="802576627" sldId="293"/>
        </pc:sldMkLst>
      </pc:sldChg>
      <pc:sldChg chg="addSp delSp modSp new mod ord">
        <pc:chgData name="Christoffer Østergaard Carstens" userId="5d542c86-40b2-4e4f-ab37-dc2fab4fc46a" providerId="ADAL" clId="{F565120D-C73A-4D03-81E7-C9E7E4DB70B4}" dt="2023-08-22T08:05:05.516" v="130" actId="478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F565120D-C73A-4D03-81E7-C9E7E4DB70B4}" dt="2023-08-22T08:05:16.171" v="161" actId="20577"/>
        <pc:sldMkLst>
          <pc:docMk/>
          <pc:sldMk cId="1345460449" sldId="295"/>
        </pc:sldMkLst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  <pc:docChgLst>
    <pc:chgData name="Christoffer Østergaard Carstens" userId="5d542c86-40b2-4e4f-ab37-dc2fab4fc46a" providerId="ADAL" clId="{326266FF-4B9F-46CC-ADAA-C51B6777C524}"/>
    <pc:docChg chg="undo custSel addSld delSld modSld sldOrd">
      <pc:chgData name="Christoffer Østergaard Carstens" userId="5d542c86-40b2-4e4f-ab37-dc2fab4fc46a" providerId="ADAL" clId="{326266FF-4B9F-46CC-ADAA-C51B6777C524}" dt="2025-08-19T12:20:32.253" v="558" actId="20577"/>
      <pc:docMkLst>
        <pc:docMk/>
      </pc:docMkLst>
      <pc:sldChg chg="add del">
        <pc:chgData name="Christoffer Østergaard Carstens" userId="5d542c86-40b2-4e4f-ab37-dc2fab4fc46a" providerId="ADAL" clId="{326266FF-4B9F-46CC-ADAA-C51B6777C524}" dt="2025-08-15T07:09:03.350" v="137" actId="47"/>
        <pc:sldMkLst>
          <pc:docMk/>
          <pc:sldMk cId="4085994242" sldId="256"/>
        </pc:sldMkLst>
      </pc:sldChg>
      <pc:sldChg chg="add del">
        <pc:chgData name="Christoffer Østergaard Carstens" userId="5d542c86-40b2-4e4f-ab37-dc2fab4fc46a" providerId="ADAL" clId="{326266FF-4B9F-46CC-ADAA-C51B6777C524}" dt="2025-08-15T07:09:03.527" v="138" actId="47"/>
        <pc:sldMkLst>
          <pc:docMk/>
          <pc:sldMk cId="3975342685" sldId="257"/>
        </pc:sldMkLst>
      </pc:sldChg>
      <pc:sldChg chg="addSp delSp add del mod">
        <pc:chgData name="Christoffer Østergaard Carstens" userId="5d542c86-40b2-4e4f-ab37-dc2fab4fc46a" providerId="ADAL" clId="{326266FF-4B9F-46CC-ADAA-C51B6777C524}" dt="2025-08-15T07:09:03.837" v="140" actId="47"/>
        <pc:sldMkLst>
          <pc:docMk/>
          <pc:sldMk cId="2694797934" sldId="258"/>
        </pc:sldMkLst>
      </pc:sldChg>
      <pc:sldChg chg="add del">
        <pc:chgData name="Christoffer Østergaard Carstens" userId="5d542c86-40b2-4e4f-ab37-dc2fab4fc46a" providerId="ADAL" clId="{326266FF-4B9F-46CC-ADAA-C51B6777C524}" dt="2025-08-15T07:09:03.695" v="139" actId="47"/>
        <pc:sldMkLst>
          <pc:docMk/>
          <pc:sldMk cId="557868165" sldId="259"/>
        </pc:sldMkLst>
      </pc:sldChg>
      <pc:sldChg chg="add del">
        <pc:chgData name="Christoffer Østergaard Carstens" userId="5d542c86-40b2-4e4f-ab37-dc2fab4fc46a" providerId="ADAL" clId="{326266FF-4B9F-46CC-ADAA-C51B6777C524}" dt="2025-08-15T07:09:04.293" v="142" actId="47"/>
        <pc:sldMkLst>
          <pc:docMk/>
          <pc:sldMk cId="4081959532" sldId="264"/>
        </pc:sldMkLst>
      </pc:sldChg>
      <pc:sldChg chg="addSp delSp add del mod">
        <pc:chgData name="Christoffer Østergaard Carstens" userId="5d542c86-40b2-4e4f-ab37-dc2fab4fc46a" providerId="ADAL" clId="{326266FF-4B9F-46CC-ADAA-C51B6777C524}" dt="2025-08-15T07:09:03.983" v="141" actId="47"/>
        <pc:sldMkLst>
          <pc:docMk/>
          <pc:sldMk cId="72416650" sldId="265"/>
        </pc:sldMkLst>
      </pc:sldChg>
      <pc:sldChg chg="modSp mod">
        <pc:chgData name="Christoffer Østergaard Carstens" userId="5d542c86-40b2-4e4f-ab37-dc2fab4fc46a" providerId="ADAL" clId="{326266FF-4B9F-46CC-ADAA-C51B6777C524}" dt="2025-08-15T07:08:59.833" v="135" actId="6549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326266FF-4B9F-46CC-ADAA-C51B6777C524}" dt="2025-08-15T07:08:59.833" v="135" actId="6549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new mod setBg">
        <pc:chgData name="Christoffer Østergaard Carstens" userId="5d542c86-40b2-4e4f-ab37-dc2fab4fc46a" providerId="ADAL" clId="{326266FF-4B9F-46CC-ADAA-C51B6777C524}" dt="2025-08-15T07:10:06.951" v="177" actId="14100"/>
        <pc:sldMkLst>
          <pc:docMk/>
          <pc:sldMk cId="2185715150" sldId="276"/>
        </pc:sldMkLst>
        <pc:spChg chg="mod">
          <ac:chgData name="Christoffer Østergaard Carstens" userId="5d542c86-40b2-4e4f-ab37-dc2fab4fc46a" providerId="ADAL" clId="{326266FF-4B9F-46CC-ADAA-C51B6777C524}" dt="2025-08-15T07:09:56.613" v="173" actId="26606"/>
          <ac:spMkLst>
            <pc:docMk/>
            <pc:sldMk cId="2185715150" sldId="276"/>
            <ac:spMk id="2" creationId="{BFFA2272-8456-5657-955E-B509F4D8641C}"/>
          </ac:spMkLst>
        </pc:spChg>
        <pc:spChg chg="add">
          <ac:chgData name="Christoffer Østergaard Carstens" userId="5d542c86-40b2-4e4f-ab37-dc2fab4fc46a" providerId="ADAL" clId="{326266FF-4B9F-46CC-ADAA-C51B6777C524}" dt="2025-08-15T07:09:56.613" v="173" actId="26606"/>
          <ac:spMkLst>
            <pc:docMk/>
            <pc:sldMk cId="2185715150" sldId="276"/>
            <ac:spMk id="10" creationId="{D4771268-CB57-404A-9271-370EB28F6090}"/>
          </ac:spMkLst>
        </pc:spChg>
        <pc:picChg chg="add mod">
          <ac:chgData name="Christoffer Østergaard Carstens" userId="5d542c86-40b2-4e4f-ab37-dc2fab4fc46a" providerId="ADAL" clId="{326266FF-4B9F-46CC-ADAA-C51B6777C524}" dt="2025-08-15T07:10:06.951" v="177" actId="14100"/>
          <ac:picMkLst>
            <pc:docMk/>
            <pc:sldMk cId="2185715150" sldId="276"/>
            <ac:picMk id="5" creationId="{B5E34593-7C07-59F2-5ED0-85D6379A7FE6}"/>
          </ac:picMkLst>
        </pc:picChg>
      </pc:sldChg>
      <pc:sldChg chg="modSp new del mod ord">
        <pc:chgData name="Christoffer Østergaard Carstens" userId="5d542c86-40b2-4e4f-ab37-dc2fab4fc46a" providerId="ADAL" clId="{326266FF-4B9F-46CC-ADAA-C51B6777C524}" dt="2025-08-15T07:09:02.864" v="136" actId="47"/>
        <pc:sldMkLst>
          <pc:docMk/>
          <pc:sldMk cId="4248160999" sldId="276"/>
        </pc:sldMkLst>
      </pc:sldChg>
      <pc:sldChg chg="modSp new mod ord modNotesTx">
        <pc:chgData name="Christoffer Østergaard Carstens" userId="5d542c86-40b2-4e4f-ab37-dc2fab4fc46a" providerId="ADAL" clId="{326266FF-4B9F-46CC-ADAA-C51B6777C524}" dt="2025-08-15T07:11:09.063" v="215" actId="12"/>
        <pc:sldMkLst>
          <pc:docMk/>
          <pc:sldMk cId="1299095948" sldId="277"/>
        </pc:sldMkLst>
        <pc:spChg chg="mod">
          <ac:chgData name="Christoffer Østergaard Carstens" userId="5d542c86-40b2-4e4f-ab37-dc2fab4fc46a" providerId="ADAL" clId="{326266FF-4B9F-46CC-ADAA-C51B6777C524}" dt="2025-08-15T07:10:53.014" v="212" actId="20577"/>
          <ac:spMkLst>
            <pc:docMk/>
            <pc:sldMk cId="1299095948" sldId="277"/>
            <ac:spMk id="2" creationId="{3F9DF442-2104-2C30-06E0-317528245D37}"/>
          </ac:spMkLst>
        </pc:spChg>
        <pc:spChg chg="mod">
          <ac:chgData name="Christoffer Østergaard Carstens" userId="5d542c86-40b2-4e4f-ab37-dc2fab4fc46a" providerId="ADAL" clId="{326266FF-4B9F-46CC-ADAA-C51B6777C524}" dt="2025-08-15T07:11:09.063" v="215" actId="12"/>
          <ac:spMkLst>
            <pc:docMk/>
            <pc:sldMk cId="1299095948" sldId="277"/>
            <ac:spMk id="3" creationId="{4290B509-5E71-F84C-9263-DE3C0E5D4F4B}"/>
          </ac:spMkLst>
        </pc:spChg>
      </pc:sldChg>
      <pc:sldChg chg="modSp new del mod">
        <pc:chgData name="Christoffer Østergaard Carstens" userId="5d542c86-40b2-4e4f-ab37-dc2fab4fc46a" providerId="ADAL" clId="{326266FF-4B9F-46CC-ADAA-C51B6777C524}" dt="2025-08-15T07:09:04.465" v="143" actId="47"/>
        <pc:sldMkLst>
          <pc:docMk/>
          <pc:sldMk cId="1893630218" sldId="277"/>
        </pc:sldMkLst>
      </pc:sldChg>
      <pc:sldChg chg="modSp new del">
        <pc:chgData name="Christoffer Østergaard Carstens" userId="5d542c86-40b2-4e4f-ab37-dc2fab4fc46a" providerId="ADAL" clId="{326266FF-4B9F-46CC-ADAA-C51B6777C524}" dt="2025-08-15T07:09:04.764" v="144" actId="47"/>
        <pc:sldMkLst>
          <pc:docMk/>
          <pc:sldMk cId="907398692" sldId="278"/>
        </pc:sldMkLst>
      </pc:sldChg>
      <pc:sldChg chg="modSp new mod">
        <pc:chgData name="Christoffer Østergaard Carstens" userId="5d542c86-40b2-4e4f-ab37-dc2fab4fc46a" providerId="ADAL" clId="{326266FF-4B9F-46CC-ADAA-C51B6777C524}" dt="2025-08-15T07:15:42.374" v="295"/>
        <pc:sldMkLst>
          <pc:docMk/>
          <pc:sldMk cId="3976464155" sldId="278"/>
        </pc:sldMkLst>
        <pc:spChg chg="mod">
          <ac:chgData name="Christoffer Østergaard Carstens" userId="5d542c86-40b2-4e4f-ab37-dc2fab4fc46a" providerId="ADAL" clId="{326266FF-4B9F-46CC-ADAA-C51B6777C524}" dt="2025-08-15T07:11:12.782" v="224" actId="20577"/>
          <ac:spMkLst>
            <pc:docMk/>
            <pc:sldMk cId="3976464155" sldId="278"/>
            <ac:spMk id="2" creationId="{B0BA7984-9DFC-69BF-36EC-143EC60A262B}"/>
          </ac:spMkLst>
        </pc:spChg>
        <pc:spChg chg="mod">
          <ac:chgData name="Christoffer Østergaard Carstens" userId="5d542c86-40b2-4e4f-ab37-dc2fab4fc46a" providerId="ADAL" clId="{326266FF-4B9F-46CC-ADAA-C51B6777C524}" dt="2025-08-15T07:15:42.374" v="295"/>
          <ac:spMkLst>
            <pc:docMk/>
            <pc:sldMk cId="3976464155" sldId="278"/>
            <ac:spMk id="3" creationId="{F2FB5F39-5A4C-B3A0-C999-2F396F664980}"/>
          </ac:spMkLst>
        </pc:spChg>
      </pc:sldChg>
      <pc:sldChg chg="modSp new mod">
        <pc:chgData name="Christoffer Østergaard Carstens" userId="5d542c86-40b2-4e4f-ab37-dc2fab4fc46a" providerId="ADAL" clId="{326266FF-4B9F-46CC-ADAA-C51B6777C524}" dt="2025-08-15T07:14:17.921" v="234" actId="27636"/>
        <pc:sldMkLst>
          <pc:docMk/>
          <pc:sldMk cId="3483422330" sldId="279"/>
        </pc:sldMkLst>
        <pc:spChg chg="mod">
          <ac:chgData name="Christoffer Østergaard Carstens" userId="5d542c86-40b2-4e4f-ab37-dc2fab4fc46a" providerId="ADAL" clId="{326266FF-4B9F-46CC-ADAA-C51B6777C524}" dt="2025-08-15T07:13:51.122" v="226"/>
          <ac:spMkLst>
            <pc:docMk/>
            <pc:sldMk cId="3483422330" sldId="279"/>
            <ac:spMk id="2" creationId="{4CB65B7C-5636-CE11-1EB9-8967F78C8979}"/>
          </ac:spMkLst>
        </pc:spChg>
        <pc:spChg chg="mod">
          <ac:chgData name="Christoffer Østergaard Carstens" userId="5d542c86-40b2-4e4f-ab37-dc2fab4fc46a" providerId="ADAL" clId="{326266FF-4B9F-46CC-ADAA-C51B6777C524}" dt="2025-08-15T07:14:17.921" v="234" actId="27636"/>
          <ac:spMkLst>
            <pc:docMk/>
            <pc:sldMk cId="3483422330" sldId="279"/>
            <ac:spMk id="3" creationId="{C8A75753-E7E3-2EF2-1B39-0E8EA84E18EC}"/>
          </ac:spMkLst>
        </pc:spChg>
      </pc:sldChg>
      <pc:sldChg chg="modSp new mod">
        <pc:chgData name="Christoffer Østergaard Carstens" userId="5d542c86-40b2-4e4f-ab37-dc2fab4fc46a" providerId="ADAL" clId="{326266FF-4B9F-46CC-ADAA-C51B6777C524}" dt="2025-08-15T07:15:33.626" v="294" actId="20577"/>
        <pc:sldMkLst>
          <pc:docMk/>
          <pc:sldMk cId="986317530" sldId="280"/>
        </pc:sldMkLst>
        <pc:spChg chg="mod">
          <ac:chgData name="Christoffer Østergaard Carstens" userId="5d542c86-40b2-4e4f-ab37-dc2fab4fc46a" providerId="ADAL" clId="{326266FF-4B9F-46CC-ADAA-C51B6777C524}" dt="2025-08-15T07:15:33.626" v="294" actId="20577"/>
          <ac:spMkLst>
            <pc:docMk/>
            <pc:sldMk cId="986317530" sldId="280"/>
            <ac:spMk id="2" creationId="{78058A1E-3EB1-D48E-A82B-EB61DB0B8C95}"/>
          </ac:spMkLst>
        </pc:spChg>
        <pc:spChg chg="mod">
          <ac:chgData name="Christoffer Østergaard Carstens" userId="5d542c86-40b2-4e4f-ab37-dc2fab4fc46a" providerId="ADAL" clId="{326266FF-4B9F-46CC-ADAA-C51B6777C524}" dt="2025-08-15T07:15:29.502" v="276" actId="20577"/>
          <ac:spMkLst>
            <pc:docMk/>
            <pc:sldMk cId="986317530" sldId="280"/>
            <ac:spMk id="3" creationId="{6466AD65-179F-8594-259D-CEBB89A5E56A}"/>
          </ac:spMkLst>
        </pc:spChg>
      </pc:sldChg>
      <pc:sldChg chg="addSp delSp modSp new mod">
        <pc:chgData name="Christoffer Østergaard Carstens" userId="5d542c86-40b2-4e4f-ab37-dc2fab4fc46a" providerId="ADAL" clId="{326266FF-4B9F-46CC-ADAA-C51B6777C524}" dt="2025-08-19T12:20:32.253" v="558" actId="20577"/>
        <pc:sldMkLst>
          <pc:docMk/>
          <pc:sldMk cId="3478898755" sldId="281"/>
        </pc:sldMkLst>
        <pc:spChg chg="mod">
          <ac:chgData name="Christoffer Østergaard Carstens" userId="5d542c86-40b2-4e4f-ab37-dc2fab4fc46a" providerId="ADAL" clId="{326266FF-4B9F-46CC-ADAA-C51B6777C524}" dt="2025-08-19T12:19:39.184" v="492" actId="20577"/>
          <ac:spMkLst>
            <pc:docMk/>
            <pc:sldMk cId="3478898755" sldId="281"/>
            <ac:spMk id="2" creationId="{0A6F8D4E-74B2-1E16-F49B-DC42CEC6DB36}"/>
          </ac:spMkLst>
        </pc:spChg>
        <pc:spChg chg="mod">
          <ac:chgData name="Christoffer Østergaard Carstens" userId="5d542c86-40b2-4e4f-ab37-dc2fab4fc46a" providerId="ADAL" clId="{326266FF-4B9F-46CC-ADAA-C51B6777C524}" dt="2025-08-19T12:20:32.253" v="558" actId="20577"/>
          <ac:spMkLst>
            <pc:docMk/>
            <pc:sldMk cId="3478898755" sldId="281"/>
            <ac:spMk id="3" creationId="{4F91B5C3-E71C-B2A2-FFD2-55F8ED88D164}"/>
          </ac:spMkLst>
        </pc:spChg>
        <pc:picChg chg="add del mod">
          <ac:chgData name="Christoffer Østergaard Carstens" userId="5d542c86-40b2-4e4f-ab37-dc2fab4fc46a" providerId="ADAL" clId="{326266FF-4B9F-46CC-ADAA-C51B6777C524}" dt="2025-08-19T12:19:41.135" v="493" actId="478"/>
          <ac:picMkLst>
            <pc:docMk/>
            <pc:sldMk cId="3478898755" sldId="281"/>
            <ac:picMk id="5" creationId="{F360C3AB-A1F3-7D08-A72B-122716F86927}"/>
          </ac:picMkLst>
        </pc:picChg>
      </pc:sldChg>
      <pc:sldChg chg="del">
        <pc:chgData name="Christoffer Østergaard Carstens" userId="5d542c86-40b2-4e4f-ab37-dc2fab4fc46a" providerId="ADAL" clId="{326266FF-4B9F-46CC-ADAA-C51B6777C524}" dt="2025-08-14T12:52:00.605" v="46" actId="47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326266FF-4B9F-46CC-ADAA-C51B6777C524}" dt="2025-08-14T12:52:00.985" v="47" actId="47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326266FF-4B9F-46CC-ADAA-C51B6777C524}" dt="2025-08-14T12:52:01.375" v="48" actId="47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326266FF-4B9F-46CC-ADAA-C51B6777C524}" dt="2025-08-14T12:52:01.563" v="49" actId="4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326266FF-4B9F-46CC-ADAA-C51B6777C524}" dt="2025-08-14T12:52:01.737" v="50" actId="47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326266FF-4B9F-46CC-ADAA-C51B6777C524}" dt="2025-08-14T12:52:02.208" v="51" actId="47"/>
        <pc:sldMkLst>
          <pc:docMk/>
          <pc:sldMk cId="3942567303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20-08-2025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Forklaring:</a:t>
            </a:r>
            <a:b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Push-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pull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-modellen er en teoretisk model med to faktorer, der kan bruges til at forklare immigration og emigration.</a:t>
            </a:r>
          </a:p>
          <a:p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Push-faktoren henviser til, at migranter bliver "skubbet" væk fra deres oprindelseslandes dårlige forhold. Det kan være både fattigdom, arbejdsløshed, undertrykkelse og krig, der kan fungere som push-faktorer.</a:t>
            </a:r>
          </a:p>
          <a:p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Pull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-faktoren henviser til, at migranter bliver "trukket" hen mod det nye samfunds bedre forhold. Det kan være både velstand, arbejdsmuligheder og øget frihed, der kan fungere som 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pull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-faktorer.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5043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ennyindvandring.systime.dk/?id=13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ennyindvandring.systime.dk/?id=17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25" y="1960675"/>
            <a:ext cx="9287439" cy="1337943"/>
          </a:xfrm>
        </p:spPr>
        <p:txBody>
          <a:bodyPr>
            <a:normAutofit fontScale="90000"/>
          </a:bodyPr>
          <a:lstStyle/>
          <a:p>
            <a:r>
              <a:rPr lang="da-DK" sz="5400" dirty="0"/>
              <a:t>Modul 2:Den ny indvandringsbølge i 1960'erne og konsekvenserne af denne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Kulturmøder og globalisering</a:t>
            </a:r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BA7984-9DFC-69BF-36EC-143EC60A2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læser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FB5F39-5A4C-B3A0-C999-2F396F664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Kapitel 2: Indvandrere som arbejdstagere (1967-1973) | Den ny indvandring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646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9DF442-2104-2C30-06E0-31752824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90B509-5E71-F84C-9263-DE3C0E5D4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780" y="1550020"/>
            <a:ext cx="11075020" cy="462694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Hvad kendetegnede den danske befolkning i 1960'erne?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Hvilken udvikling gennemgik dansk økonomi i 1960'erne, og hvorfor fik det betydning for indvandringen til Danmark?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Hvem havde et positivt syn på indvandringen i perioden?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Hvem opfattede indvandringen som primært negativt i perioden?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Hvorfor blev indvandrerne kaldt "gæstearbejdere"?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skete der med velfærdsstaten i perioden, og hvad betød det for diskussionen om gæstearbejderne?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Hvorfra kom gæstearbejderne i perioden?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politiske beslutninger i 1952 og 1970 påvirkede indvandringspolitikken i Danmark?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909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058A1E-3EB1-D48E-A82B-EB61DB0B8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Push-</a:t>
            </a:r>
            <a:r>
              <a:rPr lang="da-DK" dirty="0" err="1"/>
              <a:t>pull</a:t>
            </a:r>
            <a:r>
              <a:rPr lang="da-DK" dirty="0"/>
              <a:t> modellen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66AD65-179F-8594-259D-CEBB89A5E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Forklar ”Push-</a:t>
            </a:r>
            <a:r>
              <a:rPr lang="da-DK" dirty="0" err="1"/>
              <a:t>pull</a:t>
            </a:r>
            <a:r>
              <a:rPr lang="da-DK" dirty="0"/>
              <a:t>-modellen” til hinanden</a:t>
            </a:r>
          </a:p>
        </p:txBody>
      </p:sp>
    </p:spTree>
    <p:extLst>
      <p:ext uri="{BB962C8B-B14F-4D97-AF65-F5344CB8AC3E}">
        <p14:creationId xmlns:p14="http://schemas.microsoft.com/office/powerpoint/2010/main" val="986317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FA2272-8456-5657-955E-B509F4D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Push- og pull faktorer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5E34593-7C07-59F2-5ED0-85D6379A7F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6" y="925551"/>
            <a:ext cx="7866002" cy="46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1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5B7C-5636-CE11-1EB9-8967F78C8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Kilde 8: Befolkningen og fremmedarbejderne, 1970 | Den ny indvandring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A75753-E7E3-2EF2-1B39-0E8EA84E1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Find ud af, hvad "Ugens Gallup" er.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Forklar med egne ord, hvilken type kilde der er tale om, og hvad du bør være særligt opmærksom på ved sådan en type kilde.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beskrives indvandringen i "Ugens Gallup"? Er der tale om en neutral og objektiv beskrivelse – begrund dit svar, og kom med konkrete eksempler fra kilden?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kan der, ud fra kilden, konkluderes om danskernes syn på indvandringen?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Hos hvilket partis vælgere var der – som det eneste – positivt syn på indvandringen? Hvordan mon det ville være, hvis man lavede samme spørgsmål i dag?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3422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F8D4E-74B2-1E16-F49B-DC42CEC6D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91B5C3-E71C-B2A2-FFD2-55F8ED88D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898" y="1690688"/>
            <a:ext cx="10918902" cy="4486275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Thilde, Cassandra</a:t>
            </a:r>
          </a:p>
          <a:p>
            <a:r>
              <a:rPr lang="da-DK"/>
              <a:t>Silje, </a:t>
            </a:r>
            <a:r>
              <a:rPr lang="da-DK" dirty="0"/>
              <a:t>Naja</a:t>
            </a:r>
          </a:p>
          <a:p>
            <a:r>
              <a:rPr lang="da-DK" dirty="0"/>
              <a:t>Alexander, Simone</a:t>
            </a:r>
          </a:p>
          <a:p>
            <a:r>
              <a:rPr lang="da-DK" dirty="0"/>
              <a:t>Oliver, Nahla</a:t>
            </a:r>
          </a:p>
          <a:p>
            <a:r>
              <a:rPr lang="da-DK" dirty="0"/>
              <a:t>Benjamin, Stine</a:t>
            </a:r>
          </a:p>
          <a:p>
            <a:r>
              <a:rPr lang="da-DK" dirty="0"/>
              <a:t>Cilas, Aja</a:t>
            </a:r>
          </a:p>
          <a:p>
            <a:r>
              <a:rPr lang="da-DK" dirty="0"/>
              <a:t>Abdul, Bertram</a:t>
            </a:r>
          </a:p>
          <a:p>
            <a:r>
              <a:rPr lang="da-DK" dirty="0"/>
              <a:t>Penille, David</a:t>
            </a:r>
          </a:p>
          <a:p>
            <a:r>
              <a:rPr lang="da-DK" dirty="0"/>
              <a:t>Mille, Laura</a:t>
            </a:r>
          </a:p>
          <a:p>
            <a:r>
              <a:rPr lang="da-DK" dirty="0"/>
              <a:t>Anna, Esther, Emma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889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13728-717F-E006-6126-4AAFDAC7A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Dagens hovedpointer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C93634-7AFE-4770-C772-1BC542B58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55" y="1460810"/>
            <a:ext cx="11329639" cy="5032065"/>
          </a:xfrm>
        </p:spPr>
        <p:txBody>
          <a:bodyPr>
            <a:normAutofit/>
          </a:bodyPr>
          <a:lstStyle/>
          <a:p>
            <a:r>
              <a:rPr lang="da-DK" dirty="0"/>
              <a:t>Lovgivningen, der styrede indvandringen af arbejdskraft, var meget fri, så det var let at få en arbejdstilladelse.</a:t>
            </a:r>
          </a:p>
          <a:p>
            <a:r>
              <a:rPr lang="da-DK" dirty="0"/>
              <a:t>1960'ernes højkonjunktur skabte mangel på arbejdskraft i særligt industrien.</a:t>
            </a:r>
          </a:p>
          <a:p>
            <a:r>
              <a:rPr lang="da-DK" dirty="0"/>
              <a:t>Gæstearbejderne kom i denne periode primært fra Tyrkiet, Jugoslavien og Pakistan.</a:t>
            </a:r>
          </a:p>
          <a:p>
            <a:r>
              <a:rPr lang="da-DK" dirty="0"/>
              <a:t>Særligt venstrefløjen og fagbevægelsen var kritisk, mens højrefløjen og arbejdsgiverne var mere positive.</a:t>
            </a:r>
          </a:p>
          <a:p>
            <a:r>
              <a:rPr lang="da-DK" dirty="0"/>
              <a:t>Antallet af gæstearbejdere steg igennem perioden, og holdningen til indvandringen blev efterhånden mere kritisk.</a:t>
            </a:r>
          </a:p>
          <a:p>
            <a:r>
              <a:rPr lang="da-DK" dirty="0"/>
              <a:t>Fra 1970 blev der gjort forsøg på at mindske tilstrømningen.</a:t>
            </a:r>
          </a:p>
        </p:txBody>
      </p:sp>
    </p:spTree>
    <p:extLst>
      <p:ext uri="{BB962C8B-B14F-4D97-AF65-F5344CB8AC3E}">
        <p14:creationId xmlns:p14="http://schemas.microsoft.com/office/powerpoint/2010/main" val="844523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8886</TotalTime>
  <Words>471</Words>
  <Application>Microsoft Office PowerPoint</Application>
  <PresentationFormat>Widescreen</PresentationFormat>
  <Paragraphs>44</Paragraphs>
  <Slides>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Modul 2:Den ny indvandringsbølge i 1960'erne og konsekvenserne af denne</vt:lpstr>
      <vt:lpstr>Vi læser</vt:lpstr>
      <vt:lpstr>Arbejdsspørgsmål</vt:lpstr>
      <vt:lpstr>Push-pull modellen</vt:lpstr>
      <vt:lpstr>Push- og pull faktorer</vt:lpstr>
      <vt:lpstr>Kilde 8: Befolkningen og fremmedarbejderne, 1970 | Den ny indvandring</vt:lpstr>
      <vt:lpstr>Par</vt:lpstr>
      <vt:lpstr>Dagens hovedpointer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247</cp:revision>
  <dcterms:created xsi:type="dcterms:W3CDTF">2019-11-18T13:34:44Z</dcterms:created>
  <dcterms:modified xsi:type="dcterms:W3CDTF">2025-08-20T07:14:32Z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