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29" r:id="rId2"/>
    <p:sldId id="319" r:id="rId3"/>
    <p:sldId id="323" r:id="rId4"/>
    <p:sldId id="326" r:id="rId5"/>
    <p:sldId id="324" r:id="rId6"/>
    <p:sldId id="320" r:id="rId7"/>
    <p:sldId id="327" r:id="rId8"/>
    <p:sldId id="322" r:id="rId9"/>
    <p:sldId id="325" r:id="rId10"/>
    <p:sldId id="328" r:id="rId11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FDD3EE-62E5-4C6D-8965-FC31D4ADBA6F}" v="12" dt="2025-08-21T11:44:50.2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ffer Østergaard Carstens" userId="5d542c86-40b2-4e4f-ab37-dc2fab4fc46a" providerId="ADAL" clId="{6DFDD3EE-62E5-4C6D-8965-FC31D4ADBA6F}"/>
    <pc:docChg chg="undo custSel addSld delSld modSld sldOrd">
      <pc:chgData name="Christoffer Østergaard Carstens" userId="5d542c86-40b2-4e4f-ab37-dc2fab4fc46a" providerId="ADAL" clId="{6DFDD3EE-62E5-4C6D-8965-FC31D4ADBA6F}" dt="2025-08-26T07:29:21.937" v="1495" actId="1076"/>
      <pc:docMkLst>
        <pc:docMk/>
      </pc:docMkLst>
      <pc:sldChg chg="del">
        <pc:chgData name="Christoffer Østergaard Carstens" userId="5d542c86-40b2-4e4f-ab37-dc2fab4fc46a" providerId="ADAL" clId="{6DFDD3EE-62E5-4C6D-8965-FC31D4ADBA6F}" dt="2025-08-21T11:07:43.740" v="34" actId="47"/>
        <pc:sldMkLst>
          <pc:docMk/>
          <pc:sldMk cId="3662431554" sldId="315"/>
        </pc:sldMkLst>
      </pc:sldChg>
      <pc:sldChg chg="addSp delSp modSp mod setBg addAnim delAnim setClrOvrMap">
        <pc:chgData name="Christoffer Østergaard Carstens" userId="5d542c86-40b2-4e4f-ab37-dc2fab4fc46a" providerId="ADAL" clId="{6DFDD3EE-62E5-4C6D-8965-FC31D4ADBA6F}" dt="2025-08-21T11:08:53.180" v="50" actId="26606"/>
        <pc:sldMkLst>
          <pc:docMk/>
          <pc:sldMk cId="671805920" sldId="319"/>
        </pc:sldMkLst>
        <pc:spChg chg="mod">
          <ac:chgData name="Christoffer Østergaard Carstens" userId="5d542c86-40b2-4e4f-ab37-dc2fab4fc46a" providerId="ADAL" clId="{6DFDD3EE-62E5-4C6D-8965-FC31D4ADBA6F}" dt="2025-08-21T11:08:53.180" v="50" actId="26606"/>
          <ac:spMkLst>
            <pc:docMk/>
            <pc:sldMk cId="671805920" sldId="319"/>
            <ac:spMk id="2" creationId="{FBB2EFB5-F152-95DA-35CF-D123F9B0D974}"/>
          </ac:spMkLst>
        </pc:spChg>
        <pc:spChg chg="mod">
          <ac:chgData name="Christoffer Østergaard Carstens" userId="5d542c86-40b2-4e4f-ab37-dc2fab4fc46a" providerId="ADAL" clId="{6DFDD3EE-62E5-4C6D-8965-FC31D4ADBA6F}" dt="2025-08-21T11:08:53.180" v="50" actId="26606"/>
          <ac:spMkLst>
            <pc:docMk/>
            <pc:sldMk cId="671805920" sldId="319"/>
            <ac:spMk id="3" creationId="{BF8BB935-92A6-601C-39F9-C1FA5DC88813}"/>
          </ac:spMkLst>
        </pc:spChg>
        <pc:spChg chg="add">
          <ac:chgData name="Christoffer Østergaard Carstens" userId="5d542c86-40b2-4e4f-ab37-dc2fab4fc46a" providerId="ADAL" clId="{6DFDD3EE-62E5-4C6D-8965-FC31D4ADBA6F}" dt="2025-08-21T11:08:53.180" v="50" actId="26606"/>
          <ac:spMkLst>
            <pc:docMk/>
            <pc:sldMk cId="671805920" sldId="319"/>
            <ac:spMk id="22" creationId="{9B7AD9F6-8CE7-4299-8FC6-328F4DCD3FF9}"/>
          </ac:spMkLst>
        </pc:spChg>
        <pc:spChg chg="add">
          <ac:chgData name="Christoffer Østergaard Carstens" userId="5d542c86-40b2-4e4f-ab37-dc2fab4fc46a" providerId="ADAL" clId="{6DFDD3EE-62E5-4C6D-8965-FC31D4ADBA6F}" dt="2025-08-21T11:08:53.180" v="50" actId="26606"/>
          <ac:spMkLst>
            <pc:docMk/>
            <pc:sldMk cId="671805920" sldId="319"/>
            <ac:spMk id="23" creationId="{F49775AF-8896-43EE-92C6-83497D6DC56F}"/>
          </ac:spMkLst>
        </pc:spChg>
        <pc:picChg chg="add mod ord">
          <ac:chgData name="Christoffer Østergaard Carstens" userId="5d542c86-40b2-4e4f-ab37-dc2fab4fc46a" providerId="ADAL" clId="{6DFDD3EE-62E5-4C6D-8965-FC31D4ADBA6F}" dt="2025-08-21T11:08:53.180" v="50" actId="26606"/>
          <ac:picMkLst>
            <pc:docMk/>
            <pc:sldMk cId="671805920" sldId="319"/>
            <ac:picMk id="4" creationId="{DCB1412D-EFCC-F2AB-06EB-0ED60AE22D11}"/>
          </ac:picMkLst>
        </pc:picChg>
      </pc:sldChg>
      <pc:sldChg chg="del">
        <pc:chgData name="Christoffer Østergaard Carstens" userId="5d542c86-40b2-4e4f-ab37-dc2fab4fc46a" providerId="ADAL" clId="{6DFDD3EE-62E5-4C6D-8965-FC31D4ADBA6F}" dt="2025-08-21T11:07:38.716" v="33" actId="47"/>
        <pc:sldMkLst>
          <pc:docMk/>
          <pc:sldMk cId="1195658891" sldId="320"/>
        </pc:sldMkLst>
      </pc:sldChg>
      <pc:sldChg chg="addSp modSp new mod">
        <pc:chgData name="Christoffer Østergaard Carstens" userId="5d542c86-40b2-4e4f-ab37-dc2fab4fc46a" providerId="ADAL" clId="{6DFDD3EE-62E5-4C6D-8965-FC31D4ADBA6F}" dt="2025-08-21T11:12:00.200" v="91"/>
        <pc:sldMkLst>
          <pc:docMk/>
          <pc:sldMk cId="1592801823" sldId="320"/>
        </pc:sldMkLst>
        <pc:spChg chg="mod">
          <ac:chgData name="Christoffer Østergaard Carstens" userId="5d542c86-40b2-4e4f-ab37-dc2fab4fc46a" providerId="ADAL" clId="{6DFDD3EE-62E5-4C6D-8965-FC31D4ADBA6F}" dt="2025-08-21T11:11:57.890" v="90" actId="20577"/>
          <ac:spMkLst>
            <pc:docMk/>
            <pc:sldMk cId="1592801823" sldId="320"/>
            <ac:spMk id="2" creationId="{7917BCC6-F5BA-8276-2628-48BF74CDC448}"/>
          </ac:spMkLst>
        </pc:spChg>
        <pc:picChg chg="add">
          <ac:chgData name="Christoffer Østergaard Carstens" userId="5d542c86-40b2-4e4f-ab37-dc2fab4fc46a" providerId="ADAL" clId="{6DFDD3EE-62E5-4C6D-8965-FC31D4ADBA6F}" dt="2025-08-21T11:12:00.200" v="91"/>
          <ac:picMkLst>
            <pc:docMk/>
            <pc:sldMk cId="1592801823" sldId="320"/>
            <ac:picMk id="2050" creationId="{524DF6DC-D48A-BC13-F7F3-68C8FE460F9E}"/>
          </ac:picMkLst>
        </pc:picChg>
      </pc:sldChg>
      <pc:sldChg chg="del">
        <pc:chgData name="Christoffer Østergaard Carstens" userId="5d542c86-40b2-4e4f-ab37-dc2fab4fc46a" providerId="ADAL" clId="{6DFDD3EE-62E5-4C6D-8965-FC31D4ADBA6F}" dt="2025-08-21T11:07:44.023" v="35" actId="47"/>
        <pc:sldMkLst>
          <pc:docMk/>
          <pc:sldMk cId="2512611793" sldId="321"/>
        </pc:sldMkLst>
      </pc:sldChg>
      <pc:sldChg chg="addSp delSp modSp new del mod setBg">
        <pc:chgData name="Christoffer Østergaard Carstens" userId="5d542c86-40b2-4e4f-ab37-dc2fab4fc46a" providerId="ADAL" clId="{6DFDD3EE-62E5-4C6D-8965-FC31D4ADBA6F}" dt="2025-08-21T11:15:53.013" v="186" actId="47"/>
        <pc:sldMkLst>
          <pc:docMk/>
          <pc:sldMk cId="4193508527" sldId="321"/>
        </pc:sldMkLst>
      </pc:sldChg>
      <pc:sldChg chg="del">
        <pc:chgData name="Christoffer Østergaard Carstens" userId="5d542c86-40b2-4e4f-ab37-dc2fab4fc46a" providerId="ADAL" clId="{6DFDD3EE-62E5-4C6D-8965-FC31D4ADBA6F}" dt="2025-08-21T11:07:44.305" v="36" actId="47"/>
        <pc:sldMkLst>
          <pc:docMk/>
          <pc:sldMk cId="821894328" sldId="322"/>
        </pc:sldMkLst>
      </pc:sldChg>
      <pc:sldChg chg="addSp modSp new mod">
        <pc:chgData name="Christoffer Østergaard Carstens" userId="5d542c86-40b2-4e4f-ab37-dc2fab4fc46a" providerId="ADAL" clId="{6DFDD3EE-62E5-4C6D-8965-FC31D4ADBA6F}" dt="2025-08-21T11:15:56.362" v="195" actId="20577"/>
        <pc:sldMkLst>
          <pc:docMk/>
          <pc:sldMk cId="3031935299" sldId="322"/>
        </pc:sldMkLst>
        <pc:spChg chg="mod">
          <ac:chgData name="Christoffer Østergaard Carstens" userId="5d542c86-40b2-4e4f-ab37-dc2fab4fc46a" providerId="ADAL" clId="{6DFDD3EE-62E5-4C6D-8965-FC31D4ADBA6F}" dt="2025-08-21T11:15:56.362" v="195" actId="20577"/>
          <ac:spMkLst>
            <pc:docMk/>
            <pc:sldMk cId="3031935299" sldId="322"/>
            <ac:spMk id="2" creationId="{2B4FB588-A1AA-FFCF-3C0B-A21C50C13A0F}"/>
          </ac:spMkLst>
        </pc:spChg>
        <pc:spChg chg="mod">
          <ac:chgData name="Christoffer Østergaard Carstens" userId="5d542c86-40b2-4e4f-ab37-dc2fab4fc46a" providerId="ADAL" clId="{6DFDD3EE-62E5-4C6D-8965-FC31D4ADBA6F}" dt="2025-08-21T11:15:23.387" v="185" actId="5793"/>
          <ac:spMkLst>
            <pc:docMk/>
            <pc:sldMk cId="3031935299" sldId="322"/>
            <ac:spMk id="3" creationId="{82DA6EC8-0D43-7DF4-8AF7-8308CE8F5638}"/>
          </ac:spMkLst>
        </pc:spChg>
        <pc:picChg chg="add mod">
          <ac:chgData name="Christoffer Østergaard Carstens" userId="5d542c86-40b2-4e4f-ab37-dc2fab4fc46a" providerId="ADAL" clId="{6DFDD3EE-62E5-4C6D-8965-FC31D4ADBA6F}" dt="2025-08-21T11:15:14.965" v="183" actId="14100"/>
          <ac:picMkLst>
            <pc:docMk/>
            <pc:sldMk cId="3031935299" sldId="322"/>
            <ac:picMk id="4" creationId="{D2CADAF6-F522-2840-552D-4BF52E2953D3}"/>
          </ac:picMkLst>
        </pc:picChg>
      </pc:sldChg>
      <pc:sldChg chg="modSp new mod">
        <pc:chgData name="Christoffer Østergaard Carstens" userId="5d542c86-40b2-4e4f-ab37-dc2fab4fc46a" providerId="ADAL" clId="{6DFDD3EE-62E5-4C6D-8965-FC31D4ADBA6F}" dt="2025-08-21T11:49:21.733" v="1218" actId="20577"/>
        <pc:sldMkLst>
          <pc:docMk/>
          <pc:sldMk cId="147861680" sldId="323"/>
        </pc:sldMkLst>
        <pc:spChg chg="mod">
          <ac:chgData name="Christoffer Østergaard Carstens" userId="5d542c86-40b2-4e4f-ab37-dc2fab4fc46a" providerId="ADAL" clId="{6DFDD3EE-62E5-4C6D-8965-FC31D4ADBA6F}" dt="2025-08-21T11:16:07.509" v="214" actId="20577"/>
          <ac:spMkLst>
            <pc:docMk/>
            <pc:sldMk cId="147861680" sldId="323"/>
            <ac:spMk id="2" creationId="{712AF2CB-B844-B7F9-E46B-CA30FE7BF8F4}"/>
          </ac:spMkLst>
        </pc:spChg>
        <pc:spChg chg="mod">
          <ac:chgData name="Christoffer Østergaard Carstens" userId="5d542c86-40b2-4e4f-ab37-dc2fab4fc46a" providerId="ADAL" clId="{6DFDD3EE-62E5-4C6D-8965-FC31D4ADBA6F}" dt="2025-08-21T11:49:21.733" v="1218" actId="20577"/>
          <ac:spMkLst>
            <pc:docMk/>
            <pc:sldMk cId="147861680" sldId="323"/>
            <ac:spMk id="3" creationId="{DAE16CF4-0EE9-1BB1-9975-619B411DA7FA}"/>
          </ac:spMkLst>
        </pc:spChg>
      </pc:sldChg>
      <pc:sldChg chg="del">
        <pc:chgData name="Christoffer Østergaard Carstens" userId="5d542c86-40b2-4e4f-ab37-dc2fab4fc46a" providerId="ADAL" clId="{6DFDD3EE-62E5-4C6D-8965-FC31D4ADBA6F}" dt="2025-08-21T11:07:44.588" v="37" actId="47"/>
        <pc:sldMkLst>
          <pc:docMk/>
          <pc:sldMk cId="1409412909" sldId="323"/>
        </pc:sldMkLst>
      </pc:sldChg>
      <pc:sldChg chg="modSp new mod">
        <pc:chgData name="Christoffer Østergaard Carstens" userId="5d542c86-40b2-4e4f-ab37-dc2fab4fc46a" providerId="ADAL" clId="{6DFDD3EE-62E5-4C6D-8965-FC31D4ADBA6F}" dt="2025-08-21T11:16:21.752" v="287" actId="20577"/>
        <pc:sldMkLst>
          <pc:docMk/>
          <pc:sldMk cId="4170770818" sldId="324"/>
        </pc:sldMkLst>
        <pc:spChg chg="mod">
          <ac:chgData name="Christoffer Østergaard Carstens" userId="5d542c86-40b2-4e4f-ab37-dc2fab4fc46a" providerId="ADAL" clId="{6DFDD3EE-62E5-4C6D-8965-FC31D4ADBA6F}" dt="2025-08-21T11:16:21.752" v="287" actId="20577"/>
          <ac:spMkLst>
            <pc:docMk/>
            <pc:sldMk cId="4170770818" sldId="324"/>
            <ac:spMk id="2" creationId="{CA0BF7DD-5677-5837-DEA4-DA3AE6FC74D2}"/>
          </ac:spMkLst>
        </pc:spChg>
      </pc:sldChg>
      <pc:sldChg chg="modSp new mod">
        <pc:chgData name="Christoffer Østergaard Carstens" userId="5d542c86-40b2-4e4f-ab37-dc2fab4fc46a" providerId="ADAL" clId="{6DFDD3EE-62E5-4C6D-8965-FC31D4ADBA6F}" dt="2025-08-21T11:24:42.204" v="483" actId="20577"/>
        <pc:sldMkLst>
          <pc:docMk/>
          <pc:sldMk cId="3386657349" sldId="325"/>
        </pc:sldMkLst>
        <pc:spChg chg="mod">
          <ac:chgData name="Christoffer Østergaard Carstens" userId="5d542c86-40b2-4e4f-ab37-dc2fab4fc46a" providerId="ADAL" clId="{6DFDD3EE-62E5-4C6D-8965-FC31D4ADBA6F}" dt="2025-08-21T11:16:58.781" v="370"/>
          <ac:spMkLst>
            <pc:docMk/>
            <pc:sldMk cId="3386657349" sldId="325"/>
            <ac:spMk id="2" creationId="{4815904A-F155-AC05-D5B0-5E183F1E74C3}"/>
          </ac:spMkLst>
        </pc:spChg>
        <pc:spChg chg="mod">
          <ac:chgData name="Christoffer Østergaard Carstens" userId="5d542c86-40b2-4e4f-ab37-dc2fab4fc46a" providerId="ADAL" clId="{6DFDD3EE-62E5-4C6D-8965-FC31D4ADBA6F}" dt="2025-08-21T11:24:42.204" v="483" actId="20577"/>
          <ac:spMkLst>
            <pc:docMk/>
            <pc:sldMk cId="3386657349" sldId="325"/>
            <ac:spMk id="3" creationId="{A8C220A2-2B71-471C-58CF-39839AD383EF}"/>
          </ac:spMkLst>
        </pc:spChg>
      </pc:sldChg>
      <pc:sldChg chg="addSp delSp modSp new mod ord setBg">
        <pc:chgData name="Christoffer Østergaard Carstens" userId="5d542c86-40b2-4e4f-ab37-dc2fab4fc46a" providerId="ADAL" clId="{6DFDD3EE-62E5-4C6D-8965-FC31D4ADBA6F}" dt="2025-08-21T11:17:25.826" v="383" actId="26606"/>
        <pc:sldMkLst>
          <pc:docMk/>
          <pc:sldMk cId="1457395206" sldId="326"/>
        </pc:sldMkLst>
        <pc:spChg chg="add">
          <ac:chgData name="Christoffer Østergaard Carstens" userId="5d542c86-40b2-4e4f-ab37-dc2fab4fc46a" providerId="ADAL" clId="{6DFDD3EE-62E5-4C6D-8965-FC31D4ADBA6F}" dt="2025-08-21T11:17:25.826" v="383" actId="26606"/>
          <ac:spMkLst>
            <pc:docMk/>
            <pc:sldMk cId="1457395206" sldId="326"/>
            <ac:spMk id="3079" creationId="{32BC26D8-82FB-445E-AA49-62A77D7C1EE0}"/>
          </ac:spMkLst>
        </pc:spChg>
        <pc:spChg chg="add">
          <ac:chgData name="Christoffer Østergaard Carstens" userId="5d542c86-40b2-4e4f-ab37-dc2fab4fc46a" providerId="ADAL" clId="{6DFDD3EE-62E5-4C6D-8965-FC31D4ADBA6F}" dt="2025-08-21T11:17:25.826" v="383" actId="26606"/>
          <ac:spMkLst>
            <pc:docMk/>
            <pc:sldMk cId="1457395206" sldId="326"/>
            <ac:spMk id="3081" creationId="{CB44330D-EA18-4254-AA95-EB49948539B8}"/>
          </ac:spMkLst>
        </pc:spChg>
        <pc:picChg chg="add mod">
          <ac:chgData name="Christoffer Østergaard Carstens" userId="5d542c86-40b2-4e4f-ab37-dc2fab4fc46a" providerId="ADAL" clId="{6DFDD3EE-62E5-4C6D-8965-FC31D4ADBA6F}" dt="2025-08-21T11:17:25.826" v="383" actId="26606"/>
          <ac:picMkLst>
            <pc:docMk/>
            <pc:sldMk cId="1457395206" sldId="326"/>
            <ac:picMk id="3074" creationId="{80D947D7-2DA4-6ACE-E022-49C3B2267237}"/>
          </ac:picMkLst>
        </pc:picChg>
      </pc:sldChg>
      <pc:sldChg chg="modSp new mod ord">
        <pc:chgData name="Christoffer Østergaard Carstens" userId="5d542c86-40b2-4e4f-ab37-dc2fab4fc46a" providerId="ADAL" clId="{6DFDD3EE-62E5-4C6D-8965-FC31D4ADBA6F}" dt="2025-08-21T11:48:39.406" v="1107"/>
        <pc:sldMkLst>
          <pc:docMk/>
          <pc:sldMk cId="1301269714" sldId="327"/>
        </pc:sldMkLst>
        <pc:spChg chg="mod">
          <ac:chgData name="Christoffer Østergaard Carstens" userId="5d542c86-40b2-4e4f-ab37-dc2fab4fc46a" providerId="ADAL" clId="{6DFDD3EE-62E5-4C6D-8965-FC31D4ADBA6F}" dt="2025-08-21T11:46:02.883" v="801" actId="20577"/>
          <ac:spMkLst>
            <pc:docMk/>
            <pc:sldMk cId="1301269714" sldId="327"/>
            <ac:spMk id="2" creationId="{89A24338-80F3-280F-8594-F4F670321124}"/>
          </ac:spMkLst>
        </pc:spChg>
        <pc:spChg chg="mod">
          <ac:chgData name="Christoffer Østergaard Carstens" userId="5d542c86-40b2-4e4f-ab37-dc2fab4fc46a" providerId="ADAL" clId="{6DFDD3EE-62E5-4C6D-8965-FC31D4ADBA6F}" dt="2025-08-21T11:48:29.557" v="1105" actId="20577"/>
          <ac:spMkLst>
            <pc:docMk/>
            <pc:sldMk cId="1301269714" sldId="327"/>
            <ac:spMk id="3" creationId="{C79770D5-A1CD-DA27-D7A5-3DDE2ED97853}"/>
          </ac:spMkLst>
        </pc:spChg>
      </pc:sldChg>
      <pc:sldChg chg="addSp delSp modSp new mod">
        <pc:chgData name="Christoffer Østergaard Carstens" userId="5d542c86-40b2-4e4f-ab37-dc2fab4fc46a" providerId="ADAL" clId="{6DFDD3EE-62E5-4C6D-8965-FC31D4ADBA6F}" dt="2025-08-25T18:46:52.168" v="1489" actId="12"/>
        <pc:sldMkLst>
          <pc:docMk/>
          <pc:sldMk cId="3939952458" sldId="328"/>
        </pc:sldMkLst>
        <pc:spChg chg="mod">
          <ac:chgData name="Christoffer Østergaard Carstens" userId="5d542c86-40b2-4e4f-ab37-dc2fab4fc46a" providerId="ADAL" clId="{6DFDD3EE-62E5-4C6D-8965-FC31D4ADBA6F}" dt="2025-08-25T18:45:28.327" v="1427" actId="20577"/>
          <ac:spMkLst>
            <pc:docMk/>
            <pc:sldMk cId="3939952458" sldId="328"/>
            <ac:spMk id="2" creationId="{4F6ACBF6-0189-2604-F3E8-150E68732236}"/>
          </ac:spMkLst>
        </pc:spChg>
        <pc:spChg chg="mod">
          <ac:chgData name="Christoffer Østergaard Carstens" userId="5d542c86-40b2-4e4f-ab37-dc2fab4fc46a" providerId="ADAL" clId="{6DFDD3EE-62E5-4C6D-8965-FC31D4ADBA6F}" dt="2025-08-25T18:46:52.168" v="1489" actId="12"/>
          <ac:spMkLst>
            <pc:docMk/>
            <pc:sldMk cId="3939952458" sldId="328"/>
            <ac:spMk id="3" creationId="{135B9078-0829-7746-AEAB-31D4FA4FE4B0}"/>
          </ac:spMkLst>
        </pc:spChg>
        <pc:picChg chg="add del mod">
          <ac:chgData name="Christoffer Østergaard Carstens" userId="5d542c86-40b2-4e4f-ab37-dc2fab4fc46a" providerId="ADAL" clId="{6DFDD3EE-62E5-4C6D-8965-FC31D4ADBA6F}" dt="2025-08-25T18:45:24.956" v="1420" actId="478"/>
          <ac:picMkLst>
            <pc:docMk/>
            <pc:sldMk cId="3939952458" sldId="328"/>
            <ac:picMk id="5" creationId="{9C58292D-3926-47CA-3FB1-7198BE47A593}"/>
          </ac:picMkLst>
        </pc:picChg>
      </pc:sldChg>
      <pc:sldChg chg="addSp modSp new mod">
        <pc:chgData name="Christoffer Østergaard Carstens" userId="5d542c86-40b2-4e4f-ab37-dc2fab4fc46a" providerId="ADAL" clId="{6DFDD3EE-62E5-4C6D-8965-FC31D4ADBA6F}" dt="2025-08-26T07:29:21.937" v="1495" actId="1076"/>
        <pc:sldMkLst>
          <pc:docMk/>
          <pc:sldMk cId="1030715118" sldId="329"/>
        </pc:sldMkLst>
        <pc:spChg chg="mod">
          <ac:chgData name="Christoffer Østergaard Carstens" userId="5d542c86-40b2-4e4f-ab37-dc2fab4fc46a" providerId="ADAL" clId="{6DFDD3EE-62E5-4C6D-8965-FC31D4ADBA6F}" dt="2025-08-26T07:29:15.924" v="1491" actId="20577"/>
          <ac:spMkLst>
            <pc:docMk/>
            <pc:sldMk cId="1030715118" sldId="329"/>
            <ac:spMk id="2" creationId="{55DD6065-3F05-DE80-EAC3-BDE208E87770}"/>
          </ac:spMkLst>
        </pc:spChg>
        <pc:picChg chg="add mod">
          <ac:chgData name="Christoffer Østergaard Carstens" userId="5d542c86-40b2-4e4f-ab37-dc2fab4fc46a" providerId="ADAL" clId="{6DFDD3EE-62E5-4C6D-8965-FC31D4ADBA6F}" dt="2025-08-26T07:29:21.937" v="1495" actId="1076"/>
          <ac:picMkLst>
            <pc:docMk/>
            <pc:sldMk cId="1030715118" sldId="329"/>
            <ac:picMk id="5" creationId="{B1A94B82-979A-26B0-56B6-7BBFB2F0E0F5}"/>
          </ac:picMkLst>
        </pc:picChg>
      </pc:sldChg>
    </pc:docChg>
  </pc:docChgLst>
  <pc:docChgLst>
    <pc:chgData name="Brian Møller Rettig" userId="f64833e5-a04a-45cf-a0fb-6688e334d35d" providerId="ADAL" clId="{829C9B05-7E8C-4110-9CCE-C270995B8090}"/>
    <pc:docChg chg="custSel addSld delSld modSld">
      <pc:chgData name="Brian Møller Rettig" userId="f64833e5-a04a-45cf-a0fb-6688e334d35d" providerId="ADAL" clId="{829C9B05-7E8C-4110-9CCE-C270995B8090}" dt="2025-08-17T19:55:54.143" v="2230" actId="5793"/>
      <pc:docMkLst>
        <pc:docMk/>
      </pc:docMkLst>
      <pc:sldChg chg="modSp mod">
        <pc:chgData name="Brian Møller Rettig" userId="f64833e5-a04a-45cf-a0fb-6688e334d35d" providerId="ADAL" clId="{829C9B05-7E8C-4110-9CCE-C270995B8090}" dt="2025-08-15T09:07:09.136" v="731" actId="20577"/>
        <pc:sldMkLst>
          <pc:docMk/>
          <pc:sldMk cId="3145220175" sldId="257"/>
        </pc:sldMkLst>
      </pc:sldChg>
      <pc:sldChg chg="modSp mod">
        <pc:chgData name="Brian Møller Rettig" userId="f64833e5-a04a-45cf-a0fb-6688e334d35d" providerId="ADAL" clId="{829C9B05-7E8C-4110-9CCE-C270995B8090}" dt="2025-08-15T09:05:41.835" v="641" actId="20577"/>
        <pc:sldMkLst>
          <pc:docMk/>
          <pc:sldMk cId="3146148322" sldId="278"/>
        </pc:sldMkLst>
      </pc:sldChg>
      <pc:sldChg chg="del">
        <pc:chgData name="Brian Møller Rettig" userId="f64833e5-a04a-45cf-a0fb-6688e334d35d" providerId="ADAL" clId="{829C9B05-7E8C-4110-9CCE-C270995B8090}" dt="2025-08-15T08:57:47.243" v="252" actId="47"/>
        <pc:sldMkLst>
          <pc:docMk/>
          <pc:sldMk cId="696404152" sldId="279"/>
        </pc:sldMkLst>
      </pc:sldChg>
      <pc:sldChg chg="del">
        <pc:chgData name="Brian Møller Rettig" userId="f64833e5-a04a-45cf-a0fb-6688e334d35d" providerId="ADAL" clId="{829C9B05-7E8C-4110-9CCE-C270995B8090}" dt="2025-08-15T08:57:56.076" v="256" actId="47"/>
        <pc:sldMkLst>
          <pc:docMk/>
          <pc:sldMk cId="952819540" sldId="280"/>
        </pc:sldMkLst>
      </pc:sldChg>
      <pc:sldChg chg="del">
        <pc:chgData name="Brian Møller Rettig" userId="f64833e5-a04a-45cf-a0fb-6688e334d35d" providerId="ADAL" clId="{829C9B05-7E8C-4110-9CCE-C270995B8090}" dt="2025-08-15T08:57:44.747" v="250" actId="47"/>
        <pc:sldMkLst>
          <pc:docMk/>
          <pc:sldMk cId="2056136963" sldId="290"/>
        </pc:sldMkLst>
      </pc:sldChg>
      <pc:sldChg chg="del">
        <pc:chgData name="Brian Møller Rettig" userId="f64833e5-a04a-45cf-a0fb-6688e334d35d" providerId="ADAL" clId="{829C9B05-7E8C-4110-9CCE-C270995B8090}" dt="2025-08-15T08:57:46.365" v="251" actId="47"/>
        <pc:sldMkLst>
          <pc:docMk/>
          <pc:sldMk cId="3511700790" sldId="291"/>
        </pc:sldMkLst>
      </pc:sldChg>
      <pc:sldChg chg="del">
        <pc:chgData name="Brian Møller Rettig" userId="f64833e5-a04a-45cf-a0fb-6688e334d35d" providerId="ADAL" clId="{829C9B05-7E8C-4110-9CCE-C270995B8090}" dt="2025-08-15T08:57:48.374" v="253" actId="47"/>
        <pc:sldMkLst>
          <pc:docMk/>
          <pc:sldMk cId="285469750" sldId="292"/>
        </pc:sldMkLst>
      </pc:sldChg>
      <pc:sldChg chg="del">
        <pc:chgData name="Brian Møller Rettig" userId="f64833e5-a04a-45cf-a0fb-6688e334d35d" providerId="ADAL" clId="{829C9B05-7E8C-4110-9CCE-C270995B8090}" dt="2025-08-15T08:57:49.301" v="254" actId="47"/>
        <pc:sldMkLst>
          <pc:docMk/>
          <pc:sldMk cId="593113447" sldId="293"/>
        </pc:sldMkLst>
      </pc:sldChg>
      <pc:sldChg chg="del">
        <pc:chgData name="Brian Møller Rettig" userId="f64833e5-a04a-45cf-a0fb-6688e334d35d" providerId="ADAL" clId="{829C9B05-7E8C-4110-9CCE-C270995B8090}" dt="2025-08-15T08:57:52.270" v="255" actId="47"/>
        <pc:sldMkLst>
          <pc:docMk/>
          <pc:sldMk cId="1674110212" sldId="296"/>
        </pc:sldMkLst>
      </pc:sldChg>
      <pc:sldChg chg="modSp add mod">
        <pc:chgData name="Brian Møller Rettig" userId="f64833e5-a04a-45cf-a0fb-6688e334d35d" providerId="ADAL" clId="{829C9B05-7E8C-4110-9CCE-C270995B8090}" dt="2025-08-15T08:57:22.299" v="249" actId="20577"/>
        <pc:sldMkLst>
          <pc:docMk/>
          <pc:sldMk cId="1854001820" sldId="314"/>
        </pc:sldMkLst>
      </pc:sldChg>
      <pc:sldChg chg="add">
        <pc:chgData name="Brian Møller Rettig" userId="f64833e5-a04a-45cf-a0fb-6688e334d35d" providerId="ADAL" clId="{829C9B05-7E8C-4110-9CCE-C270995B8090}" dt="2025-08-15T08:47:03.480" v="0"/>
        <pc:sldMkLst>
          <pc:docMk/>
          <pc:sldMk cId="51300281" sldId="316"/>
        </pc:sldMkLst>
      </pc:sldChg>
      <pc:sldChg chg="addSp delSp modSp add del mod delDesignElem chgLayout">
        <pc:chgData name="Brian Møller Rettig" userId="f64833e5-a04a-45cf-a0fb-6688e334d35d" providerId="ADAL" clId="{829C9B05-7E8C-4110-9CCE-C270995B8090}" dt="2025-08-15T09:08:32.146" v="780" actId="2696"/>
        <pc:sldMkLst>
          <pc:docMk/>
          <pc:sldMk cId="1187275511" sldId="317"/>
        </pc:sldMkLst>
      </pc:sldChg>
      <pc:sldChg chg="modSp new mod">
        <pc:chgData name="Brian Møller Rettig" userId="f64833e5-a04a-45cf-a0fb-6688e334d35d" providerId="ADAL" clId="{829C9B05-7E8C-4110-9CCE-C270995B8090}" dt="2025-08-17T19:45:06.390" v="1983" actId="20577"/>
        <pc:sldMkLst>
          <pc:docMk/>
          <pc:sldMk cId="2335052307" sldId="317"/>
        </pc:sldMkLst>
      </pc:sldChg>
      <pc:sldChg chg="add del">
        <pc:chgData name="Brian Møller Rettig" userId="f64833e5-a04a-45cf-a0fb-6688e334d35d" providerId="ADAL" clId="{829C9B05-7E8C-4110-9CCE-C270995B8090}" dt="2025-08-15T09:08:35.446" v="781" actId="2696"/>
        <pc:sldMkLst>
          <pc:docMk/>
          <pc:sldMk cId="145749498" sldId="318"/>
        </pc:sldMkLst>
      </pc:sldChg>
      <pc:sldChg chg="addSp delSp modSp add mod">
        <pc:chgData name="Brian Møller Rettig" userId="f64833e5-a04a-45cf-a0fb-6688e334d35d" providerId="ADAL" clId="{829C9B05-7E8C-4110-9CCE-C270995B8090}" dt="2025-08-17T19:55:54.143" v="2230" actId="5793"/>
        <pc:sldMkLst>
          <pc:docMk/>
          <pc:sldMk cId="1102842306" sldId="318"/>
        </pc:sldMkLst>
      </pc:sldChg>
    </pc:docChg>
  </pc:docChgLst>
  <pc:docChgLst>
    <pc:chgData name="Brian Møller Rettig" userId="f64833e5-a04a-45cf-a0fb-6688e334d35d" providerId="ADAL" clId="{B93B354A-A5EF-46E5-BACD-6CC4728A056A}"/>
    <pc:docChg chg="undo custSel addSld delSld modSld sldOrd">
      <pc:chgData name="Brian Møller Rettig" userId="f64833e5-a04a-45cf-a0fb-6688e334d35d" providerId="ADAL" clId="{B93B354A-A5EF-46E5-BACD-6CC4728A056A}" dt="2025-08-20T08:53:38.617" v="1589" actId="20577"/>
      <pc:docMkLst>
        <pc:docMk/>
      </pc:docMkLst>
      <pc:sldChg chg="del">
        <pc:chgData name="Brian Møller Rettig" userId="f64833e5-a04a-45cf-a0fb-6688e334d35d" providerId="ADAL" clId="{B93B354A-A5EF-46E5-BACD-6CC4728A056A}" dt="2025-08-20T08:02:35.066" v="296" actId="47"/>
        <pc:sldMkLst>
          <pc:docMk/>
          <pc:sldMk cId="951070200" sldId="283"/>
        </pc:sldMkLst>
      </pc:sldChg>
      <pc:sldChg chg="del">
        <pc:chgData name="Brian Møller Rettig" userId="f64833e5-a04a-45cf-a0fb-6688e334d35d" providerId="ADAL" clId="{B93B354A-A5EF-46E5-BACD-6CC4728A056A}" dt="2025-08-20T08:02:37.895" v="297" actId="47"/>
        <pc:sldMkLst>
          <pc:docMk/>
          <pc:sldMk cId="1624914608" sldId="312"/>
        </pc:sldMkLst>
      </pc:sldChg>
      <pc:sldChg chg="addSp delSp modSp mod setBg">
        <pc:chgData name="Brian Møller Rettig" userId="f64833e5-a04a-45cf-a0fb-6688e334d35d" providerId="ADAL" clId="{B93B354A-A5EF-46E5-BACD-6CC4728A056A}" dt="2025-08-20T08:07:26.609" v="409"/>
        <pc:sldMkLst>
          <pc:docMk/>
          <pc:sldMk cId="3662431554" sldId="315"/>
        </pc:sldMkLst>
      </pc:sldChg>
      <pc:sldChg chg="del">
        <pc:chgData name="Brian Møller Rettig" userId="f64833e5-a04a-45cf-a0fb-6688e334d35d" providerId="ADAL" clId="{B93B354A-A5EF-46E5-BACD-6CC4728A056A}" dt="2025-08-20T08:02:29.735" v="295" actId="47"/>
        <pc:sldMkLst>
          <pc:docMk/>
          <pc:sldMk cId="1102842306" sldId="318"/>
        </pc:sldMkLst>
      </pc:sldChg>
      <pc:sldChg chg="modSp mod">
        <pc:chgData name="Brian Møller Rettig" userId="f64833e5-a04a-45cf-a0fb-6688e334d35d" providerId="ADAL" clId="{B93B354A-A5EF-46E5-BACD-6CC4728A056A}" dt="2025-08-20T07:59:57.431" v="43" actId="14100"/>
        <pc:sldMkLst>
          <pc:docMk/>
          <pc:sldMk cId="671805920" sldId="319"/>
        </pc:sldMkLst>
        <pc:spChg chg="mod">
          <ac:chgData name="Brian Møller Rettig" userId="f64833e5-a04a-45cf-a0fb-6688e334d35d" providerId="ADAL" clId="{B93B354A-A5EF-46E5-BACD-6CC4728A056A}" dt="2025-08-20T07:59:57.431" v="43" actId="14100"/>
          <ac:spMkLst>
            <pc:docMk/>
            <pc:sldMk cId="671805920" sldId="319"/>
            <ac:spMk id="2" creationId="{FBB2EFB5-F152-95DA-35CF-D123F9B0D974}"/>
          </ac:spMkLst>
        </pc:spChg>
      </pc:sldChg>
      <pc:sldChg chg="modSp mod">
        <pc:chgData name="Brian Møller Rettig" userId="f64833e5-a04a-45cf-a0fb-6688e334d35d" providerId="ADAL" clId="{B93B354A-A5EF-46E5-BACD-6CC4728A056A}" dt="2025-08-20T08:53:38.617" v="1589" actId="20577"/>
        <pc:sldMkLst>
          <pc:docMk/>
          <pc:sldMk cId="1195658891" sldId="320"/>
        </pc:sldMkLst>
      </pc:sldChg>
      <pc:sldChg chg="del">
        <pc:chgData name="Brian Møller Rettig" userId="f64833e5-a04a-45cf-a0fb-6688e334d35d" providerId="ADAL" clId="{B93B354A-A5EF-46E5-BACD-6CC4728A056A}" dt="2025-08-20T08:04:55.563" v="336" actId="47"/>
        <pc:sldMkLst>
          <pc:docMk/>
          <pc:sldMk cId="449123522" sldId="321"/>
        </pc:sldMkLst>
      </pc:sldChg>
      <pc:sldChg chg="addSp delSp modSp new mod setBg">
        <pc:chgData name="Brian Møller Rettig" userId="f64833e5-a04a-45cf-a0fb-6688e334d35d" providerId="ADAL" clId="{B93B354A-A5EF-46E5-BACD-6CC4728A056A}" dt="2025-08-20T08:21:52.764" v="616" actId="27636"/>
        <pc:sldMkLst>
          <pc:docMk/>
          <pc:sldMk cId="2512611793" sldId="321"/>
        </pc:sldMkLst>
      </pc:sldChg>
      <pc:sldChg chg="addSp modSp add mod ord setBg">
        <pc:chgData name="Brian Møller Rettig" userId="f64833e5-a04a-45cf-a0fb-6688e334d35d" providerId="ADAL" clId="{B93B354A-A5EF-46E5-BACD-6CC4728A056A}" dt="2025-08-20T08:44:48.440" v="1411" actId="20577"/>
        <pc:sldMkLst>
          <pc:docMk/>
          <pc:sldMk cId="821894328" sldId="322"/>
        </pc:sldMkLst>
      </pc:sldChg>
      <pc:sldChg chg="modSp add mod">
        <pc:chgData name="Brian Møller Rettig" userId="f64833e5-a04a-45cf-a0fb-6688e334d35d" providerId="ADAL" clId="{B93B354A-A5EF-46E5-BACD-6CC4728A056A}" dt="2025-08-20T08:52:51.772" v="1522" actId="1076"/>
        <pc:sldMkLst>
          <pc:docMk/>
          <pc:sldMk cId="1409412909" sldId="323"/>
        </pc:sldMkLst>
      </pc:sldChg>
      <pc:sldChg chg="del">
        <pc:chgData name="Brian Møller Rettig" userId="f64833e5-a04a-45cf-a0fb-6688e334d35d" providerId="ADAL" clId="{B93B354A-A5EF-46E5-BACD-6CC4728A056A}" dt="2025-08-20T08:04:57.767" v="337" actId="47"/>
        <pc:sldMkLst>
          <pc:docMk/>
          <pc:sldMk cId="4245689142" sldId="323"/>
        </pc:sldMkLst>
      </pc:sldChg>
    </pc:docChg>
  </pc:docChgLst>
  <pc:docChgLst>
    <pc:chgData name="Brian Møller Rettig" userId="f64833e5-a04a-45cf-a0fb-6688e334d35d" providerId="ADAL" clId="{AE6F43E7-E4DA-4064-987F-6A31271B0810}"/>
    <pc:docChg chg="undo custSel addSld delSld modSld">
      <pc:chgData name="Brian Møller Rettig" userId="f64833e5-a04a-45cf-a0fb-6688e334d35d" providerId="ADAL" clId="{AE6F43E7-E4DA-4064-987F-6A31271B0810}" dt="2023-12-13T18:47:09.173" v="2692" actId="20577"/>
      <pc:docMkLst>
        <pc:docMk/>
      </pc:docMkLst>
      <pc:sldChg chg="modSp mod">
        <pc:chgData name="Brian Møller Rettig" userId="f64833e5-a04a-45cf-a0fb-6688e334d35d" providerId="ADAL" clId="{AE6F43E7-E4DA-4064-987F-6A31271B0810}" dt="2023-12-13T18:47:09.173" v="2692" actId="20577"/>
        <pc:sldMkLst>
          <pc:docMk/>
          <pc:sldMk cId="3145220175" sldId="257"/>
        </pc:sldMkLst>
      </pc:sldChg>
      <pc:sldChg chg="del">
        <pc:chgData name="Brian Møller Rettig" userId="f64833e5-a04a-45cf-a0fb-6688e334d35d" providerId="ADAL" clId="{AE6F43E7-E4DA-4064-987F-6A31271B0810}" dt="2023-12-12T17:39:09.947" v="422" actId="47"/>
        <pc:sldMkLst>
          <pc:docMk/>
          <pc:sldMk cId="764978346" sldId="272"/>
        </pc:sldMkLst>
      </pc:sldChg>
      <pc:sldChg chg="del">
        <pc:chgData name="Brian Møller Rettig" userId="f64833e5-a04a-45cf-a0fb-6688e334d35d" providerId="ADAL" clId="{AE6F43E7-E4DA-4064-987F-6A31271B0810}" dt="2023-12-12T17:39:48.896" v="423" actId="47"/>
        <pc:sldMkLst>
          <pc:docMk/>
          <pc:sldMk cId="2077721264" sldId="273"/>
        </pc:sldMkLst>
      </pc:sldChg>
      <pc:sldChg chg="delSp modSp mod chgLayout">
        <pc:chgData name="Brian Møller Rettig" userId="f64833e5-a04a-45cf-a0fb-6688e334d35d" providerId="ADAL" clId="{AE6F43E7-E4DA-4064-987F-6A31271B0810}" dt="2023-12-13T18:46:52.407" v="2691" actId="20577"/>
        <pc:sldMkLst>
          <pc:docMk/>
          <pc:sldMk cId="3174029592" sldId="274"/>
        </pc:sldMkLst>
      </pc:sldChg>
      <pc:sldChg chg="del">
        <pc:chgData name="Brian Møller Rettig" userId="f64833e5-a04a-45cf-a0fb-6688e334d35d" providerId="ADAL" clId="{AE6F43E7-E4DA-4064-987F-6A31271B0810}" dt="2023-12-12T17:43:05.942" v="754" actId="47"/>
        <pc:sldMkLst>
          <pc:docMk/>
          <pc:sldMk cId="430830147" sldId="276"/>
        </pc:sldMkLst>
      </pc:sldChg>
      <pc:sldChg chg="del">
        <pc:chgData name="Brian Møller Rettig" userId="f64833e5-a04a-45cf-a0fb-6688e334d35d" providerId="ADAL" clId="{AE6F43E7-E4DA-4064-987F-6A31271B0810}" dt="2023-12-12T17:43:09.256" v="757" actId="47"/>
        <pc:sldMkLst>
          <pc:docMk/>
          <pc:sldMk cId="2045625909" sldId="277"/>
        </pc:sldMkLst>
      </pc:sldChg>
      <pc:sldChg chg="addSp delSp modSp mod">
        <pc:chgData name="Brian Møller Rettig" userId="f64833e5-a04a-45cf-a0fb-6688e334d35d" providerId="ADAL" clId="{AE6F43E7-E4DA-4064-987F-6A31271B0810}" dt="2023-12-12T21:11:20.675" v="2471" actId="6549"/>
        <pc:sldMkLst>
          <pc:docMk/>
          <pc:sldMk cId="3146148322" sldId="278"/>
        </pc:sldMkLst>
      </pc:sldChg>
      <pc:sldChg chg="addSp delSp modSp mod">
        <pc:chgData name="Brian Møller Rettig" userId="f64833e5-a04a-45cf-a0fb-6688e334d35d" providerId="ADAL" clId="{AE6F43E7-E4DA-4064-987F-6A31271B0810}" dt="2023-12-12T19:45:06.911" v="1700" actId="14100"/>
        <pc:sldMkLst>
          <pc:docMk/>
          <pc:sldMk cId="696404152" sldId="279"/>
        </pc:sldMkLst>
      </pc:sldChg>
      <pc:sldChg chg="addSp delSp modSp add del mod">
        <pc:chgData name="Brian Møller Rettig" userId="f64833e5-a04a-45cf-a0fb-6688e334d35d" providerId="ADAL" clId="{AE6F43E7-E4DA-4064-987F-6A31271B0810}" dt="2023-12-13T18:46:33.211" v="2687" actId="47"/>
        <pc:sldMkLst>
          <pc:docMk/>
          <pc:sldMk cId="952819540" sldId="280"/>
        </pc:sldMkLst>
      </pc:sldChg>
      <pc:sldChg chg="del">
        <pc:chgData name="Brian Møller Rettig" userId="f64833e5-a04a-45cf-a0fb-6688e334d35d" providerId="ADAL" clId="{AE6F43E7-E4DA-4064-987F-6A31271B0810}" dt="2023-12-12T17:42:45.218" v="748" actId="47"/>
        <pc:sldMkLst>
          <pc:docMk/>
          <pc:sldMk cId="3121621591" sldId="281"/>
        </pc:sldMkLst>
      </pc:sldChg>
      <pc:sldChg chg="del">
        <pc:chgData name="Brian Møller Rettig" userId="f64833e5-a04a-45cf-a0fb-6688e334d35d" providerId="ADAL" clId="{AE6F43E7-E4DA-4064-987F-6A31271B0810}" dt="2023-12-12T17:42:47.544" v="749" actId="47"/>
        <pc:sldMkLst>
          <pc:docMk/>
          <pc:sldMk cId="2264762858" sldId="282"/>
        </pc:sldMkLst>
      </pc:sldChg>
      <pc:sldChg chg="del">
        <pc:chgData name="Brian Møller Rettig" userId="f64833e5-a04a-45cf-a0fb-6688e334d35d" providerId="ADAL" clId="{AE6F43E7-E4DA-4064-987F-6A31271B0810}" dt="2023-12-12T17:42:48.313" v="750" actId="47"/>
        <pc:sldMkLst>
          <pc:docMk/>
          <pc:sldMk cId="2745508270" sldId="283"/>
        </pc:sldMkLst>
      </pc:sldChg>
      <pc:sldChg chg="del">
        <pc:chgData name="Brian Møller Rettig" userId="f64833e5-a04a-45cf-a0fb-6688e334d35d" providerId="ADAL" clId="{AE6F43E7-E4DA-4064-987F-6A31271B0810}" dt="2023-12-12T17:42:49.067" v="751" actId="47"/>
        <pc:sldMkLst>
          <pc:docMk/>
          <pc:sldMk cId="3295378676" sldId="284"/>
        </pc:sldMkLst>
      </pc:sldChg>
      <pc:sldChg chg="del">
        <pc:chgData name="Brian Møller Rettig" userId="f64833e5-a04a-45cf-a0fb-6688e334d35d" providerId="ADAL" clId="{AE6F43E7-E4DA-4064-987F-6A31271B0810}" dt="2023-12-12T17:42:49.899" v="752" actId="47"/>
        <pc:sldMkLst>
          <pc:docMk/>
          <pc:sldMk cId="1449212151" sldId="285"/>
        </pc:sldMkLst>
      </pc:sldChg>
      <pc:sldChg chg="del">
        <pc:chgData name="Brian Møller Rettig" userId="f64833e5-a04a-45cf-a0fb-6688e334d35d" providerId="ADAL" clId="{AE6F43E7-E4DA-4064-987F-6A31271B0810}" dt="2023-12-12T17:42:50.796" v="753" actId="47"/>
        <pc:sldMkLst>
          <pc:docMk/>
          <pc:sldMk cId="131651656" sldId="286"/>
        </pc:sldMkLst>
      </pc:sldChg>
      <pc:sldChg chg="del">
        <pc:chgData name="Brian Møller Rettig" userId="f64833e5-a04a-45cf-a0fb-6688e334d35d" providerId="ADAL" clId="{AE6F43E7-E4DA-4064-987F-6A31271B0810}" dt="2023-12-12T17:43:06.801" v="755" actId="47"/>
        <pc:sldMkLst>
          <pc:docMk/>
          <pc:sldMk cId="2496889429" sldId="287"/>
        </pc:sldMkLst>
      </pc:sldChg>
      <pc:sldChg chg="del">
        <pc:chgData name="Brian Møller Rettig" userId="f64833e5-a04a-45cf-a0fb-6688e334d35d" providerId="ADAL" clId="{AE6F43E7-E4DA-4064-987F-6A31271B0810}" dt="2023-12-12T17:43:07.682" v="756" actId="47"/>
        <pc:sldMkLst>
          <pc:docMk/>
          <pc:sldMk cId="2266548194" sldId="288"/>
        </pc:sldMkLst>
      </pc:sldChg>
      <pc:sldChg chg="modSp del mod">
        <pc:chgData name="Brian Møller Rettig" userId="f64833e5-a04a-45cf-a0fb-6688e334d35d" providerId="ADAL" clId="{AE6F43E7-E4DA-4064-987F-6A31271B0810}" dt="2023-12-12T21:14:50.459" v="2498" actId="47"/>
        <pc:sldMkLst>
          <pc:docMk/>
          <pc:sldMk cId="3686784135" sldId="289"/>
        </pc:sldMkLst>
      </pc:sldChg>
      <pc:sldChg chg="addSp delSp modSp add mod">
        <pc:chgData name="Brian Møller Rettig" userId="f64833e5-a04a-45cf-a0fb-6688e334d35d" providerId="ADAL" clId="{AE6F43E7-E4DA-4064-987F-6A31271B0810}" dt="2023-12-12T19:21:20.407" v="1196" actId="14100"/>
        <pc:sldMkLst>
          <pc:docMk/>
          <pc:sldMk cId="2056136963" sldId="290"/>
        </pc:sldMkLst>
      </pc:sldChg>
      <pc:sldChg chg="addSp delSp modSp add mod">
        <pc:chgData name="Brian Møller Rettig" userId="f64833e5-a04a-45cf-a0fb-6688e334d35d" providerId="ADAL" clId="{AE6F43E7-E4DA-4064-987F-6A31271B0810}" dt="2023-12-12T19:38:11.073" v="1645" actId="14100"/>
        <pc:sldMkLst>
          <pc:docMk/>
          <pc:sldMk cId="3511700790" sldId="291"/>
        </pc:sldMkLst>
      </pc:sldChg>
      <pc:sldChg chg="addSp delSp modSp add mod">
        <pc:chgData name="Brian Møller Rettig" userId="f64833e5-a04a-45cf-a0fb-6688e334d35d" providerId="ADAL" clId="{AE6F43E7-E4DA-4064-987F-6A31271B0810}" dt="2023-12-12T20:10:05.046" v="1743"/>
        <pc:sldMkLst>
          <pc:docMk/>
          <pc:sldMk cId="285469750" sldId="292"/>
        </pc:sldMkLst>
      </pc:sldChg>
      <pc:sldChg chg="addSp delSp modSp add mod">
        <pc:chgData name="Brian Møller Rettig" userId="f64833e5-a04a-45cf-a0fb-6688e334d35d" providerId="ADAL" clId="{AE6F43E7-E4DA-4064-987F-6A31271B0810}" dt="2023-12-12T20:14:29.845" v="2039" actId="20577"/>
        <pc:sldMkLst>
          <pc:docMk/>
          <pc:sldMk cId="593113447" sldId="293"/>
        </pc:sldMkLst>
      </pc:sldChg>
      <pc:sldChg chg="modSp add del mod">
        <pc:chgData name="Brian Møller Rettig" userId="f64833e5-a04a-45cf-a0fb-6688e334d35d" providerId="ADAL" clId="{AE6F43E7-E4DA-4064-987F-6A31271B0810}" dt="2023-12-12T21:11:52.827" v="2479" actId="47"/>
        <pc:sldMkLst>
          <pc:docMk/>
          <pc:sldMk cId="2034316206" sldId="298"/>
        </pc:sldMkLst>
      </pc:sldChg>
    </pc:docChg>
  </pc:docChgLst>
  <pc:docChgLst>
    <pc:chgData name="Brian Møller Rettig" userId="f64833e5-a04a-45cf-a0fb-6688e334d35d" providerId="ADAL" clId="{69CDA5C0-ED07-424A-A6A1-59E87D20B0D2}"/>
    <pc:docChg chg="custSel addSld delSld modSld">
      <pc:chgData name="Brian Møller Rettig" userId="f64833e5-a04a-45cf-a0fb-6688e334d35d" providerId="ADAL" clId="{69CDA5C0-ED07-424A-A6A1-59E87D20B0D2}" dt="2025-04-29T13:08:27.519" v="260" actId="47"/>
      <pc:docMkLst>
        <pc:docMk/>
      </pc:docMkLst>
      <pc:sldChg chg="modSp mod">
        <pc:chgData name="Brian Møller Rettig" userId="f64833e5-a04a-45cf-a0fb-6688e334d35d" providerId="ADAL" clId="{69CDA5C0-ED07-424A-A6A1-59E87D20B0D2}" dt="2025-04-29T12:51:10.391" v="40" actId="20577"/>
        <pc:sldMkLst>
          <pc:docMk/>
          <pc:sldMk cId="3150151498" sldId="256"/>
        </pc:sldMkLst>
      </pc:sldChg>
      <pc:sldChg chg="modSp mod">
        <pc:chgData name="Brian Møller Rettig" userId="f64833e5-a04a-45cf-a0fb-6688e334d35d" providerId="ADAL" clId="{69CDA5C0-ED07-424A-A6A1-59E87D20B0D2}" dt="2025-04-29T12:51:49.268" v="61" actId="14100"/>
        <pc:sldMkLst>
          <pc:docMk/>
          <pc:sldMk cId="3145220175" sldId="257"/>
        </pc:sldMkLst>
      </pc:sldChg>
      <pc:sldChg chg="del">
        <pc:chgData name="Brian Møller Rettig" userId="f64833e5-a04a-45cf-a0fb-6688e334d35d" providerId="ADAL" clId="{69CDA5C0-ED07-424A-A6A1-59E87D20B0D2}" dt="2025-04-29T13:06:04.662" v="253" actId="47"/>
        <pc:sldMkLst>
          <pc:docMk/>
          <pc:sldMk cId="3174029592" sldId="274"/>
        </pc:sldMkLst>
      </pc:sldChg>
      <pc:sldChg chg="modSp mod">
        <pc:chgData name="Brian Møller Rettig" userId="f64833e5-a04a-45cf-a0fb-6688e334d35d" providerId="ADAL" clId="{69CDA5C0-ED07-424A-A6A1-59E87D20B0D2}" dt="2025-04-29T12:52:23.630" v="94" actId="6549"/>
        <pc:sldMkLst>
          <pc:docMk/>
          <pc:sldMk cId="3146148322" sldId="278"/>
        </pc:sldMkLst>
      </pc:sldChg>
      <pc:sldChg chg="modSp mod">
        <pc:chgData name="Brian Møller Rettig" userId="f64833e5-a04a-45cf-a0fb-6688e334d35d" providerId="ADAL" clId="{69CDA5C0-ED07-424A-A6A1-59E87D20B0D2}" dt="2025-04-29T13:05:15.190" v="200" actId="27636"/>
        <pc:sldMkLst>
          <pc:docMk/>
          <pc:sldMk cId="696404152" sldId="279"/>
        </pc:sldMkLst>
      </pc:sldChg>
      <pc:sldChg chg="delSp add setBg delDesignElem">
        <pc:chgData name="Brian Møller Rettig" userId="f64833e5-a04a-45cf-a0fb-6688e334d35d" providerId="ADAL" clId="{69CDA5C0-ED07-424A-A6A1-59E87D20B0D2}" dt="2025-04-29T13:08:10.105" v="258"/>
        <pc:sldMkLst>
          <pc:docMk/>
          <pc:sldMk cId="952819540" sldId="280"/>
        </pc:sldMkLst>
      </pc:sldChg>
      <pc:sldChg chg="modSp mod">
        <pc:chgData name="Brian Møller Rettig" userId="f64833e5-a04a-45cf-a0fb-6688e334d35d" providerId="ADAL" clId="{69CDA5C0-ED07-424A-A6A1-59E87D20B0D2}" dt="2025-04-29T12:52:48.350" v="128" actId="27636"/>
        <pc:sldMkLst>
          <pc:docMk/>
          <pc:sldMk cId="2056136963" sldId="290"/>
        </pc:sldMkLst>
      </pc:sldChg>
      <pc:sldChg chg="modSp mod">
        <pc:chgData name="Brian Møller Rettig" userId="f64833e5-a04a-45cf-a0fb-6688e334d35d" providerId="ADAL" clId="{69CDA5C0-ED07-424A-A6A1-59E87D20B0D2}" dt="2025-04-29T13:04:43.258" v="164" actId="14100"/>
        <pc:sldMkLst>
          <pc:docMk/>
          <pc:sldMk cId="3511700790" sldId="291"/>
        </pc:sldMkLst>
      </pc:sldChg>
      <pc:sldChg chg="modSp mod">
        <pc:chgData name="Brian Møller Rettig" userId="f64833e5-a04a-45cf-a0fb-6688e334d35d" providerId="ADAL" clId="{69CDA5C0-ED07-424A-A6A1-59E87D20B0D2}" dt="2025-04-29T13:05:36.582" v="215" actId="27636"/>
        <pc:sldMkLst>
          <pc:docMk/>
          <pc:sldMk cId="285469750" sldId="292"/>
        </pc:sldMkLst>
      </pc:sldChg>
      <pc:sldChg chg="modSp mod">
        <pc:chgData name="Brian Møller Rettig" userId="f64833e5-a04a-45cf-a0fb-6688e334d35d" providerId="ADAL" clId="{69CDA5C0-ED07-424A-A6A1-59E87D20B0D2}" dt="2025-04-29T13:05:59.292" v="252" actId="27636"/>
        <pc:sldMkLst>
          <pc:docMk/>
          <pc:sldMk cId="593113447" sldId="293"/>
        </pc:sldMkLst>
      </pc:sldChg>
      <pc:sldChg chg="delSp add del setBg delDesignElem">
        <pc:chgData name="Brian Møller Rettig" userId="f64833e5-a04a-45cf-a0fb-6688e334d35d" providerId="ADAL" clId="{69CDA5C0-ED07-424A-A6A1-59E87D20B0D2}" dt="2025-04-29T13:08:23.777" v="259" actId="47"/>
        <pc:sldMkLst>
          <pc:docMk/>
          <pc:sldMk cId="2632787034" sldId="294"/>
        </pc:sldMkLst>
      </pc:sldChg>
      <pc:sldChg chg="delSp add del setBg delDesignElem">
        <pc:chgData name="Brian Møller Rettig" userId="f64833e5-a04a-45cf-a0fb-6688e334d35d" providerId="ADAL" clId="{69CDA5C0-ED07-424A-A6A1-59E87D20B0D2}" dt="2025-04-29T13:08:27.519" v="260" actId="47"/>
        <pc:sldMkLst>
          <pc:docMk/>
          <pc:sldMk cId="2538839212" sldId="295"/>
        </pc:sldMkLst>
      </pc:sldChg>
      <pc:sldChg chg="delSp add setBg delDesignElem">
        <pc:chgData name="Brian Møller Rettig" userId="f64833e5-a04a-45cf-a0fb-6688e334d35d" providerId="ADAL" clId="{69CDA5C0-ED07-424A-A6A1-59E87D20B0D2}" dt="2025-04-29T13:08:10.105" v="258"/>
        <pc:sldMkLst>
          <pc:docMk/>
          <pc:sldMk cId="1674110212" sldId="296"/>
        </pc:sldMkLst>
      </pc:sldChg>
    </pc:docChg>
  </pc:docChgLst>
  <pc:docChgLst>
    <pc:chgData name="Brian Møller Rettig" userId="f64833e5-a04a-45cf-a0fb-6688e334d35d" providerId="ADAL" clId="{8C12C27B-17A4-40A6-BE3E-2547620D5384}"/>
    <pc:docChg chg="undo custSel addSld delSld modSld">
      <pc:chgData name="Brian Møller Rettig" userId="f64833e5-a04a-45cf-a0fb-6688e334d35d" providerId="ADAL" clId="{8C12C27B-17A4-40A6-BE3E-2547620D5384}" dt="2023-11-29T08:43:05.524" v="3516"/>
      <pc:docMkLst>
        <pc:docMk/>
      </pc:docMkLst>
      <pc:sldChg chg="addSp delSp modSp mod modTransition addAnim modAnim">
        <pc:chgData name="Brian Møller Rettig" userId="f64833e5-a04a-45cf-a0fb-6688e334d35d" providerId="ADAL" clId="{8C12C27B-17A4-40A6-BE3E-2547620D5384}" dt="2023-11-28T20:16:28.355" v="40"/>
        <pc:sldMkLst>
          <pc:docMk/>
          <pc:sldMk cId="3150151498" sldId="256"/>
        </pc:sldMkLst>
      </pc:sldChg>
      <pc:sldChg chg="addSp delSp modSp mod modTransition modAnim">
        <pc:chgData name="Brian Møller Rettig" userId="f64833e5-a04a-45cf-a0fb-6688e334d35d" providerId="ADAL" clId="{8C12C27B-17A4-40A6-BE3E-2547620D5384}" dt="2023-11-29T06:27:03.971" v="1817" actId="20577"/>
        <pc:sldMkLst>
          <pc:docMk/>
          <pc:sldMk cId="3145220175" sldId="257"/>
        </pc:sldMkLst>
      </pc:sldChg>
      <pc:sldChg chg="del">
        <pc:chgData name="Brian Møller Rettig" userId="f64833e5-a04a-45cf-a0fb-6688e334d35d" providerId="ADAL" clId="{8C12C27B-17A4-40A6-BE3E-2547620D5384}" dt="2023-11-28T20:26:26.090" v="519" actId="47"/>
        <pc:sldMkLst>
          <pc:docMk/>
          <pc:sldMk cId="1485497366" sldId="258"/>
        </pc:sldMkLst>
      </pc:sldChg>
      <pc:sldChg chg="del">
        <pc:chgData name="Brian Møller Rettig" userId="f64833e5-a04a-45cf-a0fb-6688e334d35d" providerId="ADAL" clId="{8C12C27B-17A4-40A6-BE3E-2547620D5384}" dt="2023-11-28T20:26:28.567" v="520" actId="47"/>
        <pc:sldMkLst>
          <pc:docMk/>
          <pc:sldMk cId="1801892002" sldId="259"/>
        </pc:sldMkLst>
      </pc:sldChg>
      <pc:sldChg chg="del">
        <pc:chgData name="Brian Møller Rettig" userId="f64833e5-a04a-45cf-a0fb-6688e334d35d" providerId="ADAL" clId="{8C12C27B-17A4-40A6-BE3E-2547620D5384}" dt="2023-11-28T20:26:30.222" v="521" actId="47"/>
        <pc:sldMkLst>
          <pc:docMk/>
          <pc:sldMk cId="1452103576" sldId="260"/>
        </pc:sldMkLst>
      </pc:sldChg>
      <pc:sldChg chg="del">
        <pc:chgData name="Brian Møller Rettig" userId="f64833e5-a04a-45cf-a0fb-6688e334d35d" providerId="ADAL" clId="{8C12C27B-17A4-40A6-BE3E-2547620D5384}" dt="2023-11-28T20:26:33.031" v="522" actId="47"/>
        <pc:sldMkLst>
          <pc:docMk/>
          <pc:sldMk cId="3859351816" sldId="261"/>
        </pc:sldMkLst>
      </pc:sldChg>
      <pc:sldChg chg="del">
        <pc:chgData name="Brian Møller Rettig" userId="f64833e5-a04a-45cf-a0fb-6688e334d35d" providerId="ADAL" clId="{8C12C27B-17A4-40A6-BE3E-2547620D5384}" dt="2023-11-28T20:26:34.231" v="523" actId="47"/>
        <pc:sldMkLst>
          <pc:docMk/>
          <pc:sldMk cId="158786585" sldId="262"/>
        </pc:sldMkLst>
      </pc:sldChg>
      <pc:sldChg chg="delSp modSp add modTransition setBg modAnim delDesignElem">
        <pc:chgData name="Brian Møller Rettig" userId="f64833e5-a04a-45cf-a0fb-6688e334d35d" providerId="ADAL" clId="{8C12C27B-17A4-40A6-BE3E-2547620D5384}" dt="2023-11-28T20:30:20.269" v="717"/>
        <pc:sldMkLst>
          <pc:docMk/>
          <pc:sldMk cId="764978346" sldId="272"/>
        </pc:sldMkLst>
      </pc:sldChg>
      <pc:sldChg chg="addSp modSp add mod modTransition setBg">
        <pc:chgData name="Brian Møller Rettig" userId="f64833e5-a04a-45cf-a0fb-6688e334d35d" providerId="ADAL" clId="{8C12C27B-17A4-40A6-BE3E-2547620D5384}" dt="2023-11-28T20:50:01.233" v="1015" actId="5793"/>
        <pc:sldMkLst>
          <pc:docMk/>
          <pc:sldMk cId="2077721264" sldId="273"/>
        </pc:sldMkLst>
      </pc:sldChg>
      <pc:sldChg chg="addSp delSp modSp add mod modTransition">
        <pc:chgData name="Brian Møller Rettig" userId="f64833e5-a04a-45cf-a0fb-6688e334d35d" providerId="ADAL" clId="{8C12C27B-17A4-40A6-BE3E-2547620D5384}" dt="2023-11-29T06:30:32.628" v="1856" actId="14100"/>
        <pc:sldMkLst>
          <pc:docMk/>
          <pc:sldMk cId="3174029592" sldId="274"/>
        </pc:sldMkLst>
      </pc:sldChg>
      <pc:sldChg chg="modSp add del mod modTransition">
        <pc:chgData name="Brian Møller Rettig" userId="f64833e5-a04a-45cf-a0fb-6688e334d35d" providerId="ADAL" clId="{8C12C27B-17A4-40A6-BE3E-2547620D5384}" dt="2023-11-29T07:03:24.975" v="2196" actId="47"/>
        <pc:sldMkLst>
          <pc:docMk/>
          <pc:sldMk cId="2179448553" sldId="275"/>
        </pc:sldMkLst>
      </pc:sldChg>
      <pc:sldChg chg="addSp delSp modSp add mod modTransition setBg chgLayout">
        <pc:chgData name="Brian Møller Rettig" userId="f64833e5-a04a-45cf-a0fb-6688e334d35d" providerId="ADAL" clId="{8C12C27B-17A4-40A6-BE3E-2547620D5384}" dt="2023-11-29T08:42:45.076" v="3513"/>
        <pc:sldMkLst>
          <pc:docMk/>
          <pc:sldMk cId="430830147" sldId="276"/>
        </pc:sldMkLst>
      </pc:sldChg>
      <pc:sldChg chg="addSp delSp modSp new mod modTransition setBg">
        <pc:chgData name="Brian Møller Rettig" userId="f64833e5-a04a-45cf-a0fb-6688e334d35d" providerId="ADAL" clId="{8C12C27B-17A4-40A6-BE3E-2547620D5384}" dt="2023-11-29T08:43:05.524" v="3516"/>
        <pc:sldMkLst>
          <pc:docMk/>
          <pc:sldMk cId="2045625909" sldId="277"/>
        </pc:sldMkLst>
      </pc:sldChg>
      <pc:sldChg chg="addSp delSp modSp add mod">
        <pc:chgData name="Brian Møller Rettig" userId="f64833e5-a04a-45cf-a0fb-6688e334d35d" providerId="ADAL" clId="{8C12C27B-17A4-40A6-BE3E-2547620D5384}" dt="2023-11-28T21:08:09.303" v="1777" actId="27636"/>
        <pc:sldMkLst>
          <pc:docMk/>
          <pc:sldMk cId="3146148322" sldId="278"/>
        </pc:sldMkLst>
      </pc:sldChg>
      <pc:sldChg chg="addSp delSp modSp add mod modTransition">
        <pc:chgData name="Brian Møller Rettig" userId="f64833e5-a04a-45cf-a0fb-6688e334d35d" providerId="ADAL" clId="{8C12C27B-17A4-40A6-BE3E-2547620D5384}" dt="2023-11-28T21:13:11.421" v="1803" actId="20577"/>
        <pc:sldMkLst>
          <pc:docMk/>
          <pc:sldMk cId="696404152" sldId="279"/>
        </pc:sldMkLst>
      </pc:sldChg>
      <pc:sldChg chg="addSp delSp modSp add mod">
        <pc:chgData name="Brian Møller Rettig" userId="f64833e5-a04a-45cf-a0fb-6688e334d35d" providerId="ADAL" clId="{8C12C27B-17A4-40A6-BE3E-2547620D5384}" dt="2023-11-28T21:11:31.135" v="1790" actId="14100"/>
        <pc:sldMkLst>
          <pc:docMk/>
          <pc:sldMk cId="952819540" sldId="280"/>
        </pc:sldMkLst>
      </pc:sldChg>
      <pc:sldChg chg="addSp delSp modSp add mod modTransition">
        <pc:chgData name="Brian Møller Rettig" userId="f64833e5-a04a-45cf-a0fb-6688e334d35d" providerId="ADAL" clId="{8C12C27B-17A4-40A6-BE3E-2547620D5384}" dt="2023-11-29T08:41:13.823" v="3505"/>
        <pc:sldMkLst>
          <pc:docMk/>
          <pc:sldMk cId="3121621591" sldId="281"/>
        </pc:sldMkLst>
      </pc:sldChg>
      <pc:sldChg chg="addSp delSp modSp add mod modTransition">
        <pc:chgData name="Brian Møller Rettig" userId="f64833e5-a04a-45cf-a0fb-6688e334d35d" providerId="ADAL" clId="{8C12C27B-17A4-40A6-BE3E-2547620D5384}" dt="2023-11-29T08:41:38.954" v="3506"/>
        <pc:sldMkLst>
          <pc:docMk/>
          <pc:sldMk cId="2264762858" sldId="282"/>
        </pc:sldMkLst>
      </pc:sldChg>
      <pc:sldChg chg="addSp delSp modSp add mod modTransition">
        <pc:chgData name="Brian Møller Rettig" userId="f64833e5-a04a-45cf-a0fb-6688e334d35d" providerId="ADAL" clId="{8C12C27B-17A4-40A6-BE3E-2547620D5384}" dt="2023-11-29T08:41:52.568" v="3507"/>
        <pc:sldMkLst>
          <pc:docMk/>
          <pc:sldMk cId="2745508270" sldId="283"/>
        </pc:sldMkLst>
      </pc:sldChg>
      <pc:sldChg chg="addSp delSp modSp add mod modTransition">
        <pc:chgData name="Brian Møller Rettig" userId="f64833e5-a04a-45cf-a0fb-6688e334d35d" providerId="ADAL" clId="{8C12C27B-17A4-40A6-BE3E-2547620D5384}" dt="2023-11-29T08:42:04.242" v="3508"/>
        <pc:sldMkLst>
          <pc:docMk/>
          <pc:sldMk cId="3295378676" sldId="284"/>
        </pc:sldMkLst>
      </pc:sldChg>
      <pc:sldChg chg="addSp delSp modSp add mod modTransition">
        <pc:chgData name="Brian Møller Rettig" userId="f64833e5-a04a-45cf-a0fb-6688e334d35d" providerId="ADAL" clId="{8C12C27B-17A4-40A6-BE3E-2547620D5384}" dt="2023-11-29T08:42:11.012" v="3509"/>
        <pc:sldMkLst>
          <pc:docMk/>
          <pc:sldMk cId="1449212151" sldId="285"/>
        </pc:sldMkLst>
      </pc:sldChg>
      <pc:sldChg chg="addSp delSp modSp add mod modTransition">
        <pc:chgData name="Brian Møller Rettig" userId="f64833e5-a04a-45cf-a0fb-6688e334d35d" providerId="ADAL" clId="{8C12C27B-17A4-40A6-BE3E-2547620D5384}" dt="2023-11-29T08:42:21.924" v="3510"/>
        <pc:sldMkLst>
          <pc:docMk/>
          <pc:sldMk cId="131651656" sldId="286"/>
        </pc:sldMkLst>
      </pc:sldChg>
      <pc:sldChg chg="addSp delSp modSp add mod modTransition">
        <pc:chgData name="Brian Møller Rettig" userId="f64833e5-a04a-45cf-a0fb-6688e334d35d" providerId="ADAL" clId="{8C12C27B-17A4-40A6-BE3E-2547620D5384}" dt="2023-11-29T08:42:51.030" v="3514"/>
        <pc:sldMkLst>
          <pc:docMk/>
          <pc:sldMk cId="2496889429" sldId="287"/>
        </pc:sldMkLst>
      </pc:sldChg>
      <pc:sldChg chg="modSp add mod modTransition">
        <pc:chgData name="Brian Møller Rettig" userId="f64833e5-a04a-45cf-a0fb-6688e334d35d" providerId="ADAL" clId="{8C12C27B-17A4-40A6-BE3E-2547620D5384}" dt="2023-11-29T08:42:57.025" v="3515"/>
        <pc:sldMkLst>
          <pc:docMk/>
          <pc:sldMk cId="2266548194" sldId="288"/>
        </pc:sldMkLst>
      </pc:sldChg>
      <pc:sldChg chg="delSp modSp add mod modTransition setBg modAnim delDesignElem">
        <pc:chgData name="Brian Møller Rettig" userId="f64833e5-a04a-45cf-a0fb-6688e334d35d" providerId="ADAL" clId="{8C12C27B-17A4-40A6-BE3E-2547620D5384}" dt="2023-11-29T08:42:36.812" v="3512"/>
        <pc:sldMkLst>
          <pc:docMk/>
          <pc:sldMk cId="3686784135" sldId="289"/>
        </pc:sldMkLst>
      </pc:sldChg>
      <pc:sldChg chg="add del">
        <pc:chgData name="Brian Møller Rettig" userId="f64833e5-a04a-45cf-a0fb-6688e334d35d" providerId="ADAL" clId="{8C12C27B-17A4-40A6-BE3E-2547620D5384}" dt="2023-11-29T08:09:59.720" v="3026" actId="47"/>
        <pc:sldMkLst>
          <pc:docMk/>
          <pc:sldMk cId="3931003977" sldId="289"/>
        </pc:sldMkLst>
      </pc:sldChg>
    </pc:docChg>
  </pc:docChgLst>
  <pc:docChgLst>
    <pc:chgData name="Christoffer Østergaard Carstens" userId="5d542c86-40b2-4e4f-ab37-dc2fab4fc46a" providerId="ADAL" clId="{9969C208-EEA6-4116-BC2A-D73D310144CA}"/>
    <pc:docChg chg="modSld">
      <pc:chgData name="Christoffer Østergaard Carstens" userId="5d542c86-40b2-4e4f-ab37-dc2fab4fc46a" providerId="ADAL" clId="{9969C208-EEA6-4116-BC2A-D73D310144CA}" dt="2025-08-20T10:35:19.503" v="7" actId="12"/>
      <pc:docMkLst>
        <pc:docMk/>
      </pc:docMkLst>
      <pc:sldChg chg="modSp mod">
        <pc:chgData name="Christoffer Østergaard Carstens" userId="5d542c86-40b2-4e4f-ab37-dc2fab4fc46a" providerId="ADAL" clId="{9969C208-EEA6-4116-BC2A-D73D310144CA}" dt="2025-08-20T10:33:56.541" v="2" actId="14100"/>
        <pc:sldMkLst>
          <pc:docMk/>
          <pc:sldMk cId="3662431554" sldId="315"/>
        </pc:sldMkLst>
      </pc:sldChg>
      <pc:sldChg chg="modSp mod modAnim">
        <pc:chgData name="Christoffer Østergaard Carstens" userId="5d542c86-40b2-4e4f-ab37-dc2fab4fc46a" providerId="ADAL" clId="{9969C208-EEA6-4116-BC2A-D73D310144CA}" dt="2025-08-20T10:34:55.230" v="5" actId="1036"/>
        <pc:sldMkLst>
          <pc:docMk/>
          <pc:sldMk cId="2512611793" sldId="321"/>
        </pc:sldMkLst>
      </pc:sldChg>
      <pc:sldChg chg="modSp mod">
        <pc:chgData name="Christoffer Østergaard Carstens" userId="5d542c86-40b2-4e4f-ab37-dc2fab4fc46a" providerId="ADAL" clId="{9969C208-EEA6-4116-BC2A-D73D310144CA}" dt="2025-08-20T10:35:07.794" v="6" actId="12"/>
        <pc:sldMkLst>
          <pc:docMk/>
          <pc:sldMk cId="821894328" sldId="322"/>
        </pc:sldMkLst>
      </pc:sldChg>
      <pc:sldChg chg="modSp mod">
        <pc:chgData name="Christoffer Østergaard Carstens" userId="5d542c86-40b2-4e4f-ab37-dc2fab4fc46a" providerId="ADAL" clId="{9969C208-EEA6-4116-BC2A-D73D310144CA}" dt="2025-08-20T10:35:19.503" v="7" actId="12"/>
        <pc:sldMkLst>
          <pc:docMk/>
          <pc:sldMk cId="1409412909" sldId="323"/>
        </pc:sldMkLst>
      </pc:sldChg>
    </pc:docChg>
  </pc:docChgLst>
  <pc:docChgLst>
    <pc:chgData name="Brian Møller Rettig" userId="f64833e5-a04a-45cf-a0fb-6688e334d35d" providerId="ADAL" clId="{509051A6-B2EE-4704-B0F0-C8A18E45B6F7}"/>
    <pc:docChg chg="undo redo custSel addSld delSld modSld sldOrd">
      <pc:chgData name="Brian Møller Rettig" userId="f64833e5-a04a-45cf-a0fb-6688e334d35d" providerId="ADAL" clId="{509051A6-B2EE-4704-B0F0-C8A18E45B6F7}" dt="2025-08-18T08:45:41.883" v="2188" actId="47"/>
      <pc:docMkLst>
        <pc:docMk/>
      </pc:docMkLst>
      <pc:sldChg chg="del">
        <pc:chgData name="Brian Møller Rettig" userId="f64833e5-a04a-45cf-a0fb-6688e334d35d" providerId="ADAL" clId="{509051A6-B2EE-4704-B0F0-C8A18E45B6F7}" dt="2025-08-17T20:07:42.706" v="2" actId="47"/>
        <pc:sldMkLst>
          <pc:docMk/>
          <pc:sldMk cId="3150151498" sldId="256"/>
        </pc:sldMkLst>
      </pc:sldChg>
      <pc:sldChg chg="del">
        <pc:chgData name="Brian Møller Rettig" userId="f64833e5-a04a-45cf-a0fb-6688e334d35d" providerId="ADAL" clId="{509051A6-B2EE-4704-B0F0-C8A18E45B6F7}" dt="2025-08-17T20:08:30.041" v="63" actId="47"/>
        <pc:sldMkLst>
          <pc:docMk/>
          <pc:sldMk cId="3145220175" sldId="257"/>
        </pc:sldMkLst>
      </pc:sldChg>
      <pc:sldChg chg="del">
        <pc:chgData name="Brian Møller Rettig" userId="f64833e5-a04a-45cf-a0fb-6688e334d35d" providerId="ADAL" clId="{509051A6-B2EE-4704-B0F0-C8A18E45B6F7}" dt="2025-08-17T20:11:03.393" v="381" actId="47"/>
        <pc:sldMkLst>
          <pc:docMk/>
          <pc:sldMk cId="3146148322" sldId="278"/>
        </pc:sldMkLst>
      </pc:sldChg>
      <pc:sldChg chg="add">
        <pc:chgData name="Brian Møller Rettig" userId="f64833e5-a04a-45cf-a0fb-6688e334d35d" providerId="ADAL" clId="{509051A6-B2EE-4704-B0F0-C8A18E45B6F7}" dt="2025-08-18T08:07:38.964" v="1526"/>
        <pc:sldMkLst>
          <pc:docMk/>
          <pc:sldMk cId="951070200" sldId="283"/>
        </pc:sldMkLst>
      </pc:sldChg>
      <pc:sldChg chg="modSp add mod">
        <pc:chgData name="Brian Møller Rettig" userId="f64833e5-a04a-45cf-a0fb-6688e334d35d" providerId="ADAL" clId="{509051A6-B2EE-4704-B0F0-C8A18E45B6F7}" dt="2025-08-18T08:08:53.275" v="1533" actId="20577"/>
        <pc:sldMkLst>
          <pc:docMk/>
          <pc:sldMk cId="1624914608" sldId="312"/>
        </pc:sldMkLst>
      </pc:sldChg>
      <pc:sldChg chg="del">
        <pc:chgData name="Brian Møller Rettig" userId="f64833e5-a04a-45cf-a0fb-6688e334d35d" providerId="ADAL" clId="{509051A6-B2EE-4704-B0F0-C8A18E45B6F7}" dt="2025-08-17T20:11:02.262" v="380" actId="47"/>
        <pc:sldMkLst>
          <pc:docMk/>
          <pc:sldMk cId="1854001820" sldId="314"/>
        </pc:sldMkLst>
      </pc:sldChg>
      <pc:sldChg chg="addSp modSp add mod">
        <pc:chgData name="Brian Møller Rettig" userId="f64833e5-a04a-45cf-a0fb-6688e334d35d" providerId="ADAL" clId="{509051A6-B2EE-4704-B0F0-C8A18E45B6F7}" dt="2025-08-18T08:12:05.663" v="1804" actId="20577"/>
        <pc:sldMkLst>
          <pc:docMk/>
          <pc:sldMk cId="3662431554" sldId="315"/>
        </pc:sldMkLst>
      </pc:sldChg>
      <pc:sldChg chg="del">
        <pc:chgData name="Brian Møller Rettig" userId="f64833e5-a04a-45cf-a0fb-6688e334d35d" providerId="ADAL" clId="{509051A6-B2EE-4704-B0F0-C8A18E45B6F7}" dt="2025-08-17T20:10:59.397" v="379" actId="47"/>
        <pc:sldMkLst>
          <pc:docMk/>
          <pc:sldMk cId="51300281" sldId="316"/>
        </pc:sldMkLst>
      </pc:sldChg>
      <pc:sldChg chg="del">
        <pc:chgData name="Brian Møller Rettig" userId="f64833e5-a04a-45cf-a0fb-6688e334d35d" providerId="ADAL" clId="{509051A6-B2EE-4704-B0F0-C8A18E45B6F7}" dt="2025-08-17T20:11:04.624" v="382" actId="47"/>
        <pc:sldMkLst>
          <pc:docMk/>
          <pc:sldMk cId="2335052307" sldId="317"/>
        </pc:sldMkLst>
      </pc:sldChg>
      <pc:sldChg chg="modSp add del mod">
        <pc:chgData name="Brian Møller Rettig" userId="f64833e5-a04a-45cf-a0fb-6688e334d35d" providerId="ADAL" clId="{509051A6-B2EE-4704-B0F0-C8A18E45B6F7}" dt="2025-08-18T08:11:52.221" v="1801" actId="47"/>
        <pc:sldMkLst>
          <pc:docMk/>
          <pc:sldMk cId="1102842306" sldId="318"/>
        </pc:sldMkLst>
      </pc:sldChg>
      <pc:sldChg chg="delSp modSp add mod setBg delDesignElem">
        <pc:chgData name="Brian Møller Rettig" userId="f64833e5-a04a-45cf-a0fb-6688e334d35d" providerId="ADAL" clId="{509051A6-B2EE-4704-B0F0-C8A18E45B6F7}" dt="2025-08-17T20:08:09.582" v="61" actId="20577"/>
        <pc:sldMkLst>
          <pc:docMk/>
          <pc:sldMk cId="671805920" sldId="319"/>
        </pc:sldMkLst>
        <pc:spChg chg="mod">
          <ac:chgData name="Brian Møller Rettig" userId="f64833e5-a04a-45cf-a0fb-6688e334d35d" providerId="ADAL" clId="{509051A6-B2EE-4704-B0F0-C8A18E45B6F7}" dt="2025-08-17T20:08:09.582" v="61" actId="20577"/>
          <ac:spMkLst>
            <pc:docMk/>
            <pc:sldMk cId="671805920" sldId="319"/>
            <ac:spMk id="2" creationId="{FBB2EFB5-F152-95DA-35CF-D123F9B0D974}"/>
          </ac:spMkLst>
        </pc:spChg>
      </pc:sldChg>
      <pc:sldChg chg="modSp add del mod">
        <pc:chgData name="Brian Møller Rettig" userId="f64833e5-a04a-45cf-a0fb-6688e334d35d" providerId="ADAL" clId="{509051A6-B2EE-4704-B0F0-C8A18E45B6F7}" dt="2025-08-18T08:14:01.624" v="2101" actId="20577"/>
        <pc:sldMkLst>
          <pc:docMk/>
          <pc:sldMk cId="1195658891" sldId="320"/>
        </pc:sldMkLst>
      </pc:sldChg>
      <pc:sldChg chg="modSp add mod">
        <pc:chgData name="Brian Møller Rettig" userId="f64833e5-a04a-45cf-a0fb-6688e334d35d" providerId="ADAL" clId="{509051A6-B2EE-4704-B0F0-C8A18E45B6F7}" dt="2025-08-18T07:59:46.254" v="1418" actId="20577"/>
        <pc:sldMkLst>
          <pc:docMk/>
          <pc:sldMk cId="449123522" sldId="321"/>
        </pc:sldMkLst>
      </pc:sldChg>
      <pc:sldChg chg="modSp add del mod ord">
        <pc:chgData name="Brian Møller Rettig" userId="f64833e5-a04a-45cf-a0fb-6688e334d35d" providerId="ADAL" clId="{509051A6-B2EE-4704-B0F0-C8A18E45B6F7}" dt="2025-08-18T08:45:41.883" v="2188" actId="47"/>
        <pc:sldMkLst>
          <pc:docMk/>
          <pc:sldMk cId="1911391335" sldId="322"/>
        </pc:sldMkLst>
      </pc:sldChg>
      <pc:sldChg chg="modSp add mod">
        <pc:chgData name="Brian Møller Rettig" userId="f64833e5-a04a-45cf-a0fb-6688e334d35d" providerId="ADAL" clId="{509051A6-B2EE-4704-B0F0-C8A18E45B6F7}" dt="2025-08-18T08:29:55.180" v="2185" actId="27636"/>
        <pc:sldMkLst>
          <pc:docMk/>
          <pc:sldMk cId="4245689142" sldId="323"/>
        </pc:sldMkLst>
      </pc:sldChg>
      <pc:sldMasterChg chg="delSldLayout">
        <pc:chgData name="Brian Møller Rettig" userId="f64833e5-a04a-45cf-a0fb-6688e334d35d" providerId="ADAL" clId="{509051A6-B2EE-4704-B0F0-C8A18E45B6F7}" dt="2025-08-17T20:10:59.397" v="379" actId="47"/>
        <pc:sldMasterMkLst>
          <pc:docMk/>
          <pc:sldMasterMk cId="2581739880" sldId="2147483648"/>
        </pc:sldMasterMkLst>
        <pc:sldLayoutChg chg="del">
          <pc:chgData name="Brian Møller Rettig" userId="f64833e5-a04a-45cf-a0fb-6688e334d35d" providerId="ADAL" clId="{509051A6-B2EE-4704-B0F0-C8A18E45B6F7}" dt="2025-08-17T20:10:59.397" v="379" actId="47"/>
          <pc:sldLayoutMkLst>
            <pc:docMk/>
            <pc:sldMasterMk cId="2581739880" sldId="2147483648"/>
            <pc:sldLayoutMk cId="1218337678" sldId="2147483660"/>
          </pc:sldLayoutMkLst>
        </pc:sldLayoutChg>
      </pc:sldMasterChg>
    </pc:docChg>
  </pc:docChgLst>
  <pc:docChgLst>
    <pc:chgData name="Brian Møller Rettig" userId="f64833e5-a04a-45cf-a0fb-6688e334d35d" providerId="ADAL" clId="{35B10947-2507-4270-B0F5-A47D9DD303A3}"/>
    <pc:docChg chg="undo custSel addSld modSld sldOrd">
      <pc:chgData name="Brian Møller Rettig" userId="f64833e5-a04a-45cf-a0fb-6688e334d35d" providerId="ADAL" clId="{35B10947-2507-4270-B0F5-A47D9DD303A3}" dt="2023-11-14T15:54:03.609" v="844" actId="20577"/>
      <pc:docMkLst>
        <pc:docMk/>
      </pc:docMkLst>
      <pc:sldChg chg="addSp modSp new mod setBg">
        <pc:chgData name="Brian Møller Rettig" userId="f64833e5-a04a-45cf-a0fb-6688e334d35d" providerId="ADAL" clId="{35B10947-2507-4270-B0F5-A47D9DD303A3}" dt="2023-11-14T14:14:08.601" v="55" actId="20577"/>
        <pc:sldMkLst>
          <pc:docMk/>
          <pc:sldMk cId="3150151498" sldId="256"/>
        </pc:sldMkLst>
      </pc:sldChg>
      <pc:sldChg chg="addSp delSp modSp add mod addAnim modAnim">
        <pc:chgData name="Brian Møller Rettig" userId="f64833e5-a04a-45cf-a0fb-6688e334d35d" providerId="ADAL" clId="{35B10947-2507-4270-B0F5-A47D9DD303A3}" dt="2023-11-14T15:54:03.609" v="844" actId="20577"/>
        <pc:sldMkLst>
          <pc:docMk/>
          <pc:sldMk cId="3145220175" sldId="257"/>
        </pc:sldMkLst>
      </pc:sldChg>
      <pc:sldChg chg="addSp delSp modSp add mod modAnim">
        <pc:chgData name="Brian Møller Rettig" userId="f64833e5-a04a-45cf-a0fb-6688e334d35d" providerId="ADAL" clId="{35B10947-2507-4270-B0F5-A47D9DD303A3}" dt="2023-11-14T14:23:14.890" v="324" actId="26606"/>
        <pc:sldMkLst>
          <pc:docMk/>
          <pc:sldMk cId="1485497366" sldId="258"/>
        </pc:sldMkLst>
      </pc:sldChg>
      <pc:sldChg chg="addSp delSp modSp add mod ord modAnim">
        <pc:chgData name="Brian Møller Rettig" userId="f64833e5-a04a-45cf-a0fb-6688e334d35d" providerId="ADAL" clId="{35B10947-2507-4270-B0F5-A47D9DD303A3}" dt="2023-11-14T14:37:31.508" v="394" actId="1076"/>
        <pc:sldMkLst>
          <pc:docMk/>
          <pc:sldMk cId="1801892002" sldId="259"/>
        </pc:sldMkLst>
      </pc:sldChg>
      <pc:sldChg chg="addSp delSp modSp add mod">
        <pc:chgData name="Brian Møller Rettig" userId="f64833e5-a04a-45cf-a0fb-6688e334d35d" providerId="ADAL" clId="{35B10947-2507-4270-B0F5-A47D9DD303A3}" dt="2023-11-14T14:38:00.671" v="396" actId="207"/>
        <pc:sldMkLst>
          <pc:docMk/>
          <pc:sldMk cId="1452103576" sldId="260"/>
        </pc:sldMkLst>
      </pc:sldChg>
      <pc:sldChg chg="addSp delSp modSp add mod modClrScheme modAnim delDesignElem chgLayout">
        <pc:chgData name="Brian Møller Rettig" userId="f64833e5-a04a-45cf-a0fb-6688e334d35d" providerId="ADAL" clId="{35B10947-2507-4270-B0F5-A47D9DD303A3}" dt="2023-11-14T15:23:59.774" v="472" actId="20577"/>
        <pc:sldMkLst>
          <pc:docMk/>
          <pc:sldMk cId="3859351816" sldId="261"/>
        </pc:sldMkLst>
      </pc:sldChg>
      <pc:sldChg chg="addSp modSp add mod modAnim">
        <pc:chgData name="Brian Møller Rettig" userId="f64833e5-a04a-45cf-a0fb-6688e334d35d" providerId="ADAL" clId="{35B10947-2507-4270-B0F5-A47D9DD303A3}" dt="2023-11-14T15:53:56.518" v="840" actId="20577"/>
        <pc:sldMkLst>
          <pc:docMk/>
          <pc:sldMk cId="158786585" sldId="2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980A76-D0DC-4A52-9BD0-117A19DC4BCD}" type="datetimeFigureOut">
              <a:rPr lang="da-DK" smtClean="0"/>
              <a:t>26-08-2025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AB8B96-D683-4818-B6E5-10EA27F5028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96354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B8B96-D683-4818-B6E5-10EA27F50280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74286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64FEE5-FF49-667C-0A70-CAE3FA6807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36FA572-EC18-1B91-02A1-4992A1E428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EA51518-FBA7-49A6-26E8-FE7674E75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4BEA8-DAB0-44AB-9ED5-FEB3C47BA419}" type="datetimeFigureOut">
              <a:rPr lang="da-DK" smtClean="0"/>
              <a:t>26-08-2025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CA18D0B-557F-466F-2E2F-6A6059133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D25A98E-ECD3-7741-F867-229DFDECC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E49A-3CD0-4493-92C1-A8939F1833B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53178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1DB5C5-685A-1902-252A-3953E7F95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23BAC65C-D469-AE46-B4EF-52F4F35561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5E6B83E-15DC-5A8F-9E91-6089EBAC2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4BEA8-DAB0-44AB-9ED5-FEB3C47BA419}" type="datetimeFigureOut">
              <a:rPr lang="da-DK" smtClean="0"/>
              <a:t>26-08-2025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A3DFC79-7FF3-BB0E-E272-3117FDFF5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C8512E0-D83A-CC37-26E5-59090FFF0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E49A-3CD0-4493-92C1-A8939F1833B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0151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87C18F60-96CD-BDE0-4D18-8034186EBA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BEC1B98B-1044-C8A2-F41A-5A68DF574C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76551C2-062B-EA7A-9677-5B27A21EA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4BEA8-DAB0-44AB-9ED5-FEB3C47BA419}" type="datetimeFigureOut">
              <a:rPr lang="da-DK" smtClean="0"/>
              <a:t>26-08-2025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583A115-BFED-34C4-9E10-97C10939D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8A62930-6AE3-A2FE-7D8B-531CEA8D0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E49A-3CD0-4493-92C1-A8939F1833B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78326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03963A-E04E-0249-F58B-F75FC42DE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E518203-E393-1533-64A6-6E22041E4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FD361D3-FD76-F87A-6FCC-F23DE16E7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4BEA8-DAB0-44AB-9ED5-FEB3C47BA419}" type="datetimeFigureOut">
              <a:rPr lang="da-DK" smtClean="0"/>
              <a:t>26-08-2025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FA2EFAE-4DE4-F66A-D27D-DDDD74835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D4DAAE1-558C-F434-F16A-A602455C0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E49A-3CD0-4493-92C1-A8939F1833B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91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C9844B-975D-FE6D-ED3A-11AF62C72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23B2CBB-7116-21AF-B304-D4D4FF23E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7F40702-5032-BE6D-3926-C0F402EFE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4BEA8-DAB0-44AB-9ED5-FEB3C47BA419}" type="datetimeFigureOut">
              <a:rPr lang="da-DK" smtClean="0"/>
              <a:t>26-08-2025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2C4F845-1799-8AB7-70C0-1C29BB0D8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6B2442A-833C-D327-4566-6AFBC3AEB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E49A-3CD0-4493-92C1-A8939F1833B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6973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986075-2D05-33D2-30D5-2AB862114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DAE2CC6-681B-DCD3-1EFB-71941286F5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3FAA706-BF96-F1C3-308B-AE71B7E8D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AA4EEFE-5FDB-A448-BE70-9A8EABBB6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4BEA8-DAB0-44AB-9ED5-FEB3C47BA419}" type="datetimeFigureOut">
              <a:rPr lang="da-DK" smtClean="0"/>
              <a:t>26-08-2025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87ADF7F-5AE7-F544-6967-621DBABF5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6D89AD1-228C-D636-7C37-64CBCC733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E49A-3CD0-4493-92C1-A8939F1833B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10805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37C58F-D9F8-1F09-2477-6B8E014D2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83B237B-7444-5DBF-7DD0-859B94F037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E8663CC-FE6A-DE34-F0EE-7283DE7F98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B252DA4F-2B65-016E-4C36-31B52AE2B0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0385F7FD-A180-D759-1A3C-DE02921B65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A2AEC8D8-8C1A-A6C2-1C6B-3FE00D706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4BEA8-DAB0-44AB-9ED5-FEB3C47BA419}" type="datetimeFigureOut">
              <a:rPr lang="da-DK" smtClean="0"/>
              <a:t>26-08-2025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3B6DD7F9-8F9C-FDB0-596C-903370D95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F0CBF795-9FDF-6DFE-E9A1-BE0ECB30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E49A-3CD0-4493-92C1-A8939F1833B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05545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EDE15F-E506-B05B-2F32-C3ABCA7F0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D6446FB7-D473-3179-AD78-6EA10F4F8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4BEA8-DAB0-44AB-9ED5-FEB3C47BA419}" type="datetimeFigureOut">
              <a:rPr lang="da-DK" smtClean="0"/>
              <a:t>26-08-2025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BA87A24-199B-A759-A2AA-45D76A327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497E1E0-D251-00F7-E401-2C1276E2C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E49A-3CD0-4493-92C1-A8939F1833B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19293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5881EAA6-0F69-EABF-659F-F46433B83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4BEA8-DAB0-44AB-9ED5-FEB3C47BA419}" type="datetimeFigureOut">
              <a:rPr lang="da-DK" smtClean="0"/>
              <a:t>26-08-2025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50CD57FC-74A7-8927-229B-BAA47E37E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62AA58A-73F6-E5F4-6F3F-20D7637A8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E49A-3CD0-4493-92C1-A8939F1833B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5513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DE5853-8D3D-45C7-EA97-4D022CB5C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3386728-6B09-1A5E-6A9F-39AD58346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A599335-4844-806E-7840-9FB8588239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8CF11BF-2BD4-5D20-4C33-402967B4C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4BEA8-DAB0-44AB-9ED5-FEB3C47BA419}" type="datetimeFigureOut">
              <a:rPr lang="da-DK" smtClean="0"/>
              <a:t>26-08-2025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9B0F915-A045-E6AC-18BF-9668DE0BE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214FBCA-AA08-69C3-81B7-64369D265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E49A-3CD0-4493-92C1-A8939F1833B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88002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B6D475-98CC-05A4-82AD-71942E1A4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B74B2C93-793B-0AD8-2034-10CAF70496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FC5733A-A96D-21E2-DA80-0DA40F0EB3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3AC9F89-2C54-CC96-FB75-CE7CAA81F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4BEA8-DAB0-44AB-9ED5-FEB3C47BA419}" type="datetimeFigureOut">
              <a:rPr lang="da-DK" smtClean="0"/>
              <a:t>26-08-2025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D55B895-7DA8-EF1C-121E-35E39C41C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AB17D0D-C06D-281A-0B79-D845CF2E7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E49A-3CD0-4493-92C1-A8939F1833B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55267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CCD16E9-52EA-3EC8-3918-C0EFF688B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25F1FF4-E5EA-71CA-C6A4-AC799F7EE7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E1090D6-FEDE-2770-E0A7-2FEB97E712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4BEA8-DAB0-44AB-9ED5-FEB3C47BA419}" type="datetimeFigureOut">
              <a:rPr lang="da-DK" smtClean="0"/>
              <a:t>26-08-2025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D21855C-381B-DB2B-1064-CE00ECCCB9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DF5B262-CDE1-BCFD-8DB7-EF9A9238FA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5E49A-3CD0-4493-92C1-A8939F1833B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1739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socialraadgiverne.dk/faglig-artikel/danskerne-tror-integrationen-gaar-meget-vaerre-end-i-virkeligheden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DD6065-3F05-DE80-EAC3-BDE208E877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v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9A80C55-2DD8-16D3-AE63-80496805A7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B1A94B82-979A-26B0-56B6-7BBFB2F0E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831" y="317377"/>
            <a:ext cx="8871590" cy="622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715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6ACBF6-0189-2604-F3E8-150E68732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Grupper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35B9078-0829-7746-AEAB-31D4FA4FE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a-DK" dirty="0"/>
              <a:t>Bertram, Julie, Filucka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Tim, Thomas, Liv, Selma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Pagh, </a:t>
            </a:r>
            <a:r>
              <a:rPr lang="da-DK" dirty="0" err="1"/>
              <a:t>Wetter</a:t>
            </a:r>
            <a:r>
              <a:rPr lang="da-DK" dirty="0"/>
              <a:t>, Silas, Freya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Signe, Klokker, Clara, Smilla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Anders, Marie, Johanne, Anna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Vester, Gry, Valdemar, Anton</a:t>
            </a:r>
          </a:p>
        </p:txBody>
      </p:sp>
    </p:spTree>
    <p:extLst>
      <p:ext uri="{BB962C8B-B14F-4D97-AF65-F5344CB8AC3E}">
        <p14:creationId xmlns:p14="http://schemas.microsoft.com/office/powerpoint/2010/main" val="3939952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BB2EFB5-F152-95DA-35CF-D123F9B0D9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da-DK" sz="3400"/>
              <a:t>Modul 5:  Vælgerne og indvandringspolitik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F8BB935-92A6-601C-39F9-C1FA5DC888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>
            <a:normAutofit/>
          </a:bodyPr>
          <a:lstStyle/>
          <a:p>
            <a:pPr algn="l"/>
            <a:r>
              <a:rPr lang="da-DK"/>
              <a:t>Forløb: Integration og indvandring i Danmark</a:t>
            </a:r>
            <a:endParaRPr lang="da-DK" dirty="0"/>
          </a:p>
        </p:txBody>
      </p:sp>
      <p:sp>
        <p:nvSpPr>
          <p:cNvPr id="23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De ældre vælgere har historisk stor magt over de unges fremtid. Og den  bliver kun større">
            <a:extLst>
              <a:ext uri="{FF2B5EF4-FFF2-40B4-BE49-F238E27FC236}">
                <a16:creationId xmlns:a16="http://schemas.microsoft.com/office/drawing/2014/main" id="{DCB1412D-EFCC-F2AB-06EB-0ED60AE22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4" r="22266"/>
          <a:stretch>
            <a:fillRect/>
          </a:stretch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805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2AF2CB-B844-B7F9-E46B-CA30FE7BF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Plan for modulet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AE16CF4-0EE9-1BB1-9975-619B411DA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a-DK" dirty="0"/>
              <a:t>Aktuelt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Relevante pointer fra lektien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Issue-</a:t>
            </a:r>
            <a:r>
              <a:rPr lang="da-DK" dirty="0" err="1"/>
              <a:t>voting</a:t>
            </a:r>
            <a:endParaRPr lang="da-DK" dirty="0"/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Lokal undersøgelse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Opstil en hypotese 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Danskernes </a:t>
            </a:r>
            <a:r>
              <a:rPr lang="da-DK"/>
              <a:t>opfattelse af </a:t>
            </a:r>
            <a:r>
              <a:rPr lang="da-DK" dirty="0"/>
              <a:t>integration</a:t>
            </a:r>
          </a:p>
        </p:txBody>
      </p:sp>
    </p:spTree>
    <p:extLst>
      <p:ext uri="{BB962C8B-B14F-4D97-AF65-F5344CB8AC3E}">
        <p14:creationId xmlns:p14="http://schemas.microsoft.com/office/powerpoint/2010/main" val="147861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03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Aktuelt">
            <a:extLst>
              <a:ext uri="{FF2B5EF4-FFF2-40B4-BE49-F238E27FC236}">
                <a16:creationId xmlns:a16="http://schemas.microsoft.com/office/drawing/2014/main" id="{80D947D7-2DA4-6ACE-E022-49C3B22672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752346"/>
            <a:ext cx="10905066" cy="335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395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0BF7DD-5677-5837-DEA4-DA3AE6FC7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Relevante pointer fra lektien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139DFA2-6E1E-7766-74E1-4547A1957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70770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17BCC6-F5BA-8276-2628-48BF74CDC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Issue-</a:t>
            </a:r>
            <a:r>
              <a:rPr lang="da-DK" dirty="0" err="1"/>
              <a:t>voting</a:t>
            </a:r>
            <a:r>
              <a:rPr lang="da-DK" dirty="0"/>
              <a:t> og indvandringspolitik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7520243-A051-5742-ACE6-F2173F02B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24DF6DC-D48A-BC13-F7F3-68C8FE460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2657475"/>
            <a:ext cx="952500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801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A24338-80F3-280F-8594-F4F670321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Lokal undersøgelse – hvor godt tror du integrationen går?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79770D5-A1CD-DA27-D7A5-3DDE2ED97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192" y="1773936"/>
            <a:ext cx="10960608" cy="4403027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Spørg lærere og elever om:</a:t>
            </a:r>
          </a:p>
          <a:p>
            <a:r>
              <a:rPr lang="da-DK" dirty="0"/>
              <a:t>Hvor stor en andel af befolkningen består af ikke-vestlige indvandrere og efterkommere?</a:t>
            </a:r>
          </a:p>
          <a:p>
            <a:r>
              <a:rPr lang="da-DK" dirty="0"/>
              <a:t>Hvor stor en andel af ikke-vestlige indvandrere tror du var i  beskæftigelse i 2019?</a:t>
            </a:r>
          </a:p>
          <a:p>
            <a:r>
              <a:rPr lang="da-DK" dirty="0"/>
              <a:t>Hvor stor en andel af de 16-19 årige mandlige efterkommere og indvandrere med ikke-vestlige oprindelse tror du, var i gang med en ungdomsuddannelse eller videregående uddannelse i skoleåret 2020/2021?</a:t>
            </a:r>
          </a:p>
        </p:txBody>
      </p:sp>
    </p:spTree>
    <p:extLst>
      <p:ext uri="{BB962C8B-B14F-4D97-AF65-F5344CB8AC3E}">
        <p14:creationId xmlns:p14="http://schemas.microsoft.com/office/powerpoint/2010/main" val="1301269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4FB588-A1AA-FFCF-3C0B-A21C50C13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To og to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2DA6EC8-0D43-7DF4-8AF7-8308CE8F5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2752" y="365125"/>
            <a:ext cx="3794760" cy="6017387"/>
          </a:xfrm>
        </p:spPr>
        <p:txBody>
          <a:bodyPr>
            <a:normAutofit/>
          </a:bodyPr>
          <a:lstStyle/>
          <a:p>
            <a:r>
              <a:rPr lang="da-DK" dirty="0">
                <a:solidFill>
                  <a:schemeClr val="tx1">
                    <a:alpha val="55000"/>
                  </a:schemeClr>
                </a:solidFill>
              </a:rPr>
              <a:t>Opstil en hypotese, der kan forklare tendenserne i tabellen</a:t>
            </a:r>
          </a:p>
          <a:p>
            <a:r>
              <a:rPr lang="da-DK" dirty="0">
                <a:solidFill>
                  <a:schemeClr val="tx1">
                    <a:alpha val="55000"/>
                  </a:schemeClr>
                </a:solidFill>
              </a:rPr>
              <a:t>Hypotesen skal understøttes af en faglig begrundelse.</a:t>
            </a:r>
          </a:p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D2CADAF6-F522-2840-552D-4BF52E2953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720"/>
          <a:stretch>
            <a:fillRect/>
          </a:stretch>
        </p:blipFill>
        <p:spPr>
          <a:xfrm>
            <a:off x="94489" y="1197864"/>
            <a:ext cx="8491728" cy="533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935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15904A-F155-AC05-D5B0-5E183F1E7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hlinkClick r:id="rId2"/>
              </a:rPr>
              <a:t>Danskerne tror, integrationen går meget værre end i virkeligheden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8C220A2-2B71-471C-58CF-39839AD383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a-DK" dirty="0"/>
              <a:t>Sammenlign befolkningens opfattelser med de faktiske tal.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Diskuter, hvad der kan forklare fejlopfattelserne.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Reflekter over, hvordan samfundets diskurs påvirker vores syn på integration.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Lav en sociologisk profil af en typisk dansker med negativ opfattelse af integration. Inddrag begreber som socialisering, mediepåvirkning, habitus samt overvejelser om uddannelse og alder.</a:t>
            </a:r>
          </a:p>
          <a:p>
            <a:pPr marL="514350" indent="-514350">
              <a:buFont typeface="+mj-lt"/>
              <a:buAutoNum type="arabicPeriod"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86657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4755</TotalTime>
  <Words>244</Words>
  <Application>Microsoft Office PowerPoint</Application>
  <PresentationFormat>Widescreen</PresentationFormat>
  <Paragraphs>33</Paragraphs>
  <Slides>10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5" baseType="lpstr">
      <vt:lpstr>Aptos</vt:lpstr>
      <vt:lpstr>Arial</vt:lpstr>
      <vt:lpstr>Calibri</vt:lpstr>
      <vt:lpstr>Calibri Light</vt:lpstr>
      <vt:lpstr>Office-tema</vt:lpstr>
      <vt:lpstr>v</vt:lpstr>
      <vt:lpstr>Modul 5:  Vælgerne og indvandringspolitik</vt:lpstr>
      <vt:lpstr>Plan for modulet</vt:lpstr>
      <vt:lpstr>PowerPoint-præsentation</vt:lpstr>
      <vt:lpstr>Relevante pointer fra lektien</vt:lpstr>
      <vt:lpstr>Issue-voting og indvandringspolitik</vt:lpstr>
      <vt:lpstr>Lokal undersøgelse – hvor godt tror du integrationen går?</vt:lpstr>
      <vt:lpstr>To og to</vt:lpstr>
      <vt:lpstr>Danskerne tror, integrationen går meget værre end i virkeligheden</vt:lpstr>
      <vt:lpstr>Grupper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Rockere og Bander i DK</dc:title>
  <dc:creator>Brian Møller Rettig</dc:creator>
  <cp:lastModifiedBy>Christoffer Østergaard Carstens</cp:lastModifiedBy>
  <cp:revision>1</cp:revision>
  <dcterms:created xsi:type="dcterms:W3CDTF">2023-11-14T14:11:57Z</dcterms:created>
  <dcterms:modified xsi:type="dcterms:W3CDTF">2025-08-26T07:29:22Z</dcterms:modified>
</cp:coreProperties>
</file>