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5" r:id="rId4"/>
  </p:sldMasterIdLst>
  <p:notesMasterIdLst>
    <p:notesMasterId r:id="rId16"/>
  </p:notesMasterIdLst>
  <p:sldIdLst>
    <p:sldId id="275" r:id="rId5"/>
    <p:sldId id="278" r:id="rId6"/>
    <p:sldId id="279" r:id="rId7"/>
    <p:sldId id="276" r:id="rId8"/>
    <p:sldId id="263" r:id="rId9"/>
    <p:sldId id="257" r:id="rId10"/>
    <p:sldId id="260" r:id="rId11"/>
    <p:sldId id="261" r:id="rId12"/>
    <p:sldId id="262" r:id="rId13"/>
    <p:sldId id="264" r:id="rId14"/>
    <p:sldId id="277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0C2E75-F6D4-43B8-BE7A-1D0410D7CF46}" v="12" dt="2025-08-26T07:06:19.3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llemlayout 4 - Marker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77598" autoAdjust="0"/>
  </p:normalViewPr>
  <p:slideViewPr>
    <p:cSldViewPr snapToGrid="0" snapToObjects="1">
      <p:cViewPr varScale="1">
        <p:scale>
          <a:sx n="57" d="100"/>
          <a:sy n="57" d="100"/>
        </p:scale>
        <p:origin x="101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hristensen" userId="5d542c86-40b2-4e4f-ab37-dc2fab4fc46a" providerId="ADAL" clId="{82F2A434-32EF-8849-A71B-F91DB6BBF237}"/>
    <pc:docChg chg="undo custSel addSld delSld modSld sldOrd">
      <pc:chgData name="Christoffer Østergaard Christensen" userId="5d542c86-40b2-4e4f-ab37-dc2fab4fc46a" providerId="ADAL" clId="{82F2A434-32EF-8849-A71B-F91DB6BBF237}" dt="2019-12-06T14:50:43.829" v="5980" actId="20577"/>
      <pc:docMkLst>
        <pc:docMk/>
      </pc:docMkLst>
      <pc:sldChg chg="modSp ord">
        <pc:chgData name="Christoffer Østergaard Christensen" userId="5d542c86-40b2-4e4f-ab37-dc2fab4fc46a" providerId="ADAL" clId="{82F2A434-32EF-8849-A71B-F91DB6BBF237}" dt="2019-12-05T21:10:19.636" v="5943" actId="20577"/>
        <pc:sldMkLst>
          <pc:docMk/>
          <pc:sldMk cId="3039900696" sldId="257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03:16.338" v="1711"/>
        <pc:sldMkLst>
          <pc:docMk/>
          <pc:sldMk cId="829714769" sldId="261"/>
        </pc:sldMkLst>
      </pc:sldChg>
      <pc:sldChg chg="modSp add ord modAnim">
        <pc:chgData name="Christoffer Østergaard Christensen" userId="5d542c86-40b2-4e4f-ab37-dc2fab4fc46a" providerId="ADAL" clId="{82F2A434-32EF-8849-A71B-F91DB6BBF237}" dt="2019-12-05T20:32:53.137" v="4688"/>
        <pc:sldMkLst>
          <pc:docMk/>
          <pc:sldMk cId="2336168022" sldId="262"/>
        </pc:sldMkLst>
      </pc:sldChg>
      <pc:sldChg chg="modSp add">
        <pc:chgData name="Christoffer Østergaard Christensen" userId="5d542c86-40b2-4e4f-ab37-dc2fab4fc46a" providerId="ADAL" clId="{82F2A434-32EF-8849-A71B-F91DB6BBF237}" dt="2019-12-05T17:26:07.919" v="1705" actId="120"/>
        <pc:sldMkLst>
          <pc:docMk/>
          <pc:sldMk cId="2339285912" sldId="265"/>
        </pc:sldMkLst>
      </pc:sldChg>
      <pc:sldChg chg="modSp add modAnim modNotesTx">
        <pc:chgData name="Christoffer Østergaard Christensen" userId="5d542c86-40b2-4e4f-ab37-dc2fab4fc46a" providerId="ADAL" clId="{82F2A434-32EF-8849-A71B-F91DB6BBF237}" dt="2019-12-05T21:12:18.764" v="5952"/>
        <pc:sldMkLst>
          <pc:docMk/>
          <pc:sldMk cId="3857233581" sldId="269"/>
        </pc:sldMkLst>
      </pc:sldChg>
    </pc:docChg>
  </pc:docChgLst>
  <pc:docChgLst>
    <pc:chgData name="Christoffer Østergaard Christensen" userId="5d542c86-40b2-4e4f-ab37-dc2fab4fc46a" providerId="ADAL" clId="{2F78AEFD-056D-0140-92D0-48B69E87A0F4}"/>
    <pc:docChg chg="custSel modSld">
      <pc:chgData name="Christoffer Østergaard Christensen" userId="5d542c86-40b2-4e4f-ab37-dc2fab4fc46a" providerId="ADAL" clId="{2F78AEFD-056D-0140-92D0-48B69E87A0F4}" dt="2020-05-11T20:28:59.706" v="2" actId="27636"/>
      <pc:docMkLst>
        <pc:docMk/>
      </pc:docMkLst>
      <pc:sldChg chg="modSp">
        <pc:chgData name="Christoffer Østergaard Christensen" userId="5d542c86-40b2-4e4f-ab37-dc2fab4fc46a" providerId="ADAL" clId="{2F78AEFD-056D-0140-92D0-48B69E87A0F4}" dt="2020-05-11T20:28:59.706" v="2" actId="27636"/>
        <pc:sldMkLst>
          <pc:docMk/>
          <pc:sldMk cId="3530821916" sldId="264"/>
        </pc:sldMkLst>
      </pc:sldChg>
    </pc:docChg>
  </pc:docChgLst>
  <pc:docChgLst>
    <pc:chgData name="Christoffer Østergaard Carstens" userId="5d542c86-40b2-4e4f-ab37-dc2fab4fc46a" providerId="ADAL" clId="{225DD3F6-016D-4E2B-8ADF-805C4AB0A05D}"/>
    <pc:docChg chg="custSel addSld delSld modSld">
      <pc:chgData name="Christoffer Østergaard Carstens" userId="5d542c86-40b2-4e4f-ab37-dc2fab4fc46a" providerId="ADAL" clId="{225DD3F6-016D-4E2B-8ADF-805C4AB0A05D}" dt="2021-08-15T10:24:47.617" v="277" actId="20577"/>
      <pc:docMkLst>
        <pc:docMk/>
      </pc:docMkLst>
      <pc:sldChg chg="modSp mod">
        <pc:chgData name="Christoffer Østergaard Carstens" userId="5d542c86-40b2-4e4f-ab37-dc2fab4fc46a" providerId="ADAL" clId="{225DD3F6-016D-4E2B-8ADF-805C4AB0A05D}" dt="2021-08-15T10:11:32.060" v="21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225DD3F6-016D-4E2B-8ADF-805C4AB0A05D}" dt="2021-08-15T10:23:54.010" v="229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225DD3F6-016D-4E2B-8ADF-805C4AB0A05D}" dt="2021-08-15T10:19:22.897" v="122" actId="20577"/>
        <pc:sldMkLst>
          <pc:docMk/>
          <pc:sldMk cId="3333604122" sldId="290"/>
        </pc:sldMkLst>
      </pc:sldChg>
      <pc:sldChg chg="modSp mod">
        <pc:chgData name="Christoffer Østergaard Carstens" userId="5d542c86-40b2-4e4f-ab37-dc2fab4fc46a" providerId="ADAL" clId="{225DD3F6-016D-4E2B-8ADF-805C4AB0A05D}" dt="2021-08-15T10:11:32.508" v="22" actId="27636"/>
        <pc:sldMkLst>
          <pc:docMk/>
          <pc:sldMk cId="2863698088" sldId="291"/>
        </pc:sldMkLst>
      </pc:sldChg>
      <pc:sldChg chg="modSp del">
        <pc:chgData name="Christoffer Østergaard Carstens" userId="5d542c86-40b2-4e4f-ab37-dc2fab4fc46a" providerId="ADAL" clId="{225DD3F6-016D-4E2B-8ADF-805C4AB0A05D}" dt="2021-08-15T10:19:37.332" v="123" actId="47"/>
        <pc:sldMkLst>
          <pc:docMk/>
          <pc:sldMk cId="572037237" sldId="292"/>
        </pc:sldMkLst>
      </pc:sldChg>
      <pc:sldChg chg="addSp delSp modSp new mod">
        <pc:chgData name="Christoffer Østergaard Carstens" userId="5d542c86-40b2-4e4f-ab37-dc2fab4fc46a" providerId="ADAL" clId="{225DD3F6-016D-4E2B-8ADF-805C4AB0A05D}" dt="2021-08-15T10:24:47.617" v="277" actId="20577"/>
        <pc:sldMkLst>
          <pc:docMk/>
          <pc:sldMk cId="895574835" sldId="292"/>
        </pc:sldMkLst>
      </pc:sldChg>
      <pc:sldChg chg="modSp del mod">
        <pc:chgData name="Christoffer Østergaard Carstens" userId="5d542c86-40b2-4e4f-ab37-dc2fab4fc46a" providerId="ADAL" clId="{225DD3F6-016D-4E2B-8ADF-805C4AB0A05D}" dt="2021-08-15T10:19:44.412" v="124" actId="47"/>
        <pc:sldMkLst>
          <pc:docMk/>
          <pc:sldMk cId="816447389" sldId="293"/>
        </pc:sldMkLst>
      </pc:sldChg>
      <pc:sldChg chg="modSp del">
        <pc:chgData name="Christoffer Østergaard Carstens" userId="5d542c86-40b2-4e4f-ab37-dc2fab4fc46a" providerId="ADAL" clId="{225DD3F6-016D-4E2B-8ADF-805C4AB0A05D}" dt="2021-08-15T10:19:46.351" v="125" actId="47"/>
        <pc:sldMkLst>
          <pc:docMk/>
          <pc:sldMk cId="4244457749" sldId="294"/>
        </pc:sldMkLst>
      </pc:sldChg>
    </pc:docChg>
  </pc:docChgLst>
  <pc:docChgLst>
    <pc:chgData name="Christoffer Østergaard Christensen" userId="5d542c86-40b2-4e4f-ab37-dc2fab4fc46a" providerId="ADAL" clId="{FDFB42C9-00CE-1D46-AA97-A04D14925A02}"/>
    <pc:docChg chg="undo custSel modSld">
      <pc:chgData name="Christoffer Østergaard Christensen" userId="5d542c86-40b2-4e4f-ab37-dc2fab4fc46a" providerId="ADAL" clId="{FDFB42C9-00CE-1D46-AA97-A04D14925A02}" dt="2019-12-06T15:11:45.602" v="11" actId="20577"/>
      <pc:docMkLst>
        <pc:docMk/>
      </pc:docMkLst>
    </pc:docChg>
  </pc:docChgLst>
  <pc:docChgLst>
    <pc:chgData name="Christoffer Østergaard Carstens" userId="5d542c86-40b2-4e4f-ab37-dc2fab4fc46a" providerId="ADAL" clId="{6A0C2E75-F6D4-43B8-BE7A-1D0410D7CF46}"/>
    <pc:docChg chg="custSel addSld modSld">
      <pc:chgData name="Christoffer Østergaard Carstens" userId="5d542c86-40b2-4e4f-ab37-dc2fab4fc46a" providerId="ADAL" clId="{6A0C2E75-F6D4-43B8-BE7A-1D0410D7CF46}" dt="2025-08-28T06:15:29.570" v="455" actId="20577"/>
      <pc:docMkLst>
        <pc:docMk/>
      </pc:docMkLst>
      <pc:sldChg chg="modSp mod">
        <pc:chgData name="Christoffer Østergaard Carstens" userId="5d542c86-40b2-4e4f-ab37-dc2fab4fc46a" providerId="ADAL" clId="{6A0C2E75-F6D4-43B8-BE7A-1D0410D7CF46}" dt="2025-08-28T05:57:46.542" v="431" actId="20577"/>
        <pc:sldMkLst>
          <pc:docMk/>
          <pc:sldMk cId="1276074628" sldId="275"/>
        </pc:sldMkLst>
        <pc:spChg chg="mod">
          <ac:chgData name="Christoffer Østergaard Carstens" userId="5d542c86-40b2-4e4f-ab37-dc2fab4fc46a" providerId="ADAL" clId="{6A0C2E75-F6D4-43B8-BE7A-1D0410D7CF46}" dt="2025-08-28T05:57:46.542" v="431" actId="20577"/>
          <ac:spMkLst>
            <pc:docMk/>
            <pc:sldMk cId="1276074628" sldId="275"/>
            <ac:spMk id="2" creationId="{CB492E31-B428-BF45-A744-612E107DE1F2}"/>
          </ac:spMkLst>
        </pc:spChg>
      </pc:sldChg>
      <pc:sldChg chg="addSp delSp modSp mod">
        <pc:chgData name="Christoffer Østergaard Carstens" userId="5d542c86-40b2-4e4f-ab37-dc2fab4fc46a" providerId="ADAL" clId="{6A0C2E75-F6D4-43B8-BE7A-1D0410D7CF46}" dt="2025-08-26T07:06:52.951" v="418" actId="255"/>
        <pc:sldMkLst>
          <pc:docMk/>
          <pc:sldMk cId="2126624429" sldId="276"/>
        </pc:sldMkLst>
        <pc:spChg chg="mod">
          <ac:chgData name="Christoffer Østergaard Carstens" userId="5d542c86-40b2-4e4f-ab37-dc2fab4fc46a" providerId="ADAL" clId="{6A0C2E75-F6D4-43B8-BE7A-1D0410D7CF46}" dt="2025-08-26T07:06:47.501" v="416" actId="1076"/>
          <ac:spMkLst>
            <pc:docMk/>
            <pc:sldMk cId="2126624429" sldId="276"/>
            <ac:spMk id="2" creationId="{BE14D0CB-5356-2181-79E6-EA42E5BE5285}"/>
          </ac:spMkLst>
        </pc:spChg>
        <pc:graphicFrameChg chg="add mod modGraphic">
          <ac:chgData name="Christoffer Østergaard Carstens" userId="5d542c86-40b2-4e4f-ab37-dc2fab4fc46a" providerId="ADAL" clId="{6A0C2E75-F6D4-43B8-BE7A-1D0410D7CF46}" dt="2025-08-26T07:06:52.951" v="418" actId="255"/>
          <ac:graphicFrameMkLst>
            <pc:docMk/>
            <pc:sldMk cId="2126624429" sldId="276"/>
            <ac:graphicFrameMk id="4" creationId="{4DCE27C2-F0B2-E845-4A41-D20C0D841F87}"/>
          </ac:graphicFrameMkLst>
        </pc:graphicFrameChg>
      </pc:sldChg>
      <pc:sldChg chg="modSp mod">
        <pc:chgData name="Christoffer Østergaard Carstens" userId="5d542c86-40b2-4e4f-ab37-dc2fab4fc46a" providerId="ADAL" clId="{6A0C2E75-F6D4-43B8-BE7A-1D0410D7CF46}" dt="2025-08-26T06:57:59.570" v="51"/>
        <pc:sldMkLst>
          <pc:docMk/>
          <pc:sldMk cId="85977386" sldId="278"/>
        </pc:sldMkLst>
        <pc:spChg chg="mod">
          <ac:chgData name="Christoffer Østergaard Carstens" userId="5d542c86-40b2-4e4f-ab37-dc2fab4fc46a" providerId="ADAL" clId="{6A0C2E75-F6D4-43B8-BE7A-1D0410D7CF46}" dt="2025-08-26T06:57:31.510" v="41" actId="20577"/>
          <ac:spMkLst>
            <pc:docMk/>
            <pc:sldMk cId="85977386" sldId="278"/>
            <ac:spMk id="2" creationId="{904DE657-6FFE-F027-7AE2-C823F3F41BC5}"/>
          </ac:spMkLst>
        </pc:spChg>
        <pc:spChg chg="mod">
          <ac:chgData name="Christoffer Østergaard Carstens" userId="5d542c86-40b2-4e4f-ab37-dc2fab4fc46a" providerId="ADAL" clId="{6A0C2E75-F6D4-43B8-BE7A-1D0410D7CF46}" dt="2025-08-26T06:57:59.570" v="51"/>
          <ac:spMkLst>
            <pc:docMk/>
            <pc:sldMk cId="85977386" sldId="278"/>
            <ac:spMk id="3" creationId="{04F0CB72-FC9C-F6A1-CD7A-AC79BFF5BDF8}"/>
          </ac:spMkLst>
        </pc:spChg>
      </pc:sldChg>
      <pc:sldChg chg="addSp delSp modSp new mod modNotesTx">
        <pc:chgData name="Christoffer Østergaard Carstens" userId="5d542c86-40b2-4e4f-ab37-dc2fab4fc46a" providerId="ADAL" clId="{6A0C2E75-F6D4-43B8-BE7A-1D0410D7CF46}" dt="2025-08-28T06:15:29.570" v="455" actId="20577"/>
        <pc:sldMkLst>
          <pc:docMk/>
          <pc:sldMk cId="347581592" sldId="279"/>
        </pc:sldMkLst>
        <pc:spChg chg="mod">
          <ac:chgData name="Christoffer Østergaard Carstens" userId="5d542c86-40b2-4e4f-ab37-dc2fab4fc46a" providerId="ADAL" clId="{6A0C2E75-F6D4-43B8-BE7A-1D0410D7CF46}" dt="2025-08-26T07:00:31.336" v="352" actId="207"/>
          <ac:spMkLst>
            <pc:docMk/>
            <pc:sldMk cId="347581592" sldId="279"/>
            <ac:spMk id="2" creationId="{D85FA60B-1627-4EA6-ECB1-AFBF326B13EB}"/>
          </ac:spMkLst>
        </pc:spChg>
        <pc:spChg chg="mod">
          <ac:chgData name="Christoffer Østergaard Carstens" userId="5d542c86-40b2-4e4f-ab37-dc2fab4fc46a" providerId="ADAL" clId="{6A0C2E75-F6D4-43B8-BE7A-1D0410D7CF46}" dt="2025-08-28T06:15:29.570" v="455" actId="20577"/>
          <ac:spMkLst>
            <pc:docMk/>
            <pc:sldMk cId="347581592" sldId="279"/>
            <ac:spMk id="3" creationId="{60B80F2C-14C7-9412-0D83-5EF4590BBDD0}"/>
          </ac:spMkLst>
        </pc:spChg>
      </pc:sldChg>
    </pc:docChg>
  </pc:docChgLst>
  <pc:docChgLst>
    <pc:chgData name="Christoffer Østergaard Christensen" userId="5d542c86-40b2-4e4f-ab37-dc2fab4fc46a" providerId="ADAL" clId="{74CFBA56-2085-CF4A-A925-881003C9D1E2}"/>
    <pc:docChg chg="modSld sldOrd">
      <pc:chgData name="Christoffer Østergaard Christensen" userId="5d542c86-40b2-4e4f-ab37-dc2fab4fc46a" providerId="ADAL" clId="{74CFBA56-2085-CF4A-A925-881003C9D1E2}" dt="2019-11-29T10:30:39.839" v="883" actId="20577"/>
      <pc:docMkLst>
        <pc:docMk/>
      </pc:docMkLst>
    </pc:docChg>
  </pc:docChgLst>
  <pc:docChgLst>
    <pc:chgData name="Christoffer Østergaard Christensen" userId="5d542c86-40b2-4e4f-ab37-dc2fab4fc46a" providerId="ADAL" clId="{FF4EA8DA-8E17-014B-A625-1881A47FA666}"/>
    <pc:docChg chg="custSel modSld">
      <pc:chgData name="Christoffer Østergaard Christensen" userId="5d542c86-40b2-4e4f-ab37-dc2fab4fc46a" providerId="ADAL" clId="{FF4EA8DA-8E17-014B-A625-1881A47FA666}" dt="2019-12-06T15:11:05.874" v="22" actId="20577"/>
      <pc:docMkLst>
        <pc:docMk/>
      </pc:docMkLst>
      <pc:sldChg chg="modSp modAnim">
        <pc:chgData name="Christoffer Østergaard Christensen" userId="5d542c86-40b2-4e4f-ab37-dc2fab4fc46a" providerId="ADAL" clId="{FF4EA8DA-8E17-014B-A625-1881A47FA666}" dt="2019-12-06T15:10:14.041" v="3" actId="20577"/>
        <pc:sldMkLst>
          <pc:docMk/>
          <pc:sldMk cId="829714769" sldId="261"/>
        </pc:sldMkLst>
      </pc:sldChg>
      <pc:sldChg chg="modSp modAnim">
        <pc:chgData name="Christoffer Østergaard Christensen" userId="5d542c86-40b2-4e4f-ab37-dc2fab4fc46a" providerId="ADAL" clId="{FF4EA8DA-8E17-014B-A625-1881A47FA666}" dt="2019-12-06T15:10:09.236" v="1" actId="20577"/>
        <pc:sldMkLst>
          <pc:docMk/>
          <pc:sldMk cId="2336168022" sldId="262"/>
        </pc:sldMkLst>
      </pc:sldChg>
      <pc:sldChg chg="modSp">
        <pc:chgData name="Christoffer Østergaard Christensen" userId="5d542c86-40b2-4e4f-ab37-dc2fab4fc46a" providerId="ADAL" clId="{FF4EA8DA-8E17-014B-A625-1881A47FA666}" dt="2019-12-06T15:11:01.376" v="20" actId="20577"/>
        <pc:sldMkLst>
          <pc:docMk/>
          <pc:sldMk cId="2339285912" sldId="265"/>
        </pc:sldMkLst>
      </pc:sldChg>
      <pc:sldChg chg="modSp modAnim">
        <pc:chgData name="Christoffer Østergaard Christensen" userId="5d542c86-40b2-4e4f-ab37-dc2fab4fc46a" providerId="ADAL" clId="{FF4EA8DA-8E17-014B-A625-1881A47FA666}" dt="2019-12-06T15:10:56.804" v="18" actId="20577"/>
        <pc:sldMkLst>
          <pc:docMk/>
          <pc:sldMk cId="3857233581" sldId="269"/>
        </pc:sldMkLst>
      </pc:sldChg>
    </pc:docChg>
  </pc:docChgLst>
  <pc:docChgLst>
    <pc:chgData name="Christoffer Østergaard Carstens" userId="5d542c86-40b2-4e4f-ab37-dc2fab4fc46a" providerId="ADAL" clId="{F565120D-C73A-4D03-81E7-C9E7E4DB70B4}"/>
    <pc:docChg chg="undo custSel addSld delSld modSld sldOrd">
      <pc:chgData name="Christoffer Østergaard Carstens" userId="5d542c86-40b2-4e4f-ab37-dc2fab4fc46a" providerId="ADAL" clId="{F565120D-C73A-4D03-81E7-C9E7E4DB70B4}" dt="2023-08-22T08:05:21.695" v="164" actId="20577"/>
      <pc:docMkLst>
        <pc:docMk/>
      </pc:docMkLst>
      <pc:sldChg chg="modSp mod">
        <pc:chgData name="Christoffer Østergaard Carstens" userId="5d542c86-40b2-4e4f-ab37-dc2fab4fc46a" providerId="ADAL" clId="{F565120D-C73A-4D03-81E7-C9E7E4DB70B4}" dt="2023-08-22T08:05:21.695" v="164" actId="20577"/>
        <pc:sldMkLst>
          <pc:docMk/>
          <pc:sldMk cId="1276074628" sldId="275"/>
        </pc:sldMkLst>
      </pc:sldChg>
      <pc:sldChg chg="del">
        <pc:chgData name="Christoffer Østergaard Carstens" userId="5d542c86-40b2-4e4f-ab37-dc2fab4fc46a" providerId="ADAL" clId="{F565120D-C73A-4D03-81E7-C9E7E4DB70B4}" dt="2023-08-22T08:00:37.685" v="18" actId="4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F565120D-C73A-4D03-81E7-C9E7E4DB70B4}" dt="2023-08-22T08:00:42.094" v="21" actId="20577"/>
        <pc:sldMkLst>
          <pc:docMk/>
          <pc:sldMk cId="3333604122" sldId="290"/>
        </pc:sldMkLst>
      </pc:sldChg>
      <pc:sldChg chg="modSp mod">
        <pc:chgData name="Christoffer Østergaard Carstens" userId="5d542c86-40b2-4e4f-ab37-dc2fab4fc46a" providerId="ADAL" clId="{F565120D-C73A-4D03-81E7-C9E7E4DB70B4}" dt="2023-08-22T08:02:11.491" v="90" actId="20577"/>
        <pc:sldMkLst>
          <pc:docMk/>
          <pc:sldMk cId="190289945" sldId="291"/>
        </pc:sldMkLst>
      </pc:sldChg>
      <pc:sldChg chg="modSp mod">
        <pc:chgData name="Christoffer Østergaard Carstens" userId="5d542c86-40b2-4e4f-ab37-dc2fab4fc46a" providerId="ADAL" clId="{F565120D-C73A-4D03-81E7-C9E7E4DB70B4}" dt="2023-08-22T08:02:32.517" v="95" actId="21"/>
        <pc:sldMkLst>
          <pc:docMk/>
          <pc:sldMk cId="232860928" sldId="292"/>
        </pc:sldMkLst>
      </pc:sldChg>
      <pc:sldChg chg="modSp new mod">
        <pc:chgData name="Christoffer Østergaard Carstens" userId="5d542c86-40b2-4e4f-ab37-dc2fab4fc46a" providerId="ADAL" clId="{F565120D-C73A-4D03-81E7-C9E7E4DB70B4}" dt="2023-08-22T08:02:22.861" v="92" actId="14100"/>
        <pc:sldMkLst>
          <pc:docMk/>
          <pc:sldMk cId="802576627" sldId="293"/>
        </pc:sldMkLst>
      </pc:sldChg>
      <pc:sldChg chg="addSp delSp modSp new mod ord">
        <pc:chgData name="Christoffer Østergaard Carstens" userId="5d542c86-40b2-4e4f-ab37-dc2fab4fc46a" providerId="ADAL" clId="{F565120D-C73A-4D03-81E7-C9E7E4DB70B4}" dt="2023-08-22T08:05:05.516" v="130" actId="478"/>
        <pc:sldMkLst>
          <pc:docMk/>
          <pc:sldMk cId="2170919426" sldId="294"/>
        </pc:sldMkLst>
      </pc:sldChg>
      <pc:sldChg chg="modSp new mod">
        <pc:chgData name="Christoffer Østergaard Carstens" userId="5d542c86-40b2-4e4f-ab37-dc2fab4fc46a" providerId="ADAL" clId="{F565120D-C73A-4D03-81E7-C9E7E4DB70B4}" dt="2023-08-22T08:05:16.171" v="161" actId="20577"/>
        <pc:sldMkLst>
          <pc:docMk/>
          <pc:sldMk cId="1345460449" sldId="295"/>
        </pc:sldMkLst>
      </pc:sldChg>
    </pc:docChg>
  </pc:docChgLst>
  <pc:docChgLst>
    <pc:chgData name="Christoffer Østergaard Christensen" userId="5d542c86-40b2-4e4f-ab37-dc2fab4fc46a" providerId="ADAL" clId="{6D4AFB03-712F-C043-AB39-C6811FEDA6B7}"/>
    <pc:docChg chg="undo custSel addSld delSld modSld">
      <pc:chgData name="Christoffer Østergaard Christensen" userId="5d542c86-40b2-4e4f-ab37-dc2fab4fc46a" providerId="ADAL" clId="{6D4AFB03-712F-C043-AB39-C6811FEDA6B7}" dt="2020-08-06T10:47:25.891" v="1295" actId="20577"/>
      <pc:docMkLst>
        <pc:docMk/>
      </pc:docMkLst>
      <pc:sldChg chg="addSp delSp modSp">
        <pc:chgData name="Christoffer Østergaard Christensen" userId="5d542c86-40b2-4e4f-ab37-dc2fab4fc46a" providerId="ADAL" clId="{6D4AFB03-712F-C043-AB39-C6811FEDA6B7}" dt="2020-08-06T10:47:25.891" v="1295" actId="20577"/>
        <pc:sldMkLst>
          <pc:docMk/>
          <pc:sldMk cId="3981905256" sldId="256"/>
        </pc:sldMkLst>
      </pc:sldChg>
      <pc:sldChg chg="del">
        <pc:chgData name="Christoffer Østergaard Christensen" userId="5d542c86-40b2-4e4f-ab37-dc2fab4fc46a" providerId="ADAL" clId="{6D4AFB03-712F-C043-AB39-C6811FEDA6B7}" dt="2020-08-06T09:05:55.453" v="110" actId="2696"/>
        <pc:sldMkLst>
          <pc:docMk/>
          <pc:sldMk cId="899034438" sldId="258"/>
        </pc:sldMkLst>
      </pc:sldChg>
      <pc:sldChg chg="del">
        <pc:chgData name="Christoffer Østergaard Christensen" userId="5d542c86-40b2-4e4f-ab37-dc2fab4fc46a" providerId="ADAL" clId="{6D4AFB03-712F-C043-AB39-C6811FEDA6B7}" dt="2020-08-06T09:05:55.689" v="111" actId="2696"/>
        <pc:sldMkLst>
          <pc:docMk/>
          <pc:sldMk cId="1146688344" sldId="262"/>
        </pc:sldMkLst>
      </pc:sldChg>
      <pc:sldChg chg="del">
        <pc:chgData name="Christoffer Østergaard Christensen" userId="5d542c86-40b2-4e4f-ab37-dc2fab4fc46a" providerId="ADAL" clId="{6D4AFB03-712F-C043-AB39-C6811FEDA6B7}" dt="2020-08-06T09:05:55.949" v="112" actId="2696"/>
        <pc:sldMkLst>
          <pc:docMk/>
          <pc:sldMk cId="3281302916" sldId="263"/>
        </pc:sldMkLst>
      </pc:sldChg>
      <pc:sldChg chg="del">
        <pc:chgData name="Christoffer Østergaard Christensen" userId="5d542c86-40b2-4e4f-ab37-dc2fab4fc46a" providerId="ADAL" clId="{6D4AFB03-712F-C043-AB39-C6811FEDA6B7}" dt="2020-08-06T09:05:56.208" v="113" actId="2696"/>
        <pc:sldMkLst>
          <pc:docMk/>
          <pc:sldMk cId="3530821916" sldId="264"/>
        </pc:sldMkLst>
      </pc:sldChg>
      <pc:sldChg chg="del">
        <pc:chgData name="Christoffer Østergaard Christensen" userId="5d542c86-40b2-4e4f-ab37-dc2fab4fc46a" providerId="ADAL" clId="{6D4AFB03-712F-C043-AB39-C6811FEDA6B7}" dt="2020-08-06T09:05:57.664" v="114" actId="2696"/>
        <pc:sldMkLst>
          <pc:docMk/>
          <pc:sldMk cId="189793946" sldId="265"/>
        </pc:sldMkLst>
      </pc:sldChg>
      <pc:sldChg chg="del">
        <pc:chgData name="Christoffer Østergaard Christensen" userId="5d542c86-40b2-4e4f-ab37-dc2fab4fc46a" providerId="ADAL" clId="{6D4AFB03-712F-C043-AB39-C6811FEDA6B7}" dt="2020-08-06T09:05:51.313" v="101" actId="2696"/>
        <pc:sldMkLst>
          <pc:docMk/>
          <pc:sldMk cId="2598396208" sldId="266"/>
        </pc:sldMkLst>
      </pc:sldChg>
      <pc:sldChg chg="del">
        <pc:chgData name="Christoffer Østergaard Christensen" userId="5d542c86-40b2-4e4f-ab37-dc2fab4fc46a" providerId="ADAL" clId="{6D4AFB03-712F-C043-AB39-C6811FEDA6B7}" dt="2020-08-06T09:05:52" v="102" actId="2696"/>
        <pc:sldMkLst>
          <pc:docMk/>
          <pc:sldMk cId="1463706400" sldId="267"/>
        </pc:sldMkLst>
      </pc:sldChg>
      <pc:sldChg chg="del">
        <pc:chgData name="Christoffer Østergaard Christensen" userId="5d542c86-40b2-4e4f-ab37-dc2fab4fc46a" providerId="ADAL" clId="{6D4AFB03-712F-C043-AB39-C6811FEDA6B7}" dt="2020-08-06T09:05:52.516" v="103" actId="2696"/>
        <pc:sldMkLst>
          <pc:docMk/>
          <pc:sldMk cId="4178971834" sldId="268"/>
        </pc:sldMkLst>
      </pc:sldChg>
      <pc:sldChg chg="del">
        <pc:chgData name="Christoffer Østergaard Christensen" userId="5d542c86-40b2-4e4f-ab37-dc2fab4fc46a" providerId="ADAL" clId="{6D4AFB03-712F-C043-AB39-C6811FEDA6B7}" dt="2020-08-06T09:05:53.075" v="104" actId="2696"/>
        <pc:sldMkLst>
          <pc:docMk/>
          <pc:sldMk cId="167852829" sldId="269"/>
        </pc:sldMkLst>
      </pc:sldChg>
      <pc:sldChg chg="del">
        <pc:chgData name="Christoffer Østergaard Christensen" userId="5d542c86-40b2-4e4f-ab37-dc2fab4fc46a" providerId="ADAL" clId="{6D4AFB03-712F-C043-AB39-C6811FEDA6B7}" dt="2020-08-06T09:05:53.569" v="105" actId="2696"/>
        <pc:sldMkLst>
          <pc:docMk/>
          <pc:sldMk cId="4254065040" sldId="270"/>
        </pc:sldMkLst>
      </pc:sldChg>
      <pc:sldChg chg="del">
        <pc:chgData name="Christoffer Østergaard Christensen" userId="5d542c86-40b2-4e4f-ab37-dc2fab4fc46a" providerId="ADAL" clId="{6D4AFB03-712F-C043-AB39-C6811FEDA6B7}" dt="2020-08-06T09:05:54.579" v="107" actId="2696"/>
        <pc:sldMkLst>
          <pc:docMk/>
          <pc:sldMk cId="2741890364" sldId="271"/>
        </pc:sldMkLst>
      </pc:sldChg>
      <pc:sldChg chg="del">
        <pc:chgData name="Christoffer Østergaard Christensen" userId="5d542c86-40b2-4e4f-ab37-dc2fab4fc46a" providerId="ADAL" clId="{6D4AFB03-712F-C043-AB39-C6811FEDA6B7}" dt="2020-08-06T09:05:54.871" v="108" actId="2696"/>
        <pc:sldMkLst>
          <pc:docMk/>
          <pc:sldMk cId="4096130264" sldId="272"/>
        </pc:sldMkLst>
      </pc:sldChg>
      <pc:sldChg chg="del">
        <pc:chgData name="Christoffer Østergaard Christensen" userId="5d542c86-40b2-4e4f-ab37-dc2fab4fc46a" providerId="ADAL" clId="{6D4AFB03-712F-C043-AB39-C6811FEDA6B7}" dt="2020-08-06T09:05:54.139" v="106" actId="2696"/>
        <pc:sldMkLst>
          <pc:docMk/>
          <pc:sldMk cId="3061641780" sldId="273"/>
        </pc:sldMkLst>
      </pc:sldChg>
      <pc:sldChg chg="del">
        <pc:chgData name="Christoffer Østergaard Christensen" userId="5d542c86-40b2-4e4f-ab37-dc2fab4fc46a" providerId="ADAL" clId="{6D4AFB03-712F-C043-AB39-C6811FEDA6B7}" dt="2020-08-06T09:05:55.164" v="109" actId="2696"/>
        <pc:sldMkLst>
          <pc:docMk/>
          <pc:sldMk cId="133209407" sldId="274"/>
        </pc:sldMkLst>
      </pc:sldChg>
      <pc:sldChg chg="modSp add">
        <pc:chgData name="Christoffer Østergaard Christensen" userId="5d542c86-40b2-4e4f-ab37-dc2fab4fc46a" providerId="ADAL" clId="{6D4AFB03-712F-C043-AB39-C6811FEDA6B7}" dt="2020-08-06T09:05:05.121" v="93" actId="1076"/>
        <pc:sldMkLst>
          <pc:docMk/>
          <pc:sldMk cId="1276074628" sldId="275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08:35.277" v="185" actId="20577"/>
        <pc:sldMkLst>
          <pc:docMk/>
          <pc:sldMk cId="3589633691" sldId="276"/>
        </pc:sldMkLst>
      </pc:sldChg>
      <pc:sldChg chg="modSp add">
        <pc:chgData name="Christoffer Østergaard Christensen" userId="5d542c86-40b2-4e4f-ab37-dc2fab4fc46a" providerId="ADAL" clId="{6D4AFB03-712F-C043-AB39-C6811FEDA6B7}" dt="2020-08-06T09:45:31.529" v="810" actId="20577"/>
        <pc:sldMkLst>
          <pc:docMk/>
          <pc:sldMk cId="2969798376" sldId="277"/>
        </pc:sldMkLst>
      </pc:sldChg>
      <pc:sldChg chg="addSp modSp add modNotesTx">
        <pc:chgData name="Christoffer Østergaard Christensen" userId="5d542c86-40b2-4e4f-ab37-dc2fab4fc46a" providerId="ADAL" clId="{6D4AFB03-712F-C043-AB39-C6811FEDA6B7}" dt="2020-08-06T09:47:29.144" v="873" actId="20577"/>
        <pc:sldMkLst>
          <pc:docMk/>
          <pc:sldMk cId="4252145748" sldId="278"/>
        </pc:sldMkLst>
      </pc:sldChg>
      <pc:sldChg chg="addSp modSp add">
        <pc:chgData name="Christoffer Østergaard Christensen" userId="5d542c86-40b2-4e4f-ab37-dc2fab4fc46a" providerId="ADAL" clId="{6D4AFB03-712F-C043-AB39-C6811FEDA6B7}" dt="2020-08-06T09:48:49.055" v="956" actId="404"/>
        <pc:sldMkLst>
          <pc:docMk/>
          <pc:sldMk cId="3169426174" sldId="279"/>
        </pc:sldMkLst>
      </pc:sldChg>
      <pc:sldChg chg="addSp modSp add">
        <pc:chgData name="Christoffer Østergaard Christensen" userId="5d542c86-40b2-4e4f-ab37-dc2fab4fc46a" providerId="ADAL" clId="{6D4AFB03-712F-C043-AB39-C6811FEDA6B7}" dt="2020-08-06T09:51:26.829" v="1012" actId="404"/>
        <pc:sldMkLst>
          <pc:docMk/>
          <pc:sldMk cId="3688672514" sldId="280"/>
        </pc:sldMkLst>
      </pc:sldChg>
      <pc:sldChg chg="addSp delSp modSp add">
        <pc:chgData name="Christoffer Østergaard Christensen" userId="5d542c86-40b2-4e4f-ab37-dc2fab4fc46a" providerId="ADAL" clId="{6D4AFB03-712F-C043-AB39-C6811FEDA6B7}" dt="2020-08-06T09:53:59.150" v="1035" actId="14100"/>
        <pc:sldMkLst>
          <pc:docMk/>
          <pc:sldMk cId="4085165478" sldId="281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03.870" v="1075" actId="20577"/>
        <pc:sldMkLst>
          <pc:docMk/>
          <pc:sldMk cId="3878227988" sldId="282"/>
        </pc:sldMkLst>
      </pc:sldChg>
      <pc:sldChg chg="modSp add modNotesTx">
        <pc:chgData name="Christoffer Østergaard Christensen" userId="5d542c86-40b2-4e4f-ab37-dc2fab4fc46a" providerId="ADAL" clId="{6D4AFB03-712F-C043-AB39-C6811FEDA6B7}" dt="2020-08-06T10:37:16.752" v="1080" actId="20577"/>
        <pc:sldMkLst>
          <pc:docMk/>
          <pc:sldMk cId="4076792415" sldId="283"/>
        </pc:sldMkLst>
      </pc:sldChg>
      <pc:sldChg chg="modSp add">
        <pc:chgData name="Christoffer Østergaard Christensen" userId="5d542c86-40b2-4e4f-ab37-dc2fab4fc46a" providerId="ADAL" clId="{6D4AFB03-712F-C043-AB39-C6811FEDA6B7}" dt="2020-08-06T10:32:22.272" v="1053" actId="404"/>
        <pc:sldMkLst>
          <pc:docMk/>
          <pc:sldMk cId="1954230017" sldId="284"/>
        </pc:sldMkLst>
      </pc:sldChg>
      <pc:sldChg chg="modSp add">
        <pc:chgData name="Christoffer Østergaard Christensen" userId="5d542c86-40b2-4e4f-ab37-dc2fab4fc46a" providerId="ADAL" clId="{6D4AFB03-712F-C043-AB39-C6811FEDA6B7}" dt="2020-08-06T10:44:10.915" v="1107" actId="14100"/>
        <pc:sldMkLst>
          <pc:docMk/>
          <pc:sldMk cId="2061250543" sldId="285"/>
        </pc:sldMkLst>
      </pc:sldChg>
      <pc:sldChg chg="modSp add">
        <pc:chgData name="Christoffer Østergaard Christensen" userId="5d542c86-40b2-4e4f-ab37-dc2fab4fc46a" providerId="ADAL" clId="{6D4AFB03-712F-C043-AB39-C6811FEDA6B7}" dt="2020-08-06T10:37:28.644" v="1087" actId="404"/>
        <pc:sldMkLst>
          <pc:docMk/>
          <pc:sldMk cId="2964946194" sldId="286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02.217" v="1185" actId="404"/>
        <pc:sldMkLst>
          <pc:docMk/>
          <pc:sldMk cId="5809082" sldId="287"/>
        </pc:sldMkLst>
      </pc:sldChg>
      <pc:sldChg chg="addSp modSp add">
        <pc:chgData name="Christoffer Østergaard Christensen" userId="5d542c86-40b2-4e4f-ab37-dc2fab4fc46a" providerId="ADAL" clId="{6D4AFB03-712F-C043-AB39-C6811FEDA6B7}" dt="2020-08-06T10:45:36.815" v="1251" actId="20577"/>
        <pc:sldMkLst>
          <pc:docMk/>
          <pc:sldMk cId="3150939157" sldId="288"/>
        </pc:sldMkLst>
      </pc:sldChg>
    </pc:docChg>
  </pc:docChgLst>
  <pc:docChgLst>
    <pc:chgData name="Christoffer Østergaard Christensen" userId="5d542c86-40b2-4e4f-ab37-dc2fab4fc46a" providerId="ADAL" clId="{32152531-80F4-A145-AFF6-96CB2A4E09BE}"/>
    <pc:docChg chg="undo custSel addSld delSld modSld sldOrd">
      <pc:chgData name="Christoffer Østergaard Christensen" userId="5d542c86-40b2-4e4f-ab37-dc2fab4fc46a" providerId="ADAL" clId="{32152531-80F4-A145-AFF6-96CB2A4E09BE}" dt="2019-12-24T15:00:58.073" v="1862" actId="20577"/>
      <pc:docMkLst>
        <pc:docMk/>
      </pc:docMkLst>
      <pc:sldChg chg="add ord">
        <pc:chgData name="Christoffer Østergaard Christensen" userId="5d542c86-40b2-4e4f-ab37-dc2fab4fc46a" providerId="ADAL" clId="{32152531-80F4-A145-AFF6-96CB2A4E09BE}" dt="2019-12-24T14:21:38.811" v="65"/>
        <pc:sldMkLst>
          <pc:docMk/>
          <pc:sldMk cId="1735236001" sldId="256"/>
        </pc:sldMkLst>
      </pc:sldChg>
      <pc:sldChg chg="modSp ord">
        <pc:chgData name="Christoffer Østergaard Christensen" userId="5d542c86-40b2-4e4f-ab37-dc2fab4fc46a" providerId="ADAL" clId="{32152531-80F4-A145-AFF6-96CB2A4E09BE}" dt="2019-12-24T14:58:07.023" v="1856" actId="20577"/>
        <pc:sldMkLst>
          <pc:docMk/>
          <pc:sldMk cId="3039900696" sldId="257"/>
        </pc:sldMkLst>
      </pc:sldChg>
      <pc:sldChg chg="add del">
        <pc:chgData name="Christoffer Østergaard Christensen" userId="5d542c86-40b2-4e4f-ab37-dc2fab4fc46a" providerId="ADAL" clId="{32152531-80F4-A145-AFF6-96CB2A4E09BE}" dt="2019-12-24T14:46:19.244" v="783" actId="2696"/>
        <pc:sldMkLst>
          <pc:docMk/>
          <pc:sldMk cId="1612075318" sldId="258"/>
        </pc:sldMkLst>
      </pc:sldChg>
      <pc:sldChg chg="del">
        <pc:chgData name="Christoffer Østergaard Christensen" userId="5d542c86-40b2-4e4f-ab37-dc2fab4fc46a" providerId="ADAL" clId="{32152531-80F4-A145-AFF6-96CB2A4E09BE}" dt="2019-12-24T14:46:06.281" v="778" actId="2696"/>
        <pc:sldMkLst>
          <pc:docMk/>
          <pc:sldMk cId="2533733561" sldId="258"/>
        </pc:sldMkLst>
      </pc:sldChg>
      <pc:sldChg chg="add del">
        <pc:chgData name="Christoffer Østergaard Christensen" userId="5d542c86-40b2-4e4f-ab37-dc2fab4fc46a" providerId="ADAL" clId="{32152531-80F4-A145-AFF6-96CB2A4E09BE}" dt="2019-12-24T14:46:14.508" v="781"/>
        <pc:sldMkLst>
          <pc:docMk/>
          <pc:sldMk cId="4046108390" sldId="258"/>
        </pc:sldMkLst>
      </pc:sldChg>
      <pc:sldChg chg="del">
        <pc:chgData name="Christoffer Østergaard Christensen" userId="5d542c86-40b2-4e4f-ab37-dc2fab4fc46a" providerId="ADAL" clId="{32152531-80F4-A145-AFF6-96CB2A4E09BE}" dt="2019-12-24T14:41:56.343" v="374" actId="2696"/>
        <pc:sldMkLst>
          <pc:docMk/>
          <pc:sldMk cId="3827703247" sldId="259"/>
        </pc:sldMkLst>
      </pc:sldChg>
      <pc:sldChg chg="addSp modSp">
        <pc:chgData name="Christoffer Østergaard Christensen" userId="5d542c86-40b2-4e4f-ab37-dc2fab4fc46a" providerId="ADAL" clId="{32152531-80F4-A145-AFF6-96CB2A4E09BE}" dt="2019-12-24T14:27:01.845" v="129" actId="1076"/>
        <pc:sldMkLst>
          <pc:docMk/>
          <pc:sldMk cId="829714769" sldId="261"/>
        </pc:sldMkLst>
      </pc:sldChg>
      <pc:sldChg chg="addSp delSp modSp ord modAnim">
        <pc:chgData name="Christoffer Østergaard Christensen" userId="5d542c86-40b2-4e4f-ab37-dc2fab4fc46a" providerId="ADAL" clId="{32152531-80F4-A145-AFF6-96CB2A4E09BE}" dt="2019-12-24T14:47:10.638" v="786" actId="1076"/>
        <pc:sldMkLst>
          <pc:docMk/>
          <pc:sldMk cId="2336168022" sldId="262"/>
        </pc:sldMkLst>
      </pc:sldChg>
      <pc:sldChg chg="del">
        <pc:chgData name="Christoffer Østergaard Christensen" userId="5d542c86-40b2-4e4f-ab37-dc2fab4fc46a" providerId="ADAL" clId="{32152531-80F4-A145-AFF6-96CB2A4E09BE}" dt="2019-12-24T14:17:07.965" v="7" actId="2696"/>
        <pc:sldMkLst>
          <pc:docMk/>
          <pc:sldMk cId="1578824254" sldId="263"/>
        </pc:sldMkLst>
      </pc:sldChg>
      <pc:sldChg chg="del">
        <pc:chgData name="Christoffer Østergaard Christensen" userId="5d542c86-40b2-4e4f-ab37-dc2fab4fc46a" providerId="ADAL" clId="{32152531-80F4-A145-AFF6-96CB2A4E09BE}" dt="2019-12-24T14:17:04.961" v="6" actId="2696"/>
        <pc:sldMkLst>
          <pc:docMk/>
          <pc:sldMk cId="2716333522" sldId="264"/>
        </pc:sldMkLst>
      </pc:sldChg>
      <pc:sldChg chg="modSp">
        <pc:chgData name="Christoffer Østergaard Christensen" userId="5d542c86-40b2-4e4f-ab37-dc2fab4fc46a" providerId="ADAL" clId="{32152531-80F4-A145-AFF6-96CB2A4E09BE}" dt="2019-12-24T14:45:49.878" v="776"/>
        <pc:sldMkLst>
          <pc:docMk/>
          <pc:sldMk cId="2339285912" sldId="265"/>
        </pc:sldMkLst>
      </pc:sldChg>
      <pc:sldChg chg="del">
        <pc:chgData name="Christoffer Østergaard Christensen" userId="5d542c86-40b2-4e4f-ab37-dc2fab4fc46a" providerId="ADAL" clId="{32152531-80F4-A145-AFF6-96CB2A4E09BE}" dt="2019-12-24T14:41:58.015" v="375" actId="2696"/>
        <pc:sldMkLst>
          <pc:docMk/>
          <pc:sldMk cId="4260547944" sldId="266"/>
        </pc:sldMkLst>
      </pc:sldChg>
      <pc:sldChg chg="del">
        <pc:chgData name="Christoffer Østergaard Christensen" userId="5d542c86-40b2-4e4f-ab37-dc2fab4fc46a" providerId="ADAL" clId="{32152531-80F4-A145-AFF6-96CB2A4E09BE}" dt="2019-12-24T14:41:52.343" v="372" actId="2696"/>
        <pc:sldMkLst>
          <pc:docMk/>
          <pc:sldMk cId="724787799" sldId="267"/>
        </pc:sldMkLst>
      </pc:sldChg>
      <pc:sldChg chg="del">
        <pc:chgData name="Christoffer Østergaard Christensen" userId="5d542c86-40b2-4e4f-ab37-dc2fab4fc46a" providerId="ADAL" clId="{32152531-80F4-A145-AFF6-96CB2A4E09BE}" dt="2019-12-24T14:41:52.341" v="371" actId="2696"/>
        <pc:sldMkLst>
          <pc:docMk/>
          <pc:sldMk cId="1035603832" sldId="268"/>
        </pc:sldMkLst>
      </pc:sldChg>
      <pc:sldChg chg="modSp modAnim modNotesTx">
        <pc:chgData name="Christoffer Østergaard Christensen" userId="5d542c86-40b2-4e4f-ab37-dc2fab4fc46a" providerId="ADAL" clId="{32152531-80F4-A145-AFF6-96CB2A4E09BE}" dt="2019-12-24T14:43:27.414" v="752" actId="20577"/>
        <pc:sldMkLst>
          <pc:docMk/>
          <pc:sldMk cId="3857233581" sldId="269"/>
        </pc:sldMkLst>
      </pc:sldChg>
      <pc:sldChg chg="add del">
        <pc:chgData name="Christoffer Østergaard Christensen" userId="5d542c86-40b2-4e4f-ab37-dc2fab4fc46a" providerId="ADAL" clId="{32152531-80F4-A145-AFF6-96CB2A4E09BE}" dt="2019-12-24T14:41:26.734" v="362" actId="2696"/>
        <pc:sldMkLst>
          <pc:docMk/>
          <pc:sldMk cId="1320758338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31.589" v="364" actId="2696"/>
        <pc:sldMkLst>
          <pc:docMk/>
          <pc:sldMk cId="1525008882" sldId="270"/>
        </pc:sldMkLst>
      </pc:sldChg>
      <pc:sldChg chg="add del">
        <pc:chgData name="Christoffer Østergaard Christensen" userId="5d542c86-40b2-4e4f-ab37-dc2fab4fc46a" providerId="ADAL" clId="{32152531-80F4-A145-AFF6-96CB2A4E09BE}" dt="2019-12-24T14:41:16.004" v="360" actId="2696"/>
        <pc:sldMkLst>
          <pc:docMk/>
          <pc:sldMk cId="1568163981" sldId="270"/>
        </pc:sldMkLst>
      </pc:sldChg>
      <pc:sldChg chg="del">
        <pc:chgData name="Christoffer Østergaard Christensen" userId="5d542c86-40b2-4e4f-ab37-dc2fab4fc46a" providerId="ADAL" clId="{32152531-80F4-A145-AFF6-96CB2A4E09BE}" dt="2019-12-24T14:24:14.229" v="70" actId="2696"/>
        <pc:sldMkLst>
          <pc:docMk/>
          <pc:sldMk cId="3244964306" sldId="270"/>
        </pc:sldMkLst>
      </pc:sldChg>
      <pc:sldChg chg="del">
        <pc:chgData name="Christoffer Østergaard Christensen" userId="5d542c86-40b2-4e4f-ab37-dc2fab4fc46a" providerId="ADAL" clId="{32152531-80F4-A145-AFF6-96CB2A4E09BE}" dt="2019-12-24T14:16:46.859" v="0" actId="2696"/>
        <pc:sldMkLst>
          <pc:docMk/>
          <pc:sldMk cId="3692939749" sldId="271"/>
        </pc:sldMkLst>
      </pc:sldChg>
      <pc:sldChg chg="modSp del modAnim">
        <pc:chgData name="Christoffer Østergaard Christensen" userId="5d542c86-40b2-4e4f-ab37-dc2fab4fc46a" providerId="ADAL" clId="{32152531-80F4-A145-AFF6-96CB2A4E09BE}" dt="2019-12-24T14:42:03.687" v="376" actId="2696"/>
        <pc:sldMkLst>
          <pc:docMk/>
          <pc:sldMk cId="3613854030" sldId="272"/>
        </pc:sldMkLst>
      </pc:sldChg>
      <pc:sldChg chg="add del">
        <pc:chgData name="Christoffer Østergaard Christensen" userId="5d542c86-40b2-4e4f-ab37-dc2fab4fc46a" providerId="ADAL" clId="{32152531-80F4-A145-AFF6-96CB2A4E09BE}" dt="2019-12-24T14:41:39.901" v="365" actId="2696"/>
        <pc:sldMkLst>
          <pc:docMk/>
          <pc:sldMk cId="1559123448" sldId="273"/>
        </pc:sldMkLst>
      </pc:sldChg>
      <pc:sldChg chg="add del">
        <pc:chgData name="Christoffer Østergaard Christensen" userId="5d542c86-40b2-4e4f-ab37-dc2fab4fc46a" providerId="ADAL" clId="{32152531-80F4-A145-AFF6-96CB2A4E09BE}" dt="2019-12-24T14:45:57.571" v="777" actId="2696"/>
        <pc:sldMkLst>
          <pc:docMk/>
          <pc:sldMk cId="3725215663" sldId="273"/>
        </pc:sldMkLst>
      </pc:sldChg>
      <pc:sldChg chg="modSp add">
        <pc:chgData name="Christoffer Østergaard Christensen" userId="5d542c86-40b2-4e4f-ab37-dc2fab4fc46a" providerId="ADAL" clId="{32152531-80F4-A145-AFF6-96CB2A4E09BE}" dt="2019-12-24T14:26:00.039" v="113" actId="20577"/>
        <pc:sldMkLst>
          <pc:docMk/>
          <pc:sldMk cId="340800705" sldId="274"/>
        </pc:sldMkLst>
      </pc:sldChg>
      <pc:sldChg chg="add del">
        <pc:chgData name="Christoffer Østergaard Christensen" userId="5d542c86-40b2-4e4f-ab37-dc2fab4fc46a" providerId="ADAL" clId="{32152531-80F4-A145-AFF6-96CB2A4E09BE}" dt="2019-12-24T14:41:52.344" v="373" actId="2696"/>
        <pc:sldMkLst>
          <pc:docMk/>
          <pc:sldMk cId="3451462890" sldId="275"/>
        </pc:sldMkLst>
      </pc:sldChg>
      <pc:sldChg chg="modSp add modNotesTx">
        <pc:chgData name="Christoffer Østergaard Christensen" userId="5d542c86-40b2-4e4f-ab37-dc2fab4fc46a" providerId="ADAL" clId="{32152531-80F4-A145-AFF6-96CB2A4E09BE}" dt="2019-12-24T14:48:19.169" v="935" actId="20577"/>
        <pc:sldMkLst>
          <pc:docMk/>
          <pc:sldMk cId="3480536893" sldId="275"/>
        </pc:sldMkLst>
      </pc:sldChg>
      <pc:sldChg chg="modSp add">
        <pc:chgData name="Christoffer Østergaard Christensen" userId="5d542c86-40b2-4e4f-ab37-dc2fab4fc46a" providerId="ADAL" clId="{32152531-80F4-A145-AFF6-96CB2A4E09BE}" dt="2019-12-24T14:50:26.888" v="1293" actId="20577"/>
        <pc:sldMkLst>
          <pc:docMk/>
          <pc:sldMk cId="4157980221" sldId="276"/>
        </pc:sldMkLst>
      </pc:sldChg>
      <pc:sldChg chg="modSp add">
        <pc:chgData name="Christoffer Østergaard Christensen" userId="5d542c86-40b2-4e4f-ab37-dc2fab4fc46a" providerId="ADAL" clId="{32152531-80F4-A145-AFF6-96CB2A4E09BE}" dt="2019-12-24T14:52:03.964" v="1596" actId="20577"/>
        <pc:sldMkLst>
          <pc:docMk/>
          <pc:sldMk cId="3945349963" sldId="277"/>
        </pc:sldMkLst>
      </pc:sldChg>
      <pc:sldChg chg="addSp delSp modSp add modNotesTx">
        <pc:chgData name="Christoffer Østergaard Christensen" userId="5d542c86-40b2-4e4f-ab37-dc2fab4fc46a" providerId="ADAL" clId="{32152531-80F4-A145-AFF6-96CB2A4E09BE}" dt="2019-12-24T14:56:05.152" v="1770" actId="20577"/>
        <pc:sldMkLst>
          <pc:docMk/>
          <pc:sldMk cId="1653292670" sldId="278"/>
        </pc:sldMkLst>
      </pc:sldChg>
      <pc:sldChg chg="modSp add">
        <pc:chgData name="Christoffer Østergaard Christensen" userId="5d542c86-40b2-4e4f-ab37-dc2fab4fc46a" providerId="ADAL" clId="{32152531-80F4-A145-AFF6-96CB2A4E09BE}" dt="2019-12-24T15:00:58.073" v="1862" actId="20577"/>
        <pc:sldMkLst>
          <pc:docMk/>
          <pc:sldMk cId="2287714219" sldId="279"/>
        </pc:sldMkLst>
      </pc:sldChg>
    </pc:docChg>
  </pc:docChgLst>
  <pc:docChgLst>
    <pc:chgData name="Christoffer Østergaard Carstens" userId="5d542c86-40b2-4e4f-ab37-dc2fab4fc46a" providerId="ADAL" clId="{BA03D020-8BB3-4BD7-A167-0227A2086526}"/>
    <pc:docChg chg="undo custSel addSld delSld modSld">
      <pc:chgData name="Christoffer Østergaard Carstens" userId="5d542c86-40b2-4e4f-ab37-dc2fab4fc46a" providerId="ADAL" clId="{BA03D020-8BB3-4BD7-A167-0227A2086526}" dt="2023-08-24T09:13:58.683" v="101" actId="27636"/>
      <pc:docMkLst>
        <pc:docMk/>
      </pc:docMkLst>
      <pc:sldChg chg="addSp delSp add del mod">
        <pc:chgData name="Christoffer Østergaard Carstens" userId="5d542c86-40b2-4e4f-ab37-dc2fab4fc46a" providerId="ADAL" clId="{BA03D020-8BB3-4BD7-A167-0227A2086526}" dt="2023-08-23T11:56:12.490" v="60" actId="47"/>
        <pc:sldMkLst>
          <pc:docMk/>
          <pc:sldMk cId="2876461661" sldId="256"/>
        </pc:sldMkLst>
      </pc:sldChg>
      <pc:sldChg chg="addSp delSp modSp add del mod">
        <pc:chgData name="Christoffer Østergaard Carstens" userId="5d542c86-40b2-4e4f-ab37-dc2fab4fc46a" providerId="ADAL" clId="{BA03D020-8BB3-4BD7-A167-0227A2086526}" dt="2023-08-23T11:55:59.574" v="55" actId="478"/>
        <pc:sldMkLst>
          <pc:docMk/>
          <pc:sldMk cId="3015419368" sldId="257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1.676" v="56" actId="478"/>
        <pc:sldMkLst>
          <pc:docMk/>
          <pc:sldMk cId="3120495451" sldId="260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3.617" v="57" actId="478"/>
        <pc:sldMkLst>
          <pc:docMk/>
          <pc:sldMk cId="3422349023" sldId="261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5.777" v="58" actId="478"/>
        <pc:sldMkLst>
          <pc:docMk/>
          <pc:sldMk cId="4112232285" sldId="262"/>
        </pc:sldMkLst>
      </pc:sldChg>
      <pc:sldChg chg="addSp delSp modSp add del mod">
        <pc:chgData name="Christoffer Østergaard Carstens" userId="5d542c86-40b2-4e4f-ab37-dc2fab4fc46a" providerId="ADAL" clId="{BA03D020-8BB3-4BD7-A167-0227A2086526}" dt="2023-08-23T11:55:56.091" v="53" actId="478"/>
        <pc:sldMkLst>
          <pc:docMk/>
          <pc:sldMk cId="4144509903" sldId="263"/>
        </pc:sldMkLst>
      </pc:sldChg>
      <pc:sldChg chg="delSp add del mod">
        <pc:chgData name="Christoffer Østergaard Carstens" userId="5d542c86-40b2-4e4f-ab37-dc2fab4fc46a" providerId="ADAL" clId="{BA03D020-8BB3-4BD7-A167-0227A2086526}" dt="2023-08-23T11:56:08.409" v="59" actId="478"/>
        <pc:sldMkLst>
          <pc:docMk/>
          <pc:sldMk cId="518414056" sldId="264"/>
        </pc:sldMkLst>
      </pc:sldChg>
      <pc:sldChg chg="modSp mod">
        <pc:chgData name="Christoffer Østergaard Carstens" userId="5d542c86-40b2-4e4f-ab37-dc2fab4fc46a" providerId="ADAL" clId="{BA03D020-8BB3-4BD7-A167-0227A2086526}" dt="2023-08-23T11:53:07.065" v="34" actId="20577"/>
        <pc:sldMkLst>
          <pc:docMk/>
          <pc:sldMk cId="1276074628" sldId="275"/>
        </pc:sldMkLst>
      </pc:sldChg>
      <pc:sldChg chg="addSp modSp new mod">
        <pc:chgData name="Christoffer Østergaard Carstens" userId="5d542c86-40b2-4e4f-ab37-dc2fab4fc46a" providerId="ADAL" clId="{BA03D020-8BB3-4BD7-A167-0227A2086526}" dt="2023-08-23T11:56:38.384" v="63" actId="1076"/>
        <pc:sldMkLst>
          <pc:docMk/>
          <pc:sldMk cId="2126624429" sldId="276"/>
        </pc:sldMkLst>
      </pc:sldChg>
      <pc:sldChg chg="modSp new mod">
        <pc:chgData name="Christoffer Østergaard Carstens" userId="5d542c86-40b2-4e4f-ab37-dc2fab4fc46a" providerId="ADAL" clId="{BA03D020-8BB3-4BD7-A167-0227A2086526}" dt="2023-08-24T09:13:58.683" v="101" actId="27636"/>
        <pc:sldMkLst>
          <pc:docMk/>
          <pc:sldMk cId="2440852551" sldId="277"/>
        </pc:sldMkLst>
      </pc:sldChg>
      <pc:sldChg chg="modSp new mod">
        <pc:chgData name="Christoffer Østergaard Carstens" userId="5d542c86-40b2-4e4f-ab37-dc2fab4fc46a" providerId="ADAL" clId="{BA03D020-8BB3-4BD7-A167-0227A2086526}" dt="2023-08-24T09:13:31.654" v="84"/>
        <pc:sldMkLst>
          <pc:docMk/>
          <pc:sldMk cId="85977386" sldId="278"/>
        </pc:sldMkLst>
      </pc:sldChg>
      <pc:sldChg chg="del">
        <pc:chgData name="Christoffer Østergaard Carstens" userId="5d542c86-40b2-4e4f-ab37-dc2fab4fc46a" providerId="ADAL" clId="{BA03D020-8BB3-4BD7-A167-0227A2086526}" dt="2023-08-23T11:53:08.780" v="35" actId="47"/>
        <pc:sldMkLst>
          <pc:docMk/>
          <pc:sldMk cId="3333604122" sldId="290"/>
        </pc:sldMkLst>
      </pc:sldChg>
      <pc:sldChg chg="del">
        <pc:chgData name="Christoffer Østergaard Carstens" userId="5d542c86-40b2-4e4f-ab37-dc2fab4fc46a" providerId="ADAL" clId="{BA03D020-8BB3-4BD7-A167-0227A2086526}" dt="2023-08-23T11:53:09.785" v="36" actId="47"/>
        <pc:sldMkLst>
          <pc:docMk/>
          <pc:sldMk cId="4238466711" sldId="291"/>
        </pc:sldMkLst>
      </pc:sldChg>
      <pc:sldChg chg="del">
        <pc:chgData name="Christoffer Østergaard Carstens" userId="5d542c86-40b2-4e4f-ab37-dc2fab4fc46a" providerId="ADAL" clId="{BA03D020-8BB3-4BD7-A167-0227A2086526}" dt="2023-08-23T11:53:09.925" v="37" actId="47"/>
        <pc:sldMkLst>
          <pc:docMk/>
          <pc:sldMk cId="1369679875" sldId="292"/>
        </pc:sldMkLst>
      </pc:sldChg>
      <pc:sldChg chg="del">
        <pc:chgData name="Christoffer Østergaard Carstens" userId="5d542c86-40b2-4e4f-ab37-dc2fab4fc46a" providerId="ADAL" clId="{BA03D020-8BB3-4BD7-A167-0227A2086526}" dt="2023-08-23T11:53:10.113" v="38" actId="47"/>
        <pc:sldMkLst>
          <pc:docMk/>
          <pc:sldMk cId="2545759759" sldId="293"/>
        </pc:sldMkLst>
      </pc:sldChg>
      <pc:sldChg chg="del">
        <pc:chgData name="Christoffer Østergaard Carstens" userId="5d542c86-40b2-4e4f-ab37-dc2fab4fc46a" providerId="ADAL" clId="{BA03D020-8BB3-4BD7-A167-0227A2086526}" dt="2023-08-23T11:53:10.253" v="39" actId="47"/>
        <pc:sldMkLst>
          <pc:docMk/>
          <pc:sldMk cId="2889822409" sldId="294"/>
        </pc:sldMkLst>
      </pc:sldChg>
      <pc:sldChg chg="del">
        <pc:chgData name="Christoffer Østergaard Carstens" userId="5d542c86-40b2-4e4f-ab37-dc2fab4fc46a" providerId="ADAL" clId="{BA03D020-8BB3-4BD7-A167-0227A2086526}" dt="2023-08-23T11:53:10.597" v="40" actId="47"/>
        <pc:sldMkLst>
          <pc:docMk/>
          <pc:sldMk cId="3942567303" sldId="295"/>
        </pc:sldMkLst>
      </pc:sldChg>
    </pc:docChg>
  </pc:docChgLst>
  <pc:docChgLst>
    <pc:chgData name="Christoffer Østergaard Carstens" userId="5d542c86-40b2-4e4f-ab37-dc2fab4fc46a" providerId="ADAL" clId="{E4BE4A0C-1B6A-4FAE-81B6-167953F87747}"/>
    <pc:docChg chg="undo custSel addSld delSld modSld">
      <pc:chgData name="Christoffer Østergaard Carstens" userId="5d542c86-40b2-4e4f-ab37-dc2fab4fc46a" providerId="ADAL" clId="{E4BE4A0C-1B6A-4FAE-81B6-167953F87747}" dt="2023-08-22T08:34:41.009" v="262" actId="20577"/>
      <pc:docMkLst>
        <pc:docMk/>
      </pc:docMkLst>
      <pc:sldChg chg="modSp mod">
        <pc:chgData name="Christoffer Østergaard Carstens" userId="5d542c86-40b2-4e4f-ab37-dc2fab4fc46a" providerId="ADAL" clId="{E4BE4A0C-1B6A-4FAE-81B6-167953F87747}" dt="2023-08-22T08:27:07.972" v="3" actId="2057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E4BE4A0C-1B6A-4FAE-81B6-167953F87747}" dt="2023-08-22T08:28:00.953" v="85" actId="1076"/>
        <pc:sldMkLst>
          <pc:docMk/>
          <pc:sldMk cId="3333604122" sldId="290"/>
        </pc:sldMkLst>
      </pc:sldChg>
      <pc:sldChg chg="del">
        <pc:chgData name="Christoffer Østergaard Carstens" userId="5d542c86-40b2-4e4f-ab37-dc2fab4fc46a" providerId="ADAL" clId="{E4BE4A0C-1B6A-4FAE-81B6-167953F87747}" dt="2023-08-22T08:28:05.339" v="88" actId="47"/>
        <pc:sldMkLst>
          <pc:docMk/>
          <pc:sldMk cId="190289945" sldId="291"/>
        </pc:sldMkLst>
      </pc:sldChg>
      <pc:sldChg chg="modSp new mod">
        <pc:chgData name="Christoffer Østergaard Carstens" userId="5d542c86-40b2-4e4f-ab37-dc2fab4fc46a" providerId="ADAL" clId="{E4BE4A0C-1B6A-4FAE-81B6-167953F87747}" dt="2023-08-22T08:31:19.901" v="113" actId="113"/>
        <pc:sldMkLst>
          <pc:docMk/>
          <pc:sldMk cId="4238466711" sldId="291"/>
        </pc:sldMkLst>
      </pc:sldChg>
      <pc:sldChg chg="del">
        <pc:chgData name="Christoffer Østergaard Carstens" userId="5d542c86-40b2-4e4f-ab37-dc2fab4fc46a" providerId="ADAL" clId="{E4BE4A0C-1B6A-4FAE-81B6-167953F87747}" dt="2023-08-22T08:28:02.531" v="86" actId="47"/>
        <pc:sldMkLst>
          <pc:docMk/>
          <pc:sldMk cId="232860928" sldId="292"/>
        </pc:sldMkLst>
      </pc:sldChg>
      <pc:sldChg chg="modSp new mod">
        <pc:chgData name="Christoffer Østergaard Carstens" userId="5d542c86-40b2-4e4f-ab37-dc2fab4fc46a" providerId="ADAL" clId="{E4BE4A0C-1B6A-4FAE-81B6-167953F87747}" dt="2023-08-22T08:34:25.787" v="259" actId="404"/>
        <pc:sldMkLst>
          <pc:docMk/>
          <pc:sldMk cId="1369679875" sldId="292"/>
        </pc:sldMkLst>
      </pc:sldChg>
      <pc:sldChg chg="del">
        <pc:chgData name="Christoffer Østergaard Carstens" userId="5d542c86-40b2-4e4f-ab37-dc2fab4fc46a" providerId="ADAL" clId="{E4BE4A0C-1B6A-4FAE-81B6-167953F87747}" dt="2023-08-22T08:28:05.808" v="89" actId="47"/>
        <pc:sldMkLst>
          <pc:docMk/>
          <pc:sldMk cId="802576627" sldId="293"/>
        </pc:sldMkLst>
      </pc:sldChg>
      <pc:sldChg chg="modSp new mod">
        <pc:chgData name="Christoffer Østergaard Carstens" userId="5d542c86-40b2-4e4f-ab37-dc2fab4fc46a" providerId="ADAL" clId="{E4BE4A0C-1B6A-4FAE-81B6-167953F87747}" dt="2023-08-22T08:34:41.009" v="262" actId="20577"/>
        <pc:sldMkLst>
          <pc:docMk/>
          <pc:sldMk cId="2545759759" sldId="293"/>
        </pc:sldMkLst>
      </pc:sldChg>
      <pc:sldChg chg="del">
        <pc:chgData name="Christoffer Østergaard Carstens" userId="5d542c86-40b2-4e4f-ab37-dc2fab4fc46a" providerId="ADAL" clId="{E4BE4A0C-1B6A-4FAE-81B6-167953F87747}" dt="2023-08-22T08:28:04.714" v="87" actId="47"/>
        <pc:sldMkLst>
          <pc:docMk/>
          <pc:sldMk cId="2170919426" sldId="294"/>
        </pc:sldMkLst>
      </pc:sldChg>
      <pc:sldChg chg="modSp new mod">
        <pc:chgData name="Christoffer Østergaard Carstens" userId="5d542c86-40b2-4e4f-ab37-dc2fab4fc46a" providerId="ADAL" clId="{E4BE4A0C-1B6A-4FAE-81B6-167953F87747}" dt="2023-08-22T08:33:41.404" v="241"/>
        <pc:sldMkLst>
          <pc:docMk/>
          <pc:sldMk cId="2889822409" sldId="294"/>
        </pc:sldMkLst>
      </pc:sldChg>
      <pc:sldChg chg="del">
        <pc:chgData name="Christoffer Østergaard Carstens" userId="5d542c86-40b2-4e4f-ab37-dc2fab4fc46a" providerId="ADAL" clId="{E4BE4A0C-1B6A-4FAE-81B6-167953F87747}" dt="2023-08-22T08:28:06.776" v="90" actId="47"/>
        <pc:sldMkLst>
          <pc:docMk/>
          <pc:sldMk cId="1345460449" sldId="295"/>
        </pc:sldMkLst>
      </pc:sldChg>
      <pc:sldChg chg="modSp add mod">
        <pc:chgData name="Christoffer Østergaard Carstens" userId="5d542c86-40b2-4e4f-ab37-dc2fab4fc46a" providerId="ADAL" clId="{E4BE4A0C-1B6A-4FAE-81B6-167953F87747}" dt="2023-08-22T08:34:08.657" v="252" actId="27636"/>
        <pc:sldMkLst>
          <pc:docMk/>
          <pc:sldMk cId="3942567303" sldId="295"/>
        </pc:sldMkLst>
      </pc:sldChg>
    </pc:docChg>
  </pc:docChgLst>
  <pc:docChgLst>
    <pc:chgData name="Christoffer Østergaard Christensen" userId="5d542c86-40b2-4e4f-ab37-dc2fab4fc46a" providerId="ADAL" clId="{B4A5F6CC-B38C-044B-A48A-E28761825FBE}"/>
    <pc:docChg chg="custSel addSld delSld modSld">
      <pc:chgData name="Christoffer Østergaard Christensen" userId="5d542c86-40b2-4e4f-ab37-dc2fab4fc46a" providerId="ADAL" clId="{B4A5F6CC-B38C-044B-A48A-E28761825FBE}" dt="2020-01-15T08:30:51.744" v="990" actId="27636"/>
      <pc:docMkLst>
        <pc:docMk/>
      </pc:docMkLst>
      <pc:sldChg chg="modSp">
        <pc:chgData name="Christoffer Østergaard Christensen" userId="5d542c86-40b2-4e4f-ab37-dc2fab4fc46a" providerId="ADAL" clId="{B4A5F6CC-B38C-044B-A48A-E28761825FBE}" dt="2020-01-15T08:29:46.191" v="959" actId="20577"/>
        <pc:sldMkLst>
          <pc:docMk/>
          <pc:sldMk cId="2978583439" sldId="280"/>
        </pc:sldMkLst>
      </pc:sldChg>
      <pc:sldChg chg="addSp delSp modSp">
        <pc:chgData name="Christoffer Østergaard Christensen" userId="5d542c86-40b2-4e4f-ab37-dc2fab4fc46a" providerId="ADAL" clId="{B4A5F6CC-B38C-044B-A48A-E28761825FBE}" dt="2020-01-15T07:59:27.098" v="12" actId="1076"/>
        <pc:sldMkLst>
          <pc:docMk/>
          <pc:sldMk cId="2740321037" sldId="281"/>
        </pc:sldMkLst>
      </pc:sldChg>
      <pc:sldChg chg="modSp">
        <pc:chgData name="Christoffer Østergaard Christensen" userId="5d542c86-40b2-4e4f-ab37-dc2fab4fc46a" providerId="ADAL" clId="{B4A5F6CC-B38C-044B-A48A-E28761825FBE}" dt="2020-01-15T08:01:28.694" v="14" actId="1076"/>
        <pc:sldMkLst>
          <pc:docMk/>
          <pc:sldMk cId="551452374" sldId="282"/>
        </pc:sldMkLst>
      </pc:sldChg>
      <pc:sldChg chg="modSp">
        <pc:chgData name="Christoffer Østergaard Christensen" userId="5d542c86-40b2-4e4f-ab37-dc2fab4fc46a" providerId="ADAL" clId="{B4A5F6CC-B38C-044B-A48A-E28761825FBE}" dt="2020-01-15T08:02:46.575" v="19" actId="14100"/>
        <pc:sldMkLst>
          <pc:docMk/>
          <pc:sldMk cId="551452374" sldId="283"/>
        </pc:sldMkLst>
      </pc:sldChg>
      <pc:sldChg chg="addSp delSp modSp add">
        <pc:chgData name="Christoffer Østergaard Christensen" userId="5d542c86-40b2-4e4f-ab37-dc2fab4fc46a" providerId="ADAL" clId="{B4A5F6CC-B38C-044B-A48A-E28761825FBE}" dt="2020-01-15T08:12:04.726" v="267"/>
        <pc:sldMkLst>
          <pc:docMk/>
          <pc:sldMk cId="105191546" sldId="288"/>
        </pc:sldMkLst>
      </pc:sldChg>
      <pc:sldChg chg="modSp add del">
        <pc:chgData name="Christoffer Østergaard Christensen" userId="5d542c86-40b2-4e4f-ab37-dc2fab4fc46a" providerId="ADAL" clId="{B4A5F6CC-B38C-044B-A48A-E28761825FBE}" dt="2020-01-15T08:30:16.855" v="980" actId="2696"/>
        <pc:sldMkLst>
          <pc:docMk/>
          <pc:sldMk cId="151154772" sldId="289"/>
        </pc:sldMkLst>
      </pc:sldChg>
      <pc:sldChg chg="modSp add">
        <pc:chgData name="Christoffer Østergaard Christensen" userId="5d542c86-40b2-4e4f-ab37-dc2fab4fc46a" providerId="ADAL" clId="{B4A5F6CC-B38C-044B-A48A-E28761825FBE}" dt="2020-01-15T08:30:51.744" v="990" actId="27636"/>
        <pc:sldMkLst>
          <pc:docMk/>
          <pc:sldMk cId="2869923261" sldId="290"/>
        </pc:sldMkLst>
      </pc:sldChg>
    </pc:docChg>
  </pc:docChgLst>
  <pc:docChgLst>
    <pc:chgData name="Christoffer Østergaard Carstens" userId="5d542c86-40b2-4e4f-ab37-dc2fab4fc46a" providerId="ADAL" clId="{178377A9-012C-47C1-B3AF-3A37A987A969}"/>
    <pc:docChg chg="undo custSel addSld delSld modSld sldOrd">
      <pc:chgData name="Christoffer Østergaard Carstens" userId="5d542c86-40b2-4e4f-ab37-dc2fab4fc46a" providerId="ADAL" clId="{178377A9-012C-47C1-B3AF-3A37A987A969}" dt="2023-08-21T07:14:06.561" v="317" actId="14100"/>
      <pc:docMkLst>
        <pc:docMk/>
      </pc:docMkLst>
      <pc:sldChg chg="delSp modSp mod">
        <pc:chgData name="Christoffer Østergaard Carstens" userId="5d542c86-40b2-4e4f-ab37-dc2fab4fc46a" providerId="ADAL" clId="{178377A9-012C-47C1-B3AF-3A37A987A969}" dt="2023-08-21T06:59:33.873" v="81" actId="20577"/>
        <pc:sldMkLst>
          <pc:docMk/>
          <pc:sldMk cId="1276074628" sldId="275"/>
        </pc:sldMkLst>
      </pc:sldChg>
      <pc:sldChg chg="modSp mod">
        <pc:chgData name="Christoffer Østergaard Carstens" userId="5d542c86-40b2-4e4f-ab37-dc2fab4fc46a" providerId="ADAL" clId="{178377A9-012C-47C1-B3AF-3A37A987A969}" dt="2023-08-21T06:59:58.046" v="112" actId="20577"/>
        <pc:sldMkLst>
          <pc:docMk/>
          <pc:sldMk cId="813037069" sldId="289"/>
        </pc:sldMkLst>
      </pc:sldChg>
      <pc:sldChg chg="modSp mod">
        <pc:chgData name="Christoffer Østergaard Carstens" userId="5d542c86-40b2-4e4f-ab37-dc2fab4fc46a" providerId="ADAL" clId="{178377A9-012C-47C1-B3AF-3A37A987A969}" dt="2023-08-21T07:02:41.623" v="293" actId="20577"/>
        <pc:sldMkLst>
          <pc:docMk/>
          <pc:sldMk cId="3333604122" sldId="290"/>
        </pc:sldMkLst>
      </pc:sldChg>
      <pc:sldChg chg="modSp new mod">
        <pc:chgData name="Christoffer Østergaard Carstens" userId="5d542c86-40b2-4e4f-ab37-dc2fab4fc46a" providerId="ADAL" clId="{178377A9-012C-47C1-B3AF-3A37A987A969}" dt="2023-08-21T07:02:09.142" v="160" actId="20577"/>
        <pc:sldMkLst>
          <pc:docMk/>
          <pc:sldMk cId="190289945" sldId="291"/>
        </pc:sldMkLst>
      </pc:sldChg>
      <pc:sldChg chg="del">
        <pc:chgData name="Christoffer Østergaard Carstens" userId="5d542c86-40b2-4e4f-ab37-dc2fab4fc46a" providerId="ADAL" clId="{178377A9-012C-47C1-B3AF-3A37A987A969}" dt="2023-08-21T07:01:02.214" v="116" actId="47"/>
        <pc:sldMkLst>
          <pc:docMk/>
          <pc:sldMk cId="2863698088" sldId="291"/>
        </pc:sldMkLst>
      </pc:sldChg>
      <pc:sldChg chg="modSp new mod ord">
        <pc:chgData name="Christoffer Østergaard Carstens" userId="5d542c86-40b2-4e4f-ab37-dc2fab4fc46a" providerId="ADAL" clId="{178377A9-012C-47C1-B3AF-3A37A987A969}" dt="2023-08-21T07:14:06.561" v="317" actId="14100"/>
        <pc:sldMkLst>
          <pc:docMk/>
          <pc:sldMk cId="232860928" sldId="292"/>
        </pc:sldMkLst>
      </pc:sldChg>
      <pc:sldChg chg="del">
        <pc:chgData name="Christoffer Østergaard Carstens" userId="5d542c86-40b2-4e4f-ab37-dc2fab4fc46a" providerId="ADAL" clId="{178377A9-012C-47C1-B3AF-3A37A987A969}" dt="2023-08-21T07:01:02.791" v="117" actId="47"/>
        <pc:sldMkLst>
          <pc:docMk/>
          <pc:sldMk cId="895574835" sldId="292"/>
        </pc:sldMkLst>
      </pc:sldChg>
      <pc:sldChg chg="del">
        <pc:chgData name="Christoffer Østergaard Carstens" userId="5d542c86-40b2-4e4f-ab37-dc2fab4fc46a" providerId="ADAL" clId="{178377A9-012C-47C1-B3AF-3A37A987A969}" dt="2023-08-21T07:01:01.324" v="114" actId="47"/>
        <pc:sldMkLst>
          <pc:docMk/>
          <pc:sldMk cId="3204818521" sldId="293"/>
        </pc:sldMkLst>
      </pc:sldChg>
      <pc:sldChg chg="del">
        <pc:chgData name="Christoffer Østergaard Carstens" userId="5d542c86-40b2-4e4f-ab37-dc2fab4fc46a" providerId="ADAL" clId="{178377A9-012C-47C1-B3AF-3A37A987A969}" dt="2023-08-21T07:01:01.699" v="115" actId="47"/>
        <pc:sldMkLst>
          <pc:docMk/>
          <pc:sldMk cId="753303932" sldId="294"/>
        </pc:sldMkLst>
      </pc:sldChg>
      <pc:sldChg chg="del">
        <pc:chgData name="Christoffer Østergaard Carstens" userId="5d542c86-40b2-4e4f-ab37-dc2fab4fc46a" providerId="ADAL" clId="{178377A9-012C-47C1-B3AF-3A37A987A969}" dt="2023-08-21T06:59:55.858" v="111" actId="47"/>
        <pc:sldMkLst>
          <pc:docMk/>
          <pc:sldMk cId="2646849008" sldId="295"/>
        </pc:sldMkLst>
      </pc:sldChg>
      <pc:sldChg chg="del">
        <pc:chgData name="Christoffer Østergaard Carstens" userId="5d542c86-40b2-4e4f-ab37-dc2fab4fc46a" providerId="ADAL" clId="{178377A9-012C-47C1-B3AF-3A37A987A969}" dt="2023-08-21T07:00:00.524" v="113" actId="47"/>
        <pc:sldMkLst>
          <pc:docMk/>
          <pc:sldMk cId="2752343110" sldId="296"/>
        </pc:sldMkLst>
      </pc:sldChg>
    </pc:docChg>
  </pc:docChgLst>
  <pc:docChgLst>
    <pc:chgData name="Christoffer Østergaard Carstens" userId="5d542c86-40b2-4e4f-ab37-dc2fab4fc46a" providerId="ADAL" clId="{1CF0FFD6-BFF9-4752-B443-793A18EFAFAA}"/>
    <pc:docChg chg="addSld modSld">
      <pc:chgData name="Christoffer Østergaard Carstens" userId="5d542c86-40b2-4e4f-ab37-dc2fab4fc46a" providerId="ADAL" clId="{1CF0FFD6-BFF9-4752-B443-793A18EFAFAA}" dt="2023-08-21T06:33:14.287" v="89"/>
      <pc:docMkLst>
        <pc:docMk/>
      </pc:docMkLst>
      <pc:sldChg chg="modSp new mod">
        <pc:chgData name="Christoffer Østergaard Carstens" userId="5d542c86-40b2-4e4f-ab37-dc2fab4fc46a" providerId="ADAL" clId="{1CF0FFD6-BFF9-4752-B443-793A18EFAFAA}" dt="2023-08-21T06:32:57.339" v="16" actId="20577"/>
        <pc:sldMkLst>
          <pc:docMk/>
          <pc:sldMk cId="2646849008" sldId="295"/>
        </pc:sldMkLst>
      </pc:sldChg>
      <pc:sldChg chg="modSp new mod">
        <pc:chgData name="Christoffer Østergaard Carstens" userId="5d542c86-40b2-4e4f-ab37-dc2fab4fc46a" providerId="ADAL" clId="{1CF0FFD6-BFF9-4752-B443-793A18EFAFAA}" dt="2023-08-21T06:33:14.287" v="89"/>
        <pc:sldMkLst>
          <pc:docMk/>
          <pc:sldMk cId="2752343110" sldId="2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E25-CF3C-344B-920B-58BFD763C67F}" type="datetimeFigureOut">
              <a:rPr lang="da-DK" smtClean="0"/>
              <a:t>28-08-2025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F723-C777-444F-9AC4-CDF74043CB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692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9F723-C777-444F-9AC4-CDF74043CB2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75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E76201-85D9-73A1-3BDE-7B437F056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F32BD9B-7FD7-33E5-22FB-600AB3026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ED6AE9-C9CA-3FF0-2777-1A0E95C1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60B609-1F79-841E-A84C-E9E519789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70906E-1AE9-7AC9-B467-32B91BBE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6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F3D81-6866-21BB-1D92-5875D886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B55410-B8C2-0273-9D4F-F693A35AD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B4A9EC-CC2A-C2A0-734C-2077006C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10CEA0-F3D4-8F03-C985-466EB8231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88328B-FEB2-B143-0BF2-41AE68D35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27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6DADD-C965-E86E-8929-EE60740B3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AEBB70F-F964-B888-187F-F2D07371A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01AEC32-B3BC-F060-5408-058954241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65AD91-B32C-E070-8D37-BD908BDA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011025-D70C-E8A0-170B-93DBA793C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9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59DD15-D064-E327-4E54-F8C49FAC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5104E9-5044-7D1F-9EAC-DD5151B8D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B53BD2A-173D-E9B9-AFF2-93F6F1D7B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CD58F1-4723-B58C-B9A2-319D7457F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49D73BF-FDEE-C353-B7DA-306423FA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FB87FAD-FB67-60FA-A54C-E9FDF38B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3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C6B44C-DDC8-AF25-4E17-91514AE32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541141-94A6-D853-A110-310D818F2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05743DA-3E30-1DF8-E253-1DD196EF0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FBA8085-B52E-8C7C-D8FF-258B4321A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99AEE12-EE99-1E94-D514-2E54C5FC0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C6EE1AF-BA61-E6DA-31A0-99881BAF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CFF8687-B347-D2EF-4E8D-2FBE763C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177E26C-0D52-0461-9EAB-BDB45BAB8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5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BEA65-A838-4959-CAA2-983669972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B703643-4366-D838-55DA-89502738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FEE8891-1461-C367-8A76-D8EA062E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D68946-BD02-B7BD-17F7-5A321A82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5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E566260-2624-4089-E9A3-4F814F590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EE9C5B5-690F-195A-5DF3-E2B08D95B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3E565E5-3B36-6497-3F4C-6878D348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75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E5570-49FA-93A5-970E-979FE6D34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F81726-3B7E-EE78-9A40-CD9B4315B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10BAACC-7684-9EC0-3A4A-56EE67D96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E4AD6F4-E683-5A4C-18F6-67D40F5A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4DDDAC0-95CE-36AB-967A-9A7BC4CF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B81799-277C-078C-7857-859DA41BD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098651-405B-73AC-684C-30485CC7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1A5475A-2D2C-494B-A395-16475029ED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45EDFBC-F8F7-700E-F293-C6CF65C82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FCE7E85-EB46-1616-A38D-BD09BED8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4B3906D-58D4-B369-75D1-64B5E863E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AA6394-6527-0A64-D8CB-788315C9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30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206CD-57E0-035A-E283-CD7DC33BC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5BC77CD-FBA2-3C15-3DB3-78224D23A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9B48A2-D6E0-BE22-4F81-2F3D68CFC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24DDF6-C6B6-DCB7-510B-A2C541280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7222A0-E87E-CF68-2F5A-1F9E4BFC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69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F677180-633F-45BF-18D0-2D22606DFC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E05C46A-492A-6A8A-198C-AECEB9C95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39B07F-E5EB-31AA-0750-E421B642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443D54-B630-2E58-871E-EE48367F6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7713A5-8871-3A5B-B8B4-906AD0CC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0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5805A77C-8B72-5545-2220-B2B67A88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86E28BC-E072-C7CC-BCBD-4CDC57C73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F87909-032F-0138-375A-B717356C2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7EEE3C-60EB-A86B-14FA-28A4612A6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8C26662-B3CF-EF4A-79CC-49B163F74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13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ennyindvandring.systime.dk/?id=195" TargetMode="External"/><Relationship Id="rId2" Type="http://schemas.openxmlformats.org/officeDocument/2006/relationships/hyperlink" Target="https://dennyindvandring.systime.dk/?id=19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nnyindvandring.systime.dk/?id=198" TargetMode="External"/><Relationship Id="rId5" Type="http://schemas.openxmlformats.org/officeDocument/2006/relationships/hyperlink" Target="https://dennyindvandring.systime.dk/?id=197" TargetMode="External"/><Relationship Id="rId4" Type="http://schemas.openxmlformats.org/officeDocument/2006/relationships/hyperlink" Target="https://dennyindvandring.systime.dk/?id=19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nnyindvandring.systime.dk/?id=194" TargetMode="External"/><Relationship Id="rId7" Type="http://schemas.openxmlformats.org/officeDocument/2006/relationships/hyperlink" Target="https://dennyindvandring.systime.dk/?id=19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nnyindvandring.systime.dk/?id=197" TargetMode="External"/><Relationship Id="rId5" Type="http://schemas.openxmlformats.org/officeDocument/2006/relationships/hyperlink" Target="https://dennyindvandring.systime.dk/?id=196" TargetMode="External"/><Relationship Id="rId4" Type="http://schemas.openxmlformats.org/officeDocument/2006/relationships/hyperlink" Target="https://dennyindvandring.systime.dk/?id=195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92E31-B428-BF45-A744-612E107DE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7925" y="1960675"/>
            <a:ext cx="9287439" cy="1337943"/>
          </a:xfrm>
        </p:spPr>
        <p:txBody>
          <a:bodyPr>
            <a:normAutofit fontScale="90000"/>
          </a:bodyPr>
          <a:lstStyle/>
          <a:p>
            <a:r>
              <a:rPr lang="da-DK" sz="5400" dirty="0"/>
              <a:t>Modul 5: Indvandring og integration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306201-C9E0-3447-B8C0-B02F66B627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Forløb: Kulturmøder og globalisering</a:t>
            </a:r>
          </a:p>
        </p:txBody>
      </p:sp>
    </p:spTree>
    <p:extLst>
      <p:ext uri="{BB962C8B-B14F-4D97-AF65-F5344CB8AC3E}">
        <p14:creationId xmlns:p14="http://schemas.microsoft.com/office/powerpoint/2010/main" val="127607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4DE657-6FFE-F027-7AE2-C823F3F41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Opdelt læsning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F0CB72-FC9C-F6A1-CD7A-AC79BFF5B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Den politiske situation i perioden | Den ny indvandring</a:t>
            </a:r>
            <a:endParaRPr lang="da-DK" dirty="0"/>
          </a:p>
          <a:p>
            <a:r>
              <a:rPr lang="da-DK" dirty="0">
                <a:hlinkClick r:id="rId3"/>
              </a:rPr>
              <a:t>Den økonomiske situation i perioden | Den ny indvandring</a:t>
            </a:r>
            <a:endParaRPr lang="da-DK" dirty="0"/>
          </a:p>
          <a:p>
            <a:r>
              <a:rPr lang="da-DK" dirty="0">
                <a:hlinkClick r:id="rId4"/>
              </a:rPr>
              <a:t>Hvem kom til Danmark 1993-2001? | Den ny indvandring</a:t>
            </a:r>
            <a:endParaRPr lang="da-DK" dirty="0"/>
          </a:p>
          <a:p>
            <a:r>
              <a:rPr lang="da-DK" dirty="0">
                <a:hlinkClick r:id="rId5"/>
              </a:rPr>
              <a:t>De bosniske flygtninge | Den ny indvandring</a:t>
            </a:r>
            <a:endParaRPr lang="da-DK" dirty="0"/>
          </a:p>
          <a:p>
            <a:r>
              <a:rPr lang="da-DK" dirty="0">
                <a:hlinkClick r:id="rId6"/>
              </a:rPr>
              <a:t>Flygtninge fra Somalia | Den ny indvandring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5977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5FA60B-1627-4EA6-ECB1-AFBF326B1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Tre roller: </a:t>
            </a:r>
            <a:r>
              <a:rPr lang="da-DK" dirty="0">
                <a:solidFill>
                  <a:srgbClr val="FF0000"/>
                </a:solidFill>
              </a:rPr>
              <a:t>En læser</a:t>
            </a:r>
            <a:r>
              <a:rPr lang="da-DK" dirty="0"/>
              <a:t>, en sekretær, </a:t>
            </a:r>
            <a:r>
              <a:rPr lang="da-DK" dirty="0">
                <a:solidFill>
                  <a:schemeClr val="accent6"/>
                </a:solidFill>
              </a:rPr>
              <a:t>en præsenterer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B80F2C-14C7-9412-0D83-5EF4590BB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8199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,,Naja, Oliver, Esther </a:t>
            </a: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dirty="0">
                <a:hlinkClick r:id="rId3"/>
              </a:rPr>
              <a:t>Den politiske situation i perioden | Den ny indvandring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Aja, Anna, David</a:t>
            </a:r>
            <a:r>
              <a:rPr lang="da-DK"/>
              <a:t>, </a:t>
            </a:r>
            <a:r>
              <a:rPr lang="da-DK">
                <a:sym typeface="Wingdings" panose="05000000000000000000" pitchFamily="2" charset="2"/>
              </a:rPr>
              <a:t> </a:t>
            </a:r>
            <a:r>
              <a:rPr lang="da-DK" dirty="0">
                <a:hlinkClick r:id="rId4"/>
              </a:rPr>
              <a:t>Den økonomiske situation i perioden | Den ny indvandring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Zøss, Cassandra, Stine, </a:t>
            </a: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dirty="0">
                <a:hlinkClick r:id="rId5"/>
              </a:rPr>
              <a:t>Hvem kom til Danmark 1993-2001? | Den ny indvandring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Laura, Abdul, Bertram, Nahla, </a:t>
            </a: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dirty="0">
                <a:hlinkClick r:id="rId6"/>
              </a:rPr>
              <a:t>De bosniske flygtninge | Den ny indvandring</a:t>
            </a:r>
            <a:endParaRPr lang="da-DK" dirty="0"/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Mille, Thilde, Benjamin</a:t>
            </a:r>
            <a:r>
              <a:rPr lang="da-DK" dirty="0">
                <a:sym typeface="Wingdings" panose="05000000000000000000" pitchFamily="2" charset="2"/>
              </a:rPr>
              <a:t> </a:t>
            </a:r>
            <a:r>
              <a:rPr lang="da-DK" dirty="0">
                <a:hlinkClick r:id="rId7"/>
              </a:rPr>
              <a:t>Flygtninge fra Somalia | Den ny indvandring</a:t>
            </a:r>
            <a:endParaRPr lang="da-DK" dirty="0"/>
          </a:p>
          <a:p>
            <a:pPr marL="0" indent="0">
              <a:buNone/>
            </a:pPr>
            <a:r>
              <a:rPr lang="da-DK" dirty="0"/>
              <a:t>I fordeler selv rollerne.</a:t>
            </a:r>
          </a:p>
        </p:txBody>
      </p:sp>
    </p:spTree>
    <p:extLst>
      <p:ext uri="{BB962C8B-B14F-4D97-AF65-F5344CB8AC3E}">
        <p14:creationId xmlns:p14="http://schemas.microsoft.com/office/powerpoint/2010/main" val="347581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14D0CB-5356-2181-79E6-EA42E5BE5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484" y="144966"/>
            <a:ext cx="10515600" cy="887800"/>
          </a:xfrm>
        </p:spPr>
        <p:txBody>
          <a:bodyPr/>
          <a:lstStyle/>
          <a:p>
            <a:r>
              <a:rPr lang="da-DK" dirty="0"/>
              <a:t>Komparativ analyse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4DCE27C2-F0B2-E845-4A41-D20C0D841F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700874"/>
              </p:ext>
            </p:extLst>
          </p:nvPr>
        </p:nvGraphicFramePr>
        <p:xfrm>
          <a:off x="1145884" y="1013020"/>
          <a:ext cx="9900232" cy="4784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7284">
                  <a:extLst>
                    <a:ext uri="{9D8B030D-6E8A-4147-A177-3AD203B41FA5}">
                      <a16:colId xmlns:a16="http://schemas.microsoft.com/office/drawing/2014/main" val="1049252644"/>
                    </a:ext>
                  </a:extLst>
                </a:gridCol>
                <a:gridCol w="3885304">
                  <a:extLst>
                    <a:ext uri="{9D8B030D-6E8A-4147-A177-3AD203B41FA5}">
                      <a16:colId xmlns:a16="http://schemas.microsoft.com/office/drawing/2014/main" val="2607243327"/>
                    </a:ext>
                  </a:extLst>
                </a:gridCol>
                <a:gridCol w="3257644">
                  <a:extLst>
                    <a:ext uri="{9D8B030D-6E8A-4147-A177-3AD203B41FA5}">
                      <a16:colId xmlns:a16="http://schemas.microsoft.com/office/drawing/2014/main" val="2798317553"/>
                    </a:ext>
                  </a:extLst>
                </a:gridCol>
              </a:tblGrid>
              <a:tr h="249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 dirty="0">
                          <a:effectLst/>
                        </a:rPr>
                        <a:t>Emne til sammenligning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 dirty="0">
                          <a:effectLst/>
                        </a:rPr>
                        <a:t>Bosniere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Somaliere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4669290"/>
                  </a:ext>
                </a:extLst>
              </a:tr>
              <a:tr h="249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 dirty="0">
                          <a:effectLst/>
                        </a:rPr>
                        <a:t>Årsag til flugten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 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 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122535"/>
                  </a:ext>
                </a:extLst>
              </a:tr>
              <a:tr h="5090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 dirty="0">
                          <a:effectLst/>
                        </a:rPr>
                        <a:t>Oprindelseslandets lighed med Danmark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 dirty="0">
                          <a:effectLst/>
                        </a:rPr>
                        <a:t> 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 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0530942"/>
                  </a:ext>
                </a:extLst>
              </a:tr>
              <a:tr h="5090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Uddannelsesniveau blandt flygtninge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 dirty="0">
                          <a:effectLst/>
                        </a:rPr>
                        <a:t> 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 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9490114"/>
                  </a:ext>
                </a:extLst>
              </a:tr>
              <a:tr h="249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Religion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 dirty="0">
                          <a:effectLst/>
                        </a:rPr>
                        <a:t> 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 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620918"/>
                  </a:ext>
                </a:extLst>
              </a:tr>
              <a:tr h="249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Modtagelsen i Danmark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 dirty="0">
                          <a:effectLst/>
                        </a:rPr>
                        <a:t> 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 dirty="0">
                          <a:effectLst/>
                        </a:rPr>
                        <a:t> 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3606654"/>
                  </a:ext>
                </a:extLst>
              </a:tr>
              <a:tr h="5090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Politiske holdninger til gruppen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 dirty="0">
                          <a:effectLst/>
                        </a:rPr>
                        <a:t> 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 dirty="0">
                          <a:effectLst/>
                        </a:rPr>
                        <a:t> 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1282416"/>
                  </a:ext>
                </a:extLst>
              </a:tr>
              <a:tr h="249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Andre faktorer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 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 dirty="0">
                          <a:effectLst/>
                        </a:rPr>
                        <a:t> 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2046617"/>
                  </a:ext>
                </a:extLst>
              </a:tr>
              <a:tr h="7683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Hvilke forhold kan forklare forskelle i integration mellem de to grupper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>
                          <a:effectLst/>
                        </a:rPr>
                        <a:t> 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2000" kern="100" dirty="0">
                          <a:effectLst/>
                        </a:rPr>
                        <a:t> 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4720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6624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ennyindvandring.systime.dk/fileadmin/_processed_/a/6/csm_017_51_20120404-141710-6_red_934b18d7f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91" y="320530"/>
            <a:ext cx="8218838" cy="549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08728" y="5811196"/>
            <a:ext cx="32604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Danilo</a:t>
            </a:r>
            <a:r>
              <a:rPr lang="en-GB" sz="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9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Krstanovic</a:t>
            </a:r>
            <a:r>
              <a:rPr lang="en-GB" sz="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/Reuters/</a:t>
            </a:r>
            <a:r>
              <a:rPr lang="en-GB" sz="9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Ritzau</a:t>
            </a:r>
            <a:r>
              <a:rPr lang="en-GB" sz="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9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Scanpix</a:t>
            </a:r>
            <a:endParaRPr lang="en-GB" sz="9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509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82E417-FAA7-46B3-8936-C0373EC9B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politiske udvikling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551C34-620F-4F81-A1E1-B6BC6EF81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Socialdemokraternes årti</a:t>
            </a:r>
          </a:p>
          <a:p>
            <a:r>
              <a:rPr lang="da-DK" dirty="0"/>
              <a:t>Socialdemokratiske regeringer under ledelse af Poul Nyrup Rasmussen</a:t>
            </a:r>
          </a:p>
          <a:p>
            <a:r>
              <a:rPr lang="da-DK" dirty="0"/>
              <a:t>Radikale Venstre som fast regeringspartner</a:t>
            </a:r>
          </a:p>
          <a:p>
            <a:r>
              <a:rPr lang="da-DK" dirty="0"/>
              <a:t>Dansk Folkeparti opstod </a:t>
            </a:r>
          </a:p>
          <a:p>
            <a:r>
              <a:rPr lang="da-DK" dirty="0"/>
              <a:t>Konservative var ramt efter tamilsagen</a:t>
            </a:r>
          </a:p>
          <a:p>
            <a:r>
              <a:rPr lang="da-DK" dirty="0"/>
              <a:t>Socialdemokratiet mistede troværdighed på udlændingeområdet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5419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438F31-EDC5-43B2-8F2A-BDDDF90D9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økonomiske udvikling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48FCC9-8D08-46A3-8053-BB031E79C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Positiv økonomisk udvikling</a:t>
            </a:r>
          </a:p>
          <a:p>
            <a:r>
              <a:rPr lang="da-DK" dirty="0"/>
              <a:t>Lavere arbejdsløshed</a:t>
            </a:r>
          </a:p>
          <a:p>
            <a:r>
              <a:rPr lang="da-DK" dirty="0"/>
              <a:t>Reformer af arbejdsmarkedet</a:t>
            </a:r>
          </a:p>
          <a:p>
            <a:r>
              <a:rPr lang="da-DK" dirty="0"/>
              <a:t>Fokus på aktiv arbejdsmarkedspolitik</a:t>
            </a:r>
          </a:p>
          <a:p>
            <a:r>
              <a:rPr lang="da-DK" dirty="0"/>
              <a:t>Indvandrere skulle i arbejde og væk fra overførselsindkomster</a:t>
            </a:r>
          </a:p>
        </p:txBody>
      </p:sp>
    </p:spTree>
    <p:extLst>
      <p:ext uri="{BB962C8B-B14F-4D97-AF65-F5344CB8AC3E}">
        <p14:creationId xmlns:p14="http://schemas.microsoft.com/office/powerpoint/2010/main" val="3120495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66EAD5-A873-44AA-AC6F-540BC484C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Indvandringen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D37385-5232-436B-87B1-F528F5222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Krige i det daværende Jugoslavien og i Somalia </a:t>
            </a:r>
          </a:p>
          <a:p>
            <a:r>
              <a:rPr lang="da-DK" dirty="0"/>
              <a:t>Store grupper fra disse to lande fyldte blandt indvandrerne</a:t>
            </a:r>
          </a:p>
          <a:p>
            <a:r>
              <a:rPr lang="da-DK" dirty="0"/>
              <a:t>Meget forskellig succes med integrationen af grupperne</a:t>
            </a:r>
          </a:p>
          <a:p>
            <a:r>
              <a:rPr lang="da-DK" dirty="0"/>
              <a:t>Bosnierne fra det tidligere Jugoslavien er den oversete integrationssucces</a:t>
            </a:r>
          </a:p>
          <a:p>
            <a:r>
              <a:rPr lang="da-DK" dirty="0"/>
              <a:t>Integration af flygtninge fra Somalia har voldt store udfordringer</a:t>
            </a:r>
          </a:p>
        </p:txBody>
      </p:sp>
    </p:spTree>
    <p:extLst>
      <p:ext uri="{BB962C8B-B14F-4D97-AF65-F5344CB8AC3E}">
        <p14:creationId xmlns:p14="http://schemas.microsoft.com/office/powerpoint/2010/main" val="3422349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0A50ED-F0A8-4CBD-AD85-86CF9BDCE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To politiske retninger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EC743B-FC78-496C-B10D-1458433BC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perioden opstår to forskellige løsninger på udfordringerne på området</a:t>
            </a:r>
          </a:p>
          <a:p>
            <a:r>
              <a:rPr lang="da-DK" dirty="0"/>
              <a:t>Venstrefløjen fokuserede på øget integration gennem arbejde og uddannelse</a:t>
            </a:r>
          </a:p>
          <a:p>
            <a:r>
              <a:rPr lang="da-DK" dirty="0"/>
              <a:t>Højrefløjen fokuserede på begrænsninger i antallet, der kom hertil</a:t>
            </a:r>
          </a:p>
          <a:p>
            <a:r>
              <a:rPr lang="da-DK" dirty="0"/>
              <a:t>Integrationskursen vandt under Socialdemokratiet og blev en del af dansk velfærdspolitik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12232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Billede 1">
            <a:extLst>
              <a:ext uri="{FF2B5EF4-FFF2-40B4-BE49-F238E27FC236}">
                <a16:creationId xmlns:a16="http://schemas.microsoft.com/office/drawing/2014/main" id="{4BDBD3FE-469F-4BD5-8AB5-4D668A5C53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55"/>
          <a:stretch/>
        </p:blipFill>
        <p:spPr>
          <a:xfrm>
            <a:off x="812799" y="95249"/>
            <a:ext cx="10889673" cy="612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414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262C15-6F02-5228-3DF7-C7997EFC8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Kilde 18: Åbent brev fra fem storbyborgmestre, 1997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27F3488-D059-CE80-3CB0-F1B608099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1825624"/>
            <a:ext cx="10787743" cy="4879975"/>
          </a:xfrm>
        </p:spPr>
        <p:txBody>
          <a:bodyPr>
            <a:normAutofit fontScale="85000" lnSpcReduction="10000"/>
          </a:bodyPr>
          <a:lstStyle/>
          <a:p>
            <a:pPr>
              <a:buFont typeface="+mj-lt"/>
              <a:buAutoNum type="arabicPeriod"/>
            </a:pPr>
            <a:r>
              <a:rPr lang="da-DK" dirty="0"/>
              <a:t>Beskriv kort, hvilken type kilde der er tale om. Brug begreber om historiske kilder i dit svar.</a:t>
            </a:r>
          </a:p>
          <a:p>
            <a:pPr>
              <a:buFont typeface="+mj-lt"/>
              <a:buAutoNum type="arabicPeriod"/>
            </a:pPr>
            <a:r>
              <a:rPr lang="da-DK" dirty="0"/>
              <a:t>Hvem var afsenderne? Forsøg at sætte afsenderne i historisk sammenhæng med, hvad du ellers ved om holdninger til indvandring blandt kommunalpolitikere.</a:t>
            </a:r>
          </a:p>
          <a:p>
            <a:pPr>
              <a:buFont typeface="+mj-lt"/>
              <a:buAutoNum type="arabicPeriod"/>
            </a:pPr>
            <a:r>
              <a:rPr lang="da-DK" dirty="0"/>
              <a:t>Hvem er modtagerne af kilden? Forsøg at overveje, om der er flere forskellige modtagere.</a:t>
            </a:r>
          </a:p>
          <a:p>
            <a:pPr>
              <a:buFont typeface="+mj-lt"/>
              <a:buAutoNum type="arabicPeriod"/>
            </a:pPr>
            <a:r>
              <a:rPr lang="da-DK" dirty="0"/>
              <a:t>Hvad er de væsentligste budskaber i brevet?</a:t>
            </a:r>
          </a:p>
          <a:p>
            <a:pPr>
              <a:buFont typeface="+mj-lt"/>
              <a:buAutoNum type="arabicPeriod"/>
            </a:pPr>
            <a:r>
              <a:rPr lang="da-DK" dirty="0"/>
              <a:t>Hvilken skelnen foretages mellem "udlændingepolitik" og "integrationspolitik"?</a:t>
            </a:r>
          </a:p>
          <a:p>
            <a:pPr>
              <a:buFont typeface="+mj-lt"/>
              <a:buAutoNum type="arabicPeriod"/>
            </a:pPr>
            <a:r>
              <a:rPr lang="da-DK" dirty="0"/>
              <a:t>Hvilke problemer peges der på i kilden? Forsøg at skelne mellem problemer med udlændingepolitikken og integrationspolitikken.</a:t>
            </a:r>
          </a:p>
          <a:p>
            <a:pPr>
              <a:buFont typeface="+mj-lt"/>
              <a:buAutoNum type="arabicPeriod"/>
            </a:pPr>
            <a:r>
              <a:rPr lang="da-DK" dirty="0"/>
              <a:t>Hvordan bør disse problemer løses ifølge borgmestrene? Forsøg at skelne mellem løsninger på problemer med udlændingepolitikken og problemer med integrationspolitikken.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40852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73BDBF7618604EB9BA834061CD2B90" ma:contentTypeVersion="12" ma:contentTypeDescription="Opret et nyt dokument." ma:contentTypeScope="" ma:versionID="686c531447926e6507fa79aa10b001d1">
  <xsd:schema xmlns:xsd="http://www.w3.org/2001/XMLSchema" xmlns:xs="http://www.w3.org/2001/XMLSchema" xmlns:p="http://schemas.microsoft.com/office/2006/metadata/properties" xmlns:ns3="0c0a80c4-d205-4d53-9003-58f73e2105bb" xmlns:ns4="5282927f-333e-4cde-be21-d01884a8aa89" targetNamespace="http://schemas.microsoft.com/office/2006/metadata/properties" ma:root="true" ma:fieldsID="f46b02f26329d37d42d4c43c48986e90" ns3:_="" ns4:_="">
    <xsd:import namespace="0c0a80c4-d205-4d53-9003-58f73e2105bb"/>
    <xsd:import namespace="5282927f-333e-4cde-be21-d01884a8aa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a80c4-d205-4d53-9003-58f73e210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82927f-333e-4cde-be21-d01884a8aa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36DDCC-F5EE-4BD4-94FD-7D371ACE23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a80c4-d205-4d53-9003-58f73e2105bb"/>
    <ds:schemaRef ds:uri="5282927f-333e-4cde-be21-d01884a8aa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5A0A4A-5973-45FA-B739-D6AC56E3177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0c0a80c4-d205-4d53-9003-58f73e2105bb"/>
    <ds:schemaRef ds:uri="http://schemas.microsoft.com/office/2006/documentManagement/types"/>
    <ds:schemaRef ds:uri="5282927f-333e-4cde-be21-d01884a8aa8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E500639-3947-40A3-88B4-12CBB461E2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8883</TotalTime>
  <Words>481</Words>
  <Application>Microsoft Office PowerPoint</Application>
  <PresentationFormat>Widescreen</PresentationFormat>
  <Paragraphs>78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Wingdings</vt:lpstr>
      <vt:lpstr>Office-tema</vt:lpstr>
      <vt:lpstr>Modul 5: Indvandring og integration </vt:lpstr>
      <vt:lpstr>Opdelt læsning</vt:lpstr>
      <vt:lpstr>Tre roller: En læser, en sekretær, en præsenterer</vt:lpstr>
      <vt:lpstr>Komparativ analyse</vt:lpstr>
      <vt:lpstr>PowerPoint-præsentation</vt:lpstr>
      <vt:lpstr>Den politiske udvikling</vt:lpstr>
      <vt:lpstr>Den økonomiske udvikling</vt:lpstr>
      <vt:lpstr>Indvandringen</vt:lpstr>
      <vt:lpstr>To politiske retninger</vt:lpstr>
      <vt:lpstr>PowerPoint-præsentation</vt:lpstr>
      <vt:lpstr>Kilde 18: Åbent brev fra fem storbyborgmestre, 1997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</dc:title>
  <dc:creator>Christoffer Østergaard</dc:creator>
  <cp:lastModifiedBy>Christoffer Østergaard Carstens</cp:lastModifiedBy>
  <cp:revision>246</cp:revision>
  <dcterms:created xsi:type="dcterms:W3CDTF">2019-11-18T13:34:44Z</dcterms:created>
  <dcterms:modified xsi:type="dcterms:W3CDTF">2025-08-28T06:15:33Z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0x0101005873BDBF7618604EB9BA834061CD2B90</vt:lpwstr>
  </property>
</Properties>
</file>