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4"/>
  </p:sldMasterIdLst>
  <p:notesMasterIdLst>
    <p:notesMasterId r:id="rId16"/>
  </p:notesMasterIdLst>
  <p:sldIdLst>
    <p:sldId id="275" r:id="rId5"/>
    <p:sldId id="277" r:id="rId6"/>
    <p:sldId id="256" r:id="rId7"/>
    <p:sldId id="257" r:id="rId8"/>
    <p:sldId id="258" r:id="rId9"/>
    <p:sldId id="260" r:id="rId10"/>
    <p:sldId id="259" r:id="rId11"/>
    <p:sldId id="261" r:id="rId12"/>
    <p:sldId id="276" r:id="rId13"/>
    <p:sldId id="278" r:id="rId14"/>
    <p:sldId id="279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7598" autoAdjust="0"/>
  </p:normalViewPr>
  <p:slideViewPr>
    <p:cSldViewPr snapToGrid="0" snapToObjects="1">
      <p:cViewPr varScale="1">
        <p:scale>
          <a:sx n="57" d="100"/>
          <a:sy n="57" d="100"/>
        </p:scale>
        <p:origin x="10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58033AED-61DA-421F-BD4B-559B2AAC7D33}"/>
    <pc:docChg chg="undo custSel addSld delSld modSld">
      <pc:chgData name="Christoffer Østergaard Carstens" userId="5d542c86-40b2-4e4f-ab37-dc2fab4fc46a" providerId="ADAL" clId="{58033AED-61DA-421F-BD4B-559B2AAC7D33}" dt="2023-08-29T08:01:42.861" v="449" actId="20577"/>
      <pc:docMkLst>
        <pc:docMk/>
      </pc:docMkLst>
      <pc:sldChg chg="add del">
        <pc:chgData name="Christoffer Østergaard Carstens" userId="5d542c86-40b2-4e4f-ab37-dc2fab4fc46a" providerId="ADAL" clId="{58033AED-61DA-421F-BD4B-559B2AAC7D33}" dt="2023-08-24T09:14:51.688" v="9" actId="47"/>
        <pc:sldMkLst>
          <pc:docMk/>
          <pc:sldMk cId="3015419368" sldId="257"/>
        </pc:sldMkLst>
      </pc:sldChg>
      <pc:sldChg chg="add del">
        <pc:chgData name="Christoffer Østergaard Carstens" userId="5d542c86-40b2-4e4f-ab37-dc2fab4fc46a" providerId="ADAL" clId="{58033AED-61DA-421F-BD4B-559B2AAC7D33}" dt="2023-08-24T09:14:51.942" v="10" actId="47"/>
        <pc:sldMkLst>
          <pc:docMk/>
          <pc:sldMk cId="3120495451" sldId="260"/>
        </pc:sldMkLst>
      </pc:sldChg>
      <pc:sldChg chg="del">
        <pc:chgData name="Christoffer Østergaard Carstens" userId="5d542c86-40b2-4e4f-ab37-dc2fab4fc46a" providerId="ADAL" clId="{58033AED-61DA-421F-BD4B-559B2AAC7D33}" dt="2023-08-24T09:14:52.096" v="11" actId="47"/>
        <pc:sldMkLst>
          <pc:docMk/>
          <pc:sldMk cId="3422349023" sldId="261"/>
        </pc:sldMkLst>
      </pc:sldChg>
      <pc:sldChg chg="del">
        <pc:chgData name="Christoffer Østergaard Carstens" userId="5d542c86-40b2-4e4f-ab37-dc2fab4fc46a" providerId="ADAL" clId="{58033AED-61DA-421F-BD4B-559B2AAC7D33}" dt="2023-08-24T09:14:52.328" v="12" actId="47"/>
        <pc:sldMkLst>
          <pc:docMk/>
          <pc:sldMk cId="4112232285" sldId="262"/>
        </pc:sldMkLst>
      </pc:sldChg>
      <pc:sldChg chg="add del">
        <pc:chgData name="Christoffer Østergaard Carstens" userId="5d542c86-40b2-4e4f-ab37-dc2fab4fc46a" providerId="ADAL" clId="{58033AED-61DA-421F-BD4B-559B2AAC7D33}" dt="2023-08-24T09:14:51.482" v="8" actId="47"/>
        <pc:sldMkLst>
          <pc:docMk/>
          <pc:sldMk cId="4144509903" sldId="263"/>
        </pc:sldMkLst>
      </pc:sldChg>
      <pc:sldChg chg="del">
        <pc:chgData name="Christoffer Østergaard Carstens" userId="5d542c86-40b2-4e4f-ab37-dc2fab4fc46a" providerId="ADAL" clId="{58033AED-61DA-421F-BD4B-559B2AAC7D33}" dt="2023-08-24T09:14:52.698" v="13" actId="47"/>
        <pc:sldMkLst>
          <pc:docMk/>
          <pc:sldMk cId="518414056" sldId="264"/>
        </pc:sldMkLst>
      </pc:sldChg>
      <pc:sldChg chg="modSp mod">
        <pc:chgData name="Christoffer Østergaard Carstens" userId="5d542c86-40b2-4e4f-ab37-dc2fab4fc46a" providerId="ADAL" clId="{58033AED-61DA-421F-BD4B-559B2AAC7D33}" dt="2023-08-24T09:12:29.521" v="0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58033AED-61DA-421F-BD4B-559B2AAC7D33}" dt="2023-08-24T09:12:32.243" v="1" actId="47"/>
        <pc:sldMkLst>
          <pc:docMk/>
          <pc:sldMk cId="2126624429" sldId="276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21.592" v="166" actId="20577"/>
        <pc:sldMkLst>
          <pc:docMk/>
          <pc:sldMk cId="4033866990" sldId="276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01.793" v="118" actId="27636"/>
        <pc:sldMkLst>
          <pc:docMk/>
          <pc:sldMk cId="2044636190" sldId="277"/>
        </pc:sldMkLst>
      </pc:sldChg>
      <pc:sldChg chg="del">
        <pc:chgData name="Christoffer Østergaard Carstens" userId="5d542c86-40b2-4e4f-ab37-dc2fab4fc46a" providerId="ADAL" clId="{58033AED-61DA-421F-BD4B-559B2AAC7D33}" dt="2023-08-24T09:14:53.162" v="14" actId="47"/>
        <pc:sldMkLst>
          <pc:docMk/>
          <pc:sldMk cId="2440852551" sldId="277"/>
        </pc:sldMkLst>
      </pc:sldChg>
      <pc:sldChg chg="new del">
        <pc:chgData name="Christoffer Østergaard Carstens" userId="5d542c86-40b2-4e4f-ab37-dc2fab4fc46a" providerId="ADAL" clId="{58033AED-61DA-421F-BD4B-559B2AAC7D33}" dt="2023-08-24T09:16:09.222" v="121" actId="47"/>
        <pc:sldMkLst>
          <pc:docMk/>
          <pc:sldMk cId="3871477003" sldId="278"/>
        </pc:sldMkLst>
      </pc:sldChg>
      <pc:sldChg chg="modSp add mod">
        <pc:chgData name="Christoffer Østergaard Carstens" userId="5d542c86-40b2-4e4f-ab37-dc2fab4fc46a" providerId="ADAL" clId="{58033AED-61DA-421F-BD4B-559B2AAC7D33}" dt="2023-08-24T09:16:16.813" v="163" actId="20577"/>
        <pc:sldMkLst>
          <pc:docMk/>
          <pc:sldMk cId="3627802279" sldId="279"/>
        </pc:sldMkLst>
      </pc:sldChg>
      <pc:sldChg chg="addSp delSp modSp new mod">
        <pc:chgData name="Christoffer Østergaard Carstens" userId="5d542c86-40b2-4e4f-ab37-dc2fab4fc46a" providerId="ADAL" clId="{58033AED-61DA-421F-BD4B-559B2AAC7D33}" dt="2023-08-24T09:16:47.548" v="186" actId="20577"/>
        <pc:sldMkLst>
          <pc:docMk/>
          <pc:sldMk cId="3364218132" sldId="280"/>
        </pc:sldMkLst>
      </pc:sldChg>
      <pc:sldChg chg="modSp new mod">
        <pc:chgData name="Christoffer Østergaard Carstens" userId="5d542c86-40b2-4e4f-ab37-dc2fab4fc46a" providerId="ADAL" clId="{58033AED-61DA-421F-BD4B-559B2AAC7D33}" dt="2023-08-28T11:09:05.398" v="203"/>
        <pc:sldMkLst>
          <pc:docMk/>
          <pc:sldMk cId="1716934673" sldId="281"/>
        </pc:sldMkLst>
      </pc:sldChg>
      <pc:sldChg chg="modSp new mod">
        <pc:chgData name="Christoffer Østergaard Carstens" userId="5d542c86-40b2-4e4f-ab37-dc2fab4fc46a" providerId="ADAL" clId="{58033AED-61DA-421F-BD4B-559B2AAC7D33}" dt="2023-08-29T06:38:42.108" v="242" actId="20577"/>
        <pc:sldMkLst>
          <pc:docMk/>
          <pc:sldMk cId="2511824508" sldId="282"/>
        </pc:sldMkLst>
      </pc:sldChg>
      <pc:sldChg chg="modSp new mod">
        <pc:chgData name="Christoffer Østergaard Carstens" userId="5d542c86-40b2-4e4f-ab37-dc2fab4fc46a" providerId="ADAL" clId="{58033AED-61DA-421F-BD4B-559B2AAC7D33}" dt="2023-08-29T08:01:42.861" v="449" actId="20577"/>
        <pc:sldMkLst>
          <pc:docMk/>
          <pc:sldMk cId="2684787373" sldId="283"/>
        </pc:sldMkLst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arstens" userId="5d542c86-40b2-4e4f-ab37-dc2fab4fc46a" providerId="ADAL" clId="{85183FE6-56CB-4629-81FB-242F95887166}"/>
    <pc:docChg chg="undo custSel addSld delSld modSld sldOrd">
      <pc:chgData name="Christoffer Østergaard Carstens" userId="5d542c86-40b2-4e4f-ab37-dc2fab4fc46a" providerId="ADAL" clId="{85183FE6-56CB-4629-81FB-242F95887166}" dt="2023-09-01T07:01:02.935" v="567" actId="478"/>
      <pc:docMkLst>
        <pc:docMk/>
      </pc:docMkLst>
      <pc:sldChg chg="modSp add mod">
        <pc:chgData name="Christoffer Østergaard Carstens" userId="5d542c86-40b2-4e4f-ab37-dc2fab4fc46a" providerId="ADAL" clId="{85183FE6-56CB-4629-81FB-242F95887166}" dt="2023-08-31T08:16:34.499" v="97" actId="20577"/>
        <pc:sldMkLst>
          <pc:docMk/>
          <pc:sldMk cId="2117035508" sldId="256"/>
        </pc:sldMkLst>
      </pc:sldChg>
      <pc:sldChg chg="delSp modSp add mod setBg">
        <pc:chgData name="Christoffer Østergaard Carstens" userId="5d542c86-40b2-4e4f-ab37-dc2fab4fc46a" providerId="ADAL" clId="{85183FE6-56CB-4629-81FB-242F95887166}" dt="2023-09-01T07:00:48.428" v="563" actId="478"/>
        <pc:sldMkLst>
          <pc:docMk/>
          <pc:sldMk cId="419627772" sldId="257"/>
        </pc:sldMkLst>
      </pc:sldChg>
      <pc:sldChg chg="delSp add mod">
        <pc:chgData name="Christoffer Østergaard Carstens" userId="5d542c86-40b2-4e4f-ab37-dc2fab4fc46a" providerId="ADAL" clId="{85183FE6-56CB-4629-81FB-242F95887166}" dt="2023-09-01T07:00:50.562" v="564" actId="478"/>
        <pc:sldMkLst>
          <pc:docMk/>
          <pc:sldMk cId="1348201093" sldId="258"/>
        </pc:sldMkLst>
      </pc:sldChg>
      <pc:sldChg chg="delSp add mod">
        <pc:chgData name="Christoffer Østergaard Carstens" userId="5d542c86-40b2-4e4f-ab37-dc2fab4fc46a" providerId="ADAL" clId="{85183FE6-56CB-4629-81FB-242F95887166}" dt="2023-09-01T07:01:00.531" v="566" actId="478"/>
        <pc:sldMkLst>
          <pc:docMk/>
          <pc:sldMk cId="3885349190" sldId="259"/>
        </pc:sldMkLst>
      </pc:sldChg>
      <pc:sldChg chg="delSp add mod">
        <pc:chgData name="Christoffer Østergaard Carstens" userId="5d542c86-40b2-4e4f-ab37-dc2fab4fc46a" providerId="ADAL" clId="{85183FE6-56CB-4629-81FB-242F95887166}" dt="2023-09-01T07:00:58.196" v="565" actId="478"/>
        <pc:sldMkLst>
          <pc:docMk/>
          <pc:sldMk cId="3873256668" sldId="260"/>
        </pc:sldMkLst>
      </pc:sldChg>
      <pc:sldChg chg="delSp add mod">
        <pc:chgData name="Christoffer Østergaard Carstens" userId="5d542c86-40b2-4e4f-ab37-dc2fab4fc46a" providerId="ADAL" clId="{85183FE6-56CB-4629-81FB-242F95887166}" dt="2023-09-01T07:01:02.935" v="567" actId="478"/>
        <pc:sldMkLst>
          <pc:docMk/>
          <pc:sldMk cId="3124611394" sldId="261"/>
        </pc:sldMkLst>
      </pc:sldChg>
      <pc:sldChg chg="modSp mod">
        <pc:chgData name="Christoffer Østergaard Carstens" userId="5d542c86-40b2-4e4f-ab37-dc2fab4fc46a" providerId="ADAL" clId="{85183FE6-56CB-4629-81FB-242F95887166}" dt="2023-08-31T08:14:46.778" v="3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85183FE6-56CB-4629-81FB-242F95887166}" dt="2023-08-31T08:14:49.320" v="4" actId="47"/>
        <pc:sldMkLst>
          <pc:docMk/>
          <pc:sldMk cId="353516436" sldId="276"/>
        </pc:sldMkLst>
      </pc:sldChg>
      <pc:sldChg chg="modSp new mod">
        <pc:chgData name="Christoffer Østergaard Carstens" userId="5d542c86-40b2-4e4f-ab37-dc2fab4fc46a" providerId="ADAL" clId="{85183FE6-56CB-4629-81FB-242F95887166}" dt="2023-08-31T08:14:57.674" v="26" actId="20577"/>
        <pc:sldMkLst>
          <pc:docMk/>
          <pc:sldMk cId="3505665263" sldId="276"/>
        </pc:sldMkLst>
      </pc:sldChg>
      <pc:sldChg chg="del">
        <pc:chgData name="Christoffer Østergaard Carstens" userId="5d542c86-40b2-4e4f-ab37-dc2fab4fc46a" providerId="ADAL" clId="{85183FE6-56CB-4629-81FB-242F95887166}" dt="2023-08-31T08:14:50.332" v="5" actId="47"/>
        <pc:sldMkLst>
          <pc:docMk/>
          <pc:sldMk cId="1966015217" sldId="277"/>
        </pc:sldMkLst>
      </pc:sldChg>
      <pc:sldChg chg="modSp new mod ord">
        <pc:chgData name="Christoffer Østergaard Carstens" userId="5d542c86-40b2-4e4f-ab37-dc2fab4fc46a" providerId="ADAL" clId="{85183FE6-56CB-4629-81FB-242F95887166}" dt="2023-08-31T08:16:47.669" v="115" actId="20577"/>
        <pc:sldMkLst>
          <pc:docMk/>
          <pc:sldMk cId="4227505573" sldId="277"/>
        </pc:sldMkLst>
      </pc:sldChg>
      <pc:sldChg chg="del">
        <pc:chgData name="Christoffer Østergaard Carstens" userId="5d542c86-40b2-4e4f-ab37-dc2fab4fc46a" providerId="ADAL" clId="{85183FE6-56CB-4629-81FB-242F95887166}" dt="2023-08-31T08:14:51.296" v="7" actId="47"/>
        <pc:sldMkLst>
          <pc:docMk/>
          <pc:sldMk cId="3470413084" sldId="278"/>
        </pc:sldMkLst>
      </pc:sldChg>
      <pc:sldChg chg="modSp new mod">
        <pc:chgData name="Christoffer Østergaard Carstens" userId="5d542c86-40b2-4e4f-ab37-dc2fab4fc46a" providerId="ADAL" clId="{85183FE6-56CB-4629-81FB-242F95887166}" dt="2023-08-31T08:23:22.257" v="561" actId="27636"/>
        <pc:sldMkLst>
          <pc:docMk/>
          <pc:sldMk cId="3946383803" sldId="278"/>
        </pc:sldMkLst>
      </pc:sldChg>
      <pc:sldChg chg="del">
        <pc:chgData name="Christoffer Østergaard Carstens" userId="5d542c86-40b2-4e4f-ab37-dc2fab4fc46a" providerId="ADAL" clId="{85183FE6-56CB-4629-81FB-242F95887166}" dt="2023-08-31T08:14:51.003" v="6" actId="47"/>
        <pc:sldMkLst>
          <pc:docMk/>
          <pc:sldMk cId="162083212" sldId="279"/>
        </pc:sldMkLst>
      </pc:sldChg>
      <pc:sldChg chg="modSp new mod">
        <pc:chgData name="Christoffer Østergaard Carstens" userId="5d542c86-40b2-4e4f-ab37-dc2fab4fc46a" providerId="ADAL" clId="{85183FE6-56CB-4629-81FB-242F95887166}" dt="2023-08-31T08:17:48.047" v="148" actId="12"/>
        <pc:sldMkLst>
          <pc:docMk/>
          <pc:sldMk cId="3125744133" sldId="279"/>
        </pc:sldMkLst>
      </pc:sldChg>
      <pc:sldChg chg="del">
        <pc:chgData name="Christoffer Østergaard Carstens" userId="5d542c86-40b2-4e4f-ab37-dc2fab4fc46a" providerId="ADAL" clId="{85183FE6-56CB-4629-81FB-242F95887166}" dt="2023-08-31T08:14:51.621" v="8" actId="47"/>
        <pc:sldMkLst>
          <pc:docMk/>
          <pc:sldMk cId="2604160931" sldId="280"/>
        </pc:sldMkLst>
      </pc:sldChg>
      <pc:sldChg chg="del">
        <pc:chgData name="Christoffer Østergaard Carstens" userId="5d542c86-40b2-4e4f-ab37-dc2fab4fc46a" providerId="ADAL" clId="{85183FE6-56CB-4629-81FB-242F95887166}" dt="2023-08-31T08:14:52.037" v="9" actId="47"/>
        <pc:sldMkLst>
          <pc:docMk/>
          <pc:sldMk cId="3793154522" sldId="281"/>
        </pc:sldMkLst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225DD3F6-016D-4E2B-8ADF-805C4AB0A05D}"/>
    <pc:docChg chg="custSel addSld delSld modSld">
      <pc:chgData name="Christoffer Østergaard Carstens" userId="5d542c86-40b2-4e4f-ab37-dc2fab4fc46a" providerId="ADAL" clId="{225DD3F6-016D-4E2B-8ADF-805C4AB0A05D}" dt="2021-08-15T10:24:47.617" v="277" actId="20577"/>
      <pc:docMkLst>
        <pc:docMk/>
      </pc:docMkLst>
      <pc:sldChg chg="modSp mod">
        <pc:chgData name="Christoffer Østergaard Carstens" userId="5d542c86-40b2-4e4f-ab37-dc2fab4fc46a" providerId="ADAL" clId="{225DD3F6-016D-4E2B-8ADF-805C4AB0A05D}" dt="2021-08-15T10:11:32.060" v="21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225DD3F6-016D-4E2B-8ADF-805C4AB0A05D}" dt="2021-08-15T10:23:54.010" v="229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225DD3F6-016D-4E2B-8ADF-805C4AB0A05D}" dt="2021-08-15T10:19:22.897" v="122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225DD3F6-016D-4E2B-8ADF-805C4AB0A05D}" dt="2021-08-15T10:11:32.508" v="22" actId="27636"/>
        <pc:sldMkLst>
          <pc:docMk/>
          <pc:sldMk cId="2863698088" sldId="291"/>
        </pc:sldMkLst>
      </pc:sldChg>
      <pc:sldChg chg="modSp del">
        <pc:chgData name="Christoffer Østergaard Carstens" userId="5d542c86-40b2-4e4f-ab37-dc2fab4fc46a" providerId="ADAL" clId="{225DD3F6-016D-4E2B-8ADF-805C4AB0A05D}" dt="2021-08-15T10:19:37.332" v="123" actId="47"/>
        <pc:sldMkLst>
          <pc:docMk/>
          <pc:sldMk cId="572037237" sldId="292"/>
        </pc:sldMkLst>
      </pc:sldChg>
      <pc:sldChg chg="addSp delSp modSp new mod">
        <pc:chgData name="Christoffer Østergaard Carstens" userId="5d542c86-40b2-4e4f-ab37-dc2fab4fc46a" providerId="ADAL" clId="{225DD3F6-016D-4E2B-8ADF-805C4AB0A05D}" dt="2021-08-15T10:24:47.617" v="277" actId="20577"/>
        <pc:sldMkLst>
          <pc:docMk/>
          <pc:sldMk cId="895574835" sldId="292"/>
        </pc:sldMkLst>
      </pc:sldChg>
      <pc:sldChg chg="modSp del mod">
        <pc:chgData name="Christoffer Østergaard Carstens" userId="5d542c86-40b2-4e4f-ab37-dc2fab4fc46a" providerId="ADAL" clId="{225DD3F6-016D-4E2B-8ADF-805C4AB0A05D}" dt="2021-08-15T10:19:44.412" v="124" actId="47"/>
        <pc:sldMkLst>
          <pc:docMk/>
          <pc:sldMk cId="816447389" sldId="293"/>
        </pc:sldMkLst>
      </pc:sldChg>
      <pc:sldChg chg="modSp del">
        <pc:chgData name="Christoffer Østergaard Carstens" userId="5d542c86-40b2-4e4f-ab37-dc2fab4fc46a" providerId="ADAL" clId="{225DD3F6-016D-4E2B-8ADF-805C4AB0A05D}" dt="2021-08-15T10:19:46.351" v="125" actId="47"/>
        <pc:sldMkLst>
          <pc:docMk/>
          <pc:sldMk cId="4244457749" sldId="294"/>
        </pc:sldMkLst>
      </pc:sldChg>
    </pc:docChg>
  </pc:docChgLst>
  <pc:docChgLst>
    <pc:chgData name="Christoffer Østergaard Carstens" userId="5d542c86-40b2-4e4f-ab37-dc2fab4fc46a" providerId="ADAL" clId="{178377A9-012C-47C1-B3AF-3A37A987A969}"/>
    <pc:docChg chg="undo custSel addSld delSld modSld sldOrd">
      <pc:chgData name="Christoffer Østergaard Carstens" userId="5d542c86-40b2-4e4f-ab37-dc2fab4fc46a" providerId="ADAL" clId="{178377A9-012C-47C1-B3AF-3A37A987A969}" dt="2023-08-21T07:14:06.561" v="317" actId="14100"/>
      <pc:docMkLst>
        <pc:docMk/>
      </pc:docMkLst>
      <pc:sldChg chg="delSp modSp mod">
        <pc:chgData name="Christoffer Østergaard Carstens" userId="5d542c86-40b2-4e4f-ab37-dc2fab4fc46a" providerId="ADAL" clId="{178377A9-012C-47C1-B3AF-3A37A987A969}" dt="2023-08-21T06:59:33.873" v="81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178377A9-012C-47C1-B3AF-3A37A987A969}" dt="2023-08-21T06:59:58.046" v="112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178377A9-012C-47C1-B3AF-3A37A987A969}" dt="2023-08-21T07:02:41.623" v="293" actId="20577"/>
        <pc:sldMkLst>
          <pc:docMk/>
          <pc:sldMk cId="3333604122" sldId="290"/>
        </pc:sldMkLst>
      </pc:sldChg>
      <pc:sldChg chg="modSp new mod">
        <pc:chgData name="Christoffer Østergaard Carstens" userId="5d542c86-40b2-4e4f-ab37-dc2fab4fc46a" providerId="ADAL" clId="{178377A9-012C-47C1-B3AF-3A37A987A969}" dt="2023-08-21T07:02:09.142" v="160" actId="20577"/>
        <pc:sldMkLst>
          <pc:docMk/>
          <pc:sldMk cId="190289945" sldId="291"/>
        </pc:sldMkLst>
      </pc:sldChg>
      <pc:sldChg chg="del">
        <pc:chgData name="Christoffer Østergaard Carstens" userId="5d542c86-40b2-4e4f-ab37-dc2fab4fc46a" providerId="ADAL" clId="{178377A9-012C-47C1-B3AF-3A37A987A969}" dt="2023-08-21T07:01:02.214" v="116" actId="47"/>
        <pc:sldMkLst>
          <pc:docMk/>
          <pc:sldMk cId="2863698088" sldId="291"/>
        </pc:sldMkLst>
      </pc:sldChg>
      <pc:sldChg chg="modSp new mod ord">
        <pc:chgData name="Christoffer Østergaard Carstens" userId="5d542c86-40b2-4e4f-ab37-dc2fab4fc46a" providerId="ADAL" clId="{178377A9-012C-47C1-B3AF-3A37A987A969}" dt="2023-08-21T07:14:06.561" v="317" actId="14100"/>
        <pc:sldMkLst>
          <pc:docMk/>
          <pc:sldMk cId="232860928" sldId="292"/>
        </pc:sldMkLst>
      </pc:sldChg>
      <pc:sldChg chg="del">
        <pc:chgData name="Christoffer Østergaard Carstens" userId="5d542c86-40b2-4e4f-ab37-dc2fab4fc46a" providerId="ADAL" clId="{178377A9-012C-47C1-B3AF-3A37A987A969}" dt="2023-08-21T07:01:02.791" v="117" actId="47"/>
        <pc:sldMkLst>
          <pc:docMk/>
          <pc:sldMk cId="895574835" sldId="292"/>
        </pc:sldMkLst>
      </pc:sldChg>
      <pc:sldChg chg="del">
        <pc:chgData name="Christoffer Østergaard Carstens" userId="5d542c86-40b2-4e4f-ab37-dc2fab4fc46a" providerId="ADAL" clId="{178377A9-012C-47C1-B3AF-3A37A987A969}" dt="2023-08-21T07:01:01.324" v="114" actId="47"/>
        <pc:sldMkLst>
          <pc:docMk/>
          <pc:sldMk cId="3204818521" sldId="293"/>
        </pc:sldMkLst>
      </pc:sldChg>
      <pc:sldChg chg="del">
        <pc:chgData name="Christoffer Østergaard Carstens" userId="5d542c86-40b2-4e4f-ab37-dc2fab4fc46a" providerId="ADAL" clId="{178377A9-012C-47C1-B3AF-3A37A987A969}" dt="2023-08-21T07:01:01.699" v="115" actId="47"/>
        <pc:sldMkLst>
          <pc:docMk/>
          <pc:sldMk cId="753303932" sldId="294"/>
        </pc:sldMkLst>
      </pc:sldChg>
      <pc:sldChg chg="del">
        <pc:chgData name="Christoffer Østergaard Carstens" userId="5d542c86-40b2-4e4f-ab37-dc2fab4fc46a" providerId="ADAL" clId="{178377A9-012C-47C1-B3AF-3A37A987A969}" dt="2023-08-21T06:59:55.858" v="111" actId="47"/>
        <pc:sldMkLst>
          <pc:docMk/>
          <pc:sldMk cId="2646849008" sldId="295"/>
        </pc:sldMkLst>
      </pc:sldChg>
      <pc:sldChg chg="del">
        <pc:chgData name="Christoffer Østergaard Carstens" userId="5d542c86-40b2-4e4f-ab37-dc2fab4fc46a" providerId="ADAL" clId="{178377A9-012C-47C1-B3AF-3A37A987A969}" dt="2023-08-21T07:00:00.524" v="113" actId="47"/>
        <pc:sldMkLst>
          <pc:docMk/>
          <pc:sldMk cId="2752343110" sldId="296"/>
        </pc:sldMkLst>
      </pc:sldChg>
    </pc:docChg>
  </pc:docChgLst>
  <pc:docChgLst>
    <pc:chgData name="Christoffer Østergaard Carstens" userId="5d542c86-40b2-4e4f-ab37-dc2fab4fc46a" providerId="ADAL" clId="{23C12D3D-648A-4EB2-8D89-05018A276E64}"/>
    <pc:docChg chg="undo custSel addSld delSld modSld">
      <pc:chgData name="Christoffer Østergaard Carstens" userId="5d542c86-40b2-4e4f-ab37-dc2fab4fc46a" providerId="ADAL" clId="{23C12D3D-648A-4EB2-8D89-05018A276E64}" dt="2023-08-31T07:57:13.773" v="164" actId="20577"/>
      <pc:docMkLst>
        <pc:docMk/>
      </pc:docMkLst>
      <pc:sldChg chg="modSp mod">
        <pc:chgData name="Christoffer Østergaard Carstens" userId="5d542c86-40b2-4e4f-ab37-dc2fab4fc46a" providerId="ADAL" clId="{23C12D3D-648A-4EB2-8D89-05018A276E64}" dt="2023-08-30T07:26:28.054" v="20" actId="20577"/>
        <pc:sldMkLst>
          <pc:docMk/>
          <pc:sldMk cId="1276074628" sldId="275"/>
        </pc:sldMkLst>
      </pc:sldChg>
      <pc:sldChg chg="modSp new mod">
        <pc:chgData name="Christoffer Østergaard Carstens" userId="5d542c86-40b2-4e4f-ab37-dc2fab4fc46a" providerId="ADAL" clId="{23C12D3D-648A-4EB2-8D89-05018A276E64}" dt="2023-08-30T07:27:17.993" v="38"/>
        <pc:sldMkLst>
          <pc:docMk/>
          <pc:sldMk cId="353516436" sldId="276"/>
        </pc:sldMkLst>
      </pc:sldChg>
      <pc:sldChg chg="del">
        <pc:chgData name="Christoffer Østergaard Carstens" userId="5d542c86-40b2-4e4f-ab37-dc2fab4fc46a" providerId="ADAL" clId="{23C12D3D-648A-4EB2-8D89-05018A276E64}" dt="2023-08-30T07:26:33.687" v="24" actId="47"/>
        <pc:sldMkLst>
          <pc:docMk/>
          <pc:sldMk cId="4033866990" sldId="276"/>
        </pc:sldMkLst>
      </pc:sldChg>
      <pc:sldChg chg="modSp new mod">
        <pc:chgData name="Christoffer Østergaard Carstens" userId="5d542c86-40b2-4e4f-ab37-dc2fab4fc46a" providerId="ADAL" clId="{23C12D3D-648A-4EB2-8D89-05018A276E64}" dt="2023-08-30T07:29:01.536" v="93" actId="27636"/>
        <pc:sldMkLst>
          <pc:docMk/>
          <pc:sldMk cId="1966015217" sldId="277"/>
        </pc:sldMkLst>
      </pc:sldChg>
      <pc:sldChg chg="del">
        <pc:chgData name="Christoffer Østergaard Carstens" userId="5d542c86-40b2-4e4f-ab37-dc2fab4fc46a" providerId="ADAL" clId="{23C12D3D-648A-4EB2-8D89-05018A276E64}" dt="2023-08-30T07:26:34.088" v="25" actId="47"/>
        <pc:sldMkLst>
          <pc:docMk/>
          <pc:sldMk cId="2044636190" sldId="277"/>
        </pc:sldMkLst>
      </pc:sldChg>
      <pc:sldChg chg="modSp new mod">
        <pc:chgData name="Christoffer Østergaard Carstens" userId="5d542c86-40b2-4e4f-ab37-dc2fab4fc46a" providerId="ADAL" clId="{23C12D3D-648A-4EB2-8D89-05018A276E64}" dt="2023-08-31T07:57:13.773" v="164" actId="20577"/>
        <pc:sldMkLst>
          <pc:docMk/>
          <pc:sldMk cId="3470413084" sldId="278"/>
        </pc:sldMkLst>
      </pc:sldChg>
      <pc:sldChg chg="modSp new mod">
        <pc:chgData name="Christoffer Østergaard Carstens" userId="5d542c86-40b2-4e4f-ab37-dc2fab4fc46a" providerId="ADAL" clId="{23C12D3D-648A-4EB2-8D89-05018A276E64}" dt="2023-08-30T07:28:56.056" v="91" actId="20577"/>
        <pc:sldMkLst>
          <pc:docMk/>
          <pc:sldMk cId="162083212" sldId="279"/>
        </pc:sldMkLst>
      </pc:sldChg>
      <pc:sldChg chg="del">
        <pc:chgData name="Christoffer Østergaard Carstens" userId="5d542c86-40b2-4e4f-ab37-dc2fab4fc46a" providerId="ADAL" clId="{23C12D3D-648A-4EB2-8D89-05018A276E64}" dt="2023-08-30T07:26:33.186" v="23" actId="47"/>
        <pc:sldMkLst>
          <pc:docMk/>
          <pc:sldMk cId="3627802279" sldId="279"/>
        </pc:sldMkLst>
      </pc:sldChg>
      <pc:sldChg chg="modSp new mod">
        <pc:chgData name="Christoffer Østergaard Carstens" userId="5d542c86-40b2-4e4f-ab37-dc2fab4fc46a" providerId="ADAL" clId="{23C12D3D-648A-4EB2-8D89-05018A276E64}" dt="2023-08-31T07:56:44.451" v="125" actId="20577"/>
        <pc:sldMkLst>
          <pc:docMk/>
          <pc:sldMk cId="2604160931" sldId="280"/>
        </pc:sldMkLst>
      </pc:sldChg>
      <pc:sldChg chg="del">
        <pc:chgData name="Christoffer Østergaard Carstens" userId="5d542c86-40b2-4e4f-ab37-dc2fab4fc46a" providerId="ADAL" clId="{23C12D3D-648A-4EB2-8D89-05018A276E64}" dt="2023-08-30T07:26:34.466" v="26" actId="47"/>
        <pc:sldMkLst>
          <pc:docMk/>
          <pc:sldMk cId="3364218132" sldId="280"/>
        </pc:sldMkLst>
      </pc:sldChg>
      <pc:sldChg chg="del">
        <pc:chgData name="Christoffer Østergaard Carstens" userId="5d542c86-40b2-4e4f-ab37-dc2fab4fc46a" providerId="ADAL" clId="{23C12D3D-648A-4EB2-8D89-05018A276E64}" dt="2023-08-30T07:26:35.036" v="27" actId="47"/>
        <pc:sldMkLst>
          <pc:docMk/>
          <pc:sldMk cId="1716934673" sldId="281"/>
        </pc:sldMkLst>
      </pc:sldChg>
      <pc:sldChg chg="modSp new mod">
        <pc:chgData name="Christoffer Østergaard Carstens" userId="5d542c86-40b2-4e4f-ab37-dc2fab4fc46a" providerId="ADAL" clId="{23C12D3D-648A-4EB2-8D89-05018A276E64}" dt="2023-08-31T07:57:02.437" v="163" actId="27636"/>
        <pc:sldMkLst>
          <pc:docMk/>
          <pc:sldMk cId="3793154522" sldId="281"/>
        </pc:sldMkLst>
      </pc:sldChg>
      <pc:sldChg chg="del">
        <pc:chgData name="Christoffer Østergaard Carstens" userId="5d542c86-40b2-4e4f-ab37-dc2fab4fc46a" providerId="ADAL" clId="{23C12D3D-648A-4EB2-8D89-05018A276E64}" dt="2023-08-30T07:26:31.413" v="21" actId="47"/>
        <pc:sldMkLst>
          <pc:docMk/>
          <pc:sldMk cId="2511824508" sldId="282"/>
        </pc:sldMkLst>
      </pc:sldChg>
      <pc:sldChg chg="del">
        <pc:chgData name="Christoffer Østergaard Carstens" userId="5d542c86-40b2-4e4f-ab37-dc2fab4fc46a" providerId="ADAL" clId="{23C12D3D-648A-4EB2-8D89-05018A276E64}" dt="2023-08-30T07:26:32.701" v="22" actId="47"/>
        <pc:sldMkLst>
          <pc:docMk/>
          <pc:sldMk cId="2684787373" sldId="283"/>
        </pc:sldMkLst>
      </pc:sldChg>
    </pc:docChg>
  </pc:docChgLst>
  <pc:docChgLst>
    <pc:chgData name="Christoffer Østergaard Carstens" userId="5d542c86-40b2-4e4f-ab37-dc2fab4fc46a" providerId="ADAL" clId="{E4BE4A0C-1B6A-4FAE-81B6-167953F87747}"/>
    <pc:docChg chg="undo custSel addSld delSld modSld">
      <pc:chgData name="Christoffer Østergaard Carstens" userId="5d542c86-40b2-4e4f-ab37-dc2fab4fc46a" providerId="ADAL" clId="{E4BE4A0C-1B6A-4FAE-81B6-167953F87747}" dt="2023-08-22T08:34:41.009" v="262" actId="20577"/>
      <pc:docMkLst>
        <pc:docMk/>
      </pc:docMkLst>
      <pc:sldChg chg="modSp mod">
        <pc:chgData name="Christoffer Østergaard Carstens" userId="5d542c86-40b2-4e4f-ab37-dc2fab4fc46a" providerId="ADAL" clId="{E4BE4A0C-1B6A-4FAE-81B6-167953F87747}" dt="2023-08-22T08:27:07.972" v="3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E4BE4A0C-1B6A-4FAE-81B6-167953F87747}" dt="2023-08-22T08:28:00.953" v="85" actId="1076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E4BE4A0C-1B6A-4FAE-81B6-167953F87747}" dt="2023-08-22T08:28:05.339" v="88" actId="47"/>
        <pc:sldMkLst>
          <pc:docMk/>
          <pc:sldMk cId="190289945" sldId="291"/>
        </pc:sldMkLst>
      </pc:sldChg>
      <pc:sldChg chg="modSp new mod">
        <pc:chgData name="Christoffer Østergaard Carstens" userId="5d542c86-40b2-4e4f-ab37-dc2fab4fc46a" providerId="ADAL" clId="{E4BE4A0C-1B6A-4FAE-81B6-167953F87747}" dt="2023-08-22T08:31:19.901" v="113" actId="113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E4BE4A0C-1B6A-4FAE-81B6-167953F87747}" dt="2023-08-22T08:28:02.531" v="86" actId="47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E4BE4A0C-1B6A-4FAE-81B6-167953F87747}" dt="2023-08-22T08:34:25.787" v="259" actId="404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E4BE4A0C-1B6A-4FAE-81B6-167953F87747}" dt="2023-08-22T08:28:05.808" v="89" actId="47"/>
        <pc:sldMkLst>
          <pc:docMk/>
          <pc:sldMk cId="802576627" sldId="293"/>
        </pc:sldMkLst>
      </pc:sldChg>
      <pc:sldChg chg="modSp new mod">
        <pc:chgData name="Christoffer Østergaard Carstens" userId="5d542c86-40b2-4e4f-ab37-dc2fab4fc46a" providerId="ADAL" clId="{E4BE4A0C-1B6A-4FAE-81B6-167953F87747}" dt="2023-08-22T08:34:41.009" v="262" actId="2057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E4BE4A0C-1B6A-4FAE-81B6-167953F87747}" dt="2023-08-22T08:28:04.714" v="87" actId="47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E4BE4A0C-1B6A-4FAE-81B6-167953F87747}" dt="2023-08-22T08:33:41.404" v="241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E4BE4A0C-1B6A-4FAE-81B6-167953F87747}" dt="2023-08-22T08:28:06.776" v="90" actId="47"/>
        <pc:sldMkLst>
          <pc:docMk/>
          <pc:sldMk cId="1345460449" sldId="295"/>
        </pc:sldMkLst>
      </pc:sldChg>
      <pc:sldChg chg="modSp add mod">
        <pc:chgData name="Christoffer Østergaard Carstens" userId="5d542c86-40b2-4e4f-ab37-dc2fab4fc46a" providerId="ADAL" clId="{E4BE4A0C-1B6A-4FAE-81B6-167953F87747}" dt="2023-08-22T08:34:08.657" v="252" actId="27636"/>
        <pc:sldMkLst>
          <pc:docMk/>
          <pc:sldMk cId="3942567303" sldId="295"/>
        </pc:sldMkLst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</pc:sldChg>
    </pc:docChg>
  </pc:docChgLst>
  <pc:docChgLst>
    <pc:chgData name="Christoffer Østergaard Carstens" userId="5d542c86-40b2-4e4f-ab37-dc2fab4fc46a" providerId="ADAL" clId="{1CF0FFD6-BFF9-4752-B443-793A18EFAFAA}"/>
    <pc:docChg chg="addSld modSld">
      <pc:chgData name="Christoffer Østergaard Carstens" userId="5d542c86-40b2-4e4f-ab37-dc2fab4fc46a" providerId="ADAL" clId="{1CF0FFD6-BFF9-4752-B443-793A18EFAFAA}" dt="2023-08-21T06:33:14.287" v="89"/>
      <pc:docMkLst>
        <pc:docMk/>
      </pc:docMkLst>
      <pc:sldChg chg="modSp new mod">
        <pc:chgData name="Christoffer Østergaard Carstens" userId="5d542c86-40b2-4e4f-ab37-dc2fab4fc46a" providerId="ADAL" clId="{1CF0FFD6-BFF9-4752-B443-793A18EFAFAA}" dt="2023-08-21T06:32:57.339" v="16" actId="20577"/>
        <pc:sldMkLst>
          <pc:docMk/>
          <pc:sldMk cId="2646849008" sldId="295"/>
        </pc:sldMkLst>
      </pc:sldChg>
      <pc:sldChg chg="modSp new mod">
        <pc:chgData name="Christoffer Østergaard Carstens" userId="5d542c86-40b2-4e4f-ab37-dc2fab4fc46a" providerId="ADAL" clId="{1CF0FFD6-BFF9-4752-B443-793A18EFAFAA}" dt="2023-08-21T06:33:14.287" v="89"/>
        <pc:sldMkLst>
          <pc:docMk/>
          <pc:sldMk cId="2752343110" sldId="296"/>
        </pc:sldMkLst>
      </pc:sldChg>
    </pc:docChg>
  </pc:docChgLst>
  <pc:docChgLst>
    <pc:chgData name="Christoffer Østergaard Carstens" userId="5d542c86-40b2-4e4f-ab37-dc2fab4fc46a" providerId="ADAL" clId="{F565120D-C73A-4D03-81E7-C9E7E4DB70B4}"/>
    <pc:docChg chg="undo custSel addSld delSld modSld sldOrd">
      <pc:chgData name="Christoffer Østergaard Carstens" userId="5d542c86-40b2-4e4f-ab37-dc2fab4fc46a" providerId="ADAL" clId="{F565120D-C73A-4D03-81E7-C9E7E4DB70B4}" dt="2023-08-22T08:05:21.695" v="164" actId="20577"/>
      <pc:docMkLst>
        <pc:docMk/>
      </pc:docMkLst>
      <pc:sldChg chg="modSp mod">
        <pc:chgData name="Christoffer Østergaard Carstens" userId="5d542c86-40b2-4e4f-ab37-dc2fab4fc46a" providerId="ADAL" clId="{F565120D-C73A-4D03-81E7-C9E7E4DB70B4}" dt="2023-08-22T08:05:21.695" v="16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F565120D-C73A-4D03-81E7-C9E7E4DB70B4}" dt="2023-08-22T08:00:37.685" v="18" actId="4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F565120D-C73A-4D03-81E7-C9E7E4DB70B4}" dt="2023-08-22T08:00:42.094" v="21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F565120D-C73A-4D03-81E7-C9E7E4DB70B4}" dt="2023-08-22T08:02:11.491" v="90" actId="20577"/>
        <pc:sldMkLst>
          <pc:docMk/>
          <pc:sldMk cId="190289945" sldId="291"/>
        </pc:sldMkLst>
      </pc:sldChg>
      <pc:sldChg chg="modSp mod">
        <pc:chgData name="Christoffer Østergaard Carstens" userId="5d542c86-40b2-4e4f-ab37-dc2fab4fc46a" providerId="ADAL" clId="{F565120D-C73A-4D03-81E7-C9E7E4DB70B4}" dt="2023-08-22T08:02:32.517" v="95" actId="21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F565120D-C73A-4D03-81E7-C9E7E4DB70B4}" dt="2023-08-22T08:02:22.861" v="92" actId="14100"/>
        <pc:sldMkLst>
          <pc:docMk/>
          <pc:sldMk cId="802576627" sldId="293"/>
        </pc:sldMkLst>
      </pc:sldChg>
      <pc:sldChg chg="addSp delSp modSp new mod ord">
        <pc:chgData name="Christoffer Østergaard Carstens" userId="5d542c86-40b2-4e4f-ab37-dc2fab4fc46a" providerId="ADAL" clId="{F565120D-C73A-4D03-81E7-C9E7E4DB70B4}" dt="2023-08-22T08:05:05.516" v="130" actId="478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F565120D-C73A-4D03-81E7-C9E7E4DB70B4}" dt="2023-08-22T08:05:16.171" v="161" actId="20577"/>
        <pc:sldMkLst>
          <pc:docMk/>
          <pc:sldMk cId="1345460449" sldId="295"/>
        </pc:sldMkLst>
      </pc:sldChg>
    </pc:docChg>
  </pc:docChgLst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</pc:sldChg>
    </pc:docChg>
  </pc:docChgLst>
  <pc:docChgLst>
    <pc:chgData name="Christoffer Østergaard Carstens" userId="5d542c86-40b2-4e4f-ab37-dc2fab4fc46a" providerId="ADAL" clId="{BA03D020-8BB3-4BD7-A167-0227A2086526}"/>
    <pc:docChg chg="undo custSel addSld delSld modSld">
      <pc:chgData name="Christoffer Østergaard Carstens" userId="5d542c86-40b2-4e4f-ab37-dc2fab4fc46a" providerId="ADAL" clId="{BA03D020-8BB3-4BD7-A167-0227A2086526}" dt="2023-08-23T11:58:31.276" v="78" actId="20577"/>
      <pc:docMkLst>
        <pc:docMk/>
      </pc:docMkLst>
      <pc:sldChg chg="addSp delSp add del mod">
        <pc:chgData name="Christoffer Østergaard Carstens" userId="5d542c86-40b2-4e4f-ab37-dc2fab4fc46a" providerId="ADAL" clId="{BA03D020-8BB3-4BD7-A167-0227A2086526}" dt="2023-08-23T11:56:12.490" v="60" actId="47"/>
        <pc:sldMkLst>
          <pc:docMk/>
          <pc:sldMk cId="2876461661" sldId="256"/>
        </pc:sldMkLst>
      </pc:sldChg>
      <pc:sldChg chg="addSp delSp modSp add del mod">
        <pc:chgData name="Christoffer Østergaard Carstens" userId="5d542c86-40b2-4e4f-ab37-dc2fab4fc46a" providerId="ADAL" clId="{BA03D020-8BB3-4BD7-A167-0227A2086526}" dt="2023-08-23T11:55:59.574" v="55" actId="478"/>
        <pc:sldMkLst>
          <pc:docMk/>
          <pc:sldMk cId="3015419368" sldId="257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1.676" v="56" actId="478"/>
        <pc:sldMkLst>
          <pc:docMk/>
          <pc:sldMk cId="3120495451" sldId="260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3.617" v="57" actId="478"/>
        <pc:sldMkLst>
          <pc:docMk/>
          <pc:sldMk cId="3422349023" sldId="261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5.777" v="58" actId="478"/>
        <pc:sldMkLst>
          <pc:docMk/>
          <pc:sldMk cId="4112232285" sldId="262"/>
        </pc:sldMkLst>
      </pc:sldChg>
      <pc:sldChg chg="addSp delSp modSp add del mod">
        <pc:chgData name="Christoffer Østergaard Carstens" userId="5d542c86-40b2-4e4f-ab37-dc2fab4fc46a" providerId="ADAL" clId="{BA03D020-8BB3-4BD7-A167-0227A2086526}" dt="2023-08-23T11:55:56.091" v="53" actId="478"/>
        <pc:sldMkLst>
          <pc:docMk/>
          <pc:sldMk cId="4144509903" sldId="263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8.409" v="59" actId="478"/>
        <pc:sldMkLst>
          <pc:docMk/>
          <pc:sldMk cId="518414056" sldId="264"/>
        </pc:sldMkLst>
      </pc:sldChg>
      <pc:sldChg chg="modSp mod">
        <pc:chgData name="Christoffer Østergaard Carstens" userId="5d542c86-40b2-4e4f-ab37-dc2fab4fc46a" providerId="ADAL" clId="{BA03D020-8BB3-4BD7-A167-0227A2086526}" dt="2023-08-23T11:53:07.065" v="34" actId="20577"/>
        <pc:sldMkLst>
          <pc:docMk/>
          <pc:sldMk cId="1276074628" sldId="275"/>
        </pc:sldMkLst>
      </pc:sldChg>
      <pc:sldChg chg="addSp modSp new mod">
        <pc:chgData name="Christoffer Østergaard Carstens" userId="5d542c86-40b2-4e4f-ab37-dc2fab4fc46a" providerId="ADAL" clId="{BA03D020-8BB3-4BD7-A167-0227A2086526}" dt="2023-08-23T11:56:38.384" v="63" actId="1076"/>
        <pc:sldMkLst>
          <pc:docMk/>
          <pc:sldMk cId="2126624429" sldId="276"/>
        </pc:sldMkLst>
      </pc:sldChg>
      <pc:sldChg chg="modSp new mod">
        <pc:chgData name="Christoffer Østergaard Carstens" userId="5d542c86-40b2-4e4f-ab37-dc2fab4fc46a" providerId="ADAL" clId="{BA03D020-8BB3-4BD7-A167-0227A2086526}" dt="2023-08-23T11:58:31.276" v="78" actId="20577"/>
        <pc:sldMkLst>
          <pc:docMk/>
          <pc:sldMk cId="2440852551" sldId="277"/>
        </pc:sldMkLst>
      </pc:sldChg>
      <pc:sldChg chg="del">
        <pc:chgData name="Christoffer Østergaard Carstens" userId="5d542c86-40b2-4e4f-ab37-dc2fab4fc46a" providerId="ADAL" clId="{BA03D020-8BB3-4BD7-A167-0227A2086526}" dt="2023-08-23T11:53:08.780" v="35" actId="47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BA03D020-8BB3-4BD7-A167-0227A2086526}" dt="2023-08-23T11:53:09.785" v="36" actId="47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BA03D020-8BB3-4BD7-A167-0227A2086526}" dt="2023-08-23T11:53:09.925" v="37" actId="47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BA03D020-8BB3-4BD7-A167-0227A2086526}" dt="2023-08-23T11:53:10.113" v="38" actId="4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BA03D020-8BB3-4BD7-A167-0227A2086526}" dt="2023-08-23T11:53:10.253" v="39" actId="47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BA03D020-8BB3-4BD7-A167-0227A2086526}" dt="2023-08-23T11:53:10.597" v="40" actId="47"/>
        <pc:sldMkLst>
          <pc:docMk/>
          <pc:sldMk cId="3942567303" sldId="295"/>
        </pc:sldMkLst>
      </pc:sldChg>
    </pc:docChg>
  </pc:docChgLst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39F56521-4AF2-437E-80A3-57F8F2FA98C3}"/>
    <pc:docChg chg="modSld">
      <pc:chgData name="Christoffer Østergaard Carstens" userId="5d542c86-40b2-4e4f-ab37-dc2fab4fc46a" providerId="ADAL" clId="{39F56521-4AF2-437E-80A3-57F8F2FA98C3}" dt="2025-08-28T12:03:06.614" v="8" actId="20577"/>
      <pc:docMkLst>
        <pc:docMk/>
      </pc:docMkLst>
      <pc:sldChg chg="modSp mod">
        <pc:chgData name="Christoffer Østergaard Carstens" userId="5d542c86-40b2-4e4f-ab37-dc2fab4fc46a" providerId="ADAL" clId="{39F56521-4AF2-437E-80A3-57F8F2FA98C3}" dt="2025-08-28T12:03:06.614" v="8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39F56521-4AF2-437E-80A3-57F8F2FA98C3}" dt="2025-08-28T12:03:06.614" v="8" actId="20577"/>
          <ac:spMkLst>
            <pc:docMk/>
            <pc:sldMk cId="1276074628" sldId="275"/>
            <ac:spMk id="2" creationId="{CB492E31-B428-BF45-A744-612E107DE1F2}"/>
          </ac:spMkLst>
        </pc:spChg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6201-85D9-73A1-3BDE-7B437F05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32BD9B-7FD7-33E5-22FB-600AB3026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ED6AE9-C9CA-3FF0-2777-1A0E95C1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0B609-1F79-841E-A84C-E9E51978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70906E-1AE9-7AC9-B467-32B91BBE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F3D81-6866-21BB-1D92-5875D886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B55410-B8C2-0273-9D4F-F693A35A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A9EC-CC2A-C2A0-734C-2077006C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0CEA0-F3D4-8F03-C985-466EB823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88328B-FEB2-B143-0BF2-41AE68D3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7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DADD-C965-E86E-8929-EE60740B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BB70F-F964-B888-187F-F2D07371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AEC32-B3BC-F060-5408-05895424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65AD91-B32C-E070-8D37-BD908BDA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011025-D70C-E8A0-170B-93DBA793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DD15-D064-E327-4E54-F8C49FA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5104E9-5044-7D1F-9EAC-DD5151B8D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53BD2A-173D-E9B9-AFF2-93F6F1D7B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58F1-4723-B58C-B9A2-319D7457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9D73BF-FDEE-C353-B7DA-306423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B87FAD-FB67-60FA-A54C-E9FDF38B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B44C-DDC8-AF25-4E17-91514AE3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541141-94A6-D853-A110-310D818F2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43DA-3E30-1DF8-E253-1DD196EF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FBA8085-B52E-8C7C-D8FF-258B4321A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99AEE12-EE99-1E94-D514-2E54C5FC0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C6EE1AF-BA61-E6DA-31A0-99881BA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FF8687-B347-D2EF-4E8D-2FBE763C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77E26C-0D52-0461-9EAB-BDB45BA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EA65-A838-4959-CAA2-98366997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703643-4366-D838-55DA-8950273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E8891-1461-C367-8A76-D8EA062E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D68946-BD02-B7BD-17F7-5A321A82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566260-2624-4089-E9A3-4F814F59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9C5B5-690F-195A-5DF3-E2B08D95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E565E5-3B36-6497-3F4C-6878D348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E5570-49FA-93A5-970E-979FE6D3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F81726-3B7E-EE78-9A40-CD9B4315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0BAACC-7684-9EC0-3A4A-56EE67D9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4AD6F4-E683-5A4C-18F6-67D40F5A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DDDAC0-95CE-36AB-967A-9A7BC4CF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B81799-277C-078C-7857-859DA41B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8651-405B-73AC-684C-30485CC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A5475A-2D2C-494B-A395-16475029E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5EDFBC-F8F7-700E-F293-C6CF65C82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CE7E85-EB46-1616-A38D-BD09BED8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3906D-58D4-B369-75D1-64B5E86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6394-6527-0A64-D8CB-788315C9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206CD-57E0-035A-E283-CD7DC33B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BC77CD-FBA2-3C15-3DB3-78224D23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B48A2-D6E0-BE22-4F81-2F3D68CF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4DDF6-C6B6-DCB7-510B-A2C54128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7222A0-E87E-CF68-2F5A-1F9E4BFC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677180-633F-45BF-18D0-2D22606DF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05C46A-492A-6A8A-198C-AECEB9C9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39B07F-E5EB-31AA-0750-E421B64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43D54-B630-2E58-871E-EE48367F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7713A5-8871-3A5B-B8B4-906AD0C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805A77C-8B72-5545-2220-B2B67A8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E28BC-E072-C7CC-BCBD-4CDC57C7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87909-032F-0138-375A-B717356C2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7EEE3C-60EB-A86B-14FA-28A4612A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C26662-B3CF-EF4A-79CC-49B163F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3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ennyindvandring.systime.dk/?id=21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25" y="1960675"/>
            <a:ext cx="9287439" cy="1337943"/>
          </a:xfrm>
        </p:spPr>
        <p:txBody>
          <a:bodyPr>
            <a:normAutofit fontScale="90000"/>
          </a:bodyPr>
          <a:lstStyle/>
          <a:p>
            <a:r>
              <a:rPr lang="da-DK" sz="5400"/>
              <a:t>Modul 7: Indvandring </a:t>
            </a:r>
            <a:r>
              <a:rPr lang="da-DK" sz="5400" dirty="0"/>
              <a:t>i terrorens tidsalder II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Kulturmøder og globalisering</a:t>
            </a:r>
          </a:p>
        </p:txBody>
      </p:sp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80E43-6DF9-1AF6-3EB5-096A1B1A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Struktur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1356619-194A-2CEB-6F15-2CCC6A011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Lærergennemgang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Tip en 12’er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Historiefaglige begreber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Kildearbejde</a:t>
            </a:r>
          </a:p>
        </p:txBody>
      </p:sp>
    </p:spTree>
    <p:extLst>
      <p:ext uri="{BB962C8B-B14F-4D97-AF65-F5344CB8AC3E}">
        <p14:creationId xmlns:p14="http://schemas.microsoft.com/office/powerpoint/2010/main" val="4227505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6FBBF0-9D5F-41C8-A223-E55ABF163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Indvandring i terrorens tidsalder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8AEB38B-FF8B-4743-B322-EFE5CDF34B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dennyindvandring.systime.dk ISBN: 978-87-616-9910-7  © Forfatterne og Systime A/S. Første udgivelsesår 2021.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035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dennyindvandring.systime.dk/fileadmin/_processed_/b/5/csm_020_61_20010913-034439-1_red_f26fa756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856" y="548932"/>
            <a:ext cx="6986904" cy="530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7416" y="5858396"/>
            <a:ext cx="21539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Sean Adair/Reuters/</a:t>
            </a:r>
            <a:r>
              <a:rPr lang="en-GB" sz="9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Ritzau</a:t>
            </a:r>
            <a:r>
              <a:rPr lang="en-GB" sz="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9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Scanpix</a:t>
            </a:r>
            <a:endParaRPr lang="en-GB" sz="9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7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5D315E-62F3-420F-9C10-1F7A3C2F3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borgerlige årti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07E23C-C275-45C2-BEB2-75B5125A2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Systemskiftet 2001</a:t>
            </a:r>
          </a:p>
          <a:p>
            <a:r>
              <a:rPr lang="da-DK" dirty="0"/>
              <a:t>Regeringer med Venstre og Konservative</a:t>
            </a:r>
          </a:p>
          <a:p>
            <a:r>
              <a:rPr lang="da-DK" dirty="0"/>
              <a:t>Dansk Folkeparti fik som fast støtteparti stor indflydelse</a:t>
            </a:r>
          </a:p>
          <a:p>
            <a:r>
              <a:rPr lang="da-DK" dirty="0"/>
              <a:t>Anders Fogh Rasmussen som periodens dominerende politiker</a:t>
            </a:r>
          </a:p>
          <a:p>
            <a:r>
              <a:rPr lang="da-DK" dirty="0"/>
              <a:t>Socialdemokratiet havde svært ved at finde en kurs</a:t>
            </a:r>
          </a:p>
          <a:p>
            <a:r>
              <a:rPr lang="da-DK" dirty="0"/>
              <a:t>Både højrefløj og venstrefløj blev mere indvandringskritiske i perioden</a:t>
            </a:r>
          </a:p>
          <a:p>
            <a:r>
              <a:rPr lang="da-DK" dirty="0"/>
              <a:t>Islam blev, på højrefløjen, set som en trussel mod dansk kultur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820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FA716-0E41-4F1C-9E54-3963C14C1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økonomiske udvikling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BFBE0A-0D16-4542-9740-EC9A7632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På vej mod Finanskrisen</a:t>
            </a:r>
          </a:p>
          <a:p>
            <a:r>
              <a:rPr lang="da-DK" dirty="0"/>
              <a:t>Økonomisk vækst og lav arbejdsløshed</a:t>
            </a:r>
          </a:p>
          <a:p>
            <a:r>
              <a:rPr lang="da-DK" dirty="0"/>
              <a:t>Flere indvandrere på arbejdsmarkedet</a:t>
            </a:r>
          </a:p>
          <a:p>
            <a:r>
              <a:rPr lang="da-DK" dirty="0"/>
              <a:t>Finanskrisen bremser vækst og arbejdsmarkedsintegration</a:t>
            </a:r>
          </a:p>
        </p:txBody>
      </p:sp>
    </p:spTree>
    <p:extLst>
      <p:ext uri="{BB962C8B-B14F-4D97-AF65-F5344CB8AC3E}">
        <p14:creationId xmlns:p14="http://schemas.microsoft.com/office/powerpoint/2010/main" val="387325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1F8798-D8D9-471E-AC15-909E6840D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Indvandring og terror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87D788-114C-4CD1-A495-61EE24A42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Terrorangrebet 9/11 dannede baggrunden for årtiets politik</a:t>
            </a:r>
          </a:p>
          <a:p>
            <a:r>
              <a:rPr lang="da-DK" dirty="0"/>
              <a:t>Der blev lavet koblinger mellem islam og terrorisme</a:t>
            </a:r>
          </a:p>
          <a:p>
            <a:r>
              <a:rPr lang="da-DK" dirty="0"/>
              <a:t>Udlændingepolitik blev i større grad et spørgsmål om national sikkerhed</a:t>
            </a:r>
          </a:p>
          <a:p>
            <a:r>
              <a:rPr lang="da-DK" dirty="0"/>
              <a:t>Indvandring blev i stigende grad forbundet med muslimsk indvandring</a:t>
            </a:r>
          </a:p>
          <a:p>
            <a:r>
              <a:rPr lang="da-DK" dirty="0"/>
              <a:t>Muhammed-krisen førte til stor debat om ytringsfriheden rammer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5349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09AD37-9344-41AE-945F-2E972E5DD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Indvandrerne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DA4A76-0139-4B2C-AB90-93FFDB34D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Krigsflygtninge fra Afghanistan og Irak</a:t>
            </a:r>
          </a:p>
          <a:p>
            <a:r>
              <a:rPr lang="da-DK" dirty="0"/>
              <a:t>Opstramninger i forhold til adgang </a:t>
            </a:r>
          </a:p>
          <a:p>
            <a:r>
              <a:rPr lang="da-DK" dirty="0"/>
              <a:t>Opstramninger i forhold til indvandreres pligt til integration</a:t>
            </a:r>
          </a:p>
          <a:p>
            <a:r>
              <a:rPr lang="da-DK" dirty="0" err="1"/>
              <a:t>Østudvidelsen</a:t>
            </a:r>
            <a:r>
              <a:rPr lang="da-DK" dirty="0"/>
              <a:t> førte til at der i stor stil kom østarbejdere til Danmark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24611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F7652E-647A-C3CF-6262-21C76159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Tip en 12’er!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9E3457-D7D2-15CD-2991-CBAA30FB7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5665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39434B-67DC-0C5D-3130-9F23F22E4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276" y="18256"/>
            <a:ext cx="10515600" cy="1007356"/>
          </a:xfrm>
        </p:spPr>
        <p:txBody>
          <a:bodyPr/>
          <a:lstStyle/>
          <a:p>
            <a:r>
              <a:rPr lang="da-DK" dirty="0"/>
              <a:t>Historiefaglige begreber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C99AC8-6704-5685-D8AD-8F2221081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059" y="1482810"/>
            <a:ext cx="11602995" cy="5177481"/>
          </a:xfrm>
        </p:spPr>
        <p:txBody>
          <a:bodyPr numCol="2">
            <a:normAutofit fontScale="85000" lnSpcReduction="20000"/>
          </a:bodyPr>
          <a:lstStyle/>
          <a:p>
            <a:r>
              <a:rPr lang="da-DK" sz="3600" dirty="0"/>
              <a:t>Levn</a:t>
            </a:r>
          </a:p>
          <a:p>
            <a:r>
              <a:rPr lang="da-DK" sz="3600" dirty="0"/>
              <a:t>Beretning</a:t>
            </a:r>
          </a:p>
          <a:p>
            <a:r>
              <a:rPr lang="da-DK" sz="3600" dirty="0"/>
              <a:t>1 og 2 håndskilde</a:t>
            </a:r>
          </a:p>
          <a:p>
            <a:r>
              <a:rPr lang="da-DK" sz="3600" dirty="0"/>
              <a:t>Evne og vilje</a:t>
            </a:r>
          </a:p>
          <a:p>
            <a:r>
              <a:rPr lang="da-DK" sz="3600" dirty="0"/>
              <a:t>Vilje</a:t>
            </a:r>
          </a:p>
          <a:p>
            <a:r>
              <a:rPr lang="da-DK" sz="3600" dirty="0"/>
              <a:t>Ophavsmand og situation</a:t>
            </a:r>
          </a:p>
          <a:p>
            <a:r>
              <a:rPr lang="da-DK" sz="3600" dirty="0"/>
              <a:t>Repræsentativ</a:t>
            </a:r>
          </a:p>
          <a:p>
            <a:r>
              <a:rPr lang="da-DK" sz="3600" dirty="0"/>
              <a:t>Troværdig</a:t>
            </a:r>
          </a:p>
          <a:p>
            <a:r>
              <a:rPr lang="da-DK" sz="3600" dirty="0"/>
              <a:t>Tavshed i kilderne</a:t>
            </a:r>
          </a:p>
          <a:p>
            <a:r>
              <a:rPr lang="da-DK" sz="3600" dirty="0"/>
              <a:t>Erindringsforskydning</a:t>
            </a:r>
          </a:p>
          <a:p>
            <a:r>
              <a:rPr lang="da-DK" sz="3600" dirty="0"/>
              <a:t>Tendens</a:t>
            </a:r>
          </a:p>
          <a:p>
            <a:r>
              <a:rPr lang="da-DK" sz="3600" dirty="0"/>
              <a:t>Formål med kilden</a:t>
            </a:r>
          </a:p>
          <a:p>
            <a:r>
              <a:rPr lang="da-DK" sz="3600" dirty="0"/>
              <a:t>Samtidighed </a:t>
            </a:r>
          </a:p>
          <a:p>
            <a:r>
              <a:rPr lang="da-DK" sz="3600" dirty="0"/>
              <a:t>Normativ og deskriptive kilder</a:t>
            </a:r>
          </a:p>
          <a:p>
            <a:r>
              <a:rPr lang="da-DK" sz="3600" dirty="0" err="1"/>
              <a:t>Udsagnskraft</a:t>
            </a:r>
            <a:r>
              <a:rPr lang="da-DK" sz="3600" dirty="0"/>
              <a:t> og </a:t>
            </a:r>
            <a:r>
              <a:rPr lang="da-DK" sz="3600" dirty="0" err="1"/>
              <a:t>udsagnsevne</a:t>
            </a:r>
            <a:endParaRPr lang="da-DK" sz="3600" dirty="0"/>
          </a:p>
          <a:p>
            <a:r>
              <a:rPr lang="da-DK" sz="3600" dirty="0"/>
              <a:t>Subjektiv eller objektiv</a:t>
            </a:r>
          </a:p>
          <a:p>
            <a:r>
              <a:rPr lang="da-DK" sz="3600" dirty="0"/>
              <a:t>Offentlig eller privat</a:t>
            </a:r>
          </a:p>
          <a:p>
            <a:r>
              <a:rPr lang="da-DK" sz="3600" dirty="0"/>
              <a:t>Genre</a:t>
            </a:r>
          </a:p>
          <a:p>
            <a:r>
              <a:rPr lang="da-DK" sz="3600" dirty="0"/>
              <a:t>Primær eller sekundær kilde</a:t>
            </a:r>
          </a:p>
          <a:p>
            <a:endParaRPr lang="da-DK" sz="36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46383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0E1F8B-F0C0-78BA-112D-954E477E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Kilde 23: Ugebrev fra Pia Kjærsgaard, 2006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D24B29-4771-F3C5-F67B-2FD39B15F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Beskriv kilden ved at bruge dine begreber om kildekritik.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Hvad er den historiske baggrund for kilden?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Hvorfor er det vigtigt at kende den historiske baggrund for at kunne forstå kilden?</a:t>
            </a:r>
          </a:p>
        </p:txBody>
      </p:sp>
    </p:spTree>
    <p:extLst>
      <p:ext uri="{BB962C8B-B14F-4D97-AF65-F5344CB8AC3E}">
        <p14:creationId xmlns:p14="http://schemas.microsoft.com/office/powerpoint/2010/main" val="3125744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A0A4A-5973-45FA-B739-D6AC56E3177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8904</TotalTime>
  <Words>294</Words>
  <Application>Microsoft Office PowerPoint</Application>
  <PresentationFormat>Widescreen</PresentationFormat>
  <Paragraphs>59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Modul 7: Indvandring i terrorens tidsalder II</vt:lpstr>
      <vt:lpstr>Struktur</vt:lpstr>
      <vt:lpstr>Indvandring i terrorens tidsalder</vt:lpstr>
      <vt:lpstr>PowerPoint-præsentation</vt:lpstr>
      <vt:lpstr>Det borgerlige årti</vt:lpstr>
      <vt:lpstr>Den økonomiske udvikling</vt:lpstr>
      <vt:lpstr>Indvandring og terror</vt:lpstr>
      <vt:lpstr>Indvandrerne</vt:lpstr>
      <vt:lpstr>Tip en 12’er!</vt:lpstr>
      <vt:lpstr>Historiefaglige begreber</vt:lpstr>
      <vt:lpstr>Kilde 23: Ugebrev fra Pia Kjærsgaard, 2006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246</cp:revision>
  <dcterms:created xsi:type="dcterms:W3CDTF">2019-11-18T13:34:44Z</dcterms:created>
  <dcterms:modified xsi:type="dcterms:W3CDTF">2025-08-28T12:03:09Z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