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 ContentType="image/ti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84" r:id="rId3"/>
    <p:sldId id="278" r:id="rId4"/>
    <p:sldId id="260" r:id="rId5"/>
    <p:sldId id="262" r:id="rId6"/>
    <p:sldId id="281" r:id="rId7"/>
    <p:sldId id="268" r:id="rId8"/>
    <p:sldId id="270" r:id="rId9"/>
    <p:sldId id="272" r:id="rId10"/>
    <p:sldId id="274" r:id="rId11"/>
    <p:sldId id="283" r:id="rId12"/>
    <p:sldId id="28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0423" autoAdjust="0"/>
  </p:normalViewPr>
  <p:slideViewPr>
    <p:cSldViewPr snapToGrid="0">
      <p:cViewPr>
        <p:scale>
          <a:sx n="67" d="100"/>
          <a:sy n="67" d="100"/>
        </p:scale>
        <p:origin x="604" y="4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ffer Østergaard Carstens" userId="5d542c86-40b2-4e4f-ab37-dc2fab4fc46a" providerId="ADAL" clId="{9876EACB-6954-4DB6-988E-05D8933A34E1}"/>
    <pc:docChg chg="custSel modSld">
      <pc:chgData name="Christoffer Østergaard Carstens" userId="5d542c86-40b2-4e4f-ab37-dc2fab4fc46a" providerId="ADAL" clId="{9876EACB-6954-4DB6-988E-05D8933A34E1}" dt="2025-09-08T09:48:13.951" v="806" actId="207"/>
      <pc:docMkLst>
        <pc:docMk/>
      </pc:docMkLst>
      <pc:sldChg chg="modSp mod">
        <pc:chgData name="Christoffer Østergaard Carstens" userId="5d542c86-40b2-4e4f-ab37-dc2fab4fc46a" providerId="ADAL" clId="{9876EACB-6954-4DB6-988E-05D8933A34E1}" dt="2025-09-08T09:27:29.332" v="42" actId="20577"/>
        <pc:sldMkLst>
          <pc:docMk/>
          <pc:sldMk cId="4012696468" sldId="274"/>
        </pc:sldMkLst>
        <pc:spChg chg="mod">
          <ac:chgData name="Christoffer Østergaard Carstens" userId="5d542c86-40b2-4e4f-ab37-dc2fab4fc46a" providerId="ADAL" clId="{9876EACB-6954-4DB6-988E-05D8933A34E1}" dt="2025-09-08T09:27:29.332" v="42" actId="20577"/>
          <ac:spMkLst>
            <pc:docMk/>
            <pc:sldMk cId="4012696468" sldId="274"/>
            <ac:spMk id="2" creationId="{00000000-0000-0000-0000-000000000000}"/>
          </ac:spMkLst>
        </pc:spChg>
        <pc:spChg chg="mod">
          <ac:chgData name="Christoffer Østergaard Carstens" userId="5d542c86-40b2-4e4f-ab37-dc2fab4fc46a" providerId="ADAL" clId="{9876EACB-6954-4DB6-988E-05D8933A34E1}" dt="2025-09-08T09:26:56.013" v="11" actId="20577"/>
          <ac:spMkLst>
            <pc:docMk/>
            <pc:sldMk cId="4012696468" sldId="274"/>
            <ac:spMk id="262" creationId="{00000000-0000-0000-0000-000000000000}"/>
          </ac:spMkLst>
        </pc:spChg>
      </pc:sldChg>
      <pc:sldChg chg="modSp mod">
        <pc:chgData name="Christoffer Østergaard Carstens" userId="5d542c86-40b2-4e4f-ab37-dc2fab4fc46a" providerId="ADAL" clId="{9876EACB-6954-4DB6-988E-05D8933A34E1}" dt="2025-09-08T09:48:13.951" v="806" actId="207"/>
        <pc:sldMkLst>
          <pc:docMk/>
          <pc:sldMk cId="1401809510" sldId="283"/>
        </pc:sldMkLst>
        <pc:graphicFrameChg chg="mod modGraphic">
          <ac:chgData name="Christoffer Østergaard Carstens" userId="5d542c86-40b2-4e4f-ab37-dc2fab4fc46a" providerId="ADAL" clId="{9876EACB-6954-4DB6-988E-05D8933A34E1}" dt="2025-09-08T09:48:13.951" v="806" actId="207"/>
          <ac:graphicFrameMkLst>
            <pc:docMk/>
            <pc:sldMk cId="1401809510" sldId="283"/>
            <ac:graphicFrameMk id="7" creationId="{1931BFFE-7233-4719-8308-EFA26B3D5EAD}"/>
          </ac:graphicFrameMkLst>
        </pc:graphicFrameChg>
      </pc:sldChg>
      <pc:sldChg chg="modSp mod">
        <pc:chgData name="Christoffer Østergaard Carstens" userId="5d542c86-40b2-4e4f-ab37-dc2fab4fc46a" providerId="ADAL" clId="{9876EACB-6954-4DB6-988E-05D8933A34E1}" dt="2025-09-08T09:24:11.521" v="0" actId="20577"/>
        <pc:sldMkLst>
          <pc:docMk/>
          <pc:sldMk cId="1003544839" sldId="284"/>
        </pc:sldMkLst>
        <pc:spChg chg="mod">
          <ac:chgData name="Christoffer Østergaard Carstens" userId="5d542c86-40b2-4e4f-ab37-dc2fab4fc46a" providerId="ADAL" clId="{9876EACB-6954-4DB6-988E-05D8933A34E1}" dt="2025-09-08T09:24:11.521" v="0" actId="20577"/>
          <ac:spMkLst>
            <pc:docMk/>
            <pc:sldMk cId="1003544839" sldId="284"/>
            <ac:spMk id="3" creationId="{A2D46454-49F4-6D05-82A5-B438B43EEEE5}"/>
          </ac:spMkLst>
        </pc:spChg>
      </pc:sldChg>
      <pc:sldChg chg="modSp mod">
        <pc:chgData name="Christoffer Østergaard Carstens" userId="5d542c86-40b2-4e4f-ab37-dc2fab4fc46a" providerId="ADAL" clId="{9876EACB-6954-4DB6-988E-05D8933A34E1}" dt="2025-09-08T09:31:28.574" v="162" actId="20577"/>
        <pc:sldMkLst>
          <pc:docMk/>
          <pc:sldMk cId="1129439074" sldId="286"/>
        </pc:sldMkLst>
        <pc:spChg chg="mod">
          <ac:chgData name="Christoffer Østergaard Carstens" userId="5d542c86-40b2-4e4f-ab37-dc2fab4fc46a" providerId="ADAL" clId="{9876EACB-6954-4DB6-988E-05D8933A34E1}" dt="2025-09-08T09:31:28.574" v="162" actId="20577"/>
          <ac:spMkLst>
            <pc:docMk/>
            <pc:sldMk cId="1129439074" sldId="286"/>
            <ac:spMk id="3" creationId="{6CDD5081-6E06-E8AB-E20F-67DD169851EE}"/>
          </ac:spMkLst>
        </pc:spChg>
      </pc:sldChg>
    </pc:docChg>
  </pc:docChgLst>
  <pc:docChgLst>
    <pc:chgData name="Christoffer Østergaard Carstens" userId="5d542c86-40b2-4e4f-ab37-dc2fab4fc46a" providerId="ADAL" clId="{EA0EAB2E-9C64-4D3D-8E3A-DB19532DF1CD}"/>
    <pc:docChg chg="delSld modSld">
      <pc:chgData name="Christoffer Østergaard Carstens" userId="5d542c86-40b2-4e4f-ab37-dc2fab4fc46a" providerId="ADAL" clId="{EA0EAB2E-9C64-4D3D-8E3A-DB19532DF1CD}" dt="2023-09-14T08:19:42.004" v="217" actId="5793"/>
      <pc:docMkLst>
        <pc:docMk/>
      </pc:docMkLst>
      <pc:sldChg chg="modSp mod">
        <pc:chgData name="Christoffer Østergaard Carstens" userId="5d542c86-40b2-4e4f-ab37-dc2fab4fc46a" providerId="ADAL" clId="{EA0EAB2E-9C64-4D3D-8E3A-DB19532DF1CD}" dt="2023-09-14T08:15:40.667" v="28" actId="20577"/>
        <pc:sldMkLst>
          <pc:docMk/>
          <pc:sldMk cId="4119605970" sldId="256"/>
        </pc:sldMkLst>
      </pc:sldChg>
      <pc:sldChg chg="modSp mod">
        <pc:chgData name="Christoffer Østergaard Carstens" userId="5d542c86-40b2-4e4f-ab37-dc2fab4fc46a" providerId="ADAL" clId="{EA0EAB2E-9C64-4D3D-8E3A-DB19532DF1CD}" dt="2023-09-14T08:16:35.394" v="93" actId="20577"/>
        <pc:sldMkLst>
          <pc:docMk/>
          <pc:sldMk cId="1923127423" sldId="281"/>
        </pc:sldMkLst>
      </pc:sldChg>
      <pc:sldChg chg="modSp mod">
        <pc:chgData name="Christoffer Østergaard Carstens" userId="5d542c86-40b2-4e4f-ab37-dc2fab4fc46a" providerId="ADAL" clId="{EA0EAB2E-9C64-4D3D-8E3A-DB19532DF1CD}" dt="2023-09-14T08:17:29.411" v="214" actId="20577"/>
        <pc:sldMkLst>
          <pc:docMk/>
          <pc:sldMk cId="1401809510" sldId="283"/>
        </pc:sldMkLst>
      </pc:sldChg>
      <pc:sldChg chg="modSp mod">
        <pc:chgData name="Christoffer Østergaard Carstens" userId="5d542c86-40b2-4e4f-ab37-dc2fab4fc46a" providerId="ADAL" clId="{EA0EAB2E-9C64-4D3D-8E3A-DB19532DF1CD}" dt="2023-09-14T08:16:11.455" v="30" actId="20577"/>
        <pc:sldMkLst>
          <pc:docMk/>
          <pc:sldMk cId="1003544839" sldId="284"/>
        </pc:sldMkLst>
      </pc:sldChg>
      <pc:sldChg chg="del">
        <pc:chgData name="Christoffer Østergaard Carstens" userId="5d542c86-40b2-4e4f-ab37-dc2fab4fc46a" providerId="ADAL" clId="{EA0EAB2E-9C64-4D3D-8E3A-DB19532DF1CD}" dt="2023-09-14T08:15:50.863" v="29" actId="47"/>
        <pc:sldMkLst>
          <pc:docMk/>
          <pc:sldMk cId="1131172890" sldId="285"/>
        </pc:sldMkLst>
      </pc:sldChg>
      <pc:sldChg chg="modSp mod">
        <pc:chgData name="Christoffer Østergaard Carstens" userId="5d542c86-40b2-4e4f-ab37-dc2fab4fc46a" providerId="ADAL" clId="{EA0EAB2E-9C64-4D3D-8E3A-DB19532DF1CD}" dt="2023-09-14T08:19:42.004" v="217" actId="5793"/>
        <pc:sldMkLst>
          <pc:docMk/>
          <pc:sldMk cId="3532947966" sldId="286"/>
        </pc:sldMkLst>
      </pc:sldChg>
      <pc:sldChg chg="del">
        <pc:chgData name="Christoffer Østergaard Carstens" userId="5d542c86-40b2-4e4f-ab37-dc2fab4fc46a" providerId="ADAL" clId="{EA0EAB2E-9C64-4D3D-8E3A-DB19532DF1CD}" dt="2023-09-14T08:16:46.558" v="94" actId="47"/>
        <pc:sldMkLst>
          <pc:docMk/>
          <pc:sldMk cId="1674071010" sldId="288"/>
        </pc:sldMkLst>
      </pc:sldChg>
    </pc:docChg>
  </pc:docChgLst>
  <pc:docChgLst>
    <pc:chgData name="Christoffer Østergaard Carstens" userId="5d542c86-40b2-4e4f-ab37-dc2fab4fc46a" providerId="ADAL" clId="{D589E4F3-8799-4BFC-806B-1BD5443E0824}"/>
    <pc:docChg chg="custSel addSld delSld modSld sldOrd">
      <pc:chgData name="Christoffer Østergaard Carstens" userId="5d542c86-40b2-4e4f-ab37-dc2fab4fc46a" providerId="ADAL" clId="{D589E4F3-8799-4BFC-806B-1BD5443E0824}" dt="2024-05-22T08:53:55.661" v="1072" actId="20577"/>
      <pc:docMkLst>
        <pc:docMk/>
      </pc:docMkLst>
      <pc:sldChg chg="modSp mod">
        <pc:chgData name="Christoffer Østergaard Carstens" userId="5d542c86-40b2-4e4f-ab37-dc2fab4fc46a" providerId="ADAL" clId="{D589E4F3-8799-4BFC-806B-1BD5443E0824}" dt="2024-05-21T09:14:53.302" v="938" actId="20577"/>
        <pc:sldMkLst>
          <pc:docMk/>
          <pc:sldMk cId="1401809510" sldId="283"/>
        </pc:sldMkLst>
      </pc:sldChg>
      <pc:sldChg chg="modSp mod">
        <pc:chgData name="Christoffer Østergaard Carstens" userId="5d542c86-40b2-4e4f-ab37-dc2fab4fc46a" providerId="ADAL" clId="{D589E4F3-8799-4BFC-806B-1BD5443E0824}" dt="2024-05-22T08:51:47.657" v="957" actId="20577"/>
        <pc:sldMkLst>
          <pc:docMk/>
          <pc:sldMk cId="1003544839" sldId="284"/>
        </pc:sldMkLst>
      </pc:sldChg>
      <pc:sldChg chg="modSp mod">
        <pc:chgData name="Christoffer Østergaard Carstens" userId="5d542c86-40b2-4e4f-ab37-dc2fab4fc46a" providerId="ADAL" clId="{D589E4F3-8799-4BFC-806B-1BD5443E0824}" dt="2024-05-22T08:53:39.173" v="1039" actId="20577"/>
        <pc:sldMkLst>
          <pc:docMk/>
          <pc:sldMk cId="3532947966" sldId="286"/>
        </pc:sldMkLst>
      </pc:sldChg>
      <pc:sldChg chg="addSp modSp new mod ord setBg modNotesTx">
        <pc:chgData name="Christoffer Østergaard Carstens" userId="5d542c86-40b2-4e4f-ab37-dc2fab4fc46a" providerId="ADAL" clId="{D589E4F3-8799-4BFC-806B-1BD5443E0824}" dt="2024-05-22T08:53:55.661" v="1072" actId="20577"/>
        <pc:sldMkLst>
          <pc:docMk/>
          <pc:sldMk cId="196823581" sldId="288"/>
        </pc:sldMkLst>
      </pc:sldChg>
      <pc:sldChg chg="new del">
        <pc:chgData name="Christoffer Østergaard Carstens" userId="5d542c86-40b2-4e4f-ab37-dc2fab4fc46a" providerId="ADAL" clId="{D589E4F3-8799-4BFC-806B-1BD5443E0824}" dt="2024-05-21T08:59:03.656" v="1" actId="47"/>
        <pc:sldMkLst>
          <pc:docMk/>
          <pc:sldMk cId="3187069176" sldId="288"/>
        </pc:sldMkLst>
      </pc:sldChg>
      <pc:sldChg chg="addSp modSp new mod">
        <pc:chgData name="Christoffer Østergaard Carstens" userId="5d542c86-40b2-4e4f-ab37-dc2fab4fc46a" providerId="ADAL" clId="{D589E4F3-8799-4BFC-806B-1BD5443E0824}" dt="2024-05-21T09:06:09.439" v="330" actId="22"/>
        <pc:sldMkLst>
          <pc:docMk/>
          <pc:sldMk cId="3434655705" sldId="289"/>
        </pc:sldMkLst>
      </pc:sldChg>
      <pc:sldChg chg="addSp modSp new mod">
        <pc:chgData name="Christoffer Østergaard Carstens" userId="5d542c86-40b2-4e4f-ab37-dc2fab4fc46a" providerId="ADAL" clId="{D589E4F3-8799-4BFC-806B-1BD5443E0824}" dt="2024-05-21T09:06:30.624" v="334" actId="1076"/>
        <pc:sldMkLst>
          <pc:docMk/>
          <pc:sldMk cId="1493528334" sldId="290"/>
        </pc:sldMkLst>
      </pc:sldChg>
      <pc:sldChg chg="modSp new mod">
        <pc:chgData name="Christoffer Østergaard Carstens" userId="5d542c86-40b2-4e4f-ab37-dc2fab4fc46a" providerId="ADAL" clId="{D589E4F3-8799-4BFC-806B-1BD5443E0824}" dt="2024-05-21T09:06:50.529" v="378" actId="20577"/>
        <pc:sldMkLst>
          <pc:docMk/>
          <pc:sldMk cId="1521482541" sldId="291"/>
        </pc:sldMkLst>
      </pc:sldChg>
      <pc:sldChg chg="modSp new mod">
        <pc:chgData name="Christoffer Østergaard Carstens" userId="5d542c86-40b2-4e4f-ab37-dc2fab4fc46a" providerId="ADAL" clId="{D589E4F3-8799-4BFC-806B-1BD5443E0824}" dt="2024-05-21T09:07:33.855" v="590" actId="20577"/>
        <pc:sldMkLst>
          <pc:docMk/>
          <pc:sldMk cId="921584097" sldId="292"/>
        </pc:sldMkLst>
      </pc:sldChg>
      <pc:sldChg chg="new del">
        <pc:chgData name="Christoffer Østergaard Carstens" userId="5d542c86-40b2-4e4f-ab37-dc2fab4fc46a" providerId="ADAL" clId="{D589E4F3-8799-4BFC-806B-1BD5443E0824}" dt="2024-05-21T09:07:44.885" v="593" actId="47"/>
        <pc:sldMkLst>
          <pc:docMk/>
          <pc:sldMk cId="1537426338" sldId="293"/>
        </pc:sldMkLst>
      </pc:sldChg>
      <pc:sldChg chg="modSp new mod">
        <pc:chgData name="Christoffer Østergaard Carstens" userId="5d542c86-40b2-4e4f-ab37-dc2fab4fc46a" providerId="ADAL" clId="{D589E4F3-8799-4BFC-806B-1BD5443E0824}" dt="2024-05-21T09:08:12.755" v="719" actId="12"/>
        <pc:sldMkLst>
          <pc:docMk/>
          <pc:sldMk cId="1445879861" sldId="294"/>
        </pc:sldMkLst>
      </pc:sldChg>
    </pc:docChg>
  </pc:docChgLst>
  <pc:docChgLst>
    <pc:chgData name="Christoffer Østergaard Carstens" userId="5d542c86-40b2-4e4f-ab37-dc2fab4fc46a" providerId="ADAL" clId="{7BF99B30-B0CF-4F09-8391-1FE9C3F6A8F4}"/>
    <pc:docChg chg="undo custSel addSld delSld modSld">
      <pc:chgData name="Christoffer Østergaard Carstens" userId="5d542c86-40b2-4e4f-ab37-dc2fab4fc46a" providerId="ADAL" clId="{7BF99B30-B0CF-4F09-8391-1FE9C3F6A8F4}" dt="2024-09-24T10:52:08.723" v="432" actId="207"/>
      <pc:docMkLst>
        <pc:docMk/>
      </pc:docMkLst>
      <pc:sldChg chg="addSp delSp modSp mod setBg">
        <pc:chgData name="Christoffer Østergaard Carstens" userId="5d542c86-40b2-4e4f-ab37-dc2fab4fc46a" providerId="ADAL" clId="{7BF99B30-B0CF-4F09-8391-1FE9C3F6A8F4}" dt="2024-09-21T11:33:53.192" v="13" actId="20577"/>
        <pc:sldMkLst>
          <pc:docMk/>
          <pc:sldMk cId="4119605970" sldId="256"/>
        </pc:sldMkLst>
      </pc:sldChg>
      <pc:sldChg chg="modSp mod">
        <pc:chgData name="Christoffer Østergaard Carstens" userId="5d542c86-40b2-4e4f-ab37-dc2fab4fc46a" providerId="ADAL" clId="{7BF99B30-B0CF-4F09-8391-1FE9C3F6A8F4}" dt="2024-09-22T12:05:40.403" v="131" actId="6549"/>
        <pc:sldMkLst>
          <pc:docMk/>
          <pc:sldMk cId="1923127423" sldId="281"/>
        </pc:sldMkLst>
      </pc:sldChg>
      <pc:sldChg chg="modSp mod modNotesTx">
        <pc:chgData name="Christoffer Østergaard Carstens" userId="5d542c86-40b2-4e4f-ab37-dc2fab4fc46a" providerId="ADAL" clId="{7BF99B30-B0CF-4F09-8391-1FE9C3F6A8F4}" dt="2024-09-24T10:52:08.723" v="432" actId="207"/>
        <pc:sldMkLst>
          <pc:docMk/>
          <pc:sldMk cId="1401809510" sldId="283"/>
        </pc:sldMkLst>
      </pc:sldChg>
      <pc:sldChg chg="modSp mod">
        <pc:chgData name="Christoffer Østergaard Carstens" userId="5d542c86-40b2-4e4f-ab37-dc2fab4fc46a" providerId="ADAL" clId="{7BF99B30-B0CF-4F09-8391-1FE9C3F6A8F4}" dt="2024-09-24T08:53:16.718" v="344" actId="20577"/>
        <pc:sldMkLst>
          <pc:docMk/>
          <pc:sldMk cId="1003544839" sldId="284"/>
        </pc:sldMkLst>
      </pc:sldChg>
      <pc:sldChg chg="modSp new mod">
        <pc:chgData name="Christoffer Østergaard Carstens" userId="5d542c86-40b2-4e4f-ab37-dc2fab4fc46a" providerId="ADAL" clId="{7BF99B30-B0CF-4F09-8391-1FE9C3F6A8F4}" dt="2024-09-22T12:15:59.197" v="289" actId="20577"/>
        <pc:sldMkLst>
          <pc:docMk/>
          <pc:sldMk cId="2833863331" sldId="285"/>
        </pc:sldMkLst>
      </pc:sldChg>
      <pc:sldChg chg="del">
        <pc:chgData name="Christoffer Østergaard Carstens" userId="5d542c86-40b2-4e4f-ab37-dc2fab4fc46a" providerId="ADAL" clId="{7BF99B30-B0CF-4F09-8391-1FE9C3F6A8F4}" dt="2024-09-21T11:35:21.063" v="67" actId="47"/>
        <pc:sldMkLst>
          <pc:docMk/>
          <pc:sldMk cId="3532947966" sldId="286"/>
        </pc:sldMkLst>
      </pc:sldChg>
      <pc:sldChg chg="del">
        <pc:chgData name="Christoffer Østergaard Carstens" userId="5d542c86-40b2-4e4f-ab37-dc2fab4fc46a" providerId="ADAL" clId="{7BF99B30-B0CF-4F09-8391-1FE9C3F6A8F4}" dt="2024-09-21T11:35:17.329" v="66" actId="47"/>
        <pc:sldMkLst>
          <pc:docMk/>
          <pc:sldMk cId="4251087851" sldId="287"/>
        </pc:sldMkLst>
      </pc:sldChg>
    </pc:docChg>
  </pc:docChgLst>
  <pc:docChgLst>
    <pc:chgData name="Christoffer Østergaard Carstens" userId="5d542c86-40b2-4e4f-ab37-dc2fab4fc46a" providerId="ADAL" clId="{9A7C872F-B721-4164-ADEA-2CC76ECF851C}"/>
    <pc:docChg chg="undo custSel addSld modSld">
      <pc:chgData name="Christoffer Østergaard Carstens" userId="5d542c86-40b2-4e4f-ab37-dc2fab4fc46a" providerId="ADAL" clId="{9A7C872F-B721-4164-ADEA-2CC76ECF851C}" dt="2023-04-20T08:45:48.329" v="1456" actId="2164"/>
      <pc:docMkLst>
        <pc:docMk/>
      </pc:docMkLst>
      <pc:sldChg chg="modSp mod">
        <pc:chgData name="Christoffer Østergaard Carstens" userId="5d542c86-40b2-4e4f-ab37-dc2fab4fc46a" providerId="ADAL" clId="{9A7C872F-B721-4164-ADEA-2CC76ECF851C}" dt="2023-04-19T08:46:31.288" v="1345" actId="403"/>
        <pc:sldMkLst>
          <pc:docMk/>
          <pc:sldMk cId="4119605970" sldId="256"/>
        </pc:sldMkLst>
      </pc:sldChg>
      <pc:sldChg chg="modSp mod">
        <pc:chgData name="Christoffer Østergaard Carstens" userId="5d542c86-40b2-4e4f-ab37-dc2fab4fc46a" providerId="ADAL" clId="{9A7C872F-B721-4164-ADEA-2CC76ECF851C}" dt="2023-04-19T08:42:06.008" v="1224" actId="20577"/>
        <pc:sldMkLst>
          <pc:docMk/>
          <pc:sldMk cId="240438868" sldId="260"/>
        </pc:sldMkLst>
      </pc:sldChg>
      <pc:sldChg chg="modSp mod">
        <pc:chgData name="Christoffer Østergaard Carstens" userId="5d542c86-40b2-4e4f-ab37-dc2fab4fc46a" providerId="ADAL" clId="{9A7C872F-B721-4164-ADEA-2CC76ECF851C}" dt="2023-04-19T11:14:42.162" v="1355" actId="20577"/>
        <pc:sldMkLst>
          <pc:docMk/>
          <pc:sldMk cId="1626249778" sldId="262"/>
        </pc:sldMkLst>
      </pc:sldChg>
      <pc:sldChg chg="modSp mod">
        <pc:chgData name="Christoffer Østergaard Carstens" userId="5d542c86-40b2-4e4f-ab37-dc2fab4fc46a" providerId="ADAL" clId="{9A7C872F-B721-4164-ADEA-2CC76ECF851C}" dt="2023-04-19T08:43:50.647" v="1235" actId="403"/>
        <pc:sldMkLst>
          <pc:docMk/>
          <pc:sldMk cId="2385283539" sldId="268"/>
        </pc:sldMkLst>
      </pc:sldChg>
      <pc:sldChg chg="modSp mod">
        <pc:chgData name="Christoffer Østergaard Carstens" userId="5d542c86-40b2-4e4f-ab37-dc2fab4fc46a" providerId="ADAL" clId="{9A7C872F-B721-4164-ADEA-2CC76ECF851C}" dt="2023-04-19T08:43:55.963" v="1236" actId="403"/>
        <pc:sldMkLst>
          <pc:docMk/>
          <pc:sldMk cId="1512306043" sldId="270"/>
        </pc:sldMkLst>
      </pc:sldChg>
      <pc:sldChg chg="modSp mod">
        <pc:chgData name="Christoffer Østergaard Carstens" userId="5d542c86-40b2-4e4f-ab37-dc2fab4fc46a" providerId="ADAL" clId="{9A7C872F-B721-4164-ADEA-2CC76ECF851C}" dt="2023-04-18T12:37:31.807" v="868" actId="20577"/>
        <pc:sldMkLst>
          <pc:docMk/>
          <pc:sldMk cId="4012696468" sldId="274"/>
        </pc:sldMkLst>
      </pc:sldChg>
      <pc:sldChg chg="modSp mod">
        <pc:chgData name="Christoffer Østergaard Carstens" userId="5d542c86-40b2-4e4f-ab37-dc2fab4fc46a" providerId="ADAL" clId="{9A7C872F-B721-4164-ADEA-2CC76ECF851C}" dt="2023-04-19T08:41:41.359" v="1216" actId="403"/>
        <pc:sldMkLst>
          <pc:docMk/>
          <pc:sldMk cId="4214339325" sldId="278"/>
        </pc:sldMkLst>
      </pc:sldChg>
      <pc:sldChg chg="modSp mod">
        <pc:chgData name="Christoffer Østergaard Carstens" userId="5d542c86-40b2-4e4f-ab37-dc2fab4fc46a" providerId="ADAL" clId="{9A7C872F-B721-4164-ADEA-2CC76ECF851C}" dt="2023-04-19T08:43:26.909" v="1234" actId="403"/>
        <pc:sldMkLst>
          <pc:docMk/>
          <pc:sldMk cId="1923127423" sldId="281"/>
        </pc:sldMkLst>
      </pc:sldChg>
      <pc:sldChg chg="modSp add mod modNotesTx">
        <pc:chgData name="Christoffer Østergaard Carstens" userId="5d542c86-40b2-4e4f-ab37-dc2fab4fc46a" providerId="ADAL" clId="{9A7C872F-B721-4164-ADEA-2CC76ECF851C}" dt="2023-04-20T08:45:48.329" v="1456" actId="2164"/>
        <pc:sldMkLst>
          <pc:docMk/>
          <pc:sldMk cId="1401809510" sldId="283"/>
        </pc:sldMkLst>
      </pc:sldChg>
      <pc:sldChg chg="modSp new mod">
        <pc:chgData name="Christoffer Østergaard Carstens" userId="5d542c86-40b2-4e4f-ab37-dc2fab4fc46a" providerId="ADAL" clId="{9A7C872F-B721-4164-ADEA-2CC76ECF851C}" dt="2023-04-19T08:41:02.926" v="1215" actId="403"/>
        <pc:sldMkLst>
          <pc:docMk/>
          <pc:sldMk cId="1003544839" sldId="284"/>
        </pc:sldMkLst>
      </pc:sldChg>
      <pc:sldChg chg="modSp new mod modAnim">
        <pc:chgData name="Christoffer Østergaard Carstens" userId="5d542c86-40b2-4e4f-ab37-dc2fab4fc46a" providerId="ADAL" clId="{9A7C872F-B721-4164-ADEA-2CC76ECF851C}" dt="2023-04-19T11:13:21.496" v="1349" actId="14100"/>
        <pc:sldMkLst>
          <pc:docMk/>
          <pc:sldMk cId="1131172890" sldId="285"/>
        </pc:sldMkLst>
      </pc:sldChg>
      <pc:sldChg chg="modSp new mod">
        <pc:chgData name="Christoffer Østergaard Carstens" userId="5d542c86-40b2-4e4f-ab37-dc2fab4fc46a" providerId="ADAL" clId="{9A7C872F-B721-4164-ADEA-2CC76ECF851C}" dt="2023-04-19T08:45:25.499" v="1317" actId="20577"/>
        <pc:sldMkLst>
          <pc:docMk/>
          <pc:sldMk cId="3532947966" sldId="286"/>
        </pc:sldMkLst>
      </pc:sldChg>
      <pc:sldChg chg="modSp new mod">
        <pc:chgData name="Christoffer Østergaard Carstens" userId="5d542c86-40b2-4e4f-ab37-dc2fab4fc46a" providerId="ADAL" clId="{9A7C872F-B721-4164-ADEA-2CC76ECF851C}" dt="2023-04-19T08:45:45.868" v="1342" actId="20577"/>
        <pc:sldMkLst>
          <pc:docMk/>
          <pc:sldMk cId="4251087851" sldId="287"/>
        </pc:sldMkLst>
      </pc:sldChg>
      <pc:sldChg chg="addSp delSp modSp new mod">
        <pc:chgData name="Christoffer Østergaard Carstens" userId="5d542c86-40b2-4e4f-ab37-dc2fab4fc46a" providerId="ADAL" clId="{9A7C872F-B721-4164-ADEA-2CC76ECF851C}" dt="2023-04-19T08:20:02.837" v="1213" actId="403"/>
        <pc:sldMkLst>
          <pc:docMk/>
          <pc:sldMk cId="1674071010" sldId="288"/>
        </pc:sldMkLst>
      </pc:sldChg>
    </pc:docChg>
  </pc:docChgLst>
  <pc:docChgLst>
    <pc:chgData name="Christoffer Østergaard Carstens" userId="5d542c86-40b2-4e4f-ab37-dc2fab4fc46a" providerId="ADAL" clId="{99268EE2-5E22-46EE-B6C6-48920CD3FA5B}"/>
    <pc:docChg chg="custSel delSld modSld">
      <pc:chgData name="Christoffer Østergaard Carstens" userId="5d542c86-40b2-4e4f-ab37-dc2fab4fc46a" providerId="ADAL" clId="{99268EE2-5E22-46EE-B6C6-48920CD3FA5B}" dt="2024-09-19T12:47:11.311" v="709" actId="2164"/>
      <pc:docMkLst>
        <pc:docMk/>
      </pc:docMkLst>
      <pc:sldChg chg="modSp mod">
        <pc:chgData name="Christoffer Østergaard Carstens" userId="5d542c86-40b2-4e4f-ab37-dc2fab4fc46a" providerId="ADAL" clId="{99268EE2-5E22-46EE-B6C6-48920CD3FA5B}" dt="2024-09-19T12:40:46.222" v="46" actId="20577"/>
        <pc:sldMkLst>
          <pc:docMk/>
          <pc:sldMk cId="4119605970" sldId="256"/>
        </pc:sldMkLst>
      </pc:sldChg>
      <pc:sldChg chg="modSp mod">
        <pc:chgData name="Christoffer Østergaard Carstens" userId="5d542c86-40b2-4e4f-ab37-dc2fab4fc46a" providerId="ADAL" clId="{99268EE2-5E22-46EE-B6C6-48920CD3FA5B}" dt="2024-09-19T12:41:36.929" v="104" actId="20577"/>
        <pc:sldMkLst>
          <pc:docMk/>
          <pc:sldMk cId="1923127423" sldId="281"/>
        </pc:sldMkLst>
      </pc:sldChg>
      <pc:sldChg chg="modSp mod modNotesTx">
        <pc:chgData name="Christoffer Østergaard Carstens" userId="5d542c86-40b2-4e4f-ab37-dc2fab4fc46a" providerId="ADAL" clId="{99268EE2-5E22-46EE-B6C6-48920CD3FA5B}" dt="2024-09-19T12:47:11.311" v="709" actId="2164"/>
        <pc:sldMkLst>
          <pc:docMk/>
          <pc:sldMk cId="1401809510" sldId="283"/>
        </pc:sldMkLst>
      </pc:sldChg>
      <pc:sldChg chg="modSp mod">
        <pc:chgData name="Christoffer Østergaard Carstens" userId="5d542c86-40b2-4e4f-ab37-dc2fab4fc46a" providerId="ADAL" clId="{99268EE2-5E22-46EE-B6C6-48920CD3FA5B}" dt="2024-09-19T12:41:10.819" v="72" actId="5793"/>
        <pc:sldMkLst>
          <pc:docMk/>
          <pc:sldMk cId="1003544839" sldId="284"/>
        </pc:sldMkLst>
      </pc:sldChg>
      <pc:sldChg chg="del">
        <pc:chgData name="Christoffer Østergaard Carstens" userId="5d542c86-40b2-4e4f-ab37-dc2fab4fc46a" providerId="ADAL" clId="{99268EE2-5E22-46EE-B6C6-48920CD3FA5B}" dt="2024-09-19T12:40:02.309" v="1" actId="47"/>
        <pc:sldMkLst>
          <pc:docMk/>
          <pc:sldMk cId="196823581" sldId="288"/>
        </pc:sldMkLst>
      </pc:sldChg>
      <pc:sldChg chg="del">
        <pc:chgData name="Christoffer Østergaard Carstens" userId="5d542c86-40b2-4e4f-ab37-dc2fab4fc46a" providerId="ADAL" clId="{99268EE2-5E22-46EE-B6C6-48920CD3FA5B}" dt="2024-09-19T12:40:02.985" v="2" actId="47"/>
        <pc:sldMkLst>
          <pc:docMk/>
          <pc:sldMk cId="3434655705" sldId="289"/>
        </pc:sldMkLst>
      </pc:sldChg>
      <pc:sldChg chg="del">
        <pc:chgData name="Christoffer Østergaard Carstens" userId="5d542c86-40b2-4e4f-ab37-dc2fab4fc46a" providerId="ADAL" clId="{99268EE2-5E22-46EE-B6C6-48920CD3FA5B}" dt="2024-09-19T12:40:04.168" v="3" actId="47"/>
        <pc:sldMkLst>
          <pc:docMk/>
          <pc:sldMk cId="1493528334" sldId="290"/>
        </pc:sldMkLst>
      </pc:sldChg>
      <pc:sldChg chg="del">
        <pc:chgData name="Christoffer Østergaard Carstens" userId="5d542c86-40b2-4e4f-ab37-dc2fab4fc46a" providerId="ADAL" clId="{99268EE2-5E22-46EE-B6C6-48920CD3FA5B}" dt="2024-09-19T12:40:05.187" v="4" actId="47"/>
        <pc:sldMkLst>
          <pc:docMk/>
          <pc:sldMk cId="1521482541" sldId="291"/>
        </pc:sldMkLst>
      </pc:sldChg>
      <pc:sldChg chg="del">
        <pc:chgData name="Christoffer Østergaard Carstens" userId="5d542c86-40b2-4e4f-ab37-dc2fab4fc46a" providerId="ADAL" clId="{99268EE2-5E22-46EE-B6C6-48920CD3FA5B}" dt="2024-09-19T12:40:05.892" v="5" actId="47"/>
        <pc:sldMkLst>
          <pc:docMk/>
          <pc:sldMk cId="921584097" sldId="292"/>
        </pc:sldMkLst>
      </pc:sldChg>
      <pc:sldChg chg="del">
        <pc:chgData name="Christoffer Østergaard Carstens" userId="5d542c86-40b2-4e4f-ab37-dc2fab4fc46a" providerId="ADAL" clId="{99268EE2-5E22-46EE-B6C6-48920CD3FA5B}" dt="2024-09-19T12:40:01.682" v="0" actId="47"/>
        <pc:sldMkLst>
          <pc:docMk/>
          <pc:sldMk cId="1445879861" sldId="294"/>
        </pc:sldMkLst>
      </pc:sldChg>
    </pc:docChg>
  </pc:docChgLst>
  <pc:docChgLst>
    <pc:chgData name="Christoffer Østergaard Carstens" userId="5d542c86-40b2-4e4f-ab37-dc2fab4fc46a" providerId="ADAL" clId="{074606AE-5BE3-4A12-BCA0-C81A8CE778AA}"/>
    <pc:docChg chg="undo custSel addSld delSld modSld">
      <pc:chgData name="Christoffer Østergaard Carstens" userId="5d542c86-40b2-4e4f-ab37-dc2fab4fc46a" providerId="ADAL" clId="{074606AE-5BE3-4A12-BCA0-C81A8CE778AA}" dt="2025-03-18T07:17:50.056" v="1234" actId="20577"/>
      <pc:docMkLst>
        <pc:docMk/>
      </pc:docMkLst>
      <pc:sldChg chg="addSp delSp modSp mod addAnim delAnim">
        <pc:chgData name="Christoffer Østergaard Carstens" userId="5d542c86-40b2-4e4f-ab37-dc2fab4fc46a" providerId="ADAL" clId="{074606AE-5BE3-4A12-BCA0-C81A8CE778AA}" dt="2025-03-10T12:40:42.608" v="110" actId="26606"/>
        <pc:sldMkLst>
          <pc:docMk/>
          <pc:sldMk cId="4119605970" sldId="256"/>
        </pc:sldMkLst>
      </pc:sldChg>
      <pc:sldChg chg="modSp mod">
        <pc:chgData name="Christoffer Østergaard Carstens" userId="5d542c86-40b2-4e4f-ab37-dc2fab4fc46a" providerId="ADAL" clId="{074606AE-5BE3-4A12-BCA0-C81A8CE778AA}" dt="2025-03-10T12:41:08.159" v="136" actId="20577"/>
        <pc:sldMkLst>
          <pc:docMk/>
          <pc:sldMk cId="1923127423" sldId="281"/>
        </pc:sldMkLst>
      </pc:sldChg>
      <pc:sldChg chg="modSp mod">
        <pc:chgData name="Christoffer Østergaard Carstens" userId="5d542c86-40b2-4e4f-ab37-dc2fab4fc46a" providerId="ADAL" clId="{074606AE-5BE3-4A12-BCA0-C81A8CE778AA}" dt="2025-03-18T07:17:50.056" v="1234" actId="20577"/>
        <pc:sldMkLst>
          <pc:docMk/>
          <pc:sldMk cId="1401809510" sldId="283"/>
        </pc:sldMkLst>
      </pc:sldChg>
      <pc:sldChg chg="modSp mod">
        <pc:chgData name="Christoffer Østergaard Carstens" userId="5d542c86-40b2-4e4f-ab37-dc2fab4fc46a" providerId="ADAL" clId="{074606AE-5BE3-4A12-BCA0-C81A8CE778AA}" dt="2025-03-10T13:04:32.305" v="1081" actId="20577"/>
        <pc:sldMkLst>
          <pc:docMk/>
          <pc:sldMk cId="1003544839" sldId="284"/>
        </pc:sldMkLst>
      </pc:sldChg>
      <pc:sldChg chg="del">
        <pc:chgData name="Christoffer Østergaard Carstens" userId="5d542c86-40b2-4e4f-ab37-dc2fab4fc46a" providerId="ADAL" clId="{074606AE-5BE3-4A12-BCA0-C81A8CE778AA}" dt="2025-03-10T13:11:38.343" v="1185" actId="47"/>
        <pc:sldMkLst>
          <pc:docMk/>
          <pc:sldMk cId="2833863331" sldId="285"/>
        </pc:sldMkLst>
      </pc:sldChg>
      <pc:sldChg chg="modSp new mod">
        <pc:chgData name="Christoffer Østergaard Carstens" userId="5d542c86-40b2-4e4f-ab37-dc2fab4fc46a" providerId="ADAL" clId="{074606AE-5BE3-4A12-BCA0-C81A8CE778AA}" dt="2025-03-10T13:00:19.846" v="995" actId="20577"/>
        <pc:sldMkLst>
          <pc:docMk/>
          <pc:sldMk cId="1129439074" sldId="28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8D8E37-C566-43FB-86D3-6BCE1DA402D0}" type="datetimeFigureOut">
              <a:rPr lang="da-DK" smtClean="0"/>
              <a:t>08-09-2025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99AA3C-438B-4978-B2A2-5604250594C5}" type="slidenum">
              <a:rPr lang="da-DK" smtClean="0"/>
              <a:t>‹nr.›</a:t>
            </a:fld>
            <a:endParaRPr lang="da-DK"/>
          </a:p>
        </p:txBody>
      </p:sp>
    </p:spTree>
    <p:extLst>
      <p:ext uri="{BB962C8B-B14F-4D97-AF65-F5344CB8AC3E}">
        <p14:creationId xmlns:p14="http://schemas.microsoft.com/office/powerpoint/2010/main" val="1874442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E799AA3C-438B-4978-B2A2-5604250594C5}" type="slidenum">
              <a:rPr lang="da-DK" smtClean="0"/>
              <a:t>3</a:t>
            </a:fld>
            <a:endParaRPr lang="da-DK"/>
          </a:p>
        </p:txBody>
      </p:sp>
    </p:spTree>
    <p:extLst>
      <p:ext uri="{BB962C8B-B14F-4D97-AF65-F5344CB8AC3E}">
        <p14:creationId xmlns:p14="http://schemas.microsoft.com/office/powerpoint/2010/main" val="62409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E799AA3C-438B-4978-B2A2-5604250594C5}" type="slidenum">
              <a:rPr lang="da-DK" smtClean="0"/>
              <a:t>10</a:t>
            </a:fld>
            <a:endParaRPr lang="da-DK"/>
          </a:p>
        </p:txBody>
      </p:sp>
    </p:spTree>
    <p:extLst>
      <p:ext uri="{BB962C8B-B14F-4D97-AF65-F5344CB8AC3E}">
        <p14:creationId xmlns:p14="http://schemas.microsoft.com/office/powerpoint/2010/main" val="477104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E5F2F6F2-698E-41D7-9DC1-2D56581D9CBA}" type="slidenum">
              <a:rPr lang="da-DK" smtClean="0"/>
              <a:t>11</a:t>
            </a:fld>
            <a:endParaRPr lang="da-DK"/>
          </a:p>
        </p:txBody>
      </p:sp>
    </p:spTree>
    <p:extLst>
      <p:ext uri="{BB962C8B-B14F-4D97-AF65-F5344CB8AC3E}">
        <p14:creationId xmlns:p14="http://schemas.microsoft.com/office/powerpoint/2010/main" val="3595097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ti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da-DK"/>
              <a:t>Klik for at redigere i master</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lvl1pPr algn="l">
              <a:defRPr/>
            </a:lvl1pPr>
          </a:lstStyle>
          <a:p>
            <a:fld id="{96DFF08F-DC6B-4601-B491-B0F83F6DD2DA}" type="datetimeFigureOut">
              <a:rPr lang="en-US" dirty="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Vertical Text Placeholder 2"/>
          <p:cNvSpPr>
            <a:spLocks noGrp="1"/>
          </p:cNvSpPr>
          <p:nvPr>
            <p:ph type="body" orient="vert" idx="1"/>
          </p:nvPr>
        </p:nvSpPr>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da-DK"/>
              <a:t>Klik for at redigere i master</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el &amp; punkter">
    <p:spTree>
      <p:nvGrpSpPr>
        <p:cNvPr id="1" name=""/>
        <p:cNvGrpSpPr/>
        <p:nvPr/>
      </p:nvGrpSpPr>
      <p:grpSpPr>
        <a:xfrm>
          <a:off x="0" y="0"/>
          <a:ext cx="0" cy="0"/>
          <a:chOff x="0" y="0"/>
          <a:chExt cx="0" cy="0"/>
        </a:xfrm>
      </p:grpSpPr>
      <p:pic>
        <p:nvPicPr>
          <p:cNvPr id="20" name="drafting_line-2.png" descr="drafting_line-2.png"/>
          <p:cNvPicPr>
            <a:picLocks/>
          </p:cNvPicPr>
          <p:nvPr/>
        </p:nvPicPr>
        <p:blipFill>
          <a:blip r:embed="rId2">
            <a:alphaModFix amt="70000"/>
          </a:blip>
          <a:stretch>
            <a:fillRect/>
          </a:stretch>
        </p:blipFill>
        <p:spPr>
          <a:xfrm>
            <a:off x="940594" y="1562696"/>
            <a:ext cx="10310813" cy="44648"/>
          </a:xfrm>
          <a:prstGeom prst="rect">
            <a:avLst/>
          </a:prstGeom>
          <a:ln w="12700">
            <a:miter lim="400000"/>
          </a:ln>
        </p:spPr>
      </p:pic>
      <p:sp>
        <p:nvSpPr>
          <p:cNvPr id="21" name="Titeltekst"/>
          <p:cNvSpPr txBox="1">
            <a:spLocks noGrp="1"/>
          </p:cNvSpPr>
          <p:nvPr>
            <p:ph type="title"/>
          </p:nvPr>
        </p:nvSpPr>
        <p:spPr>
          <a:prstGeom prst="rect">
            <a:avLst/>
          </a:prstGeom>
        </p:spPr>
        <p:txBody>
          <a:bodyPr/>
          <a:lstStyle/>
          <a:p>
            <a:r>
              <a:t>Titeltekst</a:t>
            </a:r>
          </a:p>
        </p:txBody>
      </p:sp>
      <p:sp>
        <p:nvSpPr>
          <p:cNvPr id="22" name="Brødtekst, niveau et…"/>
          <p:cNvSpPr txBox="1">
            <a:spLocks noGrp="1"/>
          </p:cNvSpPr>
          <p:nvPr>
            <p:ph type="body" idx="1"/>
          </p:nvPr>
        </p:nvSpPr>
        <p:spPr>
          <a:xfrm>
            <a:off x="976313" y="1946672"/>
            <a:ext cx="10239375" cy="4018359"/>
          </a:xfrm>
          <a:prstGeom prst="rect">
            <a:avLst/>
          </a:prstGeom>
        </p:spPr>
        <p:txBody>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r>
              <a:t>Brødtekst, niveau et</a:t>
            </a:r>
          </a:p>
          <a:p>
            <a:pPr lvl="1"/>
            <a:r>
              <a:t>Brødtekst, niveau to</a:t>
            </a:r>
          </a:p>
          <a:p>
            <a:pPr lvl="2"/>
            <a:r>
              <a:t>Brødtekst, niveau tre</a:t>
            </a:r>
          </a:p>
          <a:p>
            <a:pPr lvl="3"/>
            <a:r>
              <a:t>Brødtekst, niveau fire</a:t>
            </a:r>
          </a:p>
          <a:p>
            <a:pPr lvl="4"/>
            <a:r>
              <a:t>Brødtekst, niveau fem</a:t>
            </a:r>
          </a:p>
        </p:txBody>
      </p:sp>
      <p:sp>
        <p:nvSpPr>
          <p:cNvPr id="23" name="Lysbilled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816254998"/>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unkter">
    <p:spTree>
      <p:nvGrpSpPr>
        <p:cNvPr id="1" name=""/>
        <p:cNvGrpSpPr/>
        <p:nvPr/>
      </p:nvGrpSpPr>
      <p:grpSpPr>
        <a:xfrm>
          <a:off x="0" y="0"/>
          <a:ext cx="0" cy="0"/>
          <a:chOff x="0" y="0"/>
          <a:chExt cx="0" cy="0"/>
        </a:xfrm>
      </p:grpSpPr>
      <p:sp>
        <p:nvSpPr>
          <p:cNvPr id="40" name="Brødtekst, niveau et…"/>
          <p:cNvSpPr txBox="1">
            <a:spLocks noGrp="1"/>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r>
              <a:t>Brødtekst, niveau et</a:t>
            </a:r>
          </a:p>
          <a:p>
            <a:pPr lvl="1"/>
            <a:r>
              <a:t>Brødtekst, niveau to</a:t>
            </a:r>
          </a:p>
          <a:p>
            <a:pPr lvl="2"/>
            <a:r>
              <a:t>Brødtekst, niveau tre</a:t>
            </a:r>
          </a:p>
          <a:p>
            <a:pPr lvl="3"/>
            <a:r>
              <a:t>Brødtekst, niveau fire</a:t>
            </a:r>
          </a:p>
          <a:p>
            <a:pPr lvl="4"/>
            <a:r>
              <a:t>Brødtekst, niveau fem</a:t>
            </a:r>
          </a:p>
        </p:txBody>
      </p:sp>
      <p:sp>
        <p:nvSpPr>
          <p:cNvPr id="41" name="Lysbilled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6416828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Content Placeholder 2"/>
          <p:cNvSpPr>
            <a:spLocks noGrp="1"/>
          </p:cNvSpPr>
          <p:nvPr>
            <p:ph idx="1"/>
          </p:nvPr>
        </p:nvSpPr>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fsnitsoverskrift">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da-DK"/>
              <a:t>Klik for at redigere i master</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typografien i masterens</a:t>
            </a:r>
          </a:p>
        </p:txBody>
      </p:sp>
      <p:sp>
        <p:nvSpPr>
          <p:cNvPr id="4" name="Date Placeholder 3"/>
          <p:cNvSpPr>
            <a:spLocks noGrp="1"/>
          </p:cNvSpPr>
          <p:nvPr>
            <p:ph type="dt" sz="half" idx="10"/>
          </p:nvPr>
        </p:nvSpPr>
        <p:spPr/>
        <p:txBody>
          <a:bodyPr/>
          <a:lstStyle/>
          <a:p>
            <a:fld id="{96DFF08F-DC6B-4601-B491-B0F83F6DD2DA}" type="datetimeFigureOut">
              <a:rPr lang="en-US" dirty="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da-DK"/>
              <a:t>Klik for at redigere i master</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da-DK"/>
              <a:t>Klik for at redigere i master</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da-DK"/>
              <a:t>Rediger typografien i masterens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9/8/2025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9/8/2025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9/8/2025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da-DK"/>
              <a:t>Klik for at redigere i master</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typografien i masterens</a:t>
            </a:r>
          </a:p>
        </p:txBody>
      </p:sp>
      <p:sp>
        <p:nvSpPr>
          <p:cNvPr id="5" name="Date Placeholder 4"/>
          <p:cNvSpPr>
            <a:spLocks noGrp="1"/>
          </p:cNvSpPr>
          <p:nvPr>
            <p:ph type="dt" sz="half" idx="10"/>
          </p:nvPr>
        </p:nvSpPr>
        <p:spPr/>
        <p:txBody>
          <a:bodyPr/>
          <a:lstStyle/>
          <a:p>
            <a:fld id="{96DFF08F-DC6B-4601-B491-B0F83F6DD2DA}" type="datetimeFigureOut">
              <a:rPr lang="en-US" dirty="0"/>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da-DK"/>
              <a:t>Klik for at redigere i master</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Date Placeholder 4"/>
          <p:cNvSpPr>
            <a:spLocks noGrp="1"/>
          </p:cNvSpPr>
          <p:nvPr>
            <p:ph type="dt" sz="half" idx="10"/>
          </p:nvPr>
        </p:nvSpPr>
        <p:spPr/>
        <p:txBody>
          <a:bodyPr/>
          <a:lstStyle/>
          <a:p>
            <a:fld id="{C7616CA0-919D-4A49-9C8A-62FDFB3A5183}" type="datetimeFigureOut">
              <a:rPr lang="en-US" dirty="0"/>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‹nr.›</a:t>
            </a:fld>
            <a:endParaRPr lang="en-US"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da-DK"/>
              <a:t>Klik for at redigere i master</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6DFF08F-DC6B-4601-B491-B0F83F6DD2DA}" type="datetimeFigureOut">
              <a:rPr lang="en-US" dirty="0"/>
              <a:pPr/>
              <a:t>9/8/2025</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4FAB73BC-B049-4115-A692-8D63A059BFB8}" type="slidenum">
              <a:rPr lang="en-US" dirty="0"/>
              <a:pPr/>
              <a:t>‹nr.›</a:t>
            </a:fld>
            <a:endParaRPr lang="en-US" dirty="0"/>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1" r:id="rId9"/>
    <p:sldLayoutId id="2147483658" r:id="rId10"/>
    <p:sldLayoutId id="2147483659" r:id="rId11"/>
    <p:sldLayoutId id="2147483662" r:id="rId12"/>
    <p:sldLayoutId id="2147483663" r:id="rId13"/>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457200" y="4960137"/>
            <a:ext cx="7772400" cy="1463040"/>
          </a:xfrm>
        </p:spPr>
        <p:txBody>
          <a:bodyPr>
            <a:normAutofit/>
          </a:bodyPr>
          <a:lstStyle/>
          <a:p>
            <a:r>
              <a:rPr lang="da-DK"/>
              <a:t>FORMEL DEBAT</a:t>
            </a:r>
            <a:endParaRPr lang="da-DK" dirty="0"/>
          </a:p>
        </p:txBody>
      </p:sp>
      <p:sp>
        <p:nvSpPr>
          <p:cNvPr id="3" name="Undertitel 2"/>
          <p:cNvSpPr>
            <a:spLocks noGrp="1"/>
          </p:cNvSpPr>
          <p:nvPr>
            <p:ph type="subTitle" idx="1"/>
          </p:nvPr>
        </p:nvSpPr>
        <p:spPr>
          <a:xfrm>
            <a:off x="8610600" y="4960137"/>
            <a:ext cx="3200400" cy="1463040"/>
          </a:xfrm>
        </p:spPr>
        <p:txBody>
          <a:bodyPr>
            <a:normAutofit/>
          </a:bodyPr>
          <a:lstStyle/>
          <a:p>
            <a:r>
              <a:rPr lang="da-DK">
                <a:latin typeface="Arial" panose="020B0604020202020204" pitchFamily="34" charset="0"/>
                <a:cs typeface="Arial" panose="020B0604020202020204" pitchFamily="34" charset="0"/>
              </a:rPr>
              <a:t>Integration i Danmark – vellykket eller ej?</a:t>
            </a:r>
          </a:p>
        </p:txBody>
      </p:sp>
      <p:pic>
        <p:nvPicPr>
          <p:cNvPr id="4" name="Picture 2" descr="Hvordan bliver vi bedre til integration?">
            <a:extLst>
              <a:ext uri="{FF2B5EF4-FFF2-40B4-BE49-F238E27FC236}">
                <a16:creationId xmlns:a16="http://schemas.microsoft.com/office/drawing/2014/main" id="{72433145-CCC1-D343-6148-E22CE6908F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36875" b="3125"/>
          <a:stretch/>
        </p:blipFill>
        <p:spPr bwMode="auto">
          <a:xfrm>
            <a:off x="20" y="10"/>
            <a:ext cx="12191980" cy="4571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9605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Forberedelse (I skal ikke bruge </a:t>
            </a:r>
            <a:r>
              <a:rPr lang="da-DK" dirty="0" err="1"/>
              <a:t>chatgpt</a:t>
            </a:r>
            <a:r>
              <a:rPr lang="da-DK" dirty="0"/>
              <a:t>)</a:t>
            </a:r>
          </a:p>
        </p:txBody>
      </p:sp>
      <p:sp>
        <p:nvSpPr>
          <p:cNvPr id="262" name="1) Individuel brainstorm (2 min)…"/>
          <p:cNvSpPr txBox="1">
            <a:spLocks noGrp="1"/>
          </p:cNvSpPr>
          <p:nvPr>
            <p:ph idx="1"/>
          </p:nvPr>
        </p:nvSpPr>
        <p:spPr>
          <a:xfrm>
            <a:off x="899437" y="1729048"/>
            <a:ext cx="9720071" cy="4023360"/>
          </a:xfrm>
          <a:prstGeom prst="rect">
            <a:avLst/>
          </a:prstGeom>
        </p:spPr>
        <p:txBody>
          <a:bodyPr>
            <a:noAutofit/>
          </a:bodyPr>
          <a:lstStyle/>
          <a:p>
            <a:pPr marL="242879" indent="-242879" defTabSz="349138">
              <a:spcBef>
                <a:spcPts val="2461"/>
              </a:spcBef>
              <a:defRPr sz="2890">
                <a:effectLst>
                  <a:outerShdw blurRad="43180" dist="21590" dir="5400000" rotWithShape="0">
                    <a:srgbClr val="000000"/>
                  </a:outerShdw>
                </a:effectLst>
              </a:defRPr>
            </a:pPr>
            <a:r>
              <a:rPr lang="da-DK" sz="2000" dirty="0"/>
              <a:t>1) Individuel brainstorm (2 min)</a:t>
            </a:r>
          </a:p>
          <a:p>
            <a:pPr marL="242879" indent="-242879" defTabSz="349138">
              <a:spcBef>
                <a:spcPts val="2461"/>
              </a:spcBef>
              <a:defRPr sz="2890">
                <a:effectLst>
                  <a:outerShdw blurRad="43180" dist="21590" dir="5400000" rotWithShape="0">
                    <a:srgbClr val="000000"/>
                  </a:outerShdw>
                </a:effectLst>
              </a:defRPr>
            </a:pPr>
            <a:r>
              <a:rPr lang="da-DK" sz="2000" dirty="0"/>
              <a:t>2) Delt brainstorm</a:t>
            </a:r>
          </a:p>
          <a:p>
            <a:pPr marL="242879" indent="-242879" defTabSz="349138">
              <a:spcBef>
                <a:spcPts val="2461"/>
              </a:spcBef>
              <a:defRPr sz="2890">
                <a:effectLst>
                  <a:outerShdw blurRad="43180" dist="21590" dir="5400000" rotWithShape="0">
                    <a:srgbClr val="000000"/>
                  </a:outerShdw>
                </a:effectLst>
              </a:defRPr>
            </a:pPr>
            <a:r>
              <a:rPr lang="da-DK" sz="2000" dirty="0"/>
              <a:t>3) Research til inspiration</a:t>
            </a:r>
          </a:p>
          <a:p>
            <a:pPr marL="242879" indent="-242879" defTabSz="349138">
              <a:spcBef>
                <a:spcPts val="2461"/>
              </a:spcBef>
              <a:defRPr sz="2890">
                <a:effectLst>
                  <a:outerShdw blurRad="43180" dist="21590" dir="5400000" rotWithShape="0">
                    <a:srgbClr val="000000"/>
                  </a:outerShdw>
                </a:effectLst>
              </a:defRPr>
            </a:pPr>
            <a:r>
              <a:rPr lang="da-DK" sz="2000" dirty="0"/>
              <a:t>4) Vælg begrundelser/pointer</a:t>
            </a:r>
          </a:p>
          <a:p>
            <a:pPr marL="242879" indent="-242879" defTabSz="349138">
              <a:spcBef>
                <a:spcPts val="2461"/>
              </a:spcBef>
              <a:defRPr sz="2890">
                <a:effectLst>
                  <a:outerShdw blurRad="43180" dist="21590" dir="5400000" rotWithShape="0">
                    <a:srgbClr val="000000"/>
                  </a:outerShdw>
                </a:effectLst>
              </a:defRPr>
            </a:pPr>
            <a:r>
              <a:rPr lang="da-DK" sz="2000" dirty="0"/>
              <a:t>5) Beslut hvem der er 1. og 2. taler</a:t>
            </a:r>
          </a:p>
          <a:p>
            <a:pPr marL="242879" indent="-242879" defTabSz="349138">
              <a:spcBef>
                <a:spcPts val="2461"/>
              </a:spcBef>
              <a:defRPr sz="2890">
                <a:effectLst>
                  <a:outerShdw blurRad="43180" dist="21590" dir="5400000" rotWithShape="0">
                    <a:srgbClr val="000000"/>
                  </a:outerShdw>
                </a:effectLst>
              </a:defRPr>
            </a:pPr>
            <a:r>
              <a:rPr lang="da-DK" sz="2000" dirty="0"/>
              <a:t>6) Fordel jeres pointer på 1. og 2. talere</a:t>
            </a:r>
          </a:p>
          <a:p>
            <a:pPr marL="242879" indent="-242879" defTabSz="349138">
              <a:spcBef>
                <a:spcPts val="2461"/>
              </a:spcBef>
              <a:defRPr sz="2890">
                <a:effectLst>
                  <a:outerShdw blurRad="43180" dist="21590" dir="5400000" rotWithShape="0">
                    <a:srgbClr val="000000"/>
                  </a:outerShdw>
                </a:effectLst>
              </a:defRPr>
            </a:pPr>
            <a:r>
              <a:rPr lang="da-DK" sz="2000" dirty="0"/>
              <a:t>7) 1 og 2 talere arbejder hver for sig på PEE</a:t>
            </a:r>
          </a:p>
          <a:p>
            <a:pPr marL="242879" indent="-242879" defTabSz="349138">
              <a:spcBef>
                <a:spcPts val="2461"/>
              </a:spcBef>
              <a:defRPr sz="2890">
                <a:effectLst>
                  <a:outerShdw blurRad="43180" dist="21590" dir="5400000" rotWithShape="0">
                    <a:srgbClr val="000000"/>
                  </a:outerShdw>
                </a:effectLst>
              </a:defRPr>
            </a:pPr>
            <a:r>
              <a:rPr lang="da-DK" sz="2000" dirty="0"/>
              <a:t>8) : Evt. ekstra elever hjælper: finde evidens, hjælpe med </a:t>
            </a:r>
            <a:r>
              <a:rPr lang="da-DK" sz="2000" dirty="0" err="1"/>
              <a:t>snappy</a:t>
            </a:r>
            <a:r>
              <a:rPr lang="da-DK" sz="2000" dirty="0"/>
              <a:t> intro/</a:t>
            </a:r>
            <a:r>
              <a:rPr lang="da-DK" sz="2000" dirty="0" err="1"/>
              <a:t>outro</a:t>
            </a:r>
            <a:r>
              <a:rPr lang="da-DK" sz="2000" dirty="0"/>
              <a:t> eller PEE. Gennemtænke svar på modsatte sides mulige argumenter.</a:t>
            </a:r>
          </a:p>
        </p:txBody>
      </p:sp>
    </p:spTree>
    <p:extLst>
      <p:ext uri="{BB962C8B-B14F-4D97-AF65-F5344CB8AC3E}">
        <p14:creationId xmlns:p14="http://schemas.microsoft.com/office/powerpoint/2010/main" val="4012696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826B69-B03E-4936-8BA0-B8E8E7CEFA13}"/>
              </a:ext>
            </a:extLst>
          </p:cNvPr>
          <p:cNvSpPr>
            <a:spLocks noGrp="1"/>
          </p:cNvSpPr>
          <p:nvPr>
            <p:ph type="title"/>
          </p:nvPr>
        </p:nvSpPr>
        <p:spPr/>
        <p:txBody>
          <a:bodyPr/>
          <a:lstStyle/>
          <a:p>
            <a:r>
              <a:rPr lang="da-DK" dirty="0"/>
              <a:t>Grupper – Integration i Danmark – vellykket eller ej? </a:t>
            </a:r>
          </a:p>
        </p:txBody>
      </p:sp>
      <p:graphicFrame>
        <p:nvGraphicFramePr>
          <p:cNvPr id="7" name="Tabel 7">
            <a:extLst>
              <a:ext uri="{FF2B5EF4-FFF2-40B4-BE49-F238E27FC236}">
                <a16:creationId xmlns:a16="http://schemas.microsoft.com/office/drawing/2014/main" id="{1931BFFE-7233-4719-8308-EFA26B3D5EAD}"/>
              </a:ext>
            </a:extLst>
          </p:cNvPr>
          <p:cNvGraphicFramePr>
            <a:graphicFrameLocks noGrp="1"/>
          </p:cNvGraphicFramePr>
          <p:nvPr>
            <p:ph idx="1"/>
            <p:extLst>
              <p:ext uri="{D42A27DB-BD31-4B8C-83A1-F6EECF244321}">
                <p14:modId xmlns:p14="http://schemas.microsoft.com/office/powerpoint/2010/main" val="2626952298"/>
              </p:ext>
            </p:extLst>
          </p:nvPr>
        </p:nvGraphicFramePr>
        <p:xfrm>
          <a:off x="419100" y="2245614"/>
          <a:ext cx="11221462" cy="3017520"/>
        </p:xfrm>
        <a:graphic>
          <a:graphicData uri="http://schemas.openxmlformats.org/drawingml/2006/table">
            <a:tbl>
              <a:tblPr firstRow="1" bandRow="1">
                <a:tableStyleId>{5C22544A-7EE6-4342-B048-85BDC9FD1C3A}</a:tableStyleId>
              </a:tblPr>
              <a:tblGrid>
                <a:gridCol w="4456344">
                  <a:extLst>
                    <a:ext uri="{9D8B030D-6E8A-4147-A177-3AD203B41FA5}">
                      <a16:colId xmlns:a16="http://schemas.microsoft.com/office/drawing/2014/main" val="2488299413"/>
                    </a:ext>
                  </a:extLst>
                </a:gridCol>
                <a:gridCol w="1041804">
                  <a:extLst>
                    <a:ext uri="{9D8B030D-6E8A-4147-A177-3AD203B41FA5}">
                      <a16:colId xmlns:a16="http://schemas.microsoft.com/office/drawing/2014/main" val="1829659111"/>
                    </a:ext>
                  </a:extLst>
                </a:gridCol>
                <a:gridCol w="5723314">
                  <a:extLst>
                    <a:ext uri="{9D8B030D-6E8A-4147-A177-3AD203B41FA5}">
                      <a16:colId xmlns:a16="http://schemas.microsoft.com/office/drawing/2014/main" val="1203347588"/>
                    </a:ext>
                  </a:extLst>
                </a:gridCol>
              </a:tblGrid>
              <a:tr h="292114">
                <a:tc>
                  <a:txBody>
                    <a:bodyPr/>
                    <a:lstStyle/>
                    <a:p>
                      <a:r>
                        <a:rPr lang="da-DK" sz="2400" dirty="0"/>
                        <a:t>1-2 (Vellykket integration)</a:t>
                      </a:r>
                    </a:p>
                  </a:txBody>
                  <a:tcPr/>
                </a:tc>
                <a:tc>
                  <a:txBody>
                    <a:bodyPr/>
                    <a:lstStyle/>
                    <a:p>
                      <a:r>
                        <a:rPr lang="da-DK" sz="2400" dirty="0" err="1"/>
                        <a:t>vs</a:t>
                      </a:r>
                      <a:endParaRPr lang="da-DK" sz="2400" dirty="0"/>
                    </a:p>
                  </a:txBody>
                  <a:tcPr/>
                </a:tc>
                <a:tc>
                  <a:txBody>
                    <a:bodyPr/>
                    <a:lstStyle/>
                    <a:p>
                      <a:r>
                        <a:rPr lang="da-DK" sz="2400" dirty="0"/>
                        <a:t>3-4 (Ikke-vellykket)</a:t>
                      </a:r>
                    </a:p>
                  </a:txBody>
                  <a:tcPr/>
                </a:tc>
                <a:extLst>
                  <a:ext uri="{0D108BD9-81ED-4DB2-BD59-A6C34878D82A}">
                    <a16:rowId xmlns:a16="http://schemas.microsoft.com/office/drawing/2014/main" val="1939846756"/>
                  </a:ext>
                </a:extLst>
              </a:tr>
              <a:tr h="394603">
                <a:tc>
                  <a:txBody>
                    <a:bodyPr/>
                    <a:lstStyle/>
                    <a:p>
                      <a:r>
                        <a:rPr lang="da-DK" sz="2200" dirty="0">
                          <a:solidFill>
                            <a:srgbClr val="FF0000"/>
                          </a:solidFill>
                        </a:rPr>
                        <a:t>Laura</a:t>
                      </a:r>
                      <a:r>
                        <a:rPr lang="da-DK" sz="2200" dirty="0">
                          <a:solidFill>
                            <a:schemeClr val="tx1"/>
                          </a:solidFill>
                        </a:rPr>
                        <a:t>, Anders (3d), Maja B, </a:t>
                      </a:r>
                      <a:r>
                        <a:rPr lang="da-DK" sz="2200" dirty="0">
                          <a:solidFill>
                            <a:srgbClr val="FF0000"/>
                          </a:solidFill>
                        </a:rPr>
                        <a:t>Bertram</a:t>
                      </a:r>
                    </a:p>
                  </a:txBody>
                  <a:tcPr/>
                </a:tc>
                <a:tc>
                  <a:txBody>
                    <a:bodyPr/>
                    <a:lstStyle/>
                    <a:p>
                      <a:r>
                        <a:rPr lang="da-DK" sz="2200" dirty="0"/>
                        <a:t>Vs.</a:t>
                      </a:r>
                    </a:p>
                  </a:txBody>
                  <a:tcPr/>
                </a:tc>
                <a:tc>
                  <a:txBody>
                    <a:bodyPr/>
                    <a:lstStyle/>
                    <a:p>
                      <a:r>
                        <a:rPr lang="da-DK" sz="2200" dirty="0">
                          <a:solidFill>
                            <a:srgbClr val="FF0000"/>
                          </a:solidFill>
                        </a:rPr>
                        <a:t>Pernille E, Thomas</a:t>
                      </a:r>
                      <a:r>
                        <a:rPr lang="da-DK" sz="2200" dirty="0">
                          <a:solidFill>
                            <a:schemeClr val="tx1"/>
                          </a:solidFill>
                        </a:rPr>
                        <a:t>, Selma, Silje M.G</a:t>
                      </a:r>
                    </a:p>
                  </a:txBody>
                  <a:tcPr/>
                </a:tc>
                <a:extLst>
                  <a:ext uri="{0D108BD9-81ED-4DB2-BD59-A6C34878D82A}">
                    <a16:rowId xmlns:a16="http://schemas.microsoft.com/office/drawing/2014/main" val="2882654517"/>
                  </a:ext>
                </a:extLst>
              </a:tr>
              <a:tr h="394603">
                <a:tc>
                  <a:txBody>
                    <a:bodyPr/>
                    <a:lstStyle/>
                    <a:p>
                      <a:r>
                        <a:rPr lang="da-DK" sz="2200" dirty="0">
                          <a:solidFill>
                            <a:schemeClr val="tx1"/>
                          </a:solidFill>
                        </a:rPr>
                        <a:t>Amanda, Signe, </a:t>
                      </a:r>
                      <a:r>
                        <a:rPr lang="da-DK" sz="2200" dirty="0">
                          <a:solidFill>
                            <a:srgbClr val="FF0000"/>
                          </a:solidFill>
                        </a:rPr>
                        <a:t>Christell, Julie</a:t>
                      </a:r>
                    </a:p>
                  </a:txBody>
                  <a:tcPr/>
                </a:tc>
                <a:tc>
                  <a:txBody>
                    <a:bodyPr/>
                    <a:lstStyle/>
                    <a:p>
                      <a:r>
                        <a:rPr lang="da-DK" sz="2200" dirty="0"/>
                        <a:t>Vs.</a:t>
                      </a:r>
                    </a:p>
                  </a:txBody>
                  <a:tcPr/>
                </a:tc>
                <a:tc>
                  <a:txBody>
                    <a:bodyPr/>
                    <a:lstStyle/>
                    <a:p>
                      <a:r>
                        <a:rPr lang="da-DK" sz="2200" dirty="0">
                          <a:solidFill>
                            <a:srgbClr val="FF0000"/>
                          </a:solidFill>
                        </a:rPr>
                        <a:t>Cecilie, Anton</a:t>
                      </a:r>
                      <a:r>
                        <a:rPr lang="da-DK" sz="2200" dirty="0">
                          <a:solidFill>
                            <a:schemeClr val="tx1"/>
                          </a:solidFill>
                        </a:rPr>
                        <a:t>, Lærke, Valdemar </a:t>
                      </a:r>
                    </a:p>
                  </a:txBody>
                  <a:tcPr/>
                </a:tc>
                <a:extLst>
                  <a:ext uri="{0D108BD9-81ED-4DB2-BD59-A6C34878D82A}">
                    <a16:rowId xmlns:a16="http://schemas.microsoft.com/office/drawing/2014/main" val="1919118560"/>
                  </a:ext>
                </a:extLst>
              </a:tr>
              <a:tr h="394603">
                <a:tc>
                  <a:txBody>
                    <a:bodyPr/>
                    <a:lstStyle/>
                    <a:p>
                      <a:r>
                        <a:rPr lang="da-DK" sz="2200" dirty="0">
                          <a:solidFill>
                            <a:schemeClr val="tx1"/>
                          </a:solidFill>
                        </a:rPr>
                        <a:t>Anders (3s), </a:t>
                      </a:r>
                      <a:r>
                        <a:rPr lang="da-DK" sz="2200" dirty="0" err="1">
                          <a:solidFill>
                            <a:srgbClr val="FF0000"/>
                          </a:solidFill>
                        </a:rPr>
                        <a:t>Wetter</a:t>
                      </a:r>
                      <a:r>
                        <a:rPr lang="da-DK" sz="2200" dirty="0">
                          <a:solidFill>
                            <a:srgbClr val="FF0000"/>
                          </a:solidFill>
                        </a:rPr>
                        <a:t>, Karoline N, </a:t>
                      </a:r>
                      <a:r>
                        <a:rPr lang="da-DK" sz="2200" dirty="0">
                          <a:solidFill>
                            <a:schemeClr val="tx1"/>
                          </a:solidFill>
                        </a:rPr>
                        <a:t>Silje J</a:t>
                      </a:r>
                    </a:p>
                  </a:txBody>
                  <a:tcPr/>
                </a:tc>
                <a:tc>
                  <a:txBody>
                    <a:bodyPr/>
                    <a:lstStyle/>
                    <a:p>
                      <a:r>
                        <a:rPr lang="da-DK" sz="2200" dirty="0">
                          <a:solidFill>
                            <a:schemeClr val="tx1"/>
                          </a:solidFill>
                        </a:rPr>
                        <a:t>Vs.</a:t>
                      </a:r>
                    </a:p>
                  </a:txBody>
                  <a:tcPr/>
                </a:tc>
                <a:tc>
                  <a:txBody>
                    <a:bodyPr/>
                    <a:lstStyle/>
                    <a:p>
                      <a:r>
                        <a:rPr lang="da-DK" sz="2200" dirty="0">
                          <a:solidFill>
                            <a:schemeClr val="tx1"/>
                          </a:solidFill>
                        </a:rPr>
                        <a:t>Mads, </a:t>
                      </a:r>
                      <a:r>
                        <a:rPr lang="da-DK" sz="2200" dirty="0">
                          <a:solidFill>
                            <a:srgbClr val="FF0000"/>
                          </a:solidFill>
                        </a:rPr>
                        <a:t>Maja H, Filucka, </a:t>
                      </a:r>
                      <a:r>
                        <a:rPr lang="da-DK" sz="2200" dirty="0">
                          <a:solidFill>
                            <a:schemeClr val="tx1"/>
                          </a:solidFill>
                        </a:rPr>
                        <a:t>Clara</a:t>
                      </a:r>
                    </a:p>
                  </a:txBody>
                  <a:tcPr/>
                </a:tc>
                <a:extLst>
                  <a:ext uri="{0D108BD9-81ED-4DB2-BD59-A6C34878D82A}">
                    <a16:rowId xmlns:a16="http://schemas.microsoft.com/office/drawing/2014/main" val="869489301"/>
                  </a:ext>
                </a:extLst>
              </a:tr>
              <a:tr h="394603">
                <a:tc>
                  <a:txBody>
                    <a:bodyPr/>
                    <a:lstStyle/>
                    <a:p>
                      <a:r>
                        <a:rPr lang="da-DK" sz="2200" dirty="0">
                          <a:solidFill>
                            <a:srgbClr val="FF0000"/>
                          </a:solidFill>
                        </a:rPr>
                        <a:t>Asger, Smilla</a:t>
                      </a:r>
                      <a:r>
                        <a:rPr lang="da-DK" sz="2200" dirty="0">
                          <a:solidFill>
                            <a:schemeClr val="tx1"/>
                          </a:solidFill>
                        </a:rPr>
                        <a:t>, Lise, Anna</a:t>
                      </a:r>
                    </a:p>
                  </a:txBody>
                  <a:tcPr/>
                </a:tc>
                <a:tc>
                  <a:txBody>
                    <a:bodyPr/>
                    <a:lstStyle/>
                    <a:p>
                      <a:r>
                        <a:rPr lang="da-DK" sz="2200" dirty="0"/>
                        <a:t>Vs. </a:t>
                      </a:r>
                    </a:p>
                  </a:txBody>
                  <a:tcPr/>
                </a:tc>
                <a:tc>
                  <a:txBody>
                    <a:bodyPr/>
                    <a:lstStyle/>
                    <a:p>
                      <a:r>
                        <a:rPr lang="da-DK" sz="2200" dirty="0">
                          <a:solidFill>
                            <a:schemeClr val="tx1"/>
                          </a:solidFill>
                        </a:rPr>
                        <a:t>Karoline Ø, </a:t>
                      </a:r>
                      <a:r>
                        <a:rPr lang="da-DK" sz="2200" dirty="0">
                          <a:solidFill>
                            <a:srgbClr val="FF0000"/>
                          </a:solidFill>
                        </a:rPr>
                        <a:t>Karoline B, Johanne</a:t>
                      </a:r>
                      <a:r>
                        <a:rPr lang="da-DK" sz="2200" dirty="0">
                          <a:solidFill>
                            <a:schemeClr val="tx1"/>
                          </a:solidFill>
                        </a:rPr>
                        <a:t>, Vester</a:t>
                      </a:r>
                    </a:p>
                  </a:txBody>
                  <a:tcPr/>
                </a:tc>
                <a:extLst>
                  <a:ext uri="{0D108BD9-81ED-4DB2-BD59-A6C34878D82A}">
                    <a16:rowId xmlns:a16="http://schemas.microsoft.com/office/drawing/2014/main" val="1082160190"/>
                  </a:ext>
                </a:extLst>
              </a:tr>
              <a:tr h="394603">
                <a:tc>
                  <a:txBody>
                    <a:bodyPr/>
                    <a:lstStyle/>
                    <a:p>
                      <a:r>
                        <a:rPr lang="da-DK" sz="2200" dirty="0">
                          <a:solidFill>
                            <a:schemeClr val="tx1"/>
                          </a:solidFill>
                        </a:rPr>
                        <a:t>Marie (3s), </a:t>
                      </a:r>
                      <a:r>
                        <a:rPr lang="da-DK" sz="2200" dirty="0">
                          <a:solidFill>
                            <a:srgbClr val="FF0000"/>
                          </a:solidFill>
                        </a:rPr>
                        <a:t>Mikkel, Klokker</a:t>
                      </a:r>
                      <a:r>
                        <a:rPr lang="da-DK" sz="2200" dirty="0">
                          <a:solidFill>
                            <a:schemeClr val="tx1"/>
                          </a:solidFill>
                        </a:rPr>
                        <a:t>, Liv</a:t>
                      </a:r>
                    </a:p>
                  </a:txBody>
                  <a:tcPr/>
                </a:tc>
                <a:tc>
                  <a:txBody>
                    <a:bodyPr/>
                    <a:lstStyle/>
                    <a:p>
                      <a:r>
                        <a:rPr lang="da-DK" sz="2200" dirty="0">
                          <a:solidFill>
                            <a:schemeClr val="tx1"/>
                          </a:solidFill>
                        </a:rPr>
                        <a:t>Vs. </a:t>
                      </a:r>
                    </a:p>
                  </a:txBody>
                  <a:tcPr/>
                </a:tc>
                <a:tc>
                  <a:txBody>
                    <a:bodyPr/>
                    <a:lstStyle/>
                    <a:p>
                      <a:r>
                        <a:rPr lang="da-DK" sz="2200" dirty="0">
                          <a:solidFill>
                            <a:schemeClr val="tx1"/>
                          </a:solidFill>
                        </a:rPr>
                        <a:t>Noah, </a:t>
                      </a:r>
                      <a:r>
                        <a:rPr lang="da-DK" sz="2200" dirty="0">
                          <a:solidFill>
                            <a:srgbClr val="FF0000"/>
                          </a:solidFill>
                        </a:rPr>
                        <a:t>Peter, Tim,</a:t>
                      </a:r>
                      <a:r>
                        <a:rPr lang="da-DK" sz="2200" dirty="0">
                          <a:solidFill>
                            <a:schemeClr val="tx1"/>
                          </a:solidFill>
                        </a:rPr>
                        <a:t> Pagh</a:t>
                      </a:r>
                    </a:p>
                  </a:txBody>
                  <a:tcPr/>
                </a:tc>
                <a:extLst>
                  <a:ext uri="{0D108BD9-81ED-4DB2-BD59-A6C34878D82A}">
                    <a16:rowId xmlns:a16="http://schemas.microsoft.com/office/drawing/2014/main" val="148141505"/>
                  </a:ext>
                </a:extLst>
              </a:tr>
              <a:tr h="394603">
                <a:tc>
                  <a:txBody>
                    <a:bodyPr/>
                    <a:lstStyle/>
                    <a:p>
                      <a:r>
                        <a:rPr lang="da-DK" sz="2200" dirty="0">
                          <a:solidFill>
                            <a:schemeClr val="tx1"/>
                          </a:solidFill>
                        </a:rPr>
                        <a:t>Pernille P, </a:t>
                      </a:r>
                      <a:r>
                        <a:rPr lang="da-DK" sz="2200" dirty="0">
                          <a:solidFill>
                            <a:srgbClr val="FF0000"/>
                          </a:solidFill>
                        </a:rPr>
                        <a:t>Silje I.G, Silas, </a:t>
                      </a:r>
                      <a:r>
                        <a:rPr lang="da-DK" sz="2200" dirty="0">
                          <a:solidFill>
                            <a:schemeClr val="tx1"/>
                          </a:solidFill>
                        </a:rPr>
                        <a:t>Marie (3d)</a:t>
                      </a:r>
                    </a:p>
                  </a:txBody>
                  <a:tcPr/>
                </a:tc>
                <a:tc>
                  <a:txBody>
                    <a:bodyPr/>
                    <a:lstStyle/>
                    <a:p>
                      <a:r>
                        <a:rPr lang="da-DK" sz="2200" dirty="0">
                          <a:solidFill>
                            <a:schemeClr val="tx1"/>
                          </a:solidFill>
                        </a:rPr>
                        <a:t>Vs. </a:t>
                      </a:r>
                    </a:p>
                  </a:txBody>
                  <a:tcPr/>
                </a:tc>
                <a:tc>
                  <a:txBody>
                    <a:bodyPr/>
                    <a:lstStyle/>
                    <a:p>
                      <a:r>
                        <a:rPr lang="da-DK" sz="2200" dirty="0">
                          <a:solidFill>
                            <a:schemeClr val="tx1"/>
                          </a:solidFill>
                        </a:rPr>
                        <a:t>Sofie, </a:t>
                      </a:r>
                      <a:r>
                        <a:rPr lang="da-DK" sz="2200" dirty="0">
                          <a:solidFill>
                            <a:srgbClr val="FF0000"/>
                          </a:solidFill>
                        </a:rPr>
                        <a:t>Victor, Gry</a:t>
                      </a:r>
                      <a:r>
                        <a:rPr lang="da-DK" sz="2200" dirty="0">
                          <a:solidFill>
                            <a:schemeClr val="tx1"/>
                          </a:solidFill>
                        </a:rPr>
                        <a:t>, Freya</a:t>
                      </a:r>
                    </a:p>
                  </a:txBody>
                  <a:tcPr/>
                </a:tc>
                <a:extLst>
                  <a:ext uri="{0D108BD9-81ED-4DB2-BD59-A6C34878D82A}">
                    <a16:rowId xmlns:a16="http://schemas.microsoft.com/office/drawing/2014/main" val="1736710034"/>
                  </a:ext>
                </a:extLst>
              </a:tr>
            </a:tbl>
          </a:graphicData>
        </a:graphic>
      </p:graphicFrame>
    </p:spTree>
    <p:extLst>
      <p:ext uri="{BB962C8B-B14F-4D97-AF65-F5344CB8AC3E}">
        <p14:creationId xmlns:p14="http://schemas.microsoft.com/office/powerpoint/2010/main" val="1401809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E2D699-0924-C76F-CC9E-B225DE87B181}"/>
              </a:ext>
            </a:extLst>
          </p:cNvPr>
          <p:cNvSpPr>
            <a:spLocks noGrp="1"/>
          </p:cNvSpPr>
          <p:nvPr>
            <p:ph type="title"/>
          </p:nvPr>
        </p:nvSpPr>
        <p:spPr/>
        <p:txBody>
          <a:bodyPr/>
          <a:lstStyle/>
          <a:p>
            <a:r>
              <a:rPr lang="da-DK" dirty="0"/>
              <a:t>Forberedelse</a:t>
            </a:r>
          </a:p>
        </p:txBody>
      </p:sp>
      <p:sp>
        <p:nvSpPr>
          <p:cNvPr id="3" name="Pladsholder til indhold 2">
            <a:extLst>
              <a:ext uri="{FF2B5EF4-FFF2-40B4-BE49-F238E27FC236}">
                <a16:creationId xmlns:a16="http://schemas.microsoft.com/office/drawing/2014/main" id="{6CDD5081-6E06-E8AB-E20F-67DD169851EE}"/>
              </a:ext>
            </a:extLst>
          </p:cNvPr>
          <p:cNvSpPr>
            <a:spLocks noGrp="1"/>
          </p:cNvSpPr>
          <p:nvPr>
            <p:ph idx="1"/>
          </p:nvPr>
        </p:nvSpPr>
        <p:spPr/>
        <p:txBody>
          <a:bodyPr/>
          <a:lstStyle/>
          <a:p>
            <a:r>
              <a:rPr lang="da-DK" dirty="0"/>
              <a:t>Forberedelse til kl. 11.00</a:t>
            </a:r>
          </a:p>
          <a:p>
            <a:r>
              <a:rPr lang="da-DK" dirty="0"/>
              <a:t>Selve debatten 11.05-11.15</a:t>
            </a:r>
          </a:p>
          <a:p>
            <a:r>
              <a:rPr lang="da-DK" dirty="0"/>
              <a:t>Fælles afrunding 11.15-11.20</a:t>
            </a:r>
          </a:p>
          <a:p>
            <a:r>
              <a:rPr lang="da-DK" dirty="0"/>
              <a:t>Tak for nu </a:t>
            </a:r>
            <a:r>
              <a:rPr lang="da-DK" dirty="0">
                <a:sym typeface="Wingdings" panose="05000000000000000000" pitchFamily="2" charset="2"/>
              </a:rPr>
              <a:t></a:t>
            </a:r>
            <a:endParaRPr lang="da-DK" dirty="0"/>
          </a:p>
        </p:txBody>
      </p:sp>
    </p:spTree>
    <p:extLst>
      <p:ext uri="{BB962C8B-B14F-4D97-AF65-F5344CB8AC3E}">
        <p14:creationId xmlns:p14="http://schemas.microsoft.com/office/powerpoint/2010/main" val="1129439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AE295A-0E42-8D10-E4FD-084BED78B4EA}"/>
              </a:ext>
            </a:extLst>
          </p:cNvPr>
          <p:cNvSpPr>
            <a:spLocks noGrp="1"/>
          </p:cNvSpPr>
          <p:nvPr>
            <p:ph type="title"/>
          </p:nvPr>
        </p:nvSpPr>
        <p:spPr/>
        <p:txBody>
          <a:bodyPr/>
          <a:lstStyle/>
          <a:p>
            <a:r>
              <a:rPr lang="da-DK" dirty="0"/>
              <a:t>Plan for modulet</a:t>
            </a:r>
          </a:p>
        </p:txBody>
      </p:sp>
      <p:sp>
        <p:nvSpPr>
          <p:cNvPr id="3" name="Pladsholder til indhold 2">
            <a:extLst>
              <a:ext uri="{FF2B5EF4-FFF2-40B4-BE49-F238E27FC236}">
                <a16:creationId xmlns:a16="http://schemas.microsoft.com/office/drawing/2014/main" id="{A2D46454-49F4-6D05-82A5-B438B43EEEE5}"/>
              </a:ext>
            </a:extLst>
          </p:cNvPr>
          <p:cNvSpPr>
            <a:spLocks noGrp="1"/>
          </p:cNvSpPr>
          <p:nvPr>
            <p:ph idx="1"/>
          </p:nvPr>
        </p:nvSpPr>
        <p:spPr>
          <a:xfrm>
            <a:off x="914400" y="2217906"/>
            <a:ext cx="9829799" cy="4091454"/>
          </a:xfrm>
        </p:spPr>
        <p:txBody>
          <a:bodyPr/>
          <a:lstStyle/>
          <a:p>
            <a:pPr marL="342900" indent="-342900">
              <a:lnSpc>
                <a:spcPct val="107000"/>
              </a:lnSpc>
              <a:spcAft>
                <a:spcPts val="800"/>
              </a:spcAft>
              <a:buFont typeface="+mj-lt"/>
              <a:buAutoNum type="arabicPeriod"/>
            </a:pPr>
            <a:r>
              <a:rPr lang="da-DK" sz="2400" dirty="0">
                <a:latin typeface="Calibri" panose="020F0502020204030204" pitchFamily="34" charset="0"/>
                <a:ea typeface="Calibri" panose="020F0502020204030204" pitchFamily="34" charset="0"/>
                <a:cs typeface="Times New Roman" panose="02020603050405020304" pitchFamily="18" charset="0"/>
              </a:rPr>
              <a:t>L</a:t>
            </a:r>
            <a:r>
              <a:rPr lang="da-DK" sz="2400" dirty="0">
                <a:effectLst/>
                <a:latin typeface="Calibri" panose="020F0502020204030204" pitchFamily="34" charset="0"/>
                <a:ea typeface="Calibri" panose="020F0502020204030204" pitchFamily="34" charset="0"/>
                <a:cs typeface="Times New Roman" panose="02020603050405020304" pitchFamily="18" charset="0"/>
              </a:rPr>
              <a:t>æreroplæg</a:t>
            </a:r>
          </a:p>
          <a:p>
            <a:pPr marL="342900" indent="-342900">
              <a:lnSpc>
                <a:spcPct val="107000"/>
              </a:lnSpc>
              <a:spcAft>
                <a:spcPts val="800"/>
              </a:spcAft>
              <a:buFont typeface="+mj-lt"/>
              <a:buAutoNum type="arabicPeriod"/>
            </a:pPr>
            <a:r>
              <a:rPr lang="da-DK" sz="2400" dirty="0">
                <a:effectLst/>
                <a:latin typeface="Calibri" panose="020F0502020204030204" pitchFamily="34" charset="0"/>
                <a:ea typeface="Calibri" panose="020F0502020204030204" pitchFamily="34" charset="0"/>
                <a:cs typeface="Times New Roman" panose="02020603050405020304" pitchFamily="18" charset="0"/>
              </a:rPr>
              <a:t>Forberedelse til formel debat</a:t>
            </a:r>
          </a:p>
          <a:p>
            <a:pPr marL="342900" indent="-342900">
              <a:lnSpc>
                <a:spcPct val="107000"/>
              </a:lnSpc>
              <a:spcAft>
                <a:spcPts val="800"/>
              </a:spcAft>
              <a:buFont typeface="+mj-lt"/>
              <a:buAutoNum type="arabicPeriod"/>
            </a:pPr>
            <a:r>
              <a:rPr lang="da-DK" sz="2400" dirty="0">
                <a:effectLst/>
                <a:latin typeface="Calibri" panose="020F0502020204030204" pitchFamily="34" charset="0"/>
                <a:ea typeface="Calibri" panose="020F0502020204030204" pitchFamily="34" charset="0"/>
                <a:cs typeface="Times New Roman" panose="02020603050405020304" pitchFamily="18" charset="0"/>
              </a:rPr>
              <a:t>Formel debat</a:t>
            </a:r>
          </a:p>
          <a:p>
            <a:pPr marL="342900" indent="-342900">
              <a:lnSpc>
                <a:spcPct val="107000"/>
              </a:lnSpc>
              <a:spcAft>
                <a:spcPts val="800"/>
              </a:spcAft>
              <a:buFont typeface="+mj-lt"/>
              <a:buAutoNum type="arabicPeriod"/>
            </a:pPr>
            <a:r>
              <a:rPr lang="da-DK" sz="2400" dirty="0">
                <a:effectLst/>
                <a:latin typeface="Calibri" panose="020F0502020204030204" pitchFamily="34" charset="0"/>
                <a:ea typeface="Calibri" panose="020F0502020204030204" pitchFamily="34" charset="0"/>
                <a:cs typeface="Times New Roman" panose="02020603050405020304" pitchFamily="18" charset="0"/>
              </a:rPr>
              <a:t>Fælles afrunding </a:t>
            </a:r>
          </a:p>
          <a:p>
            <a:pPr marL="0" indent="0">
              <a:lnSpc>
                <a:spcPct val="107000"/>
              </a:lnSpc>
              <a:spcAft>
                <a:spcPts val="800"/>
              </a:spcAft>
              <a:buNone/>
            </a:pPr>
            <a:endParaRPr lang="da-DK"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3544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Hvad er formel debat??</a:t>
            </a:r>
          </a:p>
        </p:txBody>
      </p:sp>
      <p:sp>
        <p:nvSpPr>
          <p:cNvPr id="197" name="en debat med regler…"/>
          <p:cNvSpPr txBox="1">
            <a:spLocks noGrp="1"/>
          </p:cNvSpPr>
          <p:nvPr>
            <p:ph idx="1"/>
          </p:nvPr>
        </p:nvSpPr>
        <p:spPr>
          <a:prstGeom prst="rect">
            <a:avLst/>
          </a:prstGeom>
        </p:spPr>
        <p:txBody>
          <a:bodyPr>
            <a:normAutofit/>
          </a:bodyPr>
          <a:lstStyle/>
          <a:p>
            <a:pPr>
              <a:buFont typeface="Wingdings" panose="05000000000000000000" pitchFamily="2" charset="2"/>
              <a:buChar char="Ø"/>
            </a:pPr>
            <a:r>
              <a:rPr lang="da-DK" sz="2400" dirty="0"/>
              <a:t>En debat med regler</a:t>
            </a:r>
          </a:p>
          <a:p>
            <a:pPr>
              <a:buFont typeface="Wingdings" panose="05000000000000000000" pitchFamily="2" charset="2"/>
              <a:buChar char="Ø"/>
            </a:pPr>
            <a:r>
              <a:rPr lang="da-DK" sz="2400" dirty="0"/>
              <a:t>To hold, et emne, for og imod</a:t>
            </a:r>
          </a:p>
          <a:p>
            <a:pPr>
              <a:buFont typeface="Wingdings" panose="05000000000000000000" pitchFamily="2" charset="2"/>
              <a:buChar char="Ø"/>
            </a:pPr>
            <a:r>
              <a:rPr lang="da-DK" sz="2400" dirty="0"/>
              <a:t>Talerroller</a:t>
            </a:r>
          </a:p>
          <a:p>
            <a:pPr>
              <a:buFont typeface="Wingdings" panose="05000000000000000000" pitchFamily="2" charset="2"/>
              <a:buChar char="Ø"/>
            </a:pPr>
            <a:r>
              <a:rPr lang="da-DK" sz="2400" dirty="0"/>
              <a:t>Ens taletid</a:t>
            </a:r>
          </a:p>
        </p:txBody>
      </p:sp>
    </p:spTree>
    <p:extLst>
      <p:ext uri="{BB962C8B-B14F-4D97-AF65-F5344CB8AC3E}">
        <p14:creationId xmlns:p14="http://schemas.microsoft.com/office/powerpoint/2010/main" val="421433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bliv mere overbevisende - pee"/>
          <p:cNvSpPr txBox="1">
            <a:spLocks noGrp="1"/>
          </p:cNvSpPr>
          <p:nvPr>
            <p:ph type="title"/>
          </p:nvPr>
        </p:nvSpPr>
        <p:spPr>
          <a:xfrm>
            <a:off x="2256235" y="357188"/>
            <a:ext cx="7679531" cy="1160859"/>
          </a:xfrm>
          <a:prstGeom prst="rect">
            <a:avLst/>
          </a:prstGeom>
        </p:spPr>
        <p:txBody>
          <a:bodyPr/>
          <a:lstStyle/>
          <a:p>
            <a:r>
              <a:t>bliv mere overbevisende - pee</a:t>
            </a:r>
          </a:p>
        </p:txBody>
      </p:sp>
      <p:sp>
        <p:nvSpPr>
          <p:cNvPr id="228" name="p- point: giv din pointe/begrundelse i en enkelt sætning…"/>
          <p:cNvSpPr txBox="1">
            <a:spLocks noGrp="1"/>
          </p:cNvSpPr>
          <p:nvPr>
            <p:ph type="body" idx="1"/>
          </p:nvPr>
        </p:nvSpPr>
        <p:spPr>
          <a:xfrm>
            <a:off x="635621" y="1946672"/>
            <a:ext cx="10580068" cy="4320313"/>
          </a:xfrm>
          <a:prstGeom prst="rect">
            <a:avLst/>
          </a:prstGeom>
        </p:spPr>
        <p:txBody>
          <a:bodyPr>
            <a:normAutofit/>
          </a:bodyPr>
          <a:lstStyle/>
          <a:p>
            <a:pPr>
              <a:buFont typeface="Wingdings" panose="05000000000000000000" pitchFamily="2" charset="2"/>
              <a:buChar char="Ø"/>
            </a:pPr>
            <a:r>
              <a:rPr lang="da-DK" sz="2800" b="1" dirty="0"/>
              <a:t>P</a:t>
            </a:r>
            <a:r>
              <a:rPr lang="da-DK" sz="2800" dirty="0"/>
              <a:t>oint</a:t>
            </a:r>
            <a:r>
              <a:rPr lang="da-DK" sz="2800" b="1" dirty="0"/>
              <a:t>: </a:t>
            </a:r>
            <a:r>
              <a:rPr lang="da-DK" sz="2800" dirty="0"/>
              <a:t>giv din pointe/begrundelse i en enkelt sætning</a:t>
            </a:r>
            <a:br>
              <a:rPr lang="da-DK" sz="2800" dirty="0"/>
            </a:br>
            <a:endParaRPr lang="da-DK" sz="2800" dirty="0"/>
          </a:p>
          <a:p>
            <a:pPr>
              <a:buFont typeface="Wingdings" panose="05000000000000000000" pitchFamily="2" charset="2"/>
              <a:buChar char="Ø"/>
            </a:pPr>
            <a:r>
              <a:rPr lang="da-DK" sz="2800" b="1" dirty="0" err="1"/>
              <a:t>E</a:t>
            </a:r>
            <a:r>
              <a:rPr lang="da-DK" sz="2800" dirty="0" err="1"/>
              <a:t>vidence</a:t>
            </a:r>
            <a:r>
              <a:rPr lang="da-DK" sz="2800" b="1" dirty="0"/>
              <a:t>: </a:t>
            </a:r>
            <a:r>
              <a:rPr lang="da-DK" sz="2800" dirty="0"/>
              <a:t>beskriv facts, eksempler eller sammenligninger der understøtter din pointe.</a:t>
            </a:r>
            <a:br>
              <a:rPr lang="da-DK" sz="2800" dirty="0"/>
            </a:br>
            <a:endParaRPr lang="da-DK" sz="2800" dirty="0"/>
          </a:p>
          <a:p>
            <a:pPr>
              <a:buFont typeface="Wingdings" panose="05000000000000000000" pitchFamily="2" charset="2"/>
              <a:buChar char="Ø"/>
            </a:pPr>
            <a:r>
              <a:rPr lang="da-DK" sz="2800" b="1" dirty="0" err="1"/>
              <a:t>E</a:t>
            </a:r>
            <a:r>
              <a:rPr lang="da-DK" sz="2800" dirty="0" err="1"/>
              <a:t>xplanation</a:t>
            </a:r>
            <a:r>
              <a:rPr lang="da-DK" sz="2800" b="1" dirty="0"/>
              <a:t>: </a:t>
            </a:r>
            <a:r>
              <a:rPr lang="da-DK" sz="2800" dirty="0"/>
              <a:t>vis hvordan din evidens støtter din pointe og fortæl hvorfor den er sand og  vigtig.</a:t>
            </a:r>
          </a:p>
        </p:txBody>
      </p:sp>
    </p:spTree>
    <p:extLst>
      <p:ext uri="{BB962C8B-B14F-4D97-AF65-F5344CB8AC3E}">
        <p14:creationId xmlns:p14="http://schemas.microsoft.com/office/powerpoint/2010/main" val="240438868"/>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vi bør forbyde zoos"/>
          <p:cNvSpPr txBox="1">
            <a:spLocks noGrp="1"/>
          </p:cNvSpPr>
          <p:nvPr>
            <p:ph type="title"/>
          </p:nvPr>
        </p:nvSpPr>
        <p:spPr>
          <a:prstGeom prst="rect">
            <a:avLst/>
          </a:prstGeom>
        </p:spPr>
        <p:txBody>
          <a:bodyPr/>
          <a:lstStyle/>
          <a:p>
            <a:r>
              <a:rPr lang="da-DK" dirty="0"/>
              <a:t>EKSEMPEL: </a:t>
            </a:r>
            <a:r>
              <a:rPr dirty="0"/>
              <a:t>vi </a:t>
            </a:r>
            <a:r>
              <a:rPr dirty="0" err="1"/>
              <a:t>bør</a:t>
            </a:r>
            <a:r>
              <a:rPr dirty="0"/>
              <a:t> </a:t>
            </a:r>
            <a:r>
              <a:rPr dirty="0" err="1"/>
              <a:t>forbyde</a:t>
            </a:r>
            <a:r>
              <a:rPr dirty="0"/>
              <a:t> zoos</a:t>
            </a:r>
            <a:r>
              <a:rPr lang="da-DK" dirty="0"/>
              <a:t>… (FOR)</a:t>
            </a:r>
            <a:endParaRPr dirty="0"/>
          </a:p>
        </p:txBody>
      </p:sp>
      <p:sp>
        <p:nvSpPr>
          <p:cNvPr id="231" name="fordi de ikke behandler dyrene ordentligt…"/>
          <p:cNvSpPr txBox="1">
            <a:spLocks noGrp="1"/>
          </p:cNvSpPr>
          <p:nvPr>
            <p:ph type="body" idx="1"/>
          </p:nvPr>
        </p:nvSpPr>
        <p:spPr>
          <a:xfrm>
            <a:off x="312234" y="1817650"/>
            <a:ext cx="11363093" cy="4783872"/>
          </a:xfrm>
          <a:prstGeom prst="rect">
            <a:avLst/>
          </a:prstGeom>
        </p:spPr>
        <p:txBody>
          <a:bodyPr>
            <a:normAutofit/>
          </a:bodyPr>
          <a:lstStyle/>
          <a:p>
            <a:pPr>
              <a:buFont typeface="Wingdings" panose="05000000000000000000" pitchFamily="2" charset="2"/>
              <a:buChar char="Ø"/>
            </a:pPr>
            <a:r>
              <a:rPr lang="da-DK" sz="2400" b="1" dirty="0"/>
              <a:t>P</a:t>
            </a:r>
            <a:r>
              <a:rPr lang="da-DK" sz="2400" dirty="0"/>
              <a:t>oint</a:t>
            </a:r>
            <a:r>
              <a:rPr lang="da-DK" sz="2400" b="1" dirty="0"/>
              <a:t>: </a:t>
            </a:r>
            <a:r>
              <a:rPr lang="da-DK" sz="2400" dirty="0"/>
              <a:t>giv din pointe/begrundelse i en enkelt sætning</a:t>
            </a:r>
          </a:p>
          <a:p>
            <a:pPr lvl="1">
              <a:buFont typeface="Wingdings" panose="05000000000000000000" pitchFamily="2" charset="2"/>
              <a:buChar char="Ø"/>
            </a:pPr>
            <a:r>
              <a:rPr lang="da-DK" sz="2400" b="1" dirty="0">
                <a:solidFill>
                  <a:srgbClr val="FF0000"/>
                </a:solidFill>
              </a:rPr>
              <a:t>Fordi</a:t>
            </a:r>
            <a:r>
              <a:rPr lang="da-DK" sz="2400" dirty="0">
                <a:solidFill>
                  <a:srgbClr val="FF0000"/>
                </a:solidFill>
              </a:rPr>
              <a:t> de ikke behandler dyrene ordentligt</a:t>
            </a:r>
            <a:br>
              <a:rPr lang="da-DK" sz="2400" dirty="0">
                <a:solidFill>
                  <a:srgbClr val="FF0000"/>
                </a:solidFill>
              </a:rPr>
            </a:br>
            <a:endParaRPr lang="da-DK" sz="2400" dirty="0">
              <a:solidFill>
                <a:srgbClr val="FF0000"/>
              </a:solidFill>
            </a:endParaRPr>
          </a:p>
          <a:p>
            <a:pPr>
              <a:buFont typeface="Wingdings" panose="05000000000000000000" pitchFamily="2" charset="2"/>
              <a:buChar char="Ø"/>
            </a:pPr>
            <a:r>
              <a:rPr lang="da-DK" sz="2400" b="1" dirty="0" err="1"/>
              <a:t>E</a:t>
            </a:r>
            <a:r>
              <a:rPr lang="da-DK" sz="2400" dirty="0" err="1"/>
              <a:t>vidence</a:t>
            </a:r>
            <a:r>
              <a:rPr lang="da-DK" sz="2400" b="1" dirty="0"/>
              <a:t>: </a:t>
            </a:r>
            <a:r>
              <a:rPr lang="da-DK" sz="2400" dirty="0"/>
              <a:t>beskriv facts, eksempler eller sammenligninger der understøtter din pointe.</a:t>
            </a:r>
          </a:p>
          <a:p>
            <a:pPr lvl="1">
              <a:buFont typeface="Wingdings" panose="05000000000000000000" pitchFamily="2" charset="2"/>
              <a:buChar char="Ø"/>
            </a:pPr>
            <a:r>
              <a:rPr lang="da-DK" sz="2400" b="1" dirty="0">
                <a:solidFill>
                  <a:srgbClr val="FF0000"/>
                </a:solidFill>
              </a:rPr>
              <a:t>For eksempel </a:t>
            </a:r>
            <a:r>
              <a:rPr lang="da-DK" sz="2400" dirty="0">
                <a:solidFill>
                  <a:srgbClr val="FF0000"/>
                </a:solidFill>
              </a:rPr>
              <a:t>holdes store dyr som løver eller elefanter ofte på små områder, hvor de slet ikke har tilstrækkelig plads til at bevæge sig.</a:t>
            </a:r>
            <a:br>
              <a:rPr lang="da-DK" sz="2400" dirty="0">
                <a:solidFill>
                  <a:srgbClr val="FF0000"/>
                </a:solidFill>
              </a:rPr>
            </a:br>
            <a:endParaRPr lang="da-DK" sz="2400" dirty="0">
              <a:solidFill>
                <a:srgbClr val="FF0000"/>
              </a:solidFill>
            </a:endParaRPr>
          </a:p>
          <a:p>
            <a:pPr>
              <a:buFont typeface="Wingdings" panose="05000000000000000000" pitchFamily="2" charset="2"/>
              <a:buChar char="Ø"/>
            </a:pPr>
            <a:r>
              <a:rPr lang="da-DK" sz="2400" b="1" dirty="0" err="1"/>
              <a:t>E</a:t>
            </a:r>
            <a:r>
              <a:rPr lang="da-DK" sz="2400" dirty="0" err="1"/>
              <a:t>xplanation</a:t>
            </a:r>
            <a:r>
              <a:rPr lang="da-DK" sz="2400" b="1" dirty="0"/>
              <a:t>: </a:t>
            </a:r>
            <a:r>
              <a:rPr lang="da-DK" sz="2400" dirty="0"/>
              <a:t>vis hvordan din evidens støtter din pointe og fortæl hvorfor den er sand og  vigtig.</a:t>
            </a:r>
            <a:endParaRPr lang="da-DK" sz="2400" b="1" dirty="0"/>
          </a:p>
          <a:p>
            <a:pPr lvl="1">
              <a:buFont typeface="Wingdings" panose="05000000000000000000" pitchFamily="2" charset="2"/>
              <a:buChar char="Ø"/>
            </a:pPr>
            <a:r>
              <a:rPr lang="da-DK" sz="2400" b="1" dirty="0">
                <a:solidFill>
                  <a:srgbClr val="FF0000"/>
                </a:solidFill>
              </a:rPr>
              <a:t>Dette viser, </a:t>
            </a:r>
            <a:r>
              <a:rPr lang="da-DK" sz="2400" dirty="0">
                <a:solidFill>
                  <a:srgbClr val="FF0000"/>
                </a:solidFill>
              </a:rPr>
              <a:t>at zoos faktisk ikke interesserer sig for dyrenes velfærd, for så ville de ikke byde dem disse forhold.</a:t>
            </a:r>
          </a:p>
        </p:txBody>
      </p:sp>
    </p:spTree>
    <p:extLst>
      <p:ext uri="{BB962C8B-B14F-4D97-AF65-F5344CB8AC3E}">
        <p14:creationId xmlns:p14="http://schemas.microsoft.com/office/powerpoint/2010/main" val="162624977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Formel debat - STRUKTUR</a:t>
            </a:r>
          </a:p>
        </p:txBody>
      </p:sp>
      <p:sp>
        <p:nvSpPr>
          <p:cNvPr id="3" name="Pladsholder til tekst 2"/>
          <p:cNvSpPr>
            <a:spLocks noGrp="1"/>
          </p:cNvSpPr>
          <p:nvPr>
            <p:ph type="body" idx="1"/>
          </p:nvPr>
        </p:nvSpPr>
        <p:spPr>
          <a:xfrm>
            <a:off x="976313" y="1946672"/>
            <a:ext cx="10239375" cy="4595444"/>
          </a:xfrm>
        </p:spPr>
        <p:txBody>
          <a:bodyPr>
            <a:normAutofit fontScale="62500" lnSpcReduction="20000"/>
          </a:bodyPr>
          <a:lstStyle/>
          <a:p>
            <a:pPr marL="0" indent="0" defTabSz="582194">
              <a:buNone/>
              <a:defRPr sz="2600" b="1" cap="none">
                <a:solidFill>
                  <a:srgbClr val="000000"/>
                </a:solidFill>
                <a:latin typeface="Calibri"/>
                <a:ea typeface="Calibri"/>
                <a:cs typeface="Calibri"/>
                <a:sym typeface="Calibri"/>
              </a:defRPr>
            </a:pPr>
            <a:endParaRPr lang="da-DK" sz="4600" dirty="0"/>
          </a:p>
          <a:p>
            <a:pPr marL="0" indent="0" defTabSz="582194">
              <a:buNone/>
              <a:defRPr sz="2600" b="1" cap="none">
                <a:solidFill>
                  <a:srgbClr val="000000"/>
                </a:solidFill>
                <a:latin typeface="Calibri"/>
                <a:ea typeface="Calibri"/>
                <a:cs typeface="Calibri"/>
                <a:sym typeface="Calibri"/>
              </a:defRPr>
            </a:pPr>
            <a:r>
              <a:rPr lang="da-DK" sz="4600" dirty="0"/>
              <a:t>Vellykket			Ikke </a:t>
            </a:r>
            <a:r>
              <a:rPr lang="da-DK" sz="4600" dirty="0" err="1"/>
              <a:t>velykket</a:t>
            </a:r>
            <a:endParaRPr lang="da-DK" sz="4600" dirty="0"/>
          </a:p>
          <a:p>
            <a:pPr marL="0" indent="0" defTabSz="582194">
              <a:buNone/>
              <a:defRPr sz="2600" b="1" cap="none">
                <a:solidFill>
                  <a:srgbClr val="000000"/>
                </a:solidFill>
                <a:latin typeface="Calibri"/>
                <a:ea typeface="Calibri"/>
                <a:cs typeface="Calibri"/>
                <a:sym typeface="Calibri"/>
              </a:defRPr>
            </a:pPr>
            <a:endParaRPr lang="da-DK" sz="2600" dirty="0"/>
          </a:p>
          <a:p>
            <a:pPr indent="0" defTabSz="582194">
              <a:buNone/>
              <a:defRPr sz="2600" b="1" cap="none">
                <a:solidFill>
                  <a:srgbClr val="000000"/>
                </a:solidFill>
                <a:latin typeface="Calibri"/>
                <a:ea typeface="Calibri"/>
                <a:cs typeface="Calibri"/>
                <a:sym typeface="Calibri"/>
              </a:defRPr>
            </a:pPr>
            <a:r>
              <a:rPr lang="da-DK" sz="2600" dirty="0"/>
              <a:t>1. Første ‘for’ taler (1 min.)           2. Første ‘imod’ taler (2 min.)</a:t>
            </a:r>
          </a:p>
          <a:p>
            <a:pPr marL="321457" defTabSz="582194">
              <a:defRPr sz="2600" b="1" cap="none">
                <a:solidFill>
                  <a:srgbClr val="000000"/>
                </a:solidFill>
                <a:latin typeface="Calibri"/>
                <a:ea typeface="Calibri"/>
                <a:cs typeface="Calibri"/>
                <a:sym typeface="Calibri"/>
              </a:defRPr>
            </a:pPr>
            <a:endParaRPr lang="da-DK" sz="2600" dirty="0"/>
          </a:p>
          <a:p>
            <a:pPr marL="321457" defTabSz="582194">
              <a:defRPr sz="2600" b="1" cap="none">
                <a:solidFill>
                  <a:srgbClr val="000000"/>
                </a:solidFill>
                <a:latin typeface="Calibri"/>
                <a:ea typeface="Calibri"/>
                <a:cs typeface="Calibri"/>
                <a:sym typeface="Calibri"/>
              </a:defRPr>
            </a:pPr>
            <a:endParaRPr lang="da-DK" sz="2600" dirty="0"/>
          </a:p>
          <a:p>
            <a:pPr indent="0" defTabSz="582194">
              <a:buNone/>
              <a:defRPr sz="2600" b="1" cap="none">
                <a:solidFill>
                  <a:srgbClr val="000000"/>
                </a:solidFill>
                <a:latin typeface="Calibri"/>
                <a:ea typeface="Calibri"/>
                <a:cs typeface="Calibri"/>
                <a:sym typeface="Calibri"/>
              </a:defRPr>
            </a:pPr>
            <a:r>
              <a:rPr lang="da-DK" sz="2600" dirty="0"/>
              <a:t>3. Anden ‘for’ taler (2 min.)          4. Anden ‘imod’ taler (2 min.)</a:t>
            </a:r>
          </a:p>
          <a:p>
            <a:pPr marL="321457" defTabSz="582194">
              <a:defRPr sz="2600" b="1" cap="none">
                <a:solidFill>
                  <a:srgbClr val="000000"/>
                </a:solidFill>
                <a:latin typeface="Calibri"/>
                <a:ea typeface="Calibri"/>
                <a:cs typeface="Calibri"/>
                <a:sym typeface="Calibri"/>
              </a:defRPr>
            </a:pPr>
            <a:endParaRPr lang="da-DK" sz="2600" dirty="0"/>
          </a:p>
          <a:p>
            <a:pPr marL="230017" indent="0" defTabSz="582194">
              <a:buNone/>
              <a:defRPr sz="2600" b="1" cap="none">
                <a:solidFill>
                  <a:srgbClr val="000000"/>
                </a:solidFill>
                <a:latin typeface="Calibri"/>
                <a:ea typeface="Calibri"/>
                <a:cs typeface="Calibri"/>
                <a:sym typeface="Calibri"/>
              </a:defRPr>
            </a:pPr>
            <a:endParaRPr lang="da-DK" sz="2600" dirty="0"/>
          </a:p>
          <a:p>
            <a:pPr indent="0" defTabSz="582194">
              <a:buNone/>
              <a:defRPr sz="2600" b="1" cap="none">
                <a:solidFill>
                  <a:srgbClr val="000000"/>
                </a:solidFill>
                <a:latin typeface="Calibri"/>
                <a:ea typeface="Calibri"/>
                <a:cs typeface="Calibri"/>
                <a:sym typeface="Calibri"/>
              </a:defRPr>
            </a:pPr>
            <a:r>
              <a:rPr lang="da-DK" sz="2600" dirty="0"/>
              <a:t>5. Første ‘for’ taler (1 min.) </a:t>
            </a:r>
          </a:p>
          <a:p>
            <a:pPr marL="321457" indent="-160729" defTabSz="582194">
              <a:defRPr sz="2600" b="1" cap="none">
                <a:solidFill>
                  <a:srgbClr val="000000"/>
                </a:solidFill>
                <a:latin typeface="Calibri"/>
                <a:ea typeface="Calibri"/>
                <a:cs typeface="Calibri"/>
                <a:sym typeface="Calibri"/>
              </a:defRPr>
            </a:pPr>
            <a:endParaRPr lang="da-DK" sz="2400" dirty="0"/>
          </a:p>
          <a:p>
            <a:pPr marL="160728" indent="0" defTabSz="582194">
              <a:buNone/>
              <a:defRPr sz="2600" b="1" cap="none">
                <a:solidFill>
                  <a:srgbClr val="000000"/>
                </a:solidFill>
                <a:latin typeface="Calibri"/>
                <a:ea typeface="Calibri"/>
                <a:cs typeface="Calibri"/>
                <a:sym typeface="Calibri"/>
              </a:defRPr>
            </a:pPr>
            <a:r>
              <a:rPr lang="da-DK" sz="2400" dirty="0"/>
              <a:t>De forreste tal (1-5) angiver talerækkefølgen. Allerførste talers tid er delt op på 1 + 1 min (vedkommende taler først og sidst).</a:t>
            </a:r>
            <a:endParaRPr lang="da-DK" dirty="0"/>
          </a:p>
        </p:txBody>
      </p:sp>
      <p:sp>
        <p:nvSpPr>
          <p:cNvPr id="4" name="Ellipse 3"/>
          <p:cNvSpPr/>
          <p:nvPr/>
        </p:nvSpPr>
        <p:spPr>
          <a:xfrm>
            <a:off x="6780362" y="1397479"/>
            <a:ext cx="5411637" cy="4520241"/>
          </a:xfrm>
          <a:prstGeom prst="ellipse">
            <a:avLst/>
          </a:prstGeom>
          <a:solidFill>
            <a:schemeClr val="accent1">
              <a:lumMod val="20000"/>
              <a:lumOff val="80000"/>
            </a:schemeClr>
          </a:solidFill>
          <a:ln>
            <a:solidFill>
              <a:schemeClr val="tx1">
                <a:lumMod val="10000"/>
                <a:lumOff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anose="05000000000000000000" pitchFamily="2" charset="2"/>
              <a:buChar char="Ø"/>
            </a:pPr>
            <a:r>
              <a:rPr lang="da-DK" b="1" dirty="0">
                <a:solidFill>
                  <a:schemeClr val="tx1"/>
                </a:solidFill>
              </a:rPr>
              <a:t>Taler 1:  </a:t>
            </a:r>
            <a:r>
              <a:rPr lang="da-DK" dirty="0">
                <a:solidFill>
                  <a:schemeClr val="tx1"/>
                </a:solidFill>
              </a:rPr>
              <a:t>første ‘for’ taler: </a:t>
            </a:r>
            <a:r>
              <a:rPr lang="da-DK" dirty="0" err="1">
                <a:solidFill>
                  <a:schemeClr val="tx1"/>
                </a:solidFill>
              </a:rPr>
              <a:t>snappy</a:t>
            </a:r>
            <a:r>
              <a:rPr lang="da-DK" dirty="0">
                <a:solidFill>
                  <a:schemeClr val="tx1"/>
                </a:solidFill>
              </a:rPr>
              <a:t> intro, PEES, </a:t>
            </a:r>
            <a:r>
              <a:rPr lang="da-DK" dirty="0" err="1">
                <a:solidFill>
                  <a:schemeClr val="tx1"/>
                </a:solidFill>
              </a:rPr>
              <a:t>snappy</a:t>
            </a:r>
            <a:r>
              <a:rPr lang="da-DK" dirty="0">
                <a:solidFill>
                  <a:schemeClr val="tx1"/>
                </a:solidFill>
              </a:rPr>
              <a:t> </a:t>
            </a:r>
            <a:r>
              <a:rPr lang="da-DK" dirty="0" err="1">
                <a:solidFill>
                  <a:schemeClr val="tx1"/>
                </a:solidFill>
              </a:rPr>
              <a:t>outro</a:t>
            </a:r>
            <a:endParaRPr lang="da-DK" dirty="0">
              <a:solidFill>
                <a:schemeClr val="tx1"/>
              </a:solidFill>
            </a:endParaRPr>
          </a:p>
          <a:p>
            <a:pPr>
              <a:buFont typeface="Wingdings" panose="05000000000000000000" pitchFamily="2" charset="2"/>
              <a:buChar char="Ø"/>
            </a:pPr>
            <a:r>
              <a:rPr lang="da-DK" b="1" dirty="0">
                <a:solidFill>
                  <a:schemeClr val="tx1"/>
                </a:solidFill>
              </a:rPr>
              <a:t>Talere 2, 3 og 4: </a:t>
            </a:r>
            <a:r>
              <a:rPr lang="da-DK" dirty="0" err="1">
                <a:solidFill>
                  <a:schemeClr val="tx1"/>
                </a:solidFill>
              </a:rPr>
              <a:t>snappy</a:t>
            </a:r>
            <a:r>
              <a:rPr lang="da-DK" dirty="0">
                <a:solidFill>
                  <a:schemeClr val="tx1"/>
                </a:solidFill>
              </a:rPr>
              <a:t> intro, modsvar (på hvad forrige taler lige har sagt), egne PEES, </a:t>
            </a:r>
            <a:r>
              <a:rPr lang="da-DK" dirty="0" err="1">
                <a:solidFill>
                  <a:schemeClr val="tx1"/>
                </a:solidFill>
              </a:rPr>
              <a:t>snappy</a:t>
            </a:r>
            <a:r>
              <a:rPr lang="da-DK" dirty="0">
                <a:solidFill>
                  <a:schemeClr val="tx1"/>
                </a:solidFill>
              </a:rPr>
              <a:t> </a:t>
            </a:r>
            <a:r>
              <a:rPr lang="da-DK" dirty="0" err="1">
                <a:solidFill>
                  <a:schemeClr val="tx1"/>
                </a:solidFill>
              </a:rPr>
              <a:t>outro</a:t>
            </a:r>
            <a:r>
              <a:rPr lang="da-DK" dirty="0">
                <a:solidFill>
                  <a:schemeClr val="tx1"/>
                </a:solidFill>
              </a:rPr>
              <a:t>.</a:t>
            </a:r>
          </a:p>
          <a:p>
            <a:pPr>
              <a:buFont typeface="Wingdings" panose="05000000000000000000" pitchFamily="2" charset="2"/>
              <a:buChar char="Ø"/>
            </a:pPr>
            <a:r>
              <a:rPr lang="da-DK" b="1" dirty="0">
                <a:solidFill>
                  <a:schemeClr val="tx1"/>
                </a:solidFill>
              </a:rPr>
              <a:t>Taler 5 </a:t>
            </a:r>
            <a:r>
              <a:rPr lang="da-DK" dirty="0">
                <a:solidFill>
                  <a:schemeClr val="tx1"/>
                </a:solidFill>
              </a:rPr>
              <a:t>(dette er samme person som taler 1, da personens taletid er delt op i 1 + 1 min.): Modsvar på forrige talers argument(er) og </a:t>
            </a:r>
            <a:r>
              <a:rPr lang="da-DK" dirty="0" err="1">
                <a:solidFill>
                  <a:schemeClr val="tx1"/>
                </a:solidFill>
              </a:rPr>
              <a:t>snappy</a:t>
            </a:r>
            <a:r>
              <a:rPr lang="da-DK" dirty="0">
                <a:solidFill>
                  <a:schemeClr val="tx1"/>
                </a:solidFill>
              </a:rPr>
              <a:t> </a:t>
            </a:r>
            <a:r>
              <a:rPr lang="da-DK" dirty="0" err="1">
                <a:solidFill>
                  <a:schemeClr val="tx1"/>
                </a:solidFill>
              </a:rPr>
              <a:t>outro</a:t>
            </a:r>
            <a:r>
              <a:rPr lang="da-DK" dirty="0">
                <a:solidFill>
                  <a:schemeClr val="tx1"/>
                </a:solidFill>
              </a:rPr>
              <a:t>.</a:t>
            </a:r>
          </a:p>
        </p:txBody>
      </p:sp>
    </p:spTree>
    <p:extLst>
      <p:ext uri="{BB962C8B-B14F-4D97-AF65-F5344CB8AC3E}">
        <p14:creationId xmlns:p14="http://schemas.microsoft.com/office/powerpoint/2010/main" val="192312742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snappy intro"/>
          <p:cNvSpPr txBox="1">
            <a:spLocks noGrp="1"/>
          </p:cNvSpPr>
          <p:nvPr>
            <p:ph type="title"/>
          </p:nvPr>
        </p:nvSpPr>
        <p:spPr>
          <a:prstGeom prst="rect">
            <a:avLst/>
          </a:prstGeom>
        </p:spPr>
        <p:txBody>
          <a:bodyPr/>
          <a:lstStyle/>
          <a:p>
            <a:r>
              <a:rPr lang="da-DK" dirty="0"/>
              <a:t>Hvad er </a:t>
            </a:r>
            <a:r>
              <a:rPr dirty="0"/>
              <a:t>snappy intro</a:t>
            </a:r>
            <a:r>
              <a:rPr lang="da-DK" dirty="0"/>
              <a:t>?</a:t>
            </a:r>
            <a:endParaRPr dirty="0"/>
          </a:p>
        </p:txBody>
      </p:sp>
      <p:sp>
        <p:nvSpPr>
          <p:cNvPr id="248" name="retoriske spørgsmål, historier, chokerende  facts, citater, male et billede af en situation."/>
          <p:cNvSpPr txBox="1">
            <a:spLocks noGrp="1"/>
          </p:cNvSpPr>
          <p:nvPr>
            <p:ph type="body" idx="1"/>
          </p:nvPr>
        </p:nvSpPr>
        <p:spPr>
          <a:prstGeom prst="rect">
            <a:avLst/>
          </a:prstGeom>
        </p:spPr>
        <p:txBody>
          <a:bodyPr>
            <a:normAutofit/>
          </a:bodyPr>
          <a:lstStyle>
            <a:lvl1pPr>
              <a:buBlip>
                <a:blip r:embed="rId2"/>
              </a:buBlip>
            </a:lvl1pPr>
          </a:lstStyle>
          <a:p>
            <a:pPr>
              <a:buFont typeface="Wingdings" panose="05000000000000000000" pitchFamily="2" charset="2"/>
              <a:buChar char="Ø"/>
            </a:pPr>
            <a:r>
              <a:rPr lang="da-DK" sz="2400" dirty="0"/>
              <a:t>Retoriske spørgsmål</a:t>
            </a:r>
          </a:p>
          <a:p>
            <a:pPr>
              <a:buFont typeface="Wingdings" panose="05000000000000000000" pitchFamily="2" charset="2"/>
              <a:buChar char="Ø"/>
            </a:pPr>
            <a:r>
              <a:rPr lang="da-DK" sz="2400" dirty="0"/>
              <a:t>Historier</a:t>
            </a:r>
          </a:p>
          <a:p>
            <a:pPr>
              <a:buFont typeface="Wingdings" panose="05000000000000000000" pitchFamily="2" charset="2"/>
              <a:buChar char="Ø"/>
            </a:pPr>
            <a:r>
              <a:rPr lang="da-DK" sz="2400" dirty="0"/>
              <a:t>Chokerende facts</a:t>
            </a:r>
          </a:p>
          <a:p>
            <a:pPr>
              <a:buFont typeface="Wingdings" panose="05000000000000000000" pitchFamily="2" charset="2"/>
              <a:buChar char="Ø"/>
            </a:pPr>
            <a:r>
              <a:rPr lang="da-DK" sz="2400" dirty="0"/>
              <a:t>Citater</a:t>
            </a:r>
          </a:p>
          <a:p>
            <a:pPr>
              <a:buFont typeface="Wingdings" panose="05000000000000000000" pitchFamily="2" charset="2"/>
              <a:buChar char="Ø"/>
            </a:pPr>
            <a:r>
              <a:rPr lang="da-DK" sz="2400" dirty="0"/>
              <a:t>Male et billede af en situation.</a:t>
            </a:r>
          </a:p>
        </p:txBody>
      </p:sp>
    </p:spTree>
    <p:extLst>
      <p:ext uri="{BB962C8B-B14F-4D97-AF65-F5344CB8AC3E}">
        <p14:creationId xmlns:p14="http://schemas.microsoft.com/office/powerpoint/2010/main" val="238528353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Eksempel – </a:t>
            </a:r>
            <a:r>
              <a:rPr lang="da-DK" dirty="0" err="1"/>
              <a:t>Snappy</a:t>
            </a:r>
            <a:r>
              <a:rPr lang="da-DK" dirty="0"/>
              <a:t> intro</a:t>
            </a:r>
          </a:p>
        </p:txBody>
      </p:sp>
      <p:sp>
        <p:nvSpPr>
          <p:cNvPr id="250" name="Kan I huske Marius? Marius var en ung, sund giraf i København Zoo, der blev skudt i 2014 fordi de mente, at han ikke passede ind. Han blev derefter dissekeret foran  en gruppe børn og resterne af ham blev til løvemad. Dette er blot et ud af mange tilfæld"/>
          <p:cNvSpPr txBox="1">
            <a:spLocks noGrp="1"/>
          </p:cNvSpPr>
          <p:nvPr>
            <p:ph idx="1"/>
          </p:nvPr>
        </p:nvSpPr>
        <p:spPr>
          <a:xfrm>
            <a:off x="573932" y="2084832"/>
            <a:ext cx="11167353" cy="4306240"/>
          </a:xfrm>
          <a:prstGeom prst="rect">
            <a:avLst/>
          </a:prstGeom>
        </p:spPr>
        <p:txBody>
          <a:bodyPr>
            <a:normAutofit/>
          </a:bodyPr>
          <a:lstStyle/>
          <a:p>
            <a:pPr>
              <a:buFont typeface="Wingdings" panose="05000000000000000000" pitchFamily="2" charset="2"/>
              <a:buChar char="§"/>
            </a:pPr>
            <a:r>
              <a:rPr lang="da-DK" sz="2400" dirty="0"/>
              <a:t>Kan I huske Marius? </a:t>
            </a:r>
          </a:p>
          <a:p>
            <a:pPr>
              <a:buFont typeface="Wingdings" panose="05000000000000000000" pitchFamily="2" charset="2"/>
              <a:buChar char="§"/>
            </a:pPr>
            <a:r>
              <a:rPr lang="da-DK" sz="2400" dirty="0"/>
              <a:t>Marius var en ung, sund giraf i København Zoo, der blev skudt i 2014 fordi de mente, at han ikke passede ind. </a:t>
            </a:r>
          </a:p>
          <a:p>
            <a:pPr>
              <a:buFont typeface="Wingdings" panose="05000000000000000000" pitchFamily="2" charset="2"/>
              <a:buChar char="§"/>
            </a:pPr>
            <a:r>
              <a:rPr lang="da-DK" sz="2400" dirty="0"/>
              <a:t>Han blev derefter dissekeret foran  en gruppe børn og resterne af ham blev til </a:t>
            </a:r>
            <a:r>
              <a:rPr lang="da-DK" sz="2400" dirty="0" err="1"/>
              <a:t>løvemad</a:t>
            </a:r>
            <a:r>
              <a:rPr lang="da-DK" sz="2400" dirty="0"/>
              <a:t>. </a:t>
            </a:r>
          </a:p>
          <a:p>
            <a:pPr>
              <a:buFont typeface="Wingdings" panose="05000000000000000000" pitchFamily="2" charset="2"/>
              <a:buChar char="§"/>
            </a:pPr>
            <a:r>
              <a:rPr lang="da-DK" sz="2400" dirty="0"/>
              <a:t>Dette er blot et ud af mange tilfælde der beviser, at zoos behandler dyr som ting og viser nul respekt for dem. </a:t>
            </a:r>
          </a:p>
          <a:p>
            <a:pPr>
              <a:buFont typeface="Wingdings" panose="05000000000000000000" pitchFamily="2" charset="2"/>
              <a:buChar char="§"/>
            </a:pPr>
            <a:r>
              <a:rPr lang="da-DK" sz="2400" dirty="0"/>
              <a:t>Derfor er jeg stolt over at tale for emnet  ‘Vi bør forbyde zoos.’</a:t>
            </a:r>
          </a:p>
        </p:txBody>
      </p:sp>
    </p:spTree>
    <p:extLst>
      <p:ext uri="{BB962C8B-B14F-4D97-AF65-F5344CB8AC3E}">
        <p14:creationId xmlns:p14="http://schemas.microsoft.com/office/powerpoint/2010/main" val="1512306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2" name="Rectangle 191">
            <a:extLst>
              <a:ext uri="{FF2B5EF4-FFF2-40B4-BE49-F238E27FC236}">
                <a16:creationId xmlns:a16="http://schemas.microsoft.com/office/drawing/2014/main" id="{6F7FAA46-F63C-45FE-B4F0-A7E677E9F4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cxnSp>
        <p:nvCxnSpPr>
          <p:cNvPr id="193" name="Straight Connector 192">
            <a:extLst>
              <a:ext uri="{FF2B5EF4-FFF2-40B4-BE49-F238E27FC236}">
                <a16:creationId xmlns:a16="http://schemas.microsoft.com/office/drawing/2014/main" id="{DA9B7795-7E78-4F68-B6FE-6ECC916562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7" name="Billede 6" descr="Et billede, der indeholder tekst, clipart&#10;&#10;Automatisk genereret beskrivelse">
            <a:extLst>
              <a:ext uri="{FF2B5EF4-FFF2-40B4-BE49-F238E27FC236}">
                <a16:creationId xmlns:a16="http://schemas.microsoft.com/office/drawing/2014/main" id="{62370663-704F-419D-AAEB-DEBE45966654}"/>
              </a:ext>
            </a:extLst>
          </p:cNvPr>
          <p:cNvPicPr>
            <a:picLocks noChangeAspect="1"/>
          </p:cNvPicPr>
          <p:nvPr/>
        </p:nvPicPr>
        <p:blipFill rotWithShape="1">
          <a:blip r:embed="rId2"/>
          <a:srcRect t="16447" b="2908"/>
          <a:stretch/>
        </p:blipFill>
        <p:spPr>
          <a:xfrm>
            <a:off x="20" y="10"/>
            <a:ext cx="12191980" cy="6857990"/>
          </a:xfrm>
          <a:prstGeom prst="rect">
            <a:avLst/>
          </a:prstGeom>
        </p:spPr>
      </p:pic>
      <p:sp>
        <p:nvSpPr>
          <p:cNvPr id="194" name="Rectangle 193">
            <a:extLst>
              <a:ext uri="{FF2B5EF4-FFF2-40B4-BE49-F238E27FC236}">
                <a16:creationId xmlns:a16="http://schemas.microsoft.com/office/drawing/2014/main" id="{4A5BCE34-61A5-4D9E-BB0C-10B1138F2D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59968"/>
            <a:ext cx="12192000" cy="2298032"/>
          </a:xfrm>
          <a:prstGeom prst="rect">
            <a:avLst/>
          </a:prstGeom>
          <a:solidFill>
            <a:schemeClr val="accent2">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Titel 1"/>
          <p:cNvSpPr>
            <a:spLocks noGrp="1"/>
          </p:cNvSpPr>
          <p:nvPr>
            <p:ph type="title"/>
          </p:nvPr>
        </p:nvSpPr>
        <p:spPr>
          <a:xfrm>
            <a:off x="457200" y="4960137"/>
            <a:ext cx="7772400" cy="1463040"/>
          </a:xfrm>
        </p:spPr>
        <p:txBody>
          <a:bodyPr vert="horz" lIns="91440" tIns="45720" rIns="91440" bIns="45720" rtlCol="0" anchor="ctr">
            <a:normAutofit/>
          </a:bodyPr>
          <a:lstStyle/>
          <a:p>
            <a:r>
              <a:rPr lang="en-US" sz="3900">
                <a:solidFill>
                  <a:srgbClr val="FFFFFF"/>
                </a:solidFill>
              </a:rPr>
              <a:t>hvordan forbereder man sig til debat?</a:t>
            </a:r>
            <a:br>
              <a:rPr lang="en-US" sz="3900">
                <a:solidFill>
                  <a:srgbClr val="FFFFFF"/>
                </a:solidFill>
              </a:rPr>
            </a:br>
            <a:endParaRPr lang="en-US" sz="3900">
              <a:solidFill>
                <a:srgbClr val="FFFFFF"/>
              </a:solidFill>
            </a:endParaRPr>
          </a:p>
        </p:txBody>
      </p:sp>
      <p:cxnSp>
        <p:nvCxnSpPr>
          <p:cNvPr id="195" name="Straight Connector 194">
            <a:extLst>
              <a:ext uri="{FF2B5EF4-FFF2-40B4-BE49-F238E27FC236}">
                <a16:creationId xmlns:a16="http://schemas.microsoft.com/office/drawing/2014/main" id="{79F1B0F4-BC5D-4BBC-BFC1-4AECA3537A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260" name="hvordan forbereder man sig til debat?"/>
          <p:cNvSpPr txBox="1"/>
          <p:nvPr/>
        </p:nvSpPr>
        <p:spPr>
          <a:xfrm>
            <a:off x="1608671" y="3295535"/>
            <a:ext cx="72200" cy="2669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5719" tIns="35719" rIns="35719" bIns="35719" anchor="ctr">
            <a:spAutoFit/>
          </a:bodyPr>
          <a:lstStyle/>
          <a:p>
            <a:endParaRPr sz="1266"/>
          </a:p>
        </p:txBody>
      </p:sp>
    </p:spTree>
    <p:extLst>
      <p:ext uri="{BB962C8B-B14F-4D97-AF65-F5344CB8AC3E}">
        <p14:creationId xmlns:p14="http://schemas.microsoft.com/office/powerpoint/2010/main" val="352575801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1780</TotalTime>
  <Words>740</Words>
  <Application>Microsoft Office PowerPoint</Application>
  <PresentationFormat>Widescreen</PresentationFormat>
  <Paragraphs>91</Paragraphs>
  <Slides>12</Slides>
  <Notes>3</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12</vt:i4>
      </vt:variant>
    </vt:vector>
  </HeadingPairs>
  <TitlesOfParts>
    <vt:vector size="19" baseType="lpstr">
      <vt:lpstr>Arial</vt:lpstr>
      <vt:lpstr>Calibri</vt:lpstr>
      <vt:lpstr>Tw Cen MT</vt:lpstr>
      <vt:lpstr>Tw Cen MT Condensed</vt:lpstr>
      <vt:lpstr>Wingdings</vt:lpstr>
      <vt:lpstr>Wingdings 3</vt:lpstr>
      <vt:lpstr>Integral</vt:lpstr>
      <vt:lpstr>FORMEL DEBAT</vt:lpstr>
      <vt:lpstr>Plan for modulet</vt:lpstr>
      <vt:lpstr>Hvad er formel debat??</vt:lpstr>
      <vt:lpstr>bliv mere overbevisende - pee</vt:lpstr>
      <vt:lpstr>EKSEMPEL: vi bør forbyde zoos… (FOR)</vt:lpstr>
      <vt:lpstr>Formel debat - STRUKTUR</vt:lpstr>
      <vt:lpstr>Hvad er snappy intro?</vt:lpstr>
      <vt:lpstr>Eksempel – Snappy intro</vt:lpstr>
      <vt:lpstr>hvordan forbereder man sig til debat? </vt:lpstr>
      <vt:lpstr>Forberedelse (I skal ikke bruge chatgpt)</vt:lpstr>
      <vt:lpstr>Grupper – Integration i Danmark – vellykket eller ej? </vt:lpstr>
      <vt:lpstr>Forberedelse</vt:lpstr>
    </vt:vector>
  </TitlesOfParts>
  <Company>IT Center Nord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FORMEL DEBAT</dc:title>
  <dc:creator>Tina Andersen</dc:creator>
  <cp:lastModifiedBy>Christoffer Østergaard Carstens</cp:lastModifiedBy>
  <cp:revision>14</cp:revision>
  <dcterms:created xsi:type="dcterms:W3CDTF">2020-10-26T08:07:50Z</dcterms:created>
  <dcterms:modified xsi:type="dcterms:W3CDTF">2025-09-08T09:48:17Z</dcterms:modified>
</cp:coreProperties>
</file>