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36" r:id="rId2"/>
    <p:sldId id="337" r:id="rId3"/>
    <p:sldId id="338" r:id="rId4"/>
    <p:sldId id="335" r:id="rId5"/>
    <p:sldId id="346" r:id="rId6"/>
    <p:sldId id="339" r:id="rId7"/>
    <p:sldId id="340" r:id="rId8"/>
    <p:sldId id="341" r:id="rId9"/>
    <p:sldId id="342" r:id="rId10"/>
    <p:sldId id="343" r:id="rId11"/>
    <p:sldId id="344" r:id="rId12"/>
    <p:sldId id="345" r:id="rId1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557C44-D60F-4EED-A307-8EECEA25544A}" v="20" dt="2025-09-12T12:16:39.1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Møller Rettig" userId="f64833e5-a04a-45cf-a0fb-6688e334d35d" providerId="ADAL" clId="{509051A6-B2EE-4704-B0F0-C8A18E45B6F7}"/>
    <pc:docChg chg="undo redo custSel addSld delSld modSld sldOrd">
      <pc:chgData name="Brian Møller Rettig" userId="f64833e5-a04a-45cf-a0fb-6688e334d35d" providerId="ADAL" clId="{509051A6-B2EE-4704-B0F0-C8A18E45B6F7}" dt="2025-08-18T08:45:41.883" v="2188" actId="47"/>
      <pc:docMkLst>
        <pc:docMk/>
      </pc:docMkLst>
      <pc:sldChg chg="del">
        <pc:chgData name="Brian Møller Rettig" userId="f64833e5-a04a-45cf-a0fb-6688e334d35d" providerId="ADAL" clId="{509051A6-B2EE-4704-B0F0-C8A18E45B6F7}" dt="2025-08-17T20:07:42.706" v="2" actId="47"/>
        <pc:sldMkLst>
          <pc:docMk/>
          <pc:sldMk cId="3150151498" sldId="256"/>
        </pc:sldMkLst>
      </pc:sldChg>
      <pc:sldChg chg="del">
        <pc:chgData name="Brian Møller Rettig" userId="f64833e5-a04a-45cf-a0fb-6688e334d35d" providerId="ADAL" clId="{509051A6-B2EE-4704-B0F0-C8A18E45B6F7}" dt="2025-08-17T20:08:30.041" v="63" actId="47"/>
        <pc:sldMkLst>
          <pc:docMk/>
          <pc:sldMk cId="3145220175" sldId="257"/>
        </pc:sldMkLst>
      </pc:sldChg>
      <pc:sldChg chg="del">
        <pc:chgData name="Brian Møller Rettig" userId="f64833e5-a04a-45cf-a0fb-6688e334d35d" providerId="ADAL" clId="{509051A6-B2EE-4704-B0F0-C8A18E45B6F7}" dt="2025-08-17T20:11:03.393" v="381" actId="47"/>
        <pc:sldMkLst>
          <pc:docMk/>
          <pc:sldMk cId="3146148322" sldId="278"/>
        </pc:sldMkLst>
      </pc:sldChg>
      <pc:sldChg chg="add">
        <pc:chgData name="Brian Møller Rettig" userId="f64833e5-a04a-45cf-a0fb-6688e334d35d" providerId="ADAL" clId="{509051A6-B2EE-4704-B0F0-C8A18E45B6F7}" dt="2025-08-18T08:07:38.964" v="1526"/>
        <pc:sldMkLst>
          <pc:docMk/>
          <pc:sldMk cId="951070200" sldId="283"/>
        </pc:sldMkLst>
      </pc:sldChg>
      <pc:sldChg chg="modSp add mod">
        <pc:chgData name="Brian Møller Rettig" userId="f64833e5-a04a-45cf-a0fb-6688e334d35d" providerId="ADAL" clId="{509051A6-B2EE-4704-B0F0-C8A18E45B6F7}" dt="2025-08-18T08:08:53.275" v="1533" actId="20577"/>
        <pc:sldMkLst>
          <pc:docMk/>
          <pc:sldMk cId="1624914608" sldId="312"/>
        </pc:sldMkLst>
      </pc:sldChg>
      <pc:sldChg chg="del">
        <pc:chgData name="Brian Møller Rettig" userId="f64833e5-a04a-45cf-a0fb-6688e334d35d" providerId="ADAL" clId="{509051A6-B2EE-4704-B0F0-C8A18E45B6F7}" dt="2025-08-17T20:11:02.262" v="380" actId="47"/>
        <pc:sldMkLst>
          <pc:docMk/>
          <pc:sldMk cId="1854001820" sldId="314"/>
        </pc:sldMkLst>
      </pc:sldChg>
      <pc:sldChg chg="addSp modSp add mod">
        <pc:chgData name="Brian Møller Rettig" userId="f64833e5-a04a-45cf-a0fb-6688e334d35d" providerId="ADAL" clId="{509051A6-B2EE-4704-B0F0-C8A18E45B6F7}" dt="2025-08-18T08:12:05.663" v="1804" actId="20577"/>
        <pc:sldMkLst>
          <pc:docMk/>
          <pc:sldMk cId="3662431554" sldId="315"/>
        </pc:sldMkLst>
      </pc:sldChg>
      <pc:sldChg chg="del">
        <pc:chgData name="Brian Møller Rettig" userId="f64833e5-a04a-45cf-a0fb-6688e334d35d" providerId="ADAL" clId="{509051A6-B2EE-4704-B0F0-C8A18E45B6F7}" dt="2025-08-17T20:10:59.397" v="379" actId="47"/>
        <pc:sldMkLst>
          <pc:docMk/>
          <pc:sldMk cId="51300281" sldId="316"/>
        </pc:sldMkLst>
      </pc:sldChg>
      <pc:sldChg chg="del">
        <pc:chgData name="Brian Møller Rettig" userId="f64833e5-a04a-45cf-a0fb-6688e334d35d" providerId="ADAL" clId="{509051A6-B2EE-4704-B0F0-C8A18E45B6F7}" dt="2025-08-17T20:11:04.624" v="382" actId="47"/>
        <pc:sldMkLst>
          <pc:docMk/>
          <pc:sldMk cId="2335052307" sldId="317"/>
        </pc:sldMkLst>
      </pc:sldChg>
      <pc:sldChg chg="modSp add del mod">
        <pc:chgData name="Brian Møller Rettig" userId="f64833e5-a04a-45cf-a0fb-6688e334d35d" providerId="ADAL" clId="{509051A6-B2EE-4704-B0F0-C8A18E45B6F7}" dt="2025-08-18T08:11:52.221" v="1801" actId="47"/>
        <pc:sldMkLst>
          <pc:docMk/>
          <pc:sldMk cId="1102842306" sldId="318"/>
        </pc:sldMkLst>
      </pc:sldChg>
      <pc:sldChg chg="delSp modSp add mod setBg delDesignElem">
        <pc:chgData name="Brian Møller Rettig" userId="f64833e5-a04a-45cf-a0fb-6688e334d35d" providerId="ADAL" clId="{509051A6-B2EE-4704-B0F0-C8A18E45B6F7}" dt="2025-08-17T20:08:09.582" v="61" actId="20577"/>
        <pc:sldMkLst>
          <pc:docMk/>
          <pc:sldMk cId="671805920" sldId="319"/>
        </pc:sldMkLst>
      </pc:sldChg>
      <pc:sldChg chg="modSp add del mod">
        <pc:chgData name="Brian Møller Rettig" userId="f64833e5-a04a-45cf-a0fb-6688e334d35d" providerId="ADAL" clId="{509051A6-B2EE-4704-B0F0-C8A18E45B6F7}" dt="2025-08-18T08:14:01.624" v="2101" actId="20577"/>
        <pc:sldMkLst>
          <pc:docMk/>
          <pc:sldMk cId="1195658891" sldId="320"/>
        </pc:sldMkLst>
      </pc:sldChg>
      <pc:sldChg chg="modSp add mod">
        <pc:chgData name="Brian Møller Rettig" userId="f64833e5-a04a-45cf-a0fb-6688e334d35d" providerId="ADAL" clId="{509051A6-B2EE-4704-B0F0-C8A18E45B6F7}" dt="2025-08-18T07:59:46.254" v="1418" actId="20577"/>
        <pc:sldMkLst>
          <pc:docMk/>
          <pc:sldMk cId="449123522" sldId="321"/>
        </pc:sldMkLst>
      </pc:sldChg>
      <pc:sldChg chg="modSp add del mod ord">
        <pc:chgData name="Brian Møller Rettig" userId="f64833e5-a04a-45cf-a0fb-6688e334d35d" providerId="ADAL" clId="{509051A6-B2EE-4704-B0F0-C8A18E45B6F7}" dt="2025-08-18T08:45:41.883" v="2188" actId="47"/>
        <pc:sldMkLst>
          <pc:docMk/>
          <pc:sldMk cId="1911391335" sldId="322"/>
        </pc:sldMkLst>
      </pc:sldChg>
      <pc:sldChg chg="modSp add mod">
        <pc:chgData name="Brian Møller Rettig" userId="f64833e5-a04a-45cf-a0fb-6688e334d35d" providerId="ADAL" clId="{509051A6-B2EE-4704-B0F0-C8A18E45B6F7}" dt="2025-08-18T08:29:55.180" v="2185" actId="27636"/>
        <pc:sldMkLst>
          <pc:docMk/>
          <pc:sldMk cId="4245689142" sldId="323"/>
        </pc:sldMkLst>
      </pc:sldChg>
      <pc:sldMasterChg chg="delSldLayout">
        <pc:chgData name="Brian Møller Rettig" userId="f64833e5-a04a-45cf-a0fb-6688e334d35d" providerId="ADAL" clId="{509051A6-B2EE-4704-B0F0-C8A18E45B6F7}" dt="2025-08-17T20:10:59.397" v="379" actId="47"/>
        <pc:sldMasterMkLst>
          <pc:docMk/>
          <pc:sldMasterMk cId="2581739880" sldId="2147483648"/>
        </pc:sldMasterMkLst>
        <pc:sldLayoutChg chg="del">
          <pc:chgData name="Brian Møller Rettig" userId="f64833e5-a04a-45cf-a0fb-6688e334d35d" providerId="ADAL" clId="{509051A6-B2EE-4704-B0F0-C8A18E45B6F7}" dt="2025-08-17T20:10:59.397" v="379" actId="47"/>
          <pc:sldLayoutMkLst>
            <pc:docMk/>
            <pc:sldMasterMk cId="2581739880" sldId="2147483648"/>
            <pc:sldLayoutMk cId="1218337678" sldId="2147483660"/>
          </pc:sldLayoutMkLst>
        </pc:sldLayoutChg>
      </pc:sldMasterChg>
    </pc:docChg>
  </pc:docChgLst>
  <pc:docChgLst>
    <pc:chgData name="Christoffer Østergaard Carstens" userId="5d542c86-40b2-4e4f-ab37-dc2fab4fc46a" providerId="ADAL" clId="{6FB3DABA-3950-41EB-AFE6-5118B85D40AA}"/>
    <pc:docChg chg="undo custSel addSld delSld modSld">
      <pc:chgData name="Christoffer Østergaard Carstens" userId="5d542c86-40b2-4e4f-ab37-dc2fab4fc46a" providerId="ADAL" clId="{6FB3DABA-3950-41EB-AFE6-5118B85D40AA}" dt="2025-08-28T08:56:00.397" v="157" actId="20577"/>
      <pc:docMkLst>
        <pc:docMk/>
      </pc:docMkLst>
      <pc:sldChg chg="modSp mod">
        <pc:chgData name="Christoffer Østergaard Carstens" userId="5d542c86-40b2-4e4f-ab37-dc2fab4fc46a" providerId="ADAL" clId="{6FB3DABA-3950-41EB-AFE6-5118B85D40AA}" dt="2025-08-26T07:15:48.558" v="0" actId="20577"/>
        <pc:sldMkLst>
          <pc:docMk/>
          <pc:sldMk cId="671805920" sldId="319"/>
        </pc:sldMkLst>
      </pc:sldChg>
      <pc:sldChg chg="del">
        <pc:chgData name="Christoffer Østergaard Carstens" userId="5d542c86-40b2-4e4f-ab37-dc2fab4fc46a" providerId="ADAL" clId="{6FB3DABA-3950-41EB-AFE6-5118B85D40AA}" dt="2025-08-26T07:15:50.083" v="1" actId="47"/>
        <pc:sldMkLst>
          <pc:docMk/>
          <pc:sldMk cId="1195658891" sldId="320"/>
        </pc:sldMkLst>
      </pc:sldChg>
      <pc:sldChg chg="del">
        <pc:chgData name="Christoffer Østergaard Carstens" userId="5d542c86-40b2-4e4f-ab37-dc2fab4fc46a" providerId="ADAL" clId="{6FB3DABA-3950-41EB-AFE6-5118B85D40AA}" dt="2025-08-26T07:15:51.343" v="2" actId="47"/>
        <pc:sldMkLst>
          <pc:docMk/>
          <pc:sldMk cId="1054610132" sldId="329"/>
        </pc:sldMkLst>
      </pc:sldChg>
      <pc:sldChg chg="modSp mod">
        <pc:chgData name="Christoffer Østergaard Carstens" userId="5d542c86-40b2-4e4f-ab37-dc2fab4fc46a" providerId="ADAL" clId="{6FB3DABA-3950-41EB-AFE6-5118B85D40AA}" dt="2025-08-26T07:20:11.786" v="127" actId="20577"/>
        <pc:sldMkLst>
          <pc:docMk/>
          <pc:sldMk cId="364328460" sldId="330"/>
        </pc:sldMkLst>
      </pc:sldChg>
      <pc:sldChg chg="modSp mod">
        <pc:chgData name="Christoffer Østergaard Carstens" userId="5d542c86-40b2-4e4f-ab37-dc2fab4fc46a" providerId="ADAL" clId="{6FB3DABA-3950-41EB-AFE6-5118B85D40AA}" dt="2025-08-26T07:20:06.162" v="113" actId="20577"/>
        <pc:sldMkLst>
          <pc:docMk/>
          <pc:sldMk cId="593772680" sldId="331"/>
        </pc:sldMkLst>
      </pc:sldChg>
      <pc:sldChg chg="addSp modSp new mod">
        <pc:chgData name="Christoffer Østergaard Carstens" userId="5d542c86-40b2-4e4f-ab37-dc2fab4fc46a" providerId="ADAL" clId="{6FB3DABA-3950-41EB-AFE6-5118B85D40AA}" dt="2025-08-28T08:55:46.032" v="129" actId="1076"/>
        <pc:sldMkLst>
          <pc:docMk/>
          <pc:sldMk cId="1971574086" sldId="332"/>
        </pc:sldMkLst>
      </pc:sldChg>
      <pc:sldChg chg="addSp delSp modSp new mod setBg">
        <pc:chgData name="Christoffer Østergaard Carstens" userId="5d542c86-40b2-4e4f-ab37-dc2fab4fc46a" providerId="ADAL" clId="{6FB3DABA-3950-41EB-AFE6-5118B85D40AA}" dt="2025-08-26T07:19:43.013" v="99" actId="20577"/>
        <pc:sldMkLst>
          <pc:docMk/>
          <pc:sldMk cId="586740394" sldId="333"/>
        </pc:sldMkLst>
      </pc:sldChg>
      <pc:sldChg chg="modSp new mod">
        <pc:chgData name="Christoffer Østergaard Carstens" userId="5d542c86-40b2-4e4f-ab37-dc2fab4fc46a" providerId="ADAL" clId="{6FB3DABA-3950-41EB-AFE6-5118B85D40AA}" dt="2025-08-28T08:56:00.397" v="157" actId="20577"/>
        <pc:sldMkLst>
          <pc:docMk/>
          <pc:sldMk cId="2434564600" sldId="334"/>
        </pc:sldMkLst>
      </pc:sldChg>
    </pc:docChg>
  </pc:docChgLst>
  <pc:docChgLst>
    <pc:chgData name="Brian Møller Rettig" userId="f64833e5-a04a-45cf-a0fb-6688e334d35d" providerId="ADAL" clId="{B93B354A-A5EF-46E5-BACD-6CC4728A056A}"/>
    <pc:docChg chg="undo custSel addSld delSld modSld sldOrd">
      <pc:chgData name="Brian Møller Rettig" userId="f64833e5-a04a-45cf-a0fb-6688e334d35d" providerId="ADAL" clId="{B93B354A-A5EF-46E5-BACD-6CC4728A056A}" dt="2025-08-20T08:53:38.617" v="1589" actId="20577"/>
      <pc:docMkLst>
        <pc:docMk/>
      </pc:docMkLst>
      <pc:sldChg chg="del">
        <pc:chgData name="Brian Møller Rettig" userId="f64833e5-a04a-45cf-a0fb-6688e334d35d" providerId="ADAL" clId="{B93B354A-A5EF-46E5-BACD-6CC4728A056A}" dt="2025-08-20T08:02:35.066" v="296" actId="47"/>
        <pc:sldMkLst>
          <pc:docMk/>
          <pc:sldMk cId="951070200" sldId="283"/>
        </pc:sldMkLst>
      </pc:sldChg>
      <pc:sldChg chg="del">
        <pc:chgData name="Brian Møller Rettig" userId="f64833e5-a04a-45cf-a0fb-6688e334d35d" providerId="ADAL" clId="{B93B354A-A5EF-46E5-BACD-6CC4728A056A}" dt="2025-08-20T08:02:37.895" v="297" actId="47"/>
        <pc:sldMkLst>
          <pc:docMk/>
          <pc:sldMk cId="1624914608" sldId="312"/>
        </pc:sldMkLst>
      </pc:sldChg>
      <pc:sldChg chg="addSp delSp modSp mod setBg">
        <pc:chgData name="Brian Møller Rettig" userId="f64833e5-a04a-45cf-a0fb-6688e334d35d" providerId="ADAL" clId="{B93B354A-A5EF-46E5-BACD-6CC4728A056A}" dt="2025-08-20T08:07:26.609" v="409"/>
        <pc:sldMkLst>
          <pc:docMk/>
          <pc:sldMk cId="3662431554" sldId="315"/>
        </pc:sldMkLst>
      </pc:sldChg>
      <pc:sldChg chg="del">
        <pc:chgData name="Brian Møller Rettig" userId="f64833e5-a04a-45cf-a0fb-6688e334d35d" providerId="ADAL" clId="{B93B354A-A5EF-46E5-BACD-6CC4728A056A}" dt="2025-08-20T08:02:29.735" v="295" actId="47"/>
        <pc:sldMkLst>
          <pc:docMk/>
          <pc:sldMk cId="1102842306" sldId="318"/>
        </pc:sldMkLst>
      </pc:sldChg>
      <pc:sldChg chg="modSp mod">
        <pc:chgData name="Brian Møller Rettig" userId="f64833e5-a04a-45cf-a0fb-6688e334d35d" providerId="ADAL" clId="{B93B354A-A5EF-46E5-BACD-6CC4728A056A}" dt="2025-08-20T07:59:57.431" v="43" actId="14100"/>
        <pc:sldMkLst>
          <pc:docMk/>
          <pc:sldMk cId="671805920" sldId="319"/>
        </pc:sldMkLst>
      </pc:sldChg>
      <pc:sldChg chg="modSp mod">
        <pc:chgData name="Brian Møller Rettig" userId="f64833e5-a04a-45cf-a0fb-6688e334d35d" providerId="ADAL" clId="{B93B354A-A5EF-46E5-BACD-6CC4728A056A}" dt="2025-08-20T08:53:38.617" v="1589" actId="20577"/>
        <pc:sldMkLst>
          <pc:docMk/>
          <pc:sldMk cId="1195658891" sldId="320"/>
        </pc:sldMkLst>
      </pc:sldChg>
      <pc:sldChg chg="del">
        <pc:chgData name="Brian Møller Rettig" userId="f64833e5-a04a-45cf-a0fb-6688e334d35d" providerId="ADAL" clId="{B93B354A-A5EF-46E5-BACD-6CC4728A056A}" dt="2025-08-20T08:04:55.563" v="336" actId="47"/>
        <pc:sldMkLst>
          <pc:docMk/>
          <pc:sldMk cId="449123522" sldId="321"/>
        </pc:sldMkLst>
      </pc:sldChg>
      <pc:sldChg chg="addSp delSp modSp new mod setBg">
        <pc:chgData name="Brian Møller Rettig" userId="f64833e5-a04a-45cf-a0fb-6688e334d35d" providerId="ADAL" clId="{B93B354A-A5EF-46E5-BACD-6CC4728A056A}" dt="2025-08-20T08:21:52.764" v="616" actId="27636"/>
        <pc:sldMkLst>
          <pc:docMk/>
          <pc:sldMk cId="2512611793" sldId="321"/>
        </pc:sldMkLst>
      </pc:sldChg>
      <pc:sldChg chg="addSp modSp add mod ord setBg">
        <pc:chgData name="Brian Møller Rettig" userId="f64833e5-a04a-45cf-a0fb-6688e334d35d" providerId="ADAL" clId="{B93B354A-A5EF-46E5-BACD-6CC4728A056A}" dt="2025-08-20T08:44:48.440" v="1411" actId="20577"/>
        <pc:sldMkLst>
          <pc:docMk/>
          <pc:sldMk cId="821894328" sldId="322"/>
        </pc:sldMkLst>
      </pc:sldChg>
      <pc:sldChg chg="modSp add mod">
        <pc:chgData name="Brian Møller Rettig" userId="f64833e5-a04a-45cf-a0fb-6688e334d35d" providerId="ADAL" clId="{B93B354A-A5EF-46E5-BACD-6CC4728A056A}" dt="2025-08-20T08:52:51.772" v="1522" actId="1076"/>
        <pc:sldMkLst>
          <pc:docMk/>
          <pc:sldMk cId="1409412909" sldId="323"/>
        </pc:sldMkLst>
      </pc:sldChg>
      <pc:sldChg chg="del">
        <pc:chgData name="Brian Møller Rettig" userId="f64833e5-a04a-45cf-a0fb-6688e334d35d" providerId="ADAL" clId="{B93B354A-A5EF-46E5-BACD-6CC4728A056A}" dt="2025-08-20T08:04:57.767" v="337" actId="47"/>
        <pc:sldMkLst>
          <pc:docMk/>
          <pc:sldMk cId="4245689142" sldId="323"/>
        </pc:sldMkLst>
      </pc:sldChg>
    </pc:docChg>
  </pc:docChgLst>
  <pc:docChgLst>
    <pc:chgData name="Brian Møller Rettig" userId="f64833e5-a04a-45cf-a0fb-6688e334d35d" providerId="ADAL" clId="{100BFE61-0F09-42BE-AE5F-12CD195C0508}"/>
    <pc:docChg chg="custSel addSld delSld modSld sldOrd">
      <pc:chgData name="Brian Møller Rettig" userId="f64833e5-a04a-45cf-a0fb-6688e334d35d" providerId="ADAL" clId="{100BFE61-0F09-42BE-AE5F-12CD195C0508}" dt="2025-08-24T18:27:49.955" v="964" actId="1076"/>
      <pc:docMkLst>
        <pc:docMk/>
      </pc:docMkLst>
      <pc:sldChg chg="modSp mod">
        <pc:chgData name="Brian Møller Rettig" userId="f64833e5-a04a-45cf-a0fb-6688e334d35d" providerId="ADAL" clId="{100BFE61-0F09-42BE-AE5F-12CD195C0508}" dt="2025-08-24T17:50:12.487" v="44" actId="20577"/>
        <pc:sldMkLst>
          <pc:docMk/>
          <pc:sldMk cId="671805920" sldId="319"/>
        </pc:sldMkLst>
      </pc:sldChg>
      <pc:sldChg chg="modSp mod">
        <pc:chgData name="Brian Møller Rettig" userId="f64833e5-a04a-45cf-a0fb-6688e334d35d" providerId="ADAL" clId="{100BFE61-0F09-42BE-AE5F-12CD195C0508}" dt="2025-08-24T18:22:02.042" v="910" actId="20577"/>
        <pc:sldMkLst>
          <pc:docMk/>
          <pc:sldMk cId="1195658891" sldId="320"/>
        </pc:sldMkLst>
      </pc:sldChg>
      <pc:sldChg chg="del">
        <pc:chgData name="Brian Møller Rettig" userId="f64833e5-a04a-45cf-a0fb-6688e334d35d" providerId="ADAL" clId="{100BFE61-0F09-42BE-AE5F-12CD195C0508}" dt="2025-08-24T18:04:57.417" v="294" actId="47"/>
        <pc:sldMkLst>
          <pc:docMk/>
          <pc:sldMk cId="821894328" sldId="322"/>
        </pc:sldMkLst>
      </pc:sldChg>
      <pc:sldChg chg="del">
        <pc:chgData name="Brian Møller Rettig" userId="f64833e5-a04a-45cf-a0fb-6688e334d35d" providerId="ADAL" clId="{100BFE61-0F09-42BE-AE5F-12CD195C0508}" dt="2025-08-24T18:04:56.212" v="292" actId="47"/>
        <pc:sldMkLst>
          <pc:docMk/>
          <pc:sldMk cId="1881333512" sldId="324"/>
        </pc:sldMkLst>
      </pc:sldChg>
      <pc:sldChg chg="del">
        <pc:chgData name="Brian Møller Rettig" userId="f64833e5-a04a-45cf-a0fb-6688e334d35d" providerId="ADAL" clId="{100BFE61-0F09-42BE-AE5F-12CD195C0508}" dt="2025-08-24T18:04:56.710" v="293" actId="47"/>
        <pc:sldMkLst>
          <pc:docMk/>
          <pc:sldMk cId="1686563958" sldId="325"/>
        </pc:sldMkLst>
      </pc:sldChg>
      <pc:sldChg chg="del">
        <pc:chgData name="Brian Møller Rettig" userId="f64833e5-a04a-45cf-a0fb-6688e334d35d" providerId="ADAL" clId="{100BFE61-0F09-42BE-AE5F-12CD195C0508}" dt="2025-08-24T18:04:57.953" v="295" actId="47"/>
        <pc:sldMkLst>
          <pc:docMk/>
          <pc:sldMk cId="1770280743" sldId="326"/>
        </pc:sldMkLst>
      </pc:sldChg>
      <pc:sldChg chg="del">
        <pc:chgData name="Brian Møller Rettig" userId="f64833e5-a04a-45cf-a0fb-6688e334d35d" providerId="ADAL" clId="{100BFE61-0F09-42BE-AE5F-12CD195C0508}" dt="2025-08-24T18:04:58.667" v="296" actId="47"/>
        <pc:sldMkLst>
          <pc:docMk/>
          <pc:sldMk cId="2782308419" sldId="327"/>
        </pc:sldMkLst>
      </pc:sldChg>
      <pc:sldChg chg="del">
        <pc:chgData name="Brian Møller Rettig" userId="f64833e5-a04a-45cf-a0fb-6688e334d35d" providerId="ADAL" clId="{100BFE61-0F09-42BE-AE5F-12CD195C0508}" dt="2025-08-24T18:04:59.807" v="297" actId="47"/>
        <pc:sldMkLst>
          <pc:docMk/>
          <pc:sldMk cId="1953992837" sldId="328"/>
        </pc:sldMkLst>
      </pc:sldChg>
      <pc:sldChg chg="modSp mod ord">
        <pc:chgData name="Brian Møller Rettig" userId="f64833e5-a04a-45cf-a0fb-6688e334d35d" providerId="ADAL" clId="{100BFE61-0F09-42BE-AE5F-12CD195C0508}" dt="2025-08-24T18:08:13.539" v="422" actId="20577"/>
        <pc:sldMkLst>
          <pc:docMk/>
          <pc:sldMk cId="1054610132" sldId="329"/>
        </pc:sldMkLst>
      </pc:sldChg>
      <pc:sldChg chg="addSp delSp modSp add mod">
        <pc:chgData name="Brian Møller Rettig" userId="f64833e5-a04a-45cf-a0fb-6688e334d35d" providerId="ADAL" clId="{100BFE61-0F09-42BE-AE5F-12CD195C0508}" dt="2025-08-24T18:27:00.472" v="962" actId="20577"/>
        <pc:sldMkLst>
          <pc:docMk/>
          <pc:sldMk cId="364328460" sldId="330"/>
        </pc:sldMkLst>
      </pc:sldChg>
      <pc:sldChg chg="addSp delSp modSp add mod">
        <pc:chgData name="Brian Møller Rettig" userId="f64833e5-a04a-45cf-a0fb-6688e334d35d" providerId="ADAL" clId="{100BFE61-0F09-42BE-AE5F-12CD195C0508}" dt="2025-08-24T18:27:49.955" v="964" actId="1076"/>
        <pc:sldMkLst>
          <pc:docMk/>
          <pc:sldMk cId="593772680" sldId="331"/>
        </pc:sldMkLst>
      </pc:sldChg>
    </pc:docChg>
  </pc:docChgLst>
  <pc:docChgLst>
    <pc:chgData name="Christoffer Østergaard Carstens" userId="5d542c86-40b2-4e4f-ab37-dc2fab4fc46a" providerId="ADAL" clId="{F7557C44-D60F-4EED-A307-8EECEA25544A}"/>
    <pc:docChg chg="undo custSel addSld delSld modSld sldOrd">
      <pc:chgData name="Christoffer Østergaard Carstens" userId="5d542c86-40b2-4e4f-ab37-dc2fab4fc46a" providerId="ADAL" clId="{F7557C44-D60F-4EED-A307-8EECEA25544A}" dt="2025-09-12T12:19:11.946" v="866" actId="20577"/>
      <pc:docMkLst>
        <pc:docMk/>
      </pc:docMkLst>
      <pc:sldChg chg="del">
        <pc:chgData name="Christoffer Østergaard Carstens" userId="5d542c86-40b2-4e4f-ab37-dc2fab4fc46a" providerId="ADAL" clId="{F7557C44-D60F-4EED-A307-8EECEA25544A}" dt="2025-09-12T12:04:03.540" v="1" actId="47"/>
        <pc:sldMkLst>
          <pc:docMk/>
          <pc:sldMk cId="671805920" sldId="319"/>
        </pc:sldMkLst>
      </pc:sldChg>
      <pc:sldChg chg="del">
        <pc:chgData name="Christoffer Østergaard Carstens" userId="5d542c86-40b2-4e4f-ab37-dc2fab4fc46a" providerId="ADAL" clId="{F7557C44-D60F-4EED-A307-8EECEA25544A}" dt="2025-09-12T12:04:04.530" v="4" actId="47"/>
        <pc:sldMkLst>
          <pc:docMk/>
          <pc:sldMk cId="364328460" sldId="330"/>
        </pc:sldMkLst>
      </pc:sldChg>
      <pc:sldChg chg="del">
        <pc:chgData name="Christoffer Østergaard Carstens" userId="5d542c86-40b2-4e4f-ab37-dc2fab4fc46a" providerId="ADAL" clId="{F7557C44-D60F-4EED-A307-8EECEA25544A}" dt="2025-09-12T12:04:05.456" v="6" actId="47"/>
        <pc:sldMkLst>
          <pc:docMk/>
          <pc:sldMk cId="593772680" sldId="331"/>
        </pc:sldMkLst>
      </pc:sldChg>
      <pc:sldChg chg="del">
        <pc:chgData name="Christoffer Østergaard Carstens" userId="5d542c86-40b2-4e4f-ab37-dc2fab4fc46a" providerId="ADAL" clId="{F7557C44-D60F-4EED-A307-8EECEA25544A}" dt="2025-09-12T12:04:04.011" v="2" actId="47"/>
        <pc:sldMkLst>
          <pc:docMk/>
          <pc:sldMk cId="1971574086" sldId="332"/>
        </pc:sldMkLst>
      </pc:sldChg>
      <pc:sldChg chg="del">
        <pc:chgData name="Christoffer Østergaard Carstens" userId="5d542c86-40b2-4e4f-ab37-dc2fab4fc46a" providerId="ADAL" clId="{F7557C44-D60F-4EED-A307-8EECEA25544A}" dt="2025-09-12T12:04:04.302" v="3" actId="47"/>
        <pc:sldMkLst>
          <pc:docMk/>
          <pc:sldMk cId="586740394" sldId="333"/>
        </pc:sldMkLst>
      </pc:sldChg>
      <pc:sldChg chg="del">
        <pc:chgData name="Christoffer Østergaard Carstens" userId="5d542c86-40b2-4e4f-ab37-dc2fab4fc46a" providerId="ADAL" clId="{F7557C44-D60F-4EED-A307-8EECEA25544A}" dt="2025-09-12T12:04:04.989" v="5" actId="47"/>
        <pc:sldMkLst>
          <pc:docMk/>
          <pc:sldMk cId="2434564600" sldId="334"/>
        </pc:sldMkLst>
      </pc:sldChg>
      <pc:sldChg chg="addSp modSp new mod setBg">
        <pc:chgData name="Christoffer Østergaard Carstens" userId="5d542c86-40b2-4e4f-ab37-dc2fab4fc46a" providerId="ADAL" clId="{F7557C44-D60F-4EED-A307-8EECEA25544A}" dt="2025-09-12T12:15:38.907" v="754" actId="255"/>
        <pc:sldMkLst>
          <pc:docMk/>
          <pc:sldMk cId="1687406775" sldId="335"/>
        </pc:sldMkLst>
        <pc:spChg chg="mod">
          <ac:chgData name="Christoffer Østergaard Carstens" userId="5d542c86-40b2-4e4f-ab37-dc2fab4fc46a" providerId="ADAL" clId="{F7557C44-D60F-4EED-A307-8EECEA25544A}" dt="2025-09-12T12:15:34.192" v="753" actId="26606"/>
          <ac:spMkLst>
            <pc:docMk/>
            <pc:sldMk cId="1687406775" sldId="335"/>
            <ac:spMk id="2" creationId="{0A7BBA6E-32F6-ED70-F473-1CB2C5BFE3FB}"/>
          </ac:spMkLst>
        </pc:spChg>
        <pc:spChg chg="mod">
          <ac:chgData name="Christoffer Østergaard Carstens" userId="5d542c86-40b2-4e4f-ab37-dc2fab4fc46a" providerId="ADAL" clId="{F7557C44-D60F-4EED-A307-8EECEA25544A}" dt="2025-09-12T12:15:38.907" v="754" actId="255"/>
          <ac:spMkLst>
            <pc:docMk/>
            <pc:sldMk cId="1687406775" sldId="335"/>
            <ac:spMk id="3" creationId="{177DEDAC-FE11-8B2B-DD8A-F16F6E39D364}"/>
          </ac:spMkLst>
        </pc:spChg>
        <pc:spChg chg="add">
          <ac:chgData name="Christoffer Østergaard Carstens" userId="5d542c86-40b2-4e4f-ab37-dc2fab4fc46a" providerId="ADAL" clId="{F7557C44-D60F-4EED-A307-8EECEA25544A}" dt="2025-09-12T12:15:34.192" v="753" actId="26606"/>
          <ac:spMkLst>
            <pc:docMk/>
            <pc:sldMk cId="1687406775" sldId="335"/>
            <ac:spMk id="4103" creationId="{E91DC736-0EF8-4F87-9146-EBF1D2EE4D3D}"/>
          </ac:spMkLst>
        </pc:spChg>
        <pc:spChg chg="add">
          <ac:chgData name="Christoffer Østergaard Carstens" userId="5d542c86-40b2-4e4f-ab37-dc2fab4fc46a" providerId="ADAL" clId="{F7557C44-D60F-4EED-A307-8EECEA25544A}" dt="2025-09-12T12:15:34.192" v="753" actId="26606"/>
          <ac:spMkLst>
            <pc:docMk/>
            <pc:sldMk cId="1687406775" sldId="335"/>
            <ac:spMk id="4105" creationId="{097CD68E-23E3-4007-8847-CD0944C4F7BE}"/>
          </ac:spMkLst>
        </pc:spChg>
        <pc:spChg chg="add">
          <ac:chgData name="Christoffer Østergaard Carstens" userId="5d542c86-40b2-4e4f-ab37-dc2fab4fc46a" providerId="ADAL" clId="{F7557C44-D60F-4EED-A307-8EECEA25544A}" dt="2025-09-12T12:15:34.192" v="753" actId="26606"/>
          <ac:spMkLst>
            <pc:docMk/>
            <pc:sldMk cId="1687406775" sldId="335"/>
            <ac:spMk id="4107" creationId="{AF2F604E-43BE-4DC3-B983-E071523364F8}"/>
          </ac:spMkLst>
        </pc:spChg>
        <pc:spChg chg="add">
          <ac:chgData name="Christoffer Østergaard Carstens" userId="5d542c86-40b2-4e4f-ab37-dc2fab4fc46a" providerId="ADAL" clId="{F7557C44-D60F-4EED-A307-8EECEA25544A}" dt="2025-09-12T12:15:34.192" v="753" actId="26606"/>
          <ac:spMkLst>
            <pc:docMk/>
            <pc:sldMk cId="1687406775" sldId="335"/>
            <ac:spMk id="4109" creationId="{08C9B587-E65E-4B52-B37C-ABEBB6E87928}"/>
          </ac:spMkLst>
        </pc:spChg>
        <pc:picChg chg="add mod ord">
          <ac:chgData name="Christoffer Østergaard Carstens" userId="5d542c86-40b2-4e4f-ab37-dc2fab4fc46a" providerId="ADAL" clId="{F7557C44-D60F-4EED-A307-8EECEA25544A}" dt="2025-09-12T12:15:34.192" v="753" actId="26606"/>
          <ac:picMkLst>
            <pc:docMk/>
            <pc:sldMk cId="1687406775" sldId="335"/>
            <ac:picMk id="4098" creationId="{D451F077-93E8-2A16-E284-C2FEF3483BB3}"/>
          </ac:picMkLst>
        </pc:picChg>
      </pc:sldChg>
      <pc:sldChg chg="modSp new mod ord">
        <pc:chgData name="Christoffer Østergaard Carstens" userId="5d542c86-40b2-4e4f-ab37-dc2fab4fc46a" providerId="ADAL" clId="{F7557C44-D60F-4EED-A307-8EECEA25544A}" dt="2025-09-12T12:05:35.554" v="62" actId="20577"/>
        <pc:sldMkLst>
          <pc:docMk/>
          <pc:sldMk cId="2908738876" sldId="336"/>
        </pc:sldMkLst>
        <pc:spChg chg="mod">
          <ac:chgData name="Christoffer Østergaard Carstens" userId="5d542c86-40b2-4e4f-ab37-dc2fab4fc46a" providerId="ADAL" clId="{F7557C44-D60F-4EED-A307-8EECEA25544A}" dt="2025-09-12T12:05:01.611" v="55" actId="20577"/>
          <ac:spMkLst>
            <pc:docMk/>
            <pc:sldMk cId="2908738876" sldId="336"/>
            <ac:spMk id="2" creationId="{64E474FA-75CC-5C9A-E144-F08A4F71E2B3}"/>
          </ac:spMkLst>
        </pc:spChg>
        <pc:spChg chg="mod">
          <ac:chgData name="Christoffer Østergaard Carstens" userId="5d542c86-40b2-4e4f-ab37-dc2fab4fc46a" providerId="ADAL" clId="{F7557C44-D60F-4EED-A307-8EECEA25544A}" dt="2025-09-12T12:05:35.554" v="62" actId="20577"/>
          <ac:spMkLst>
            <pc:docMk/>
            <pc:sldMk cId="2908738876" sldId="336"/>
            <ac:spMk id="3" creationId="{FFEDDA97-21CD-70AC-E194-CF59E70E2D78}"/>
          </ac:spMkLst>
        </pc:spChg>
      </pc:sldChg>
      <pc:sldChg chg="modSp new mod">
        <pc:chgData name="Christoffer Østergaard Carstens" userId="5d542c86-40b2-4e4f-ab37-dc2fab4fc46a" providerId="ADAL" clId="{F7557C44-D60F-4EED-A307-8EECEA25544A}" dt="2025-09-12T12:06:51.631" v="96" actId="27636"/>
        <pc:sldMkLst>
          <pc:docMk/>
          <pc:sldMk cId="2020443124" sldId="337"/>
        </pc:sldMkLst>
        <pc:spChg chg="mod">
          <ac:chgData name="Christoffer Østergaard Carstens" userId="5d542c86-40b2-4e4f-ab37-dc2fab4fc46a" providerId="ADAL" clId="{F7557C44-D60F-4EED-A307-8EECEA25544A}" dt="2025-09-12T12:06:28.281" v="88" actId="20577"/>
          <ac:spMkLst>
            <pc:docMk/>
            <pc:sldMk cId="2020443124" sldId="337"/>
            <ac:spMk id="2" creationId="{B75AAD34-7642-8871-9369-913A7EB239A1}"/>
          </ac:spMkLst>
        </pc:spChg>
        <pc:spChg chg="mod">
          <ac:chgData name="Christoffer Østergaard Carstens" userId="5d542c86-40b2-4e4f-ab37-dc2fab4fc46a" providerId="ADAL" clId="{F7557C44-D60F-4EED-A307-8EECEA25544A}" dt="2025-09-12T12:06:51.631" v="96" actId="27636"/>
          <ac:spMkLst>
            <pc:docMk/>
            <pc:sldMk cId="2020443124" sldId="337"/>
            <ac:spMk id="3" creationId="{0D266041-B81C-BFD8-5BAF-30D46181F0B3}"/>
          </ac:spMkLst>
        </pc:spChg>
      </pc:sldChg>
      <pc:sldChg chg="modSp new mod">
        <pc:chgData name="Christoffer Østergaard Carstens" userId="5d542c86-40b2-4e4f-ab37-dc2fab4fc46a" providerId="ADAL" clId="{F7557C44-D60F-4EED-A307-8EECEA25544A}" dt="2025-09-12T12:07:15.890" v="129" actId="20577"/>
        <pc:sldMkLst>
          <pc:docMk/>
          <pc:sldMk cId="2996675939" sldId="338"/>
        </pc:sldMkLst>
        <pc:spChg chg="mod">
          <ac:chgData name="Christoffer Østergaard Carstens" userId="5d542c86-40b2-4e4f-ab37-dc2fab4fc46a" providerId="ADAL" clId="{F7557C44-D60F-4EED-A307-8EECEA25544A}" dt="2025-09-12T12:07:01.810" v="113" actId="20577"/>
          <ac:spMkLst>
            <pc:docMk/>
            <pc:sldMk cId="2996675939" sldId="338"/>
            <ac:spMk id="2" creationId="{1C4F90E4-260E-A85E-B2FA-D419BB3C067F}"/>
          </ac:spMkLst>
        </pc:spChg>
        <pc:spChg chg="mod">
          <ac:chgData name="Christoffer Østergaard Carstens" userId="5d542c86-40b2-4e4f-ab37-dc2fab4fc46a" providerId="ADAL" clId="{F7557C44-D60F-4EED-A307-8EECEA25544A}" dt="2025-09-12T12:07:15.890" v="129" actId="20577"/>
          <ac:spMkLst>
            <pc:docMk/>
            <pc:sldMk cId="2996675939" sldId="338"/>
            <ac:spMk id="3" creationId="{7029B330-DE70-4824-F8C7-440113801DAE}"/>
          </ac:spMkLst>
        </pc:spChg>
      </pc:sldChg>
      <pc:sldChg chg="addSp modSp new mod">
        <pc:chgData name="Christoffer Østergaard Carstens" userId="5d542c86-40b2-4e4f-ab37-dc2fab4fc46a" providerId="ADAL" clId="{F7557C44-D60F-4EED-A307-8EECEA25544A}" dt="2025-09-12T12:08:28.337" v="188" actId="1076"/>
        <pc:sldMkLst>
          <pc:docMk/>
          <pc:sldMk cId="3772955348" sldId="339"/>
        </pc:sldMkLst>
        <pc:spChg chg="mod">
          <ac:chgData name="Christoffer Østergaard Carstens" userId="5d542c86-40b2-4e4f-ab37-dc2fab4fc46a" providerId="ADAL" clId="{F7557C44-D60F-4EED-A307-8EECEA25544A}" dt="2025-09-12T12:08:25.257" v="186" actId="20577"/>
          <ac:spMkLst>
            <pc:docMk/>
            <pc:sldMk cId="3772955348" sldId="339"/>
            <ac:spMk id="2" creationId="{525D2ACA-0930-9670-B570-8C63D8EE6361}"/>
          </ac:spMkLst>
        </pc:spChg>
        <pc:picChg chg="add mod">
          <ac:chgData name="Christoffer Østergaard Carstens" userId="5d542c86-40b2-4e4f-ab37-dc2fab4fc46a" providerId="ADAL" clId="{F7557C44-D60F-4EED-A307-8EECEA25544A}" dt="2025-09-12T12:08:28.337" v="188" actId="1076"/>
          <ac:picMkLst>
            <pc:docMk/>
            <pc:sldMk cId="3772955348" sldId="339"/>
            <ac:picMk id="1026" creationId="{8E31505A-3846-BCB5-9705-8F9F4F5554A9}"/>
          </ac:picMkLst>
        </pc:picChg>
      </pc:sldChg>
      <pc:sldChg chg="addSp modSp new mod">
        <pc:chgData name="Christoffer Østergaard Carstens" userId="5d542c86-40b2-4e4f-ab37-dc2fab4fc46a" providerId="ADAL" clId="{F7557C44-D60F-4EED-A307-8EECEA25544A}" dt="2025-09-12T12:09:02.180" v="226" actId="1076"/>
        <pc:sldMkLst>
          <pc:docMk/>
          <pc:sldMk cId="3589959336" sldId="340"/>
        </pc:sldMkLst>
        <pc:spChg chg="mod">
          <ac:chgData name="Christoffer Østergaard Carstens" userId="5d542c86-40b2-4e4f-ab37-dc2fab4fc46a" providerId="ADAL" clId="{F7557C44-D60F-4EED-A307-8EECEA25544A}" dt="2025-09-12T12:08:56.378" v="222" actId="20577"/>
          <ac:spMkLst>
            <pc:docMk/>
            <pc:sldMk cId="3589959336" sldId="340"/>
            <ac:spMk id="2" creationId="{A0F1D80C-4EA8-A4A5-AC46-FBABDDB6F1B7}"/>
          </ac:spMkLst>
        </pc:spChg>
        <pc:picChg chg="add mod">
          <ac:chgData name="Christoffer Østergaard Carstens" userId="5d542c86-40b2-4e4f-ab37-dc2fab4fc46a" providerId="ADAL" clId="{F7557C44-D60F-4EED-A307-8EECEA25544A}" dt="2025-09-12T12:09:02.180" v="226" actId="1076"/>
          <ac:picMkLst>
            <pc:docMk/>
            <pc:sldMk cId="3589959336" sldId="340"/>
            <ac:picMk id="2050" creationId="{FF86FAE7-53F1-5CB1-E0C9-9CDDE157A655}"/>
          </ac:picMkLst>
        </pc:picChg>
      </pc:sldChg>
      <pc:sldChg chg="addSp delSp modSp new mod setBg">
        <pc:chgData name="Christoffer Østergaard Carstens" userId="5d542c86-40b2-4e4f-ab37-dc2fab4fc46a" providerId="ADAL" clId="{F7557C44-D60F-4EED-A307-8EECEA25544A}" dt="2025-09-12T12:09:31.064" v="250" actId="27614"/>
        <pc:sldMkLst>
          <pc:docMk/>
          <pc:sldMk cId="3021212868" sldId="341"/>
        </pc:sldMkLst>
        <pc:spChg chg="mod">
          <ac:chgData name="Christoffer Østergaard Carstens" userId="5d542c86-40b2-4e4f-ab37-dc2fab4fc46a" providerId="ADAL" clId="{F7557C44-D60F-4EED-A307-8EECEA25544A}" dt="2025-09-12T12:09:18.613" v="249" actId="26606"/>
          <ac:spMkLst>
            <pc:docMk/>
            <pc:sldMk cId="3021212868" sldId="341"/>
            <ac:spMk id="2" creationId="{06BF750D-637C-C2E9-858F-BACF1907CE5E}"/>
          </ac:spMkLst>
        </pc:spChg>
        <pc:spChg chg="del">
          <ac:chgData name="Christoffer Østergaard Carstens" userId="5d542c86-40b2-4e4f-ab37-dc2fab4fc46a" providerId="ADAL" clId="{F7557C44-D60F-4EED-A307-8EECEA25544A}" dt="2025-09-12T12:09:18.613" v="249" actId="26606"/>
          <ac:spMkLst>
            <pc:docMk/>
            <pc:sldMk cId="3021212868" sldId="341"/>
            <ac:spMk id="3" creationId="{DFE6D08E-49D4-2F9B-41A1-473651AE79D6}"/>
          </ac:spMkLst>
        </pc:spChg>
        <pc:spChg chg="add">
          <ac:chgData name="Christoffer Østergaard Carstens" userId="5d542c86-40b2-4e4f-ab37-dc2fab4fc46a" providerId="ADAL" clId="{F7557C44-D60F-4EED-A307-8EECEA25544A}" dt="2025-09-12T12:09:18.613" v="249" actId="26606"/>
          <ac:spMkLst>
            <pc:docMk/>
            <pc:sldMk cId="3021212868" sldId="341"/>
            <ac:spMk id="3079" creationId="{6753252F-4873-4F63-801D-CC719279A7D5}"/>
          </ac:spMkLst>
        </pc:spChg>
        <pc:spChg chg="add">
          <ac:chgData name="Christoffer Østergaard Carstens" userId="5d542c86-40b2-4e4f-ab37-dc2fab4fc46a" providerId="ADAL" clId="{F7557C44-D60F-4EED-A307-8EECEA25544A}" dt="2025-09-12T12:09:18.613" v="249" actId="26606"/>
          <ac:spMkLst>
            <pc:docMk/>
            <pc:sldMk cId="3021212868" sldId="341"/>
            <ac:spMk id="3081" creationId="{047C8CCB-F95D-4249-92DD-651249D3535A}"/>
          </ac:spMkLst>
        </pc:spChg>
        <pc:picChg chg="add mod">
          <ac:chgData name="Christoffer Østergaard Carstens" userId="5d542c86-40b2-4e4f-ab37-dc2fab4fc46a" providerId="ADAL" clId="{F7557C44-D60F-4EED-A307-8EECEA25544A}" dt="2025-09-12T12:09:31.064" v="250" actId="27614"/>
          <ac:picMkLst>
            <pc:docMk/>
            <pc:sldMk cId="3021212868" sldId="341"/>
            <ac:picMk id="3074" creationId="{A7895B63-CA6A-A60E-C148-BB206F438D0E}"/>
          </ac:picMkLst>
        </pc:picChg>
      </pc:sldChg>
      <pc:sldChg chg="modSp new mod">
        <pc:chgData name="Christoffer Østergaard Carstens" userId="5d542c86-40b2-4e4f-ab37-dc2fab4fc46a" providerId="ADAL" clId="{F7557C44-D60F-4EED-A307-8EECEA25544A}" dt="2025-09-12T12:14:50.145" v="751" actId="20577"/>
        <pc:sldMkLst>
          <pc:docMk/>
          <pc:sldMk cId="2286853479" sldId="342"/>
        </pc:sldMkLst>
        <pc:spChg chg="mod">
          <ac:chgData name="Christoffer Østergaard Carstens" userId="5d542c86-40b2-4e4f-ab37-dc2fab4fc46a" providerId="ADAL" clId="{F7557C44-D60F-4EED-A307-8EECEA25544A}" dt="2025-09-12T12:09:43.476" v="267" actId="20577"/>
          <ac:spMkLst>
            <pc:docMk/>
            <pc:sldMk cId="2286853479" sldId="342"/>
            <ac:spMk id="2" creationId="{B94C171B-7716-71FD-67D1-804B34C0D6B6}"/>
          </ac:spMkLst>
        </pc:spChg>
        <pc:spChg chg="mod">
          <ac:chgData name="Christoffer Østergaard Carstens" userId="5d542c86-40b2-4e4f-ab37-dc2fab4fc46a" providerId="ADAL" clId="{F7557C44-D60F-4EED-A307-8EECEA25544A}" dt="2025-09-12T12:14:50.145" v="751" actId="20577"/>
          <ac:spMkLst>
            <pc:docMk/>
            <pc:sldMk cId="2286853479" sldId="342"/>
            <ac:spMk id="3" creationId="{DE290F4D-D9DB-F6DA-3302-2C2FDDBA439E}"/>
          </ac:spMkLst>
        </pc:spChg>
      </pc:sldChg>
      <pc:sldChg chg="addSp delSp modSp new mod setBg">
        <pc:chgData name="Christoffer Østergaard Carstens" userId="5d542c86-40b2-4e4f-ab37-dc2fab4fc46a" providerId="ADAL" clId="{F7557C44-D60F-4EED-A307-8EECEA25544A}" dt="2025-09-12T12:12:29.566" v="495" actId="27614"/>
        <pc:sldMkLst>
          <pc:docMk/>
          <pc:sldMk cId="1553050791" sldId="343"/>
        </pc:sldMkLst>
        <pc:spChg chg="del">
          <ac:chgData name="Christoffer Østergaard Carstens" userId="5d542c86-40b2-4e4f-ab37-dc2fab4fc46a" providerId="ADAL" clId="{F7557C44-D60F-4EED-A307-8EECEA25544A}" dt="2025-09-12T12:12:25.909" v="494" actId="26606"/>
          <ac:spMkLst>
            <pc:docMk/>
            <pc:sldMk cId="1553050791" sldId="343"/>
            <ac:spMk id="2" creationId="{08699429-5223-9CDA-882B-1DD29B3FBD23}"/>
          </ac:spMkLst>
        </pc:spChg>
        <pc:spChg chg="del">
          <ac:chgData name="Christoffer Østergaard Carstens" userId="5d542c86-40b2-4e4f-ab37-dc2fab4fc46a" providerId="ADAL" clId="{F7557C44-D60F-4EED-A307-8EECEA25544A}" dt="2025-09-12T12:12:25.909" v="494" actId="26606"/>
          <ac:spMkLst>
            <pc:docMk/>
            <pc:sldMk cId="1553050791" sldId="343"/>
            <ac:spMk id="3" creationId="{CD6D802F-6750-2AA9-20A2-EDBA468CD3C5}"/>
          </ac:spMkLst>
        </pc:spChg>
        <pc:spChg chg="add">
          <ac:chgData name="Christoffer Østergaard Carstens" userId="5d542c86-40b2-4e4f-ab37-dc2fab4fc46a" providerId="ADAL" clId="{F7557C44-D60F-4EED-A307-8EECEA25544A}" dt="2025-09-12T12:12:25.909" v="494" actId="26606"/>
          <ac:spMkLst>
            <pc:docMk/>
            <pc:sldMk cId="1553050791" sldId="343"/>
            <ac:spMk id="10" creationId="{42A4FC2C-047E-45A5-965D-8E1E3BF09BC6}"/>
          </ac:spMkLst>
        </pc:spChg>
        <pc:picChg chg="add mod">
          <ac:chgData name="Christoffer Østergaard Carstens" userId="5d542c86-40b2-4e4f-ab37-dc2fab4fc46a" providerId="ADAL" clId="{F7557C44-D60F-4EED-A307-8EECEA25544A}" dt="2025-09-12T12:12:29.566" v="495" actId="27614"/>
          <ac:picMkLst>
            <pc:docMk/>
            <pc:sldMk cId="1553050791" sldId="343"/>
            <ac:picMk id="5" creationId="{DA639A6C-F0E7-1325-03AA-B05E978D5C25}"/>
          </ac:picMkLst>
        </pc:picChg>
      </pc:sldChg>
      <pc:sldChg chg="addSp delSp modSp new mod setBg">
        <pc:chgData name="Christoffer Østergaard Carstens" userId="5d542c86-40b2-4e4f-ab37-dc2fab4fc46a" providerId="ADAL" clId="{F7557C44-D60F-4EED-A307-8EECEA25544A}" dt="2025-09-12T12:12:42.359" v="499" actId="27614"/>
        <pc:sldMkLst>
          <pc:docMk/>
          <pc:sldMk cId="3685710565" sldId="344"/>
        </pc:sldMkLst>
        <pc:spChg chg="del">
          <ac:chgData name="Christoffer Østergaard Carstens" userId="5d542c86-40b2-4e4f-ab37-dc2fab4fc46a" providerId="ADAL" clId="{F7557C44-D60F-4EED-A307-8EECEA25544A}" dt="2025-09-12T12:12:41.145" v="498" actId="26606"/>
          <ac:spMkLst>
            <pc:docMk/>
            <pc:sldMk cId="3685710565" sldId="344"/>
            <ac:spMk id="2" creationId="{03B706AB-9070-2036-8019-E9ECE1CC1223}"/>
          </ac:spMkLst>
        </pc:spChg>
        <pc:spChg chg="del">
          <ac:chgData name="Christoffer Østergaard Carstens" userId="5d542c86-40b2-4e4f-ab37-dc2fab4fc46a" providerId="ADAL" clId="{F7557C44-D60F-4EED-A307-8EECEA25544A}" dt="2025-09-12T12:12:41.145" v="498" actId="26606"/>
          <ac:spMkLst>
            <pc:docMk/>
            <pc:sldMk cId="3685710565" sldId="344"/>
            <ac:spMk id="3" creationId="{EB10B2F7-5112-F7DD-08B2-1FA5D7155600}"/>
          </ac:spMkLst>
        </pc:spChg>
        <pc:spChg chg="add">
          <ac:chgData name="Christoffer Østergaard Carstens" userId="5d542c86-40b2-4e4f-ab37-dc2fab4fc46a" providerId="ADAL" clId="{F7557C44-D60F-4EED-A307-8EECEA25544A}" dt="2025-09-12T12:12:41.145" v="498" actId="26606"/>
          <ac:spMkLst>
            <pc:docMk/>
            <pc:sldMk cId="3685710565" sldId="344"/>
            <ac:spMk id="10" creationId="{42A4FC2C-047E-45A5-965D-8E1E3BF09BC6}"/>
          </ac:spMkLst>
        </pc:spChg>
        <pc:picChg chg="add mod">
          <ac:chgData name="Christoffer Østergaard Carstens" userId="5d542c86-40b2-4e4f-ab37-dc2fab4fc46a" providerId="ADAL" clId="{F7557C44-D60F-4EED-A307-8EECEA25544A}" dt="2025-09-12T12:12:42.359" v="499" actId="27614"/>
          <ac:picMkLst>
            <pc:docMk/>
            <pc:sldMk cId="3685710565" sldId="344"/>
            <ac:picMk id="5" creationId="{E8955DA9-7196-9603-8F64-39C685CBEA7F}"/>
          </ac:picMkLst>
        </pc:picChg>
      </pc:sldChg>
      <pc:sldChg chg="addSp modSp new mod">
        <pc:chgData name="Christoffer Østergaard Carstens" userId="5d542c86-40b2-4e4f-ab37-dc2fab4fc46a" providerId="ADAL" clId="{F7557C44-D60F-4EED-A307-8EECEA25544A}" dt="2025-09-12T12:17:32.739" v="767" actId="1076"/>
        <pc:sldMkLst>
          <pc:docMk/>
          <pc:sldMk cId="1185171684" sldId="345"/>
        </pc:sldMkLst>
        <pc:picChg chg="add mod">
          <ac:chgData name="Christoffer Østergaard Carstens" userId="5d542c86-40b2-4e4f-ab37-dc2fab4fc46a" providerId="ADAL" clId="{F7557C44-D60F-4EED-A307-8EECEA25544A}" dt="2025-09-12T12:17:32.739" v="767" actId="1076"/>
          <ac:picMkLst>
            <pc:docMk/>
            <pc:sldMk cId="1185171684" sldId="345"/>
            <ac:picMk id="5" creationId="{B7449036-4C31-789D-7B57-D9701559BB17}"/>
          </ac:picMkLst>
        </pc:picChg>
      </pc:sldChg>
      <pc:sldChg chg="modSp new del mod">
        <pc:chgData name="Christoffer Østergaard Carstens" userId="5d542c86-40b2-4e4f-ab37-dc2fab4fc46a" providerId="ADAL" clId="{F7557C44-D60F-4EED-A307-8EECEA25544A}" dt="2025-09-12T12:17:16.047" v="762" actId="47"/>
        <pc:sldMkLst>
          <pc:docMk/>
          <pc:sldMk cId="1239988067" sldId="345"/>
        </pc:sldMkLst>
        <pc:spChg chg="mod">
          <ac:chgData name="Christoffer Østergaard Carstens" userId="5d542c86-40b2-4e4f-ab37-dc2fab4fc46a" providerId="ADAL" clId="{F7557C44-D60F-4EED-A307-8EECEA25544A}" dt="2025-09-12T12:16:39.134" v="760" actId="27636"/>
          <ac:spMkLst>
            <pc:docMk/>
            <pc:sldMk cId="1239988067" sldId="345"/>
            <ac:spMk id="2" creationId="{FFF43C9E-442D-451E-1183-2F6C4473335E}"/>
          </ac:spMkLst>
        </pc:spChg>
        <pc:spChg chg="mod">
          <ac:chgData name="Christoffer Østergaard Carstens" userId="5d542c86-40b2-4e4f-ab37-dc2fab4fc46a" providerId="ADAL" clId="{F7557C44-D60F-4EED-A307-8EECEA25544A}" dt="2025-09-12T12:16:40.814" v="761" actId="20577"/>
          <ac:spMkLst>
            <pc:docMk/>
            <pc:sldMk cId="1239988067" sldId="345"/>
            <ac:spMk id="3" creationId="{EDBA4240-783E-D9CB-69CF-4E07B9B4D92F}"/>
          </ac:spMkLst>
        </pc:spChg>
      </pc:sldChg>
      <pc:sldChg chg="modSp new mod">
        <pc:chgData name="Christoffer Østergaard Carstens" userId="5d542c86-40b2-4e4f-ab37-dc2fab4fc46a" providerId="ADAL" clId="{F7557C44-D60F-4EED-A307-8EECEA25544A}" dt="2025-09-12T12:19:11.946" v="866" actId="20577"/>
        <pc:sldMkLst>
          <pc:docMk/>
          <pc:sldMk cId="4015759266" sldId="346"/>
        </pc:sldMkLst>
        <pc:spChg chg="mod">
          <ac:chgData name="Christoffer Østergaard Carstens" userId="5d542c86-40b2-4e4f-ab37-dc2fab4fc46a" providerId="ADAL" clId="{F7557C44-D60F-4EED-A307-8EECEA25544A}" dt="2025-09-12T12:18:57.466" v="782" actId="20577"/>
          <ac:spMkLst>
            <pc:docMk/>
            <pc:sldMk cId="4015759266" sldId="346"/>
            <ac:spMk id="2" creationId="{4038F754-6169-E453-70F6-A5298D2DE726}"/>
          </ac:spMkLst>
        </pc:spChg>
        <pc:spChg chg="mod">
          <ac:chgData name="Christoffer Østergaard Carstens" userId="5d542c86-40b2-4e4f-ab37-dc2fab4fc46a" providerId="ADAL" clId="{F7557C44-D60F-4EED-A307-8EECEA25544A}" dt="2025-09-12T12:19:11.946" v="866" actId="20577"/>
          <ac:spMkLst>
            <pc:docMk/>
            <pc:sldMk cId="4015759266" sldId="346"/>
            <ac:spMk id="3" creationId="{59FB6091-34CA-9DAC-5646-AB39C733F144}"/>
          </ac:spMkLst>
        </pc:spChg>
      </pc:sldChg>
    </pc:docChg>
  </pc:docChgLst>
  <pc:docChgLst>
    <pc:chgData name="Brian Møller Rettig" userId="f64833e5-a04a-45cf-a0fb-6688e334d35d" providerId="ADAL" clId="{69CDA5C0-ED07-424A-A6A1-59E87D20B0D2}"/>
    <pc:docChg chg="custSel addSld delSld modSld">
      <pc:chgData name="Brian Møller Rettig" userId="f64833e5-a04a-45cf-a0fb-6688e334d35d" providerId="ADAL" clId="{69CDA5C0-ED07-424A-A6A1-59E87D20B0D2}" dt="2025-04-29T13:08:27.519" v="260" actId="47"/>
      <pc:docMkLst>
        <pc:docMk/>
      </pc:docMkLst>
      <pc:sldChg chg="modSp mod">
        <pc:chgData name="Brian Møller Rettig" userId="f64833e5-a04a-45cf-a0fb-6688e334d35d" providerId="ADAL" clId="{69CDA5C0-ED07-424A-A6A1-59E87D20B0D2}" dt="2025-04-29T12:51:10.391" v="40" actId="20577"/>
        <pc:sldMkLst>
          <pc:docMk/>
          <pc:sldMk cId="3150151498" sldId="256"/>
        </pc:sldMkLst>
      </pc:sldChg>
      <pc:sldChg chg="modSp mod">
        <pc:chgData name="Brian Møller Rettig" userId="f64833e5-a04a-45cf-a0fb-6688e334d35d" providerId="ADAL" clId="{69CDA5C0-ED07-424A-A6A1-59E87D20B0D2}" dt="2025-04-29T12:51:49.268" v="61" actId="14100"/>
        <pc:sldMkLst>
          <pc:docMk/>
          <pc:sldMk cId="3145220175" sldId="257"/>
        </pc:sldMkLst>
      </pc:sldChg>
      <pc:sldChg chg="del">
        <pc:chgData name="Brian Møller Rettig" userId="f64833e5-a04a-45cf-a0fb-6688e334d35d" providerId="ADAL" clId="{69CDA5C0-ED07-424A-A6A1-59E87D20B0D2}" dt="2025-04-29T13:06:04.662" v="253" actId="47"/>
        <pc:sldMkLst>
          <pc:docMk/>
          <pc:sldMk cId="3174029592" sldId="274"/>
        </pc:sldMkLst>
      </pc:sldChg>
      <pc:sldChg chg="modSp mod">
        <pc:chgData name="Brian Møller Rettig" userId="f64833e5-a04a-45cf-a0fb-6688e334d35d" providerId="ADAL" clId="{69CDA5C0-ED07-424A-A6A1-59E87D20B0D2}" dt="2025-04-29T12:52:23.630" v="94" actId="6549"/>
        <pc:sldMkLst>
          <pc:docMk/>
          <pc:sldMk cId="3146148322" sldId="278"/>
        </pc:sldMkLst>
      </pc:sldChg>
      <pc:sldChg chg="modSp mod">
        <pc:chgData name="Brian Møller Rettig" userId="f64833e5-a04a-45cf-a0fb-6688e334d35d" providerId="ADAL" clId="{69CDA5C0-ED07-424A-A6A1-59E87D20B0D2}" dt="2025-04-29T13:05:15.190" v="200" actId="27636"/>
        <pc:sldMkLst>
          <pc:docMk/>
          <pc:sldMk cId="696404152" sldId="279"/>
        </pc:sldMkLst>
      </pc:sldChg>
      <pc:sldChg chg="delSp add setBg delDesignElem">
        <pc:chgData name="Brian Møller Rettig" userId="f64833e5-a04a-45cf-a0fb-6688e334d35d" providerId="ADAL" clId="{69CDA5C0-ED07-424A-A6A1-59E87D20B0D2}" dt="2025-04-29T13:08:10.105" v="258"/>
        <pc:sldMkLst>
          <pc:docMk/>
          <pc:sldMk cId="952819540" sldId="280"/>
        </pc:sldMkLst>
      </pc:sldChg>
      <pc:sldChg chg="modSp mod">
        <pc:chgData name="Brian Møller Rettig" userId="f64833e5-a04a-45cf-a0fb-6688e334d35d" providerId="ADAL" clId="{69CDA5C0-ED07-424A-A6A1-59E87D20B0D2}" dt="2025-04-29T12:52:48.350" v="128" actId="27636"/>
        <pc:sldMkLst>
          <pc:docMk/>
          <pc:sldMk cId="2056136963" sldId="290"/>
        </pc:sldMkLst>
      </pc:sldChg>
      <pc:sldChg chg="modSp mod">
        <pc:chgData name="Brian Møller Rettig" userId="f64833e5-a04a-45cf-a0fb-6688e334d35d" providerId="ADAL" clId="{69CDA5C0-ED07-424A-A6A1-59E87D20B0D2}" dt="2025-04-29T13:04:43.258" v="164" actId="14100"/>
        <pc:sldMkLst>
          <pc:docMk/>
          <pc:sldMk cId="3511700790" sldId="291"/>
        </pc:sldMkLst>
      </pc:sldChg>
      <pc:sldChg chg="modSp mod">
        <pc:chgData name="Brian Møller Rettig" userId="f64833e5-a04a-45cf-a0fb-6688e334d35d" providerId="ADAL" clId="{69CDA5C0-ED07-424A-A6A1-59E87D20B0D2}" dt="2025-04-29T13:05:36.582" v="215" actId="27636"/>
        <pc:sldMkLst>
          <pc:docMk/>
          <pc:sldMk cId="285469750" sldId="292"/>
        </pc:sldMkLst>
      </pc:sldChg>
      <pc:sldChg chg="modSp mod">
        <pc:chgData name="Brian Møller Rettig" userId="f64833e5-a04a-45cf-a0fb-6688e334d35d" providerId="ADAL" clId="{69CDA5C0-ED07-424A-A6A1-59E87D20B0D2}" dt="2025-04-29T13:05:59.292" v="252" actId="27636"/>
        <pc:sldMkLst>
          <pc:docMk/>
          <pc:sldMk cId="593113447" sldId="293"/>
        </pc:sldMkLst>
      </pc:sldChg>
      <pc:sldChg chg="delSp add del setBg delDesignElem">
        <pc:chgData name="Brian Møller Rettig" userId="f64833e5-a04a-45cf-a0fb-6688e334d35d" providerId="ADAL" clId="{69CDA5C0-ED07-424A-A6A1-59E87D20B0D2}" dt="2025-04-29T13:08:23.777" v="259" actId="47"/>
        <pc:sldMkLst>
          <pc:docMk/>
          <pc:sldMk cId="2632787034" sldId="294"/>
        </pc:sldMkLst>
      </pc:sldChg>
      <pc:sldChg chg="delSp add del setBg delDesignElem">
        <pc:chgData name="Brian Møller Rettig" userId="f64833e5-a04a-45cf-a0fb-6688e334d35d" providerId="ADAL" clId="{69CDA5C0-ED07-424A-A6A1-59E87D20B0D2}" dt="2025-04-29T13:08:27.519" v="260" actId="47"/>
        <pc:sldMkLst>
          <pc:docMk/>
          <pc:sldMk cId="2538839212" sldId="295"/>
        </pc:sldMkLst>
      </pc:sldChg>
      <pc:sldChg chg="delSp add setBg delDesignElem">
        <pc:chgData name="Brian Møller Rettig" userId="f64833e5-a04a-45cf-a0fb-6688e334d35d" providerId="ADAL" clId="{69CDA5C0-ED07-424A-A6A1-59E87D20B0D2}" dt="2025-04-29T13:08:10.105" v="258"/>
        <pc:sldMkLst>
          <pc:docMk/>
          <pc:sldMk cId="1674110212" sldId="296"/>
        </pc:sldMkLst>
      </pc:sldChg>
    </pc:docChg>
  </pc:docChgLst>
  <pc:docChgLst>
    <pc:chgData name="Brian Møller Rettig" userId="f64833e5-a04a-45cf-a0fb-6688e334d35d" providerId="ADAL" clId="{8C12C27B-17A4-40A6-BE3E-2547620D5384}"/>
    <pc:docChg chg="undo custSel addSld delSld modSld">
      <pc:chgData name="Brian Møller Rettig" userId="f64833e5-a04a-45cf-a0fb-6688e334d35d" providerId="ADAL" clId="{8C12C27B-17A4-40A6-BE3E-2547620D5384}" dt="2023-11-29T08:43:05.524" v="3516"/>
      <pc:docMkLst>
        <pc:docMk/>
      </pc:docMkLst>
      <pc:sldChg chg="addSp delSp modSp mod modTransition addAnim modAnim">
        <pc:chgData name="Brian Møller Rettig" userId="f64833e5-a04a-45cf-a0fb-6688e334d35d" providerId="ADAL" clId="{8C12C27B-17A4-40A6-BE3E-2547620D5384}" dt="2023-11-28T20:16:28.355" v="40"/>
        <pc:sldMkLst>
          <pc:docMk/>
          <pc:sldMk cId="3150151498" sldId="256"/>
        </pc:sldMkLst>
      </pc:sldChg>
      <pc:sldChg chg="addSp delSp modSp mod modTransition modAnim">
        <pc:chgData name="Brian Møller Rettig" userId="f64833e5-a04a-45cf-a0fb-6688e334d35d" providerId="ADAL" clId="{8C12C27B-17A4-40A6-BE3E-2547620D5384}" dt="2023-11-29T06:27:03.971" v="1817" actId="20577"/>
        <pc:sldMkLst>
          <pc:docMk/>
          <pc:sldMk cId="3145220175" sldId="257"/>
        </pc:sldMkLst>
      </pc:sldChg>
      <pc:sldChg chg="del">
        <pc:chgData name="Brian Møller Rettig" userId="f64833e5-a04a-45cf-a0fb-6688e334d35d" providerId="ADAL" clId="{8C12C27B-17A4-40A6-BE3E-2547620D5384}" dt="2023-11-28T20:26:26.090" v="519" actId="47"/>
        <pc:sldMkLst>
          <pc:docMk/>
          <pc:sldMk cId="1485497366" sldId="258"/>
        </pc:sldMkLst>
      </pc:sldChg>
      <pc:sldChg chg="del">
        <pc:chgData name="Brian Møller Rettig" userId="f64833e5-a04a-45cf-a0fb-6688e334d35d" providerId="ADAL" clId="{8C12C27B-17A4-40A6-BE3E-2547620D5384}" dt="2023-11-28T20:26:28.567" v="520" actId="47"/>
        <pc:sldMkLst>
          <pc:docMk/>
          <pc:sldMk cId="1801892002" sldId="259"/>
        </pc:sldMkLst>
      </pc:sldChg>
      <pc:sldChg chg="del">
        <pc:chgData name="Brian Møller Rettig" userId="f64833e5-a04a-45cf-a0fb-6688e334d35d" providerId="ADAL" clId="{8C12C27B-17A4-40A6-BE3E-2547620D5384}" dt="2023-11-28T20:26:30.222" v="521" actId="47"/>
        <pc:sldMkLst>
          <pc:docMk/>
          <pc:sldMk cId="1452103576" sldId="260"/>
        </pc:sldMkLst>
      </pc:sldChg>
      <pc:sldChg chg="del">
        <pc:chgData name="Brian Møller Rettig" userId="f64833e5-a04a-45cf-a0fb-6688e334d35d" providerId="ADAL" clId="{8C12C27B-17A4-40A6-BE3E-2547620D5384}" dt="2023-11-28T20:26:33.031" v="522" actId="47"/>
        <pc:sldMkLst>
          <pc:docMk/>
          <pc:sldMk cId="3859351816" sldId="261"/>
        </pc:sldMkLst>
      </pc:sldChg>
      <pc:sldChg chg="del">
        <pc:chgData name="Brian Møller Rettig" userId="f64833e5-a04a-45cf-a0fb-6688e334d35d" providerId="ADAL" clId="{8C12C27B-17A4-40A6-BE3E-2547620D5384}" dt="2023-11-28T20:26:34.231" v="523" actId="47"/>
        <pc:sldMkLst>
          <pc:docMk/>
          <pc:sldMk cId="158786585" sldId="262"/>
        </pc:sldMkLst>
      </pc:sldChg>
      <pc:sldChg chg="delSp modSp add modTransition setBg modAnim delDesignElem">
        <pc:chgData name="Brian Møller Rettig" userId="f64833e5-a04a-45cf-a0fb-6688e334d35d" providerId="ADAL" clId="{8C12C27B-17A4-40A6-BE3E-2547620D5384}" dt="2023-11-28T20:30:20.269" v="717"/>
        <pc:sldMkLst>
          <pc:docMk/>
          <pc:sldMk cId="764978346" sldId="272"/>
        </pc:sldMkLst>
      </pc:sldChg>
      <pc:sldChg chg="addSp modSp add mod modTransition setBg">
        <pc:chgData name="Brian Møller Rettig" userId="f64833e5-a04a-45cf-a0fb-6688e334d35d" providerId="ADAL" clId="{8C12C27B-17A4-40A6-BE3E-2547620D5384}" dt="2023-11-28T20:50:01.233" v="1015" actId="5793"/>
        <pc:sldMkLst>
          <pc:docMk/>
          <pc:sldMk cId="2077721264" sldId="273"/>
        </pc:sldMkLst>
      </pc:sldChg>
      <pc:sldChg chg="addSp delSp modSp add mod modTransition">
        <pc:chgData name="Brian Møller Rettig" userId="f64833e5-a04a-45cf-a0fb-6688e334d35d" providerId="ADAL" clId="{8C12C27B-17A4-40A6-BE3E-2547620D5384}" dt="2023-11-29T06:30:32.628" v="1856" actId="14100"/>
        <pc:sldMkLst>
          <pc:docMk/>
          <pc:sldMk cId="3174029592" sldId="274"/>
        </pc:sldMkLst>
      </pc:sldChg>
      <pc:sldChg chg="modSp add del mod modTransition">
        <pc:chgData name="Brian Møller Rettig" userId="f64833e5-a04a-45cf-a0fb-6688e334d35d" providerId="ADAL" clId="{8C12C27B-17A4-40A6-BE3E-2547620D5384}" dt="2023-11-29T07:03:24.975" v="2196" actId="47"/>
        <pc:sldMkLst>
          <pc:docMk/>
          <pc:sldMk cId="2179448553" sldId="275"/>
        </pc:sldMkLst>
      </pc:sldChg>
      <pc:sldChg chg="addSp delSp modSp add mod modTransition setBg chgLayout">
        <pc:chgData name="Brian Møller Rettig" userId="f64833e5-a04a-45cf-a0fb-6688e334d35d" providerId="ADAL" clId="{8C12C27B-17A4-40A6-BE3E-2547620D5384}" dt="2023-11-29T08:42:45.076" v="3513"/>
        <pc:sldMkLst>
          <pc:docMk/>
          <pc:sldMk cId="430830147" sldId="276"/>
        </pc:sldMkLst>
      </pc:sldChg>
      <pc:sldChg chg="addSp delSp modSp new mod modTransition setBg">
        <pc:chgData name="Brian Møller Rettig" userId="f64833e5-a04a-45cf-a0fb-6688e334d35d" providerId="ADAL" clId="{8C12C27B-17A4-40A6-BE3E-2547620D5384}" dt="2023-11-29T08:43:05.524" v="3516"/>
        <pc:sldMkLst>
          <pc:docMk/>
          <pc:sldMk cId="2045625909" sldId="277"/>
        </pc:sldMkLst>
      </pc:sldChg>
      <pc:sldChg chg="addSp delSp modSp add mod">
        <pc:chgData name="Brian Møller Rettig" userId="f64833e5-a04a-45cf-a0fb-6688e334d35d" providerId="ADAL" clId="{8C12C27B-17A4-40A6-BE3E-2547620D5384}" dt="2023-11-28T21:08:09.303" v="1777" actId="27636"/>
        <pc:sldMkLst>
          <pc:docMk/>
          <pc:sldMk cId="3146148322" sldId="278"/>
        </pc:sldMkLst>
      </pc:sldChg>
      <pc:sldChg chg="addSp delSp modSp add mod modTransition">
        <pc:chgData name="Brian Møller Rettig" userId="f64833e5-a04a-45cf-a0fb-6688e334d35d" providerId="ADAL" clId="{8C12C27B-17A4-40A6-BE3E-2547620D5384}" dt="2023-11-28T21:13:11.421" v="1803" actId="20577"/>
        <pc:sldMkLst>
          <pc:docMk/>
          <pc:sldMk cId="696404152" sldId="279"/>
        </pc:sldMkLst>
      </pc:sldChg>
      <pc:sldChg chg="addSp delSp modSp add mod">
        <pc:chgData name="Brian Møller Rettig" userId="f64833e5-a04a-45cf-a0fb-6688e334d35d" providerId="ADAL" clId="{8C12C27B-17A4-40A6-BE3E-2547620D5384}" dt="2023-11-28T21:11:31.135" v="1790" actId="14100"/>
        <pc:sldMkLst>
          <pc:docMk/>
          <pc:sldMk cId="952819540" sldId="280"/>
        </pc:sldMkLst>
      </pc:sldChg>
      <pc:sldChg chg="addSp delSp modSp add mod modTransition">
        <pc:chgData name="Brian Møller Rettig" userId="f64833e5-a04a-45cf-a0fb-6688e334d35d" providerId="ADAL" clId="{8C12C27B-17A4-40A6-BE3E-2547620D5384}" dt="2023-11-29T08:41:13.823" v="3505"/>
        <pc:sldMkLst>
          <pc:docMk/>
          <pc:sldMk cId="3121621591" sldId="281"/>
        </pc:sldMkLst>
      </pc:sldChg>
      <pc:sldChg chg="addSp delSp modSp add mod modTransition">
        <pc:chgData name="Brian Møller Rettig" userId="f64833e5-a04a-45cf-a0fb-6688e334d35d" providerId="ADAL" clId="{8C12C27B-17A4-40A6-BE3E-2547620D5384}" dt="2023-11-29T08:41:38.954" v="3506"/>
        <pc:sldMkLst>
          <pc:docMk/>
          <pc:sldMk cId="2264762858" sldId="282"/>
        </pc:sldMkLst>
      </pc:sldChg>
      <pc:sldChg chg="addSp delSp modSp add mod modTransition">
        <pc:chgData name="Brian Møller Rettig" userId="f64833e5-a04a-45cf-a0fb-6688e334d35d" providerId="ADAL" clId="{8C12C27B-17A4-40A6-BE3E-2547620D5384}" dt="2023-11-29T08:41:52.568" v="3507"/>
        <pc:sldMkLst>
          <pc:docMk/>
          <pc:sldMk cId="2745508270" sldId="283"/>
        </pc:sldMkLst>
      </pc:sldChg>
      <pc:sldChg chg="addSp delSp modSp add mod modTransition">
        <pc:chgData name="Brian Møller Rettig" userId="f64833e5-a04a-45cf-a0fb-6688e334d35d" providerId="ADAL" clId="{8C12C27B-17A4-40A6-BE3E-2547620D5384}" dt="2023-11-29T08:42:04.242" v="3508"/>
        <pc:sldMkLst>
          <pc:docMk/>
          <pc:sldMk cId="3295378676" sldId="284"/>
        </pc:sldMkLst>
      </pc:sldChg>
      <pc:sldChg chg="addSp delSp modSp add mod modTransition">
        <pc:chgData name="Brian Møller Rettig" userId="f64833e5-a04a-45cf-a0fb-6688e334d35d" providerId="ADAL" clId="{8C12C27B-17A4-40A6-BE3E-2547620D5384}" dt="2023-11-29T08:42:11.012" v="3509"/>
        <pc:sldMkLst>
          <pc:docMk/>
          <pc:sldMk cId="1449212151" sldId="285"/>
        </pc:sldMkLst>
      </pc:sldChg>
      <pc:sldChg chg="addSp delSp modSp add mod modTransition">
        <pc:chgData name="Brian Møller Rettig" userId="f64833e5-a04a-45cf-a0fb-6688e334d35d" providerId="ADAL" clId="{8C12C27B-17A4-40A6-BE3E-2547620D5384}" dt="2023-11-29T08:42:21.924" v="3510"/>
        <pc:sldMkLst>
          <pc:docMk/>
          <pc:sldMk cId="131651656" sldId="286"/>
        </pc:sldMkLst>
      </pc:sldChg>
      <pc:sldChg chg="addSp delSp modSp add mod modTransition">
        <pc:chgData name="Brian Møller Rettig" userId="f64833e5-a04a-45cf-a0fb-6688e334d35d" providerId="ADAL" clId="{8C12C27B-17A4-40A6-BE3E-2547620D5384}" dt="2023-11-29T08:42:51.030" v="3514"/>
        <pc:sldMkLst>
          <pc:docMk/>
          <pc:sldMk cId="2496889429" sldId="287"/>
        </pc:sldMkLst>
      </pc:sldChg>
      <pc:sldChg chg="modSp add mod modTransition">
        <pc:chgData name="Brian Møller Rettig" userId="f64833e5-a04a-45cf-a0fb-6688e334d35d" providerId="ADAL" clId="{8C12C27B-17A4-40A6-BE3E-2547620D5384}" dt="2023-11-29T08:42:57.025" v="3515"/>
        <pc:sldMkLst>
          <pc:docMk/>
          <pc:sldMk cId="2266548194" sldId="288"/>
        </pc:sldMkLst>
      </pc:sldChg>
      <pc:sldChg chg="delSp modSp add mod modTransition setBg modAnim delDesignElem">
        <pc:chgData name="Brian Møller Rettig" userId="f64833e5-a04a-45cf-a0fb-6688e334d35d" providerId="ADAL" clId="{8C12C27B-17A4-40A6-BE3E-2547620D5384}" dt="2023-11-29T08:42:36.812" v="3512"/>
        <pc:sldMkLst>
          <pc:docMk/>
          <pc:sldMk cId="3686784135" sldId="289"/>
        </pc:sldMkLst>
      </pc:sldChg>
      <pc:sldChg chg="add del">
        <pc:chgData name="Brian Møller Rettig" userId="f64833e5-a04a-45cf-a0fb-6688e334d35d" providerId="ADAL" clId="{8C12C27B-17A4-40A6-BE3E-2547620D5384}" dt="2023-11-29T08:09:59.720" v="3026" actId="47"/>
        <pc:sldMkLst>
          <pc:docMk/>
          <pc:sldMk cId="3931003977" sldId="289"/>
        </pc:sldMkLst>
      </pc:sldChg>
    </pc:docChg>
  </pc:docChgLst>
  <pc:docChgLst>
    <pc:chgData name="Brian Møller Rettig" userId="f64833e5-a04a-45cf-a0fb-6688e334d35d" providerId="ADAL" clId="{35B10947-2507-4270-B0F5-A47D9DD303A3}"/>
    <pc:docChg chg="undo custSel addSld modSld sldOrd">
      <pc:chgData name="Brian Møller Rettig" userId="f64833e5-a04a-45cf-a0fb-6688e334d35d" providerId="ADAL" clId="{35B10947-2507-4270-B0F5-A47D9DD303A3}" dt="2023-11-14T15:54:03.609" v="844" actId="20577"/>
      <pc:docMkLst>
        <pc:docMk/>
      </pc:docMkLst>
      <pc:sldChg chg="addSp modSp new mod setBg">
        <pc:chgData name="Brian Møller Rettig" userId="f64833e5-a04a-45cf-a0fb-6688e334d35d" providerId="ADAL" clId="{35B10947-2507-4270-B0F5-A47D9DD303A3}" dt="2023-11-14T14:14:08.601" v="55" actId="20577"/>
        <pc:sldMkLst>
          <pc:docMk/>
          <pc:sldMk cId="3150151498" sldId="256"/>
        </pc:sldMkLst>
      </pc:sldChg>
      <pc:sldChg chg="addSp delSp modSp add mod addAnim modAnim">
        <pc:chgData name="Brian Møller Rettig" userId="f64833e5-a04a-45cf-a0fb-6688e334d35d" providerId="ADAL" clId="{35B10947-2507-4270-B0F5-A47D9DD303A3}" dt="2023-11-14T15:54:03.609" v="844" actId="20577"/>
        <pc:sldMkLst>
          <pc:docMk/>
          <pc:sldMk cId="3145220175" sldId="257"/>
        </pc:sldMkLst>
      </pc:sldChg>
      <pc:sldChg chg="addSp delSp modSp add mod modAnim">
        <pc:chgData name="Brian Møller Rettig" userId="f64833e5-a04a-45cf-a0fb-6688e334d35d" providerId="ADAL" clId="{35B10947-2507-4270-B0F5-A47D9DD303A3}" dt="2023-11-14T14:23:14.890" v="324" actId="26606"/>
        <pc:sldMkLst>
          <pc:docMk/>
          <pc:sldMk cId="1485497366" sldId="258"/>
        </pc:sldMkLst>
      </pc:sldChg>
      <pc:sldChg chg="addSp delSp modSp add mod ord modAnim">
        <pc:chgData name="Brian Møller Rettig" userId="f64833e5-a04a-45cf-a0fb-6688e334d35d" providerId="ADAL" clId="{35B10947-2507-4270-B0F5-A47D9DD303A3}" dt="2023-11-14T14:37:31.508" v="394" actId="1076"/>
        <pc:sldMkLst>
          <pc:docMk/>
          <pc:sldMk cId="1801892002" sldId="259"/>
        </pc:sldMkLst>
      </pc:sldChg>
      <pc:sldChg chg="addSp delSp modSp add mod">
        <pc:chgData name="Brian Møller Rettig" userId="f64833e5-a04a-45cf-a0fb-6688e334d35d" providerId="ADAL" clId="{35B10947-2507-4270-B0F5-A47D9DD303A3}" dt="2023-11-14T14:38:00.671" v="396" actId="207"/>
        <pc:sldMkLst>
          <pc:docMk/>
          <pc:sldMk cId="1452103576" sldId="260"/>
        </pc:sldMkLst>
      </pc:sldChg>
      <pc:sldChg chg="addSp delSp modSp add mod modClrScheme modAnim delDesignElem chgLayout">
        <pc:chgData name="Brian Møller Rettig" userId="f64833e5-a04a-45cf-a0fb-6688e334d35d" providerId="ADAL" clId="{35B10947-2507-4270-B0F5-A47D9DD303A3}" dt="2023-11-14T15:23:59.774" v="472" actId="20577"/>
        <pc:sldMkLst>
          <pc:docMk/>
          <pc:sldMk cId="3859351816" sldId="261"/>
        </pc:sldMkLst>
      </pc:sldChg>
      <pc:sldChg chg="addSp modSp add mod modAnim">
        <pc:chgData name="Brian Møller Rettig" userId="f64833e5-a04a-45cf-a0fb-6688e334d35d" providerId="ADAL" clId="{35B10947-2507-4270-B0F5-A47D9DD303A3}" dt="2023-11-14T15:53:56.518" v="840" actId="20577"/>
        <pc:sldMkLst>
          <pc:docMk/>
          <pc:sldMk cId="158786585" sldId="262"/>
        </pc:sldMkLst>
      </pc:sldChg>
    </pc:docChg>
  </pc:docChgLst>
  <pc:docChgLst>
    <pc:chgData name="Brian Møller Rettig" userId="f64833e5-a04a-45cf-a0fb-6688e334d35d" providerId="ADAL" clId="{829C9B05-7E8C-4110-9CCE-C270995B8090}"/>
    <pc:docChg chg="custSel addSld delSld modSld">
      <pc:chgData name="Brian Møller Rettig" userId="f64833e5-a04a-45cf-a0fb-6688e334d35d" providerId="ADAL" clId="{829C9B05-7E8C-4110-9CCE-C270995B8090}" dt="2025-08-17T19:55:54.143" v="2230" actId="5793"/>
      <pc:docMkLst>
        <pc:docMk/>
      </pc:docMkLst>
      <pc:sldChg chg="modSp mod">
        <pc:chgData name="Brian Møller Rettig" userId="f64833e5-a04a-45cf-a0fb-6688e334d35d" providerId="ADAL" clId="{829C9B05-7E8C-4110-9CCE-C270995B8090}" dt="2025-08-15T09:07:09.136" v="731" actId="20577"/>
        <pc:sldMkLst>
          <pc:docMk/>
          <pc:sldMk cId="3145220175" sldId="257"/>
        </pc:sldMkLst>
      </pc:sldChg>
      <pc:sldChg chg="modSp mod">
        <pc:chgData name="Brian Møller Rettig" userId="f64833e5-a04a-45cf-a0fb-6688e334d35d" providerId="ADAL" clId="{829C9B05-7E8C-4110-9CCE-C270995B8090}" dt="2025-08-15T09:05:41.835" v="641" actId="20577"/>
        <pc:sldMkLst>
          <pc:docMk/>
          <pc:sldMk cId="3146148322" sldId="278"/>
        </pc:sldMkLst>
      </pc:sldChg>
      <pc:sldChg chg="del">
        <pc:chgData name="Brian Møller Rettig" userId="f64833e5-a04a-45cf-a0fb-6688e334d35d" providerId="ADAL" clId="{829C9B05-7E8C-4110-9CCE-C270995B8090}" dt="2025-08-15T08:57:47.243" v="252" actId="47"/>
        <pc:sldMkLst>
          <pc:docMk/>
          <pc:sldMk cId="696404152" sldId="279"/>
        </pc:sldMkLst>
      </pc:sldChg>
      <pc:sldChg chg="del">
        <pc:chgData name="Brian Møller Rettig" userId="f64833e5-a04a-45cf-a0fb-6688e334d35d" providerId="ADAL" clId="{829C9B05-7E8C-4110-9CCE-C270995B8090}" dt="2025-08-15T08:57:56.076" v="256" actId="47"/>
        <pc:sldMkLst>
          <pc:docMk/>
          <pc:sldMk cId="952819540" sldId="280"/>
        </pc:sldMkLst>
      </pc:sldChg>
      <pc:sldChg chg="del">
        <pc:chgData name="Brian Møller Rettig" userId="f64833e5-a04a-45cf-a0fb-6688e334d35d" providerId="ADAL" clId="{829C9B05-7E8C-4110-9CCE-C270995B8090}" dt="2025-08-15T08:57:44.747" v="250" actId="47"/>
        <pc:sldMkLst>
          <pc:docMk/>
          <pc:sldMk cId="2056136963" sldId="290"/>
        </pc:sldMkLst>
      </pc:sldChg>
      <pc:sldChg chg="del">
        <pc:chgData name="Brian Møller Rettig" userId="f64833e5-a04a-45cf-a0fb-6688e334d35d" providerId="ADAL" clId="{829C9B05-7E8C-4110-9CCE-C270995B8090}" dt="2025-08-15T08:57:46.365" v="251" actId="47"/>
        <pc:sldMkLst>
          <pc:docMk/>
          <pc:sldMk cId="3511700790" sldId="291"/>
        </pc:sldMkLst>
      </pc:sldChg>
      <pc:sldChg chg="del">
        <pc:chgData name="Brian Møller Rettig" userId="f64833e5-a04a-45cf-a0fb-6688e334d35d" providerId="ADAL" clId="{829C9B05-7E8C-4110-9CCE-C270995B8090}" dt="2025-08-15T08:57:48.374" v="253" actId="47"/>
        <pc:sldMkLst>
          <pc:docMk/>
          <pc:sldMk cId="285469750" sldId="292"/>
        </pc:sldMkLst>
      </pc:sldChg>
      <pc:sldChg chg="del">
        <pc:chgData name="Brian Møller Rettig" userId="f64833e5-a04a-45cf-a0fb-6688e334d35d" providerId="ADAL" clId="{829C9B05-7E8C-4110-9CCE-C270995B8090}" dt="2025-08-15T08:57:49.301" v="254" actId="47"/>
        <pc:sldMkLst>
          <pc:docMk/>
          <pc:sldMk cId="593113447" sldId="293"/>
        </pc:sldMkLst>
      </pc:sldChg>
      <pc:sldChg chg="del">
        <pc:chgData name="Brian Møller Rettig" userId="f64833e5-a04a-45cf-a0fb-6688e334d35d" providerId="ADAL" clId="{829C9B05-7E8C-4110-9CCE-C270995B8090}" dt="2025-08-15T08:57:52.270" v="255" actId="47"/>
        <pc:sldMkLst>
          <pc:docMk/>
          <pc:sldMk cId="1674110212" sldId="296"/>
        </pc:sldMkLst>
      </pc:sldChg>
      <pc:sldChg chg="modSp add mod">
        <pc:chgData name="Brian Møller Rettig" userId="f64833e5-a04a-45cf-a0fb-6688e334d35d" providerId="ADAL" clId="{829C9B05-7E8C-4110-9CCE-C270995B8090}" dt="2025-08-15T08:57:22.299" v="249" actId="20577"/>
        <pc:sldMkLst>
          <pc:docMk/>
          <pc:sldMk cId="1854001820" sldId="314"/>
        </pc:sldMkLst>
      </pc:sldChg>
      <pc:sldChg chg="add">
        <pc:chgData name="Brian Møller Rettig" userId="f64833e5-a04a-45cf-a0fb-6688e334d35d" providerId="ADAL" clId="{829C9B05-7E8C-4110-9CCE-C270995B8090}" dt="2025-08-15T08:47:03.480" v="0"/>
        <pc:sldMkLst>
          <pc:docMk/>
          <pc:sldMk cId="51300281" sldId="316"/>
        </pc:sldMkLst>
      </pc:sldChg>
      <pc:sldChg chg="addSp delSp modSp add del mod delDesignElem chgLayout">
        <pc:chgData name="Brian Møller Rettig" userId="f64833e5-a04a-45cf-a0fb-6688e334d35d" providerId="ADAL" clId="{829C9B05-7E8C-4110-9CCE-C270995B8090}" dt="2025-08-15T09:08:32.146" v="780" actId="2696"/>
        <pc:sldMkLst>
          <pc:docMk/>
          <pc:sldMk cId="1187275511" sldId="317"/>
        </pc:sldMkLst>
      </pc:sldChg>
      <pc:sldChg chg="modSp new mod">
        <pc:chgData name="Brian Møller Rettig" userId="f64833e5-a04a-45cf-a0fb-6688e334d35d" providerId="ADAL" clId="{829C9B05-7E8C-4110-9CCE-C270995B8090}" dt="2025-08-17T19:45:06.390" v="1983" actId="20577"/>
        <pc:sldMkLst>
          <pc:docMk/>
          <pc:sldMk cId="2335052307" sldId="317"/>
        </pc:sldMkLst>
      </pc:sldChg>
      <pc:sldChg chg="add del">
        <pc:chgData name="Brian Møller Rettig" userId="f64833e5-a04a-45cf-a0fb-6688e334d35d" providerId="ADAL" clId="{829C9B05-7E8C-4110-9CCE-C270995B8090}" dt="2025-08-15T09:08:35.446" v="781" actId="2696"/>
        <pc:sldMkLst>
          <pc:docMk/>
          <pc:sldMk cId="145749498" sldId="318"/>
        </pc:sldMkLst>
      </pc:sldChg>
      <pc:sldChg chg="addSp delSp modSp add mod">
        <pc:chgData name="Brian Møller Rettig" userId="f64833e5-a04a-45cf-a0fb-6688e334d35d" providerId="ADAL" clId="{829C9B05-7E8C-4110-9CCE-C270995B8090}" dt="2025-08-17T19:55:54.143" v="2230" actId="5793"/>
        <pc:sldMkLst>
          <pc:docMk/>
          <pc:sldMk cId="1102842306" sldId="318"/>
        </pc:sldMkLst>
      </pc:sldChg>
    </pc:docChg>
  </pc:docChgLst>
  <pc:docChgLst>
    <pc:chgData name="Brian Møller Rettig" userId="f64833e5-a04a-45cf-a0fb-6688e334d35d" providerId="ADAL" clId="{AE6F43E7-E4DA-4064-987F-6A31271B0810}"/>
    <pc:docChg chg="undo custSel addSld delSld modSld">
      <pc:chgData name="Brian Møller Rettig" userId="f64833e5-a04a-45cf-a0fb-6688e334d35d" providerId="ADAL" clId="{AE6F43E7-E4DA-4064-987F-6A31271B0810}" dt="2023-12-13T18:47:09.173" v="2692" actId="20577"/>
      <pc:docMkLst>
        <pc:docMk/>
      </pc:docMkLst>
      <pc:sldChg chg="modSp mod">
        <pc:chgData name="Brian Møller Rettig" userId="f64833e5-a04a-45cf-a0fb-6688e334d35d" providerId="ADAL" clId="{AE6F43E7-E4DA-4064-987F-6A31271B0810}" dt="2023-12-13T18:47:09.173" v="2692" actId="20577"/>
        <pc:sldMkLst>
          <pc:docMk/>
          <pc:sldMk cId="3145220175" sldId="257"/>
        </pc:sldMkLst>
      </pc:sldChg>
      <pc:sldChg chg="del">
        <pc:chgData name="Brian Møller Rettig" userId="f64833e5-a04a-45cf-a0fb-6688e334d35d" providerId="ADAL" clId="{AE6F43E7-E4DA-4064-987F-6A31271B0810}" dt="2023-12-12T17:39:09.947" v="422" actId="47"/>
        <pc:sldMkLst>
          <pc:docMk/>
          <pc:sldMk cId="764978346" sldId="272"/>
        </pc:sldMkLst>
      </pc:sldChg>
      <pc:sldChg chg="del">
        <pc:chgData name="Brian Møller Rettig" userId="f64833e5-a04a-45cf-a0fb-6688e334d35d" providerId="ADAL" clId="{AE6F43E7-E4DA-4064-987F-6A31271B0810}" dt="2023-12-12T17:39:48.896" v="423" actId="47"/>
        <pc:sldMkLst>
          <pc:docMk/>
          <pc:sldMk cId="2077721264" sldId="273"/>
        </pc:sldMkLst>
      </pc:sldChg>
      <pc:sldChg chg="delSp modSp mod chgLayout">
        <pc:chgData name="Brian Møller Rettig" userId="f64833e5-a04a-45cf-a0fb-6688e334d35d" providerId="ADAL" clId="{AE6F43E7-E4DA-4064-987F-6A31271B0810}" dt="2023-12-13T18:46:52.407" v="2691" actId="20577"/>
        <pc:sldMkLst>
          <pc:docMk/>
          <pc:sldMk cId="3174029592" sldId="274"/>
        </pc:sldMkLst>
      </pc:sldChg>
      <pc:sldChg chg="del">
        <pc:chgData name="Brian Møller Rettig" userId="f64833e5-a04a-45cf-a0fb-6688e334d35d" providerId="ADAL" clId="{AE6F43E7-E4DA-4064-987F-6A31271B0810}" dt="2023-12-12T17:43:05.942" v="754" actId="47"/>
        <pc:sldMkLst>
          <pc:docMk/>
          <pc:sldMk cId="430830147" sldId="276"/>
        </pc:sldMkLst>
      </pc:sldChg>
      <pc:sldChg chg="del">
        <pc:chgData name="Brian Møller Rettig" userId="f64833e5-a04a-45cf-a0fb-6688e334d35d" providerId="ADAL" clId="{AE6F43E7-E4DA-4064-987F-6A31271B0810}" dt="2023-12-12T17:43:09.256" v="757" actId="47"/>
        <pc:sldMkLst>
          <pc:docMk/>
          <pc:sldMk cId="2045625909" sldId="277"/>
        </pc:sldMkLst>
      </pc:sldChg>
      <pc:sldChg chg="addSp delSp modSp mod">
        <pc:chgData name="Brian Møller Rettig" userId="f64833e5-a04a-45cf-a0fb-6688e334d35d" providerId="ADAL" clId="{AE6F43E7-E4DA-4064-987F-6A31271B0810}" dt="2023-12-12T21:11:20.675" v="2471" actId="6549"/>
        <pc:sldMkLst>
          <pc:docMk/>
          <pc:sldMk cId="3146148322" sldId="278"/>
        </pc:sldMkLst>
      </pc:sldChg>
      <pc:sldChg chg="addSp delSp modSp mod">
        <pc:chgData name="Brian Møller Rettig" userId="f64833e5-a04a-45cf-a0fb-6688e334d35d" providerId="ADAL" clId="{AE6F43E7-E4DA-4064-987F-6A31271B0810}" dt="2023-12-12T19:45:06.911" v="1700" actId="14100"/>
        <pc:sldMkLst>
          <pc:docMk/>
          <pc:sldMk cId="696404152" sldId="279"/>
        </pc:sldMkLst>
      </pc:sldChg>
      <pc:sldChg chg="addSp delSp modSp add del mod">
        <pc:chgData name="Brian Møller Rettig" userId="f64833e5-a04a-45cf-a0fb-6688e334d35d" providerId="ADAL" clId="{AE6F43E7-E4DA-4064-987F-6A31271B0810}" dt="2023-12-13T18:46:33.211" v="2687" actId="47"/>
        <pc:sldMkLst>
          <pc:docMk/>
          <pc:sldMk cId="952819540" sldId="280"/>
        </pc:sldMkLst>
      </pc:sldChg>
      <pc:sldChg chg="del">
        <pc:chgData name="Brian Møller Rettig" userId="f64833e5-a04a-45cf-a0fb-6688e334d35d" providerId="ADAL" clId="{AE6F43E7-E4DA-4064-987F-6A31271B0810}" dt="2023-12-12T17:42:45.218" v="748" actId="47"/>
        <pc:sldMkLst>
          <pc:docMk/>
          <pc:sldMk cId="3121621591" sldId="281"/>
        </pc:sldMkLst>
      </pc:sldChg>
      <pc:sldChg chg="del">
        <pc:chgData name="Brian Møller Rettig" userId="f64833e5-a04a-45cf-a0fb-6688e334d35d" providerId="ADAL" clId="{AE6F43E7-E4DA-4064-987F-6A31271B0810}" dt="2023-12-12T17:42:47.544" v="749" actId="47"/>
        <pc:sldMkLst>
          <pc:docMk/>
          <pc:sldMk cId="2264762858" sldId="282"/>
        </pc:sldMkLst>
      </pc:sldChg>
      <pc:sldChg chg="del">
        <pc:chgData name="Brian Møller Rettig" userId="f64833e5-a04a-45cf-a0fb-6688e334d35d" providerId="ADAL" clId="{AE6F43E7-E4DA-4064-987F-6A31271B0810}" dt="2023-12-12T17:42:48.313" v="750" actId="47"/>
        <pc:sldMkLst>
          <pc:docMk/>
          <pc:sldMk cId="2745508270" sldId="283"/>
        </pc:sldMkLst>
      </pc:sldChg>
      <pc:sldChg chg="del">
        <pc:chgData name="Brian Møller Rettig" userId="f64833e5-a04a-45cf-a0fb-6688e334d35d" providerId="ADAL" clId="{AE6F43E7-E4DA-4064-987F-6A31271B0810}" dt="2023-12-12T17:42:49.067" v="751" actId="47"/>
        <pc:sldMkLst>
          <pc:docMk/>
          <pc:sldMk cId="3295378676" sldId="284"/>
        </pc:sldMkLst>
      </pc:sldChg>
      <pc:sldChg chg="del">
        <pc:chgData name="Brian Møller Rettig" userId="f64833e5-a04a-45cf-a0fb-6688e334d35d" providerId="ADAL" clId="{AE6F43E7-E4DA-4064-987F-6A31271B0810}" dt="2023-12-12T17:42:49.899" v="752" actId="47"/>
        <pc:sldMkLst>
          <pc:docMk/>
          <pc:sldMk cId="1449212151" sldId="285"/>
        </pc:sldMkLst>
      </pc:sldChg>
      <pc:sldChg chg="del">
        <pc:chgData name="Brian Møller Rettig" userId="f64833e5-a04a-45cf-a0fb-6688e334d35d" providerId="ADAL" clId="{AE6F43E7-E4DA-4064-987F-6A31271B0810}" dt="2023-12-12T17:42:50.796" v="753" actId="47"/>
        <pc:sldMkLst>
          <pc:docMk/>
          <pc:sldMk cId="131651656" sldId="286"/>
        </pc:sldMkLst>
      </pc:sldChg>
      <pc:sldChg chg="del">
        <pc:chgData name="Brian Møller Rettig" userId="f64833e5-a04a-45cf-a0fb-6688e334d35d" providerId="ADAL" clId="{AE6F43E7-E4DA-4064-987F-6A31271B0810}" dt="2023-12-12T17:43:06.801" v="755" actId="47"/>
        <pc:sldMkLst>
          <pc:docMk/>
          <pc:sldMk cId="2496889429" sldId="287"/>
        </pc:sldMkLst>
      </pc:sldChg>
      <pc:sldChg chg="del">
        <pc:chgData name="Brian Møller Rettig" userId="f64833e5-a04a-45cf-a0fb-6688e334d35d" providerId="ADAL" clId="{AE6F43E7-E4DA-4064-987F-6A31271B0810}" dt="2023-12-12T17:43:07.682" v="756" actId="47"/>
        <pc:sldMkLst>
          <pc:docMk/>
          <pc:sldMk cId="2266548194" sldId="288"/>
        </pc:sldMkLst>
      </pc:sldChg>
      <pc:sldChg chg="modSp del mod">
        <pc:chgData name="Brian Møller Rettig" userId="f64833e5-a04a-45cf-a0fb-6688e334d35d" providerId="ADAL" clId="{AE6F43E7-E4DA-4064-987F-6A31271B0810}" dt="2023-12-12T21:14:50.459" v="2498" actId="47"/>
        <pc:sldMkLst>
          <pc:docMk/>
          <pc:sldMk cId="3686784135" sldId="289"/>
        </pc:sldMkLst>
      </pc:sldChg>
      <pc:sldChg chg="addSp delSp modSp add mod">
        <pc:chgData name="Brian Møller Rettig" userId="f64833e5-a04a-45cf-a0fb-6688e334d35d" providerId="ADAL" clId="{AE6F43E7-E4DA-4064-987F-6A31271B0810}" dt="2023-12-12T19:21:20.407" v="1196" actId="14100"/>
        <pc:sldMkLst>
          <pc:docMk/>
          <pc:sldMk cId="2056136963" sldId="290"/>
        </pc:sldMkLst>
      </pc:sldChg>
      <pc:sldChg chg="addSp delSp modSp add mod">
        <pc:chgData name="Brian Møller Rettig" userId="f64833e5-a04a-45cf-a0fb-6688e334d35d" providerId="ADAL" clId="{AE6F43E7-E4DA-4064-987F-6A31271B0810}" dt="2023-12-12T19:38:11.073" v="1645" actId="14100"/>
        <pc:sldMkLst>
          <pc:docMk/>
          <pc:sldMk cId="3511700790" sldId="291"/>
        </pc:sldMkLst>
      </pc:sldChg>
      <pc:sldChg chg="addSp delSp modSp add mod">
        <pc:chgData name="Brian Møller Rettig" userId="f64833e5-a04a-45cf-a0fb-6688e334d35d" providerId="ADAL" clId="{AE6F43E7-E4DA-4064-987F-6A31271B0810}" dt="2023-12-12T20:10:05.046" v="1743"/>
        <pc:sldMkLst>
          <pc:docMk/>
          <pc:sldMk cId="285469750" sldId="292"/>
        </pc:sldMkLst>
      </pc:sldChg>
      <pc:sldChg chg="addSp delSp modSp add mod">
        <pc:chgData name="Brian Møller Rettig" userId="f64833e5-a04a-45cf-a0fb-6688e334d35d" providerId="ADAL" clId="{AE6F43E7-E4DA-4064-987F-6A31271B0810}" dt="2023-12-12T20:14:29.845" v="2039" actId="20577"/>
        <pc:sldMkLst>
          <pc:docMk/>
          <pc:sldMk cId="593113447" sldId="293"/>
        </pc:sldMkLst>
      </pc:sldChg>
      <pc:sldChg chg="modSp add del mod">
        <pc:chgData name="Brian Møller Rettig" userId="f64833e5-a04a-45cf-a0fb-6688e334d35d" providerId="ADAL" clId="{AE6F43E7-E4DA-4064-987F-6A31271B0810}" dt="2023-12-12T21:11:52.827" v="2479" actId="47"/>
        <pc:sldMkLst>
          <pc:docMk/>
          <pc:sldMk cId="2034316206" sldId="298"/>
        </pc:sldMkLst>
      </pc:sldChg>
    </pc:docChg>
  </pc:docChgLst>
  <pc:docChgLst>
    <pc:chgData name="Brian Møller Rettig" userId="f64833e5-a04a-45cf-a0fb-6688e334d35d" providerId="ADAL" clId="{DFAB3C50-6606-412A-8019-FE90FF5A0E7D}"/>
    <pc:docChg chg="undo custSel addSld delSld modSld sldOrd">
      <pc:chgData name="Brian Møller Rettig" userId="f64833e5-a04a-45cf-a0fb-6688e334d35d" providerId="ADAL" clId="{DFAB3C50-6606-412A-8019-FE90FF5A0E7D}" dt="2025-08-21T11:46:41.080" v="1556" actId="20577"/>
      <pc:docMkLst>
        <pc:docMk/>
      </pc:docMkLst>
      <pc:sldChg chg="del">
        <pc:chgData name="Brian Møller Rettig" userId="f64833e5-a04a-45cf-a0fb-6688e334d35d" providerId="ADAL" clId="{DFAB3C50-6606-412A-8019-FE90FF5A0E7D}" dt="2025-08-21T11:04:38.331" v="72" actId="47"/>
        <pc:sldMkLst>
          <pc:docMk/>
          <pc:sldMk cId="3662431554" sldId="315"/>
        </pc:sldMkLst>
      </pc:sldChg>
      <pc:sldChg chg="modSp mod">
        <pc:chgData name="Brian Møller Rettig" userId="f64833e5-a04a-45cf-a0fb-6688e334d35d" providerId="ADAL" clId="{DFAB3C50-6606-412A-8019-FE90FF5A0E7D}" dt="2025-08-21T11:02:59.936" v="71" actId="20577"/>
        <pc:sldMkLst>
          <pc:docMk/>
          <pc:sldMk cId="671805920" sldId="319"/>
        </pc:sldMkLst>
      </pc:sldChg>
      <pc:sldChg chg="modSp mod">
        <pc:chgData name="Brian Møller Rettig" userId="f64833e5-a04a-45cf-a0fb-6688e334d35d" providerId="ADAL" clId="{DFAB3C50-6606-412A-8019-FE90FF5A0E7D}" dt="2025-08-21T11:46:41.080" v="1556" actId="20577"/>
        <pc:sldMkLst>
          <pc:docMk/>
          <pc:sldMk cId="1195658891" sldId="320"/>
        </pc:sldMkLst>
      </pc:sldChg>
      <pc:sldChg chg="del">
        <pc:chgData name="Brian Møller Rettig" userId="f64833e5-a04a-45cf-a0fb-6688e334d35d" providerId="ADAL" clId="{DFAB3C50-6606-412A-8019-FE90FF5A0E7D}" dt="2025-08-21T11:06:26.992" v="174" actId="47"/>
        <pc:sldMkLst>
          <pc:docMk/>
          <pc:sldMk cId="2512611793" sldId="321"/>
        </pc:sldMkLst>
      </pc:sldChg>
      <pc:sldChg chg="modSp mod">
        <pc:chgData name="Brian Møller Rettig" userId="f64833e5-a04a-45cf-a0fb-6688e334d35d" providerId="ADAL" clId="{DFAB3C50-6606-412A-8019-FE90FF5A0E7D}" dt="2025-08-21T11:34:53.684" v="1144" actId="20577"/>
        <pc:sldMkLst>
          <pc:docMk/>
          <pc:sldMk cId="821894328" sldId="322"/>
        </pc:sldMkLst>
      </pc:sldChg>
      <pc:sldChg chg="del">
        <pc:chgData name="Brian Møller Rettig" userId="f64833e5-a04a-45cf-a0fb-6688e334d35d" providerId="ADAL" clId="{DFAB3C50-6606-412A-8019-FE90FF5A0E7D}" dt="2025-08-21T11:25:52.125" v="1008" actId="47"/>
        <pc:sldMkLst>
          <pc:docMk/>
          <pc:sldMk cId="1409412909" sldId="323"/>
        </pc:sldMkLst>
      </pc:sldChg>
      <pc:sldChg chg="modSp new mod">
        <pc:chgData name="Brian Møller Rettig" userId="f64833e5-a04a-45cf-a0fb-6688e334d35d" providerId="ADAL" clId="{DFAB3C50-6606-412A-8019-FE90FF5A0E7D}" dt="2025-08-21T11:05:24.815" v="128" actId="20577"/>
        <pc:sldMkLst>
          <pc:docMk/>
          <pc:sldMk cId="1881333512" sldId="324"/>
        </pc:sldMkLst>
      </pc:sldChg>
      <pc:sldChg chg="addSp delSp modSp new mod setBg">
        <pc:chgData name="Brian Møller Rettig" userId="f64833e5-a04a-45cf-a0fb-6688e334d35d" providerId="ADAL" clId="{DFAB3C50-6606-412A-8019-FE90FF5A0E7D}" dt="2025-08-21T11:10:55.741" v="455" actId="20577"/>
        <pc:sldMkLst>
          <pc:docMk/>
          <pc:sldMk cId="1686563958" sldId="325"/>
        </pc:sldMkLst>
      </pc:sldChg>
      <pc:sldChg chg="addSp delSp modSp add mod">
        <pc:chgData name="Brian Møller Rettig" userId="f64833e5-a04a-45cf-a0fb-6688e334d35d" providerId="ADAL" clId="{DFAB3C50-6606-412A-8019-FE90FF5A0E7D}" dt="2025-08-21T11:24:51.665" v="1007"/>
        <pc:sldMkLst>
          <pc:docMk/>
          <pc:sldMk cId="1770280743" sldId="326"/>
        </pc:sldMkLst>
      </pc:sldChg>
      <pc:sldChg chg="addSp delSp modSp add mod">
        <pc:chgData name="Brian Møller Rettig" userId="f64833e5-a04a-45cf-a0fb-6688e334d35d" providerId="ADAL" clId="{DFAB3C50-6606-412A-8019-FE90FF5A0E7D}" dt="2025-08-21T11:27:28.901" v="1034" actId="20577"/>
        <pc:sldMkLst>
          <pc:docMk/>
          <pc:sldMk cId="2782308419" sldId="327"/>
        </pc:sldMkLst>
      </pc:sldChg>
      <pc:sldChg chg="addSp delSp modSp add mod">
        <pc:chgData name="Brian Møller Rettig" userId="f64833e5-a04a-45cf-a0fb-6688e334d35d" providerId="ADAL" clId="{DFAB3C50-6606-412A-8019-FE90FF5A0E7D}" dt="2025-08-21T11:30:23.001" v="1142" actId="26606"/>
        <pc:sldMkLst>
          <pc:docMk/>
          <pc:sldMk cId="1953992837" sldId="328"/>
        </pc:sldMkLst>
      </pc:sldChg>
      <pc:sldChg chg="modSp add mod ord">
        <pc:chgData name="Brian Møller Rettig" userId="f64833e5-a04a-45cf-a0fb-6688e334d35d" providerId="ADAL" clId="{DFAB3C50-6606-412A-8019-FE90FF5A0E7D}" dt="2025-08-21T11:45:39.586" v="1452" actId="27636"/>
        <pc:sldMkLst>
          <pc:docMk/>
          <pc:sldMk cId="1054610132" sldId="32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980A76-D0DC-4A52-9BD0-117A19DC4BCD}" type="datetimeFigureOut">
              <a:rPr lang="da-DK" smtClean="0"/>
              <a:t>12-09-2025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AB8B96-D683-4818-B6E5-10EA27F5028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96354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64FEE5-FF49-667C-0A70-CAE3FA6807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36FA572-EC18-1B91-02A1-4992A1E428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EA51518-FBA7-49A6-26E8-FE7674E75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12-09-2025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CA18D0B-557F-466F-2E2F-6A6059133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D25A98E-ECD3-7741-F867-229DFDECC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53178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1DB5C5-685A-1902-252A-3953E7F95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3BAC65C-D469-AE46-B4EF-52F4F3556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5E6B83E-15DC-5A8F-9E91-6089EBAC2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12-09-2025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A3DFC79-7FF3-BB0E-E272-3117FDFF5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C8512E0-D83A-CC37-26E5-59090FFF0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50151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87C18F60-96CD-BDE0-4D18-8034186EBA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EC1B98B-1044-C8A2-F41A-5A68DF574C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76551C2-062B-EA7A-9677-5B27A21EA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12-09-2025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583A115-BFED-34C4-9E10-97C10939D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8A62930-6AE3-A2FE-7D8B-531CEA8D0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78326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03963A-E04E-0249-F58B-F75FC42DE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E518203-E393-1533-64A6-6E22041E4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FD361D3-FD76-F87A-6FCC-F23DE16E7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12-09-2025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FA2EFAE-4DE4-F66A-D27D-DDDD74835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D4DAAE1-558C-F434-F16A-A602455C0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6916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C9844B-975D-FE6D-ED3A-11AF62C72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23B2CBB-7116-21AF-B304-D4D4FF23E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7F40702-5032-BE6D-3926-C0F402EFE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12-09-2025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2C4F845-1799-8AB7-70C0-1C29BB0D8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6B2442A-833C-D327-4566-6AFBC3AEB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36973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986075-2D05-33D2-30D5-2AB862114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DAE2CC6-681B-DCD3-1EFB-71941286F5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3FAA706-BF96-F1C3-308B-AE71B7E8D0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AA4EEFE-5FDB-A448-BE70-9A8EABBB6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12-09-2025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87ADF7F-5AE7-F544-6967-621DBABF5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6D89AD1-228C-D636-7C37-64CBCC733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10805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37C58F-D9F8-1F09-2477-6B8E014D2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83B237B-7444-5DBF-7DD0-859B94F037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E8663CC-FE6A-DE34-F0EE-7283DE7F98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B252DA4F-2B65-016E-4C36-31B52AE2B0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0385F7FD-A180-D759-1A3C-DE02921B65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A2AEC8D8-8C1A-A6C2-1C6B-3FE00D706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12-09-2025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3B6DD7F9-8F9C-FDB0-596C-903370D95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F0CBF795-9FDF-6DFE-E9A1-BE0ECB30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05545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EDE15F-E506-B05B-2F32-C3ABCA7F0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D6446FB7-D473-3179-AD78-6EA10F4F8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12-09-2025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BA87A24-199B-A759-A2AA-45D76A327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497E1E0-D251-00F7-E401-2C1276E2C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19293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881EAA6-0F69-EABF-659F-F46433B83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12-09-2025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50CD57FC-74A7-8927-229B-BAA47E37E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F62AA58A-73F6-E5F4-6F3F-20D7637A8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55513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DE5853-8D3D-45C7-EA97-4D022CB5C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3386728-6B09-1A5E-6A9F-39AD58346A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A599335-4844-806E-7840-9FB8588239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8CF11BF-2BD4-5D20-4C33-402967B4C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12-09-2025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9B0F915-A045-E6AC-18BF-9668DE0BE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214FBCA-AA08-69C3-81B7-64369D265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8800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B6D475-98CC-05A4-82AD-71942E1A4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B74B2C93-793B-0AD8-2034-10CAF70496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FC5733A-A96D-21E2-DA80-0DA40F0EB3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3AC9F89-2C54-CC96-FB75-CE7CAA81F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12-09-2025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D55B895-7DA8-EF1C-121E-35E39C41C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AB17D0D-C06D-281A-0B79-D845CF2E7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55267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8CCD16E9-52EA-3EC8-3918-C0EFF688B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25F1FF4-E5EA-71CA-C6A4-AC799F7EE7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E1090D6-FEDE-2770-E0A7-2FEB97E712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4BEA8-DAB0-44AB-9ED5-FEB3C47BA419}" type="datetimeFigureOut">
              <a:rPr lang="da-DK" smtClean="0"/>
              <a:t>12-09-2025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D21855C-381B-DB2B-1064-CE00ECCCB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DF5B262-CDE1-BCFD-8DB7-EF9A9238FA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1739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E474FA-75CC-5C9A-E144-F08A4F71E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På onsdag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FEDDA97-21CD-70AC-E194-CF59E70E2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064" y="1690688"/>
            <a:ext cx="10841736" cy="4486275"/>
          </a:xfrm>
        </p:spPr>
        <p:txBody>
          <a:bodyPr/>
          <a:lstStyle/>
          <a:p>
            <a:r>
              <a:rPr lang="da-DK" dirty="0"/>
              <a:t>Danmark har EU-formandskabet fra 1. juli til 31. december 2025, hvilket er Danmarks ottende formandskab siden medlemskabet i 1973. </a:t>
            </a:r>
          </a:p>
          <a:p>
            <a:endParaRPr lang="da-DK" dirty="0"/>
          </a:p>
          <a:p>
            <a:r>
              <a:rPr lang="da-DK" dirty="0"/>
              <a:t>Formandskabet indebærer, at Danmark leder Rådet for Den Europæiske Union, planlægger møder og repræsenterer Rådet over for andre EU-institutioner. </a:t>
            </a:r>
          </a:p>
          <a:p>
            <a:endParaRPr lang="da-DK" dirty="0"/>
          </a:p>
          <a:p>
            <a:r>
              <a:rPr lang="da-DK" dirty="0"/>
              <a:t>Formandskabets to hovedprioriteter er et sikkert Europa og et konkurrencedygtigt og grønt Europa. </a:t>
            </a:r>
          </a:p>
        </p:txBody>
      </p:sp>
    </p:spTree>
    <p:extLst>
      <p:ext uri="{BB962C8B-B14F-4D97-AF65-F5344CB8AC3E}">
        <p14:creationId xmlns:p14="http://schemas.microsoft.com/office/powerpoint/2010/main" val="2908738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Pladsholder til indhold 4" descr="Et billede, der indeholder tekst, skærmbillede, Font/skrifttype, diagram&#10;&#10;Indhold genereret af kunstig intelligens kan være forkert.">
            <a:extLst>
              <a:ext uri="{FF2B5EF4-FFF2-40B4-BE49-F238E27FC236}">
                <a16:creationId xmlns:a16="http://schemas.microsoft.com/office/drawing/2014/main" id="{DA639A6C-F0E7-1325-03AA-B05E978D5C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2192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050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Pladsholder til indhold 4" descr="Et billede, der indeholder tekst, skærmbillede, diagram, Font/skrifttype&#10;&#10;Indhold genereret af kunstig intelligens kan være forkert.">
            <a:extLst>
              <a:ext uri="{FF2B5EF4-FFF2-40B4-BE49-F238E27FC236}">
                <a16:creationId xmlns:a16="http://schemas.microsoft.com/office/drawing/2014/main" id="{E8955DA9-7196-9603-8F64-39C685CBEA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r="2204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7105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D55C87-A7B4-1FEC-9EC0-A26D1D64E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5007755-7B89-E6D2-5E69-6906A1AC0B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B7449036-4C31-789D-7B57-D9701559BB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2819" y="76529"/>
            <a:ext cx="9654409" cy="6781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171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5AAD34-7642-8871-9369-913A7EB23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Dansk EU-formandskab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D266041-B81C-BFD8-5BAF-30D46181F0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a-DK" dirty="0"/>
              <a:t>Det er primært den nationale regering, der står for formandskabet. Det vil sige, at det er de enkelte ministre i formandskabslandet, der leder møderne i Ministerrådet. Et eksempel er, at Ida Auken som miljøminister ledte møderne i Miljørådet under det danske formandskab i 2012.</a:t>
            </a:r>
            <a:br>
              <a:rPr lang="da-DK" dirty="0"/>
            </a:br>
            <a:br>
              <a:rPr lang="da-DK" dirty="0"/>
            </a:br>
            <a:r>
              <a:rPr lang="da-DK" dirty="0"/>
              <a:t>Derudover arrangerer formandskabet gerne et antal uformelle rådsmøder i deres hjemland. </a:t>
            </a:r>
          </a:p>
          <a:p>
            <a:endParaRPr lang="da-DK" dirty="0"/>
          </a:p>
          <a:p>
            <a:r>
              <a:rPr lang="da-DK" dirty="0"/>
              <a:t>Her besluttes ikke lovgivning, men i stedet drøfter ministrene eller regeringscheferne mere overordnede temaer. Ministrene kan tale frit og fortroligt, fordi der ikke er officielle dagsordener eller referater.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20443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4F90E4-260E-A85E-B2FA-D419BB3C0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På onsdag: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029B330-DE70-4824-F8C7-440113801D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Forsvars- og sikkerhedspolitik  </a:t>
            </a:r>
          </a:p>
          <a:p>
            <a:r>
              <a:rPr lang="da-DK" dirty="0"/>
              <a:t>Europæisk konkurrenceevne</a:t>
            </a:r>
          </a:p>
          <a:p>
            <a:r>
              <a:rPr lang="da-DK" dirty="0"/>
              <a:t>Den grønne omstilling.</a:t>
            </a:r>
          </a:p>
        </p:txBody>
      </p:sp>
    </p:spTree>
    <p:extLst>
      <p:ext uri="{BB962C8B-B14F-4D97-AF65-F5344CB8AC3E}">
        <p14:creationId xmlns:p14="http://schemas.microsoft.com/office/powerpoint/2010/main" val="2996675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3" name="Rectangle 4102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Cordsen: Fem ting du skal holde øje med i 2025 | Politik | DR">
            <a:extLst>
              <a:ext uri="{FF2B5EF4-FFF2-40B4-BE49-F238E27FC236}">
                <a16:creationId xmlns:a16="http://schemas.microsoft.com/office/drawing/2014/main" id="{D451F077-93E8-2A16-E284-C2FEF3483B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3" r="32591" b="9091"/>
          <a:stretch>
            <a:fillRect/>
          </a:stretch>
        </p:blipFill>
        <p:spPr bwMode="auto">
          <a:xfrm>
            <a:off x="3523488" y="10"/>
            <a:ext cx="866851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5" name="Rectangle 4104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A7BBA6E-32F6-ED70-F473-1CB2C5BFE3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da-DK" sz="4800"/>
              <a:t>Nyt forløb: Dansk politik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177DEDAC-FE11-8B2B-DD8A-F16F6E39D3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da-DK" dirty="0"/>
              <a:t>Modul 1: Introduktion til dansk politik</a:t>
            </a:r>
          </a:p>
        </p:txBody>
      </p:sp>
      <p:sp>
        <p:nvSpPr>
          <p:cNvPr id="4107" name="Rectangle 4106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109" name="Rectangle 4108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7406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38F754-6169-E453-70F6-A5298D2DE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Lektien: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9FB6091-34CA-9DAC-5646-AB39C733F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Hvad er politik?</a:t>
            </a:r>
          </a:p>
          <a:p>
            <a:r>
              <a:rPr lang="da-DK" dirty="0"/>
              <a:t>Værdi- og fordelingspolitik</a:t>
            </a:r>
          </a:p>
          <a:p>
            <a:r>
              <a:rPr lang="da-DK"/>
              <a:t>Makro-og mikroniveau</a:t>
            </a:r>
          </a:p>
        </p:txBody>
      </p:sp>
    </p:spTree>
    <p:extLst>
      <p:ext uri="{BB962C8B-B14F-4D97-AF65-F5344CB8AC3E}">
        <p14:creationId xmlns:p14="http://schemas.microsoft.com/office/powerpoint/2010/main" val="4015759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5D2ACA-0930-9670-B570-8C63D8EE6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Eastons</a:t>
            </a:r>
            <a:r>
              <a:rPr lang="da-DK" dirty="0"/>
              <a:t> model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01D449B-26A6-EAA1-B73C-267C91100B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E31505A-3846-BCB5-9705-8F9F4F5554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76" y="1938338"/>
            <a:ext cx="9525000" cy="423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2955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F1D80C-4EA8-A4A5-AC46-FBABDDB6F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Den parlamentariske styringskæde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8D8B600-0923-E3AE-ECC0-4FF9D828EC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FF86FAE7-53F1-5CB1-E0C9-9CDDE157A6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464565"/>
            <a:ext cx="8726663" cy="4712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9959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307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1" name="Rectangle 308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3437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6BF750D-637C-C2E9-858F-BACF1907C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Magtens tredeling</a:t>
            </a:r>
          </a:p>
        </p:txBody>
      </p:sp>
      <p:pic>
        <p:nvPicPr>
          <p:cNvPr id="3074" name="Picture 2" descr="Et billede, der indeholder tekst, skærmbillede, Font/skrifttype, cirkel&#10;&#10;Indhold genereret af kunstig intelligens kan være forkert.">
            <a:extLst>
              <a:ext uri="{FF2B5EF4-FFF2-40B4-BE49-F238E27FC236}">
                <a16:creationId xmlns:a16="http://schemas.microsoft.com/office/drawing/2014/main" id="{A7895B63-CA6A-A60E-C148-BB206F438D0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10566" y="961812"/>
            <a:ext cx="7044267" cy="493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1212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4C171B-7716-71FD-67D1-804B34C0D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Parlamentarisme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E290F4D-D9DB-F6DA-3302-2C2FDDBA43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Parlamentarisme er en regeringsform, hvor parlamentet har den afgørende indflydelse på regeringsdannelsen og længden af regeringens funktionsperiode. </a:t>
            </a:r>
          </a:p>
          <a:p>
            <a:r>
              <a:rPr lang="da-DK" dirty="0"/>
              <a:t>Der er to former for parlamentarisme.</a:t>
            </a:r>
          </a:p>
          <a:p>
            <a:pPr lvl="1"/>
            <a:r>
              <a:rPr lang="da-DK" i="1" dirty="0"/>
              <a:t>Positiv parlamentarisme</a:t>
            </a:r>
            <a:r>
              <a:rPr lang="da-DK" dirty="0"/>
              <a:t>: En regering skal have et flertal bag sig. Dvs. 90 mandater i DK</a:t>
            </a:r>
          </a:p>
          <a:p>
            <a:pPr lvl="1"/>
            <a:r>
              <a:rPr lang="da-DK" i="1" dirty="0"/>
              <a:t>Negativ parlamentarisme </a:t>
            </a:r>
            <a:r>
              <a:rPr lang="da-DK" dirty="0"/>
              <a:t>(Det har vi i DK): En regering må ikke have et flertal imod sig</a:t>
            </a:r>
          </a:p>
          <a:p>
            <a:pPr lvl="1"/>
            <a:endParaRPr lang="da-DK" dirty="0"/>
          </a:p>
          <a:p>
            <a:pPr lvl="1"/>
            <a:r>
              <a:rPr lang="da-DK" dirty="0"/>
              <a:t>Forholdstalsvalg i DK </a:t>
            </a:r>
            <a:r>
              <a:rPr lang="da-DK" dirty="0">
                <a:sym typeface="Wingdings" panose="05000000000000000000" pitchFamily="2" charset="2"/>
              </a:rPr>
              <a:t></a:t>
            </a:r>
            <a:r>
              <a:rPr lang="da-DK" dirty="0"/>
              <a:t>sikrer, at de repræsentanter, der skal vælges ved et valg, afspejler stemmernes fordeling på partier eller lister ift. Antallet af mandater. </a:t>
            </a:r>
          </a:p>
          <a:p>
            <a:pPr lvl="1"/>
            <a:r>
              <a:rPr lang="da-DK" dirty="0"/>
              <a:t>Fx fik Socialdemokratiet 27,5% af stemmerne i 2022 </a:t>
            </a:r>
            <a:r>
              <a:rPr lang="da-DK" dirty="0">
                <a:sym typeface="Wingdings" panose="05000000000000000000" pitchFamily="2" charset="2"/>
              </a:rPr>
              <a:t> 50 mandater ud af 179.</a:t>
            </a:r>
            <a:r>
              <a:rPr lang="da-D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86853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4801</TotalTime>
  <Words>311</Words>
  <Application>Microsoft Office PowerPoint</Application>
  <PresentationFormat>Widescreen</PresentationFormat>
  <Paragraphs>31</Paragraphs>
  <Slides>12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12</vt:i4>
      </vt:variant>
    </vt:vector>
  </HeadingPairs>
  <TitlesOfParts>
    <vt:vector size="18" baseType="lpstr">
      <vt:lpstr>Aptos</vt:lpstr>
      <vt:lpstr>Arial</vt:lpstr>
      <vt:lpstr>Calibri</vt:lpstr>
      <vt:lpstr>Calibri Light</vt:lpstr>
      <vt:lpstr>Wingdings</vt:lpstr>
      <vt:lpstr>Office-tema</vt:lpstr>
      <vt:lpstr>På onsdag</vt:lpstr>
      <vt:lpstr>Dansk EU-formandskab</vt:lpstr>
      <vt:lpstr>På onsdag:</vt:lpstr>
      <vt:lpstr>Nyt forløb: Dansk politik</vt:lpstr>
      <vt:lpstr>Lektien:</vt:lpstr>
      <vt:lpstr>Eastons model</vt:lpstr>
      <vt:lpstr>Den parlamentariske styringskæde</vt:lpstr>
      <vt:lpstr>Magtens tredeling</vt:lpstr>
      <vt:lpstr>Parlamentarisme 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Rockere og Bander i DK</dc:title>
  <dc:creator>Brian Møller Rettig</dc:creator>
  <cp:lastModifiedBy>Christoffer Østergaard Carstens</cp:lastModifiedBy>
  <cp:revision>1</cp:revision>
  <dcterms:created xsi:type="dcterms:W3CDTF">2023-11-14T14:11:57Z</dcterms:created>
  <dcterms:modified xsi:type="dcterms:W3CDTF">2025-09-12T12:19:13Z</dcterms:modified>
</cp:coreProperties>
</file>