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48" r:id="rId2"/>
    <p:sldId id="355" r:id="rId3"/>
    <p:sldId id="265" r:id="rId4"/>
    <p:sldId id="258" r:id="rId5"/>
    <p:sldId id="272" r:id="rId6"/>
    <p:sldId id="281" r:id="rId7"/>
    <p:sldId id="282" r:id="rId8"/>
    <p:sldId id="283" r:id="rId9"/>
    <p:sldId id="284" r:id="rId10"/>
    <p:sldId id="349" r:id="rId11"/>
    <p:sldId id="350" r:id="rId12"/>
    <p:sldId id="352" r:id="rId13"/>
    <p:sldId id="353" r:id="rId14"/>
    <p:sldId id="351" r:id="rId15"/>
    <p:sldId id="290" r:id="rId16"/>
    <p:sldId id="354" r:id="rId1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479E1-6161-4C96-A361-84F11999A0D7}" v="12" dt="2025-09-20T19:07:28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Møller Rettig" userId="f64833e5-a04a-45cf-a0fb-6688e334d35d" providerId="ADAL" clId="{69CDA5C0-ED07-424A-A6A1-59E87D20B0D2}"/>
    <pc:docChg chg="custSel addSld delSld modSld">
      <pc:chgData name="Brian Møller Rettig" userId="f64833e5-a04a-45cf-a0fb-6688e334d35d" providerId="ADAL" clId="{69CDA5C0-ED07-424A-A6A1-59E87D20B0D2}" dt="2025-04-29T13:08:27.519" v="260" actId="47"/>
      <pc:docMkLst>
        <pc:docMk/>
      </pc:docMkLst>
      <pc:sldChg chg="modSp mod">
        <pc:chgData name="Brian Møller Rettig" userId="f64833e5-a04a-45cf-a0fb-6688e334d35d" providerId="ADAL" clId="{69CDA5C0-ED07-424A-A6A1-59E87D20B0D2}" dt="2025-04-29T12:51:10.391" v="40" actId="20577"/>
        <pc:sldMkLst>
          <pc:docMk/>
          <pc:sldMk cId="3150151498" sldId="256"/>
        </pc:sldMkLst>
      </pc:sldChg>
      <pc:sldChg chg="modSp mod">
        <pc:chgData name="Brian Møller Rettig" userId="f64833e5-a04a-45cf-a0fb-6688e334d35d" providerId="ADAL" clId="{69CDA5C0-ED07-424A-A6A1-59E87D20B0D2}" dt="2025-04-29T12:51:49.268" v="61" actId="14100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69CDA5C0-ED07-424A-A6A1-59E87D20B0D2}" dt="2025-04-29T13:06:04.662" v="253" actId="47"/>
        <pc:sldMkLst>
          <pc:docMk/>
          <pc:sldMk cId="3174029592" sldId="274"/>
        </pc:sldMkLst>
      </pc:sldChg>
      <pc:sldChg chg="modSp mod">
        <pc:chgData name="Brian Møller Rettig" userId="f64833e5-a04a-45cf-a0fb-6688e334d35d" providerId="ADAL" clId="{69CDA5C0-ED07-424A-A6A1-59E87D20B0D2}" dt="2025-04-29T12:52:23.630" v="94" actId="6549"/>
        <pc:sldMkLst>
          <pc:docMk/>
          <pc:sldMk cId="3146148322" sldId="278"/>
        </pc:sldMkLst>
      </pc:sldChg>
      <pc:sldChg chg="modSp mod">
        <pc:chgData name="Brian Møller Rettig" userId="f64833e5-a04a-45cf-a0fb-6688e334d35d" providerId="ADAL" clId="{69CDA5C0-ED07-424A-A6A1-59E87D20B0D2}" dt="2025-04-29T13:05:15.190" v="200" actId="27636"/>
        <pc:sldMkLst>
          <pc:docMk/>
          <pc:sldMk cId="696404152" sldId="279"/>
        </pc:sldMkLst>
      </pc:sldChg>
      <pc:sldChg chg="delSp add setBg delDesignElem">
        <pc:chgData name="Brian Møller Rettig" userId="f64833e5-a04a-45cf-a0fb-6688e334d35d" providerId="ADAL" clId="{69CDA5C0-ED07-424A-A6A1-59E87D20B0D2}" dt="2025-04-29T13:08:10.105" v="258"/>
        <pc:sldMkLst>
          <pc:docMk/>
          <pc:sldMk cId="952819540" sldId="280"/>
        </pc:sldMkLst>
      </pc:sldChg>
      <pc:sldChg chg="modSp mod">
        <pc:chgData name="Brian Møller Rettig" userId="f64833e5-a04a-45cf-a0fb-6688e334d35d" providerId="ADAL" clId="{69CDA5C0-ED07-424A-A6A1-59E87D20B0D2}" dt="2025-04-29T12:52:48.350" v="128" actId="27636"/>
        <pc:sldMkLst>
          <pc:docMk/>
          <pc:sldMk cId="2056136963" sldId="290"/>
        </pc:sldMkLst>
      </pc:sldChg>
      <pc:sldChg chg="modSp mod">
        <pc:chgData name="Brian Møller Rettig" userId="f64833e5-a04a-45cf-a0fb-6688e334d35d" providerId="ADAL" clId="{69CDA5C0-ED07-424A-A6A1-59E87D20B0D2}" dt="2025-04-29T13:04:43.258" v="164" actId="14100"/>
        <pc:sldMkLst>
          <pc:docMk/>
          <pc:sldMk cId="3511700790" sldId="291"/>
        </pc:sldMkLst>
      </pc:sldChg>
      <pc:sldChg chg="modSp mod">
        <pc:chgData name="Brian Møller Rettig" userId="f64833e5-a04a-45cf-a0fb-6688e334d35d" providerId="ADAL" clId="{69CDA5C0-ED07-424A-A6A1-59E87D20B0D2}" dt="2025-04-29T13:05:36.582" v="215" actId="27636"/>
        <pc:sldMkLst>
          <pc:docMk/>
          <pc:sldMk cId="285469750" sldId="292"/>
        </pc:sldMkLst>
      </pc:sldChg>
      <pc:sldChg chg="modSp mod">
        <pc:chgData name="Brian Møller Rettig" userId="f64833e5-a04a-45cf-a0fb-6688e334d35d" providerId="ADAL" clId="{69CDA5C0-ED07-424A-A6A1-59E87D20B0D2}" dt="2025-04-29T13:05:59.292" v="252" actId="27636"/>
        <pc:sldMkLst>
          <pc:docMk/>
          <pc:sldMk cId="593113447" sldId="293"/>
        </pc:sldMkLst>
      </pc:sldChg>
      <pc:sldChg chg="delSp add del setBg delDesignElem">
        <pc:chgData name="Brian Møller Rettig" userId="f64833e5-a04a-45cf-a0fb-6688e334d35d" providerId="ADAL" clId="{69CDA5C0-ED07-424A-A6A1-59E87D20B0D2}" dt="2025-04-29T13:08:23.777" v="259" actId="47"/>
        <pc:sldMkLst>
          <pc:docMk/>
          <pc:sldMk cId="2632787034" sldId="294"/>
        </pc:sldMkLst>
      </pc:sldChg>
      <pc:sldChg chg="delSp add del setBg delDesignElem">
        <pc:chgData name="Brian Møller Rettig" userId="f64833e5-a04a-45cf-a0fb-6688e334d35d" providerId="ADAL" clId="{69CDA5C0-ED07-424A-A6A1-59E87D20B0D2}" dt="2025-04-29T13:08:27.519" v="260" actId="47"/>
        <pc:sldMkLst>
          <pc:docMk/>
          <pc:sldMk cId="2538839212" sldId="295"/>
        </pc:sldMkLst>
      </pc:sldChg>
      <pc:sldChg chg="delSp add setBg delDesignElem">
        <pc:chgData name="Brian Møller Rettig" userId="f64833e5-a04a-45cf-a0fb-6688e334d35d" providerId="ADAL" clId="{69CDA5C0-ED07-424A-A6A1-59E87D20B0D2}" dt="2025-04-29T13:08:10.105" v="258"/>
        <pc:sldMkLst>
          <pc:docMk/>
          <pc:sldMk cId="1674110212" sldId="296"/>
        </pc:sldMkLst>
      </pc:sldChg>
    </pc:docChg>
  </pc:docChgLst>
  <pc:docChgLst>
    <pc:chgData name="Brian Møller Rettig" userId="f64833e5-a04a-45cf-a0fb-6688e334d35d" providerId="ADAL" clId="{100BFE61-0F09-42BE-AE5F-12CD195C0508}"/>
    <pc:docChg chg="custSel addSld delSld modSld sldOrd">
      <pc:chgData name="Brian Møller Rettig" userId="f64833e5-a04a-45cf-a0fb-6688e334d35d" providerId="ADAL" clId="{100BFE61-0F09-42BE-AE5F-12CD195C0508}" dt="2025-08-24T18:27:49.955" v="964" actId="1076"/>
      <pc:docMkLst>
        <pc:docMk/>
      </pc:docMkLst>
      <pc:sldChg chg="modSp mod">
        <pc:chgData name="Brian Møller Rettig" userId="f64833e5-a04a-45cf-a0fb-6688e334d35d" providerId="ADAL" clId="{100BFE61-0F09-42BE-AE5F-12CD195C0508}" dt="2025-08-24T17:50:12.487" v="44" actId="20577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100BFE61-0F09-42BE-AE5F-12CD195C0508}" dt="2025-08-24T18:22:02.042" v="910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100BFE61-0F09-42BE-AE5F-12CD195C0508}" dt="2025-08-24T18:04:57.417" v="294" actId="47"/>
        <pc:sldMkLst>
          <pc:docMk/>
          <pc:sldMk cId="821894328" sldId="322"/>
        </pc:sldMkLst>
      </pc:sldChg>
      <pc:sldChg chg="del">
        <pc:chgData name="Brian Møller Rettig" userId="f64833e5-a04a-45cf-a0fb-6688e334d35d" providerId="ADAL" clId="{100BFE61-0F09-42BE-AE5F-12CD195C0508}" dt="2025-08-24T18:04:56.212" v="292" actId="47"/>
        <pc:sldMkLst>
          <pc:docMk/>
          <pc:sldMk cId="1881333512" sldId="324"/>
        </pc:sldMkLst>
      </pc:sldChg>
      <pc:sldChg chg="del">
        <pc:chgData name="Brian Møller Rettig" userId="f64833e5-a04a-45cf-a0fb-6688e334d35d" providerId="ADAL" clId="{100BFE61-0F09-42BE-AE5F-12CD195C0508}" dt="2025-08-24T18:04:56.710" v="293" actId="47"/>
        <pc:sldMkLst>
          <pc:docMk/>
          <pc:sldMk cId="1686563958" sldId="325"/>
        </pc:sldMkLst>
      </pc:sldChg>
      <pc:sldChg chg="del">
        <pc:chgData name="Brian Møller Rettig" userId="f64833e5-a04a-45cf-a0fb-6688e334d35d" providerId="ADAL" clId="{100BFE61-0F09-42BE-AE5F-12CD195C0508}" dt="2025-08-24T18:04:57.953" v="295" actId="47"/>
        <pc:sldMkLst>
          <pc:docMk/>
          <pc:sldMk cId="1770280743" sldId="326"/>
        </pc:sldMkLst>
      </pc:sldChg>
      <pc:sldChg chg="del">
        <pc:chgData name="Brian Møller Rettig" userId="f64833e5-a04a-45cf-a0fb-6688e334d35d" providerId="ADAL" clId="{100BFE61-0F09-42BE-AE5F-12CD195C0508}" dt="2025-08-24T18:04:58.667" v="296" actId="47"/>
        <pc:sldMkLst>
          <pc:docMk/>
          <pc:sldMk cId="2782308419" sldId="327"/>
        </pc:sldMkLst>
      </pc:sldChg>
      <pc:sldChg chg="del">
        <pc:chgData name="Brian Møller Rettig" userId="f64833e5-a04a-45cf-a0fb-6688e334d35d" providerId="ADAL" clId="{100BFE61-0F09-42BE-AE5F-12CD195C0508}" dt="2025-08-24T18:04:59.807" v="297" actId="47"/>
        <pc:sldMkLst>
          <pc:docMk/>
          <pc:sldMk cId="1953992837" sldId="328"/>
        </pc:sldMkLst>
      </pc:sldChg>
      <pc:sldChg chg="modSp mod ord">
        <pc:chgData name="Brian Møller Rettig" userId="f64833e5-a04a-45cf-a0fb-6688e334d35d" providerId="ADAL" clId="{100BFE61-0F09-42BE-AE5F-12CD195C0508}" dt="2025-08-24T18:08:13.539" v="422" actId="20577"/>
        <pc:sldMkLst>
          <pc:docMk/>
          <pc:sldMk cId="1054610132" sldId="329"/>
        </pc:sldMkLst>
      </pc:sldChg>
      <pc:sldChg chg="addSp delSp modSp add mod">
        <pc:chgData name="Brian Møller Rettig" userId="f64833e5-a04a-45cf-a0fb-6688e334d35d" providerId="ADAL" clId="{100BFE61-0F09-42BE-AE5F-12CD195C0508}" dt="2025-08-24T18:27:00.472" v="962" actId="20577"/>
        <pc:sldMkLst>
          <pc:docMk/>
          <pc:sldMk cId="364328460" sldId="330"/>
        </pc:sldMkLst>
      </pc:sldChg>
      <pc:sldChg chg="addSp delSp modSp add mod">
        <pc:chgData name="Brian Møller Rettig" userId="f64833e5-a04a-45cf-a0fb-6688e334d35d" providerId="ADAL" clId="{100BFE61-0F09-42BE-AE5F-12CD195C0508}" dt="2025-08-24T18:27:49.955" v="964" actId="1076"/>
        <pc:sldMkLst>
          <pc:docMk/>
          <pc:sldMk cId="593772680" sldId="331"/>
        </pc:sldMkLst>
      </pc:sldChg>
    </pc:docChg>
  </pc:docChgLst>
  <pc:docChgLst>
    <pc:chgData name="Brian Møller Rettig" userId="f64833e5-a04a-45cf-a0fb-6688e334d35d" providerId="ADAL" clId="{829C9B05-7E8C-4110-9CCE-C270995B8090}"/>
    <pc:docChg chg="custSel addSld delSld modSld">
      <pc:chgData name="Brian Møller Rettig" userId="f64833e5-a04a-45cf-a0fb-6688e334d35d" providerId="ADAL" clId="{829C9B05-7E8C-4110-9CCE-C270995B8090}" dt="2025-08-17T19:55:54.143" v="2230" actId="5793"/>
      <pc:docMkLst>
        <pc:docMk/>
      </pc:docMkLst>
      <pc:sldChg chg="modSp mod">
        <pc:chgData name="Brian Møller Rettig" userId="f64833e5-a04a-45cf-a0fb-6688e334d35d" providerId="ADAL" clId="{829C9B05-7E8C-4110-9CCE-C270995B8090}" dt="2025-08-15T09:07:09.136" v="731" actId="20577"/>
        <pc:sldMkLst>
          <pc:docMk/>
          <pc:sldMk cId="3145220175" sldId="257"/>
        </pc:sldMkLst>
      </pc:sldChg>
      <pc:sldChg chg="modSp mod">
        <pc:chgData name="Brian Møller Rettig" userId="f64833e5-a04a-45cf-a0fb-6688e334d35d" providerId="ADAL" clId="{829C9B05-7E8C-4110-9CCE-C270995B8090}" dt="2025-08-15T09:05:41.835" v="641" actId="20577"/>
        <pc:sldMkLst>
          <pc:docMk/>
          <pc:sldMk cId="3146148322" sldId="278"/>
        </pc:sldMkLst>
      </pc:sldChg>
      <pc:sldChg chg="del">
        <pc:chgData name="Brian Møller Rettig" userId="f64833e5-a04a-45cf-a0fb-6688e334d35d" providerId="ADAL" clId="{829C9B05-7E8C-4110-9CCE-C270995B8090}" dt="2025-08-15T08:57:47.243" v="252" actId="47"/>
        <pc:sldMkLst>
          <pc:docMk/>
          <pc:sldMk cId="696404152" sldId="279"/>
        </pc:sldMkLst>
      </pc:sldChg>
      <pc:sldChg chg="del">
        <pc:chgData name="Brian Møller Rettig" userId="f64833e5-a04a-45cf-a0fb-6688e334d35d" providerId="ADAL" clId="{829C9B05-7E8C-4110-9CCE-C270995B8090}" dt="2025-08-15T08:57:56.076" v="256" actId="47"/>
        <pc:sldMkLst>
          <pc:docMk/>
          <pc:sldMk cId="952819540" sldId="280"/>
        </pc:sldMkLst>
      </pc:sldChg>
      <pc:sldChg chg="del">
        <pc:chgData name="Brian Møller Rettig" userId="f64833e5-a04a-45cf-a0fb-6688e334d35d" providerId="ADAL" clId="{829C9B05-7E8C-4110-9CCE-C270995B8090}" dt="2025-08-15T08:57:44.747" v="250" actId="47"/>
        <pc:sldMkLst>
          <pc:docMk/>
          <pc:sldMk cId="2056136963" sldId="290"/>
        </pc:sldMkLst>
      </pc:sldChg>
      <pc:sldChg chg="del">
        <pc:chgData name="Brian Møller Rettig" userId="f64833e5-a04a-45cf-a0fb-6688e334d35d" providerId="ADAL" clId="{829C9B05-7E8C-4110-9CCE-C270995B8090}" dt="2025-08-15T08:57:46.365" v="251" actId="47"/>
        <pc:sldMkLst>
          <pc:docMk/>
          <pc:sldMk cId="3511700790" sldId="291"/>
        </pc:sldMkLst>
      </pc:sldChg>
      <pc:sldChg chg="del">
        <pc:chgData name="Brian Møller Rettig" userId="f64833e5-a04a-45cf-a0fb-6688e334d35d" providerId="ADAL" clId="{829C9B05-7E8C-4110-9CCE-C270995B8090}" dt="2025-08-15T08:57:48.374" v="253" actId="47"/>
        <pc:sldMkLst>
          <pc:docMk/>
          <pc:sldMk cId="285469750" sldId="292"/>
        </pc:sldMkLst>
      </pc:sldChg>
      <pc:sldChg chg="del">
        <pc:chgData name="Brian Møller Rettig" userId="f64833e5-a04a-45cf-a0fb-6688e334d35d" providerId="ADAL" clId="{829C9B05-7E8C-4110-9CCE-C270995B8090}" dt="2025-08-15T08:57:49.301" v="254" actId="47"/>
        <pc:sldMkLst>
          <pc:docMk/>
          <pc:sldMk cId="593113447" sldId="293"/>
        </pc:sldMkLst>
      </pc:sldChg>
      <pc:sldChg chg="del">
        <pc:chgData name="Brian Møller Rettig" userId="f64833e5-a04a-45cf-a0fb-6688e334d35d" providerId="ADAL" clId="{829C9B05-7E8C-4110-9CCE-C270995B8090}" dt="2025-08-15T08:57:52.270" v="255" actId="47"/>
        <pc:sldMkLst>
          <pc:docMk/>
          <pc:sldMk cId="1674110212" sldId="296"/>
        </pc:sldMkLst>
      </pc:sldChg>
      <pc:sldChg chg="modSp add mod">
        <pc:chgData name="Brian Møller Rettig" userId="f64833e5-a04a-45cf-a0fb-6688e334d35d" providerId="ADAL" clId="{829C9B05-7E8C-4110-9CCE-C270995B8090}" dt="2025-08-15T08:57:22.299" v="249" actId="20577"/>
        <pc:sldMkLst>
          <pc:docMk/>
          <pc:sldMk cId="1854001820" sldId="314"/>
        </pc:sldMkLst>
      </pc:sldChg>
      <pc:sldChg chg="add">
        <pc:chgData name="Brian Møller Rettig" userId="f64833e5-a04a-45cf-a0fb-6688e334d35d" providerId="ADAL" clId="{829C9B05-7E8C-4110-9CCE-C270995B8090}" dt="2025-08-15T08:47:03.480" v="0"/>
        <pc:sldMkLst>
          <pc:docMk/>
          <pc:sldMk cId="51300281" sldId="316"/>
        </pc:sldMkLst>
      </pc:sldChg>
      <pc:sldChg chg="addSp delSp modSp add del mod delDesignElem chgLayout">
        <pc:chgData name="Brian Møller Rettig" userId="f64833e5-a04a-45cf-a0fb-6688e334d35d" providerId="ADAL" clId="{829C9B05-7E8C-4110-9CCE-C270995B8090}" dt="2025-08-15T09:08:32.146" v="780" actId="2696"/>
        <pc:sldMkLst>
          <pc:docMk/>
          <pc:sldMk cId="1187275511" sldId="317"/>
        </pc:sldMkLst>
      </pc:sldChg>
      <pc:sldChg chg="modSp new mod">
        <pc:chgData name="Brian Møller Rettig" userId="f64833e5-a04a-45cf-a0fb-6688e334d35d" providerId="ADAL" clId="{829C9B05-7E8C-4110-9CCE-C270995B8090}" dt="2025-08-17T19:45:06.390" v="1983" actId="20577"/>
        <pc:sldMkLst>
          <pc:docMk/>
          <pc:sldMk cId="2335052307" sldId="317"/>
        </pc:sldMkLst>
      </pc:sldChg>
      <pc:sldChg chg="add del">
        <pc:chgData name="Brian Møller Rettig" userId="f64833e5-a04a-45cf-a0fb-6688e334d35d" providerId="ADAL" clId="{829C9B05-7E8C-4110-9CCE-C270995B8090}" dt="2025-08-15T09:08:35.446" v="781" actId="2696"/>
        <pc:sldMkLst>
          <pc:docMk/>
          <pc:sldMk cId="145749498" sldId="318"/>
        </pc:sldMkLst>
      </pc:sldChg>
      <pc:sldChg chg="addSp delSp modSp add mod">
        <pc:chgData name="Brian Møller Rettig" userId="f64833e5-a04a-45cf-a0fb-6688e334d35d" providerId="ADAL" clId="{829C9B05-7E8C-4110-9CCE-C270995B8090}" dt="2025-08-17T19:55:54.143" v="2230" actId="5793"/>
        <pc:sldMkLst>
          <pc:docMk/>
          <pc:sldMk cId="1102842306" sldId="318"/>
        </pc:sldMkLst>
      </pc:sldChg>
    </pc:docChg>
  </pc:docChgLst>
  <pc:docChgLst>
    <pc:chgData name="Christoffer Østergaard Carstens" userId="5d542c86-40b2-4e4f-ab37-dc2fab4fc46a" providerId="ADAL" clId="{B2C585E5-78CE-4E07-9329-4DF1D14219DC}"/>
    <pc:docChg chg="custSel addSld delSld modSld">
      <pc:chgData name="Christoffer Østergaard Carstens" userId="5d542c86-40b2-4e4f-ab37-dc2fab4fc46a" providerId="ADAL" clId="{B2C585E5-78CE-4E07-9329-4DF1D14219DC}" dt="2025-09-18T10:41:18.852" v="354" actId="27614"/>
      <pc:docMkLst>
        <pc:docMk/>
      </pc:docMkLst>
      <pc:sldChg chg="del">
        <pc:chgData name="Christoffer Østergaard Carstens" userId="5d542c86-40b2-4e4f-ab37-dc2fab4fc46a" providerId="ADAL" clId="{B2C585E5-78CE-4E07-9329-4DF1D14219DC}" dt="2025-09-17T07:03:29.543" v="3" actId="47"/>
        <pc:sldMkLst>
          <pc:docMk/>
          <pc:sldMk cId="1687406775" sldId="335"/>
        </pc:sldMkLst>
      </pc:sldChg>
      <pc:sldChg chg="del">
        <pc:chgData name="Christoffer Østergaard Carstens" userId="5d542c86-40b2-4e4f-ab37-dc2fab4fc46a" providerId="ADAL" clId="{B2C585E5-78CE-4E07-9329-4DF1D14219DC}" dt="2025-09-17T07:03:28.062" v="0" actId="47"/>
        <pc:sldMkLst>
          <pc:docMk/>
          <pc:sldMk cId="2908738876" sldId="336"/>
        </pc:sldMkLst>
      </pc:sldChg>
      <pc:sldChg chg="del">
        <pc:chgData name="Christoffer Østergaard Carstens" userId="5d542c86-40b2-4e4f-ab37-dc2fab4fc46a" providerId="ADAL" clId="{B2C585E5-78CE-4E07-9329-4DF1D14219DC}" dt="2025-09-17T07:03:28.355" v="1" actId="47"/>
        <pc:sldMkLst>
          <pc:docMk/>
          <pc:sldMk cId="2020443124" sldId="337"/>
        </pc:sldMkLst>
      </pc:sldChg>
      <pc:sldChg chg="del">
        <pc:chgData name="Christoffer Østergaard Carstens" userId="5d542c86-40b2-4e4f-ab37-dc2fab4fc46a" providerId="ADAL" clId="{B2C585E5-78CE-4E07-9329-4DF1D14219DC}" dt="2025-09-17T07:03:28.737" v="2" actId="47"/>
        <pc:sldMkLst>
          <pc:docMk/>
          <pc:sldMk cId="2996675939" sldId="338"/>
        </pc:sldMkLst>
      </pc:sldChg>
      <pc:sldChg chg="del">
        <pc:chgData name="Christoffer Østergaard Carstens" userId="5d542c86-40b2-4e4f-ab37-dc2fab4fc46a" providerId="ADAL" clId="{B2C585E5-78CE-4E07-9329-4DF1D14219DC}" dt="2025-09-17T07:03:51.539" v="107" actId="47"/>
        <pc:sldMkLst>
          <pc:docMk/>
          <pc:sldMk cId="3772955348" sldId="339"/>
        </pc:sldMkLst>
      </pc:sldChg>
      <pc:sldChg chg="del">
        <pc:chgData name="Christoffer Østergaard Carstens" userId="5d542c86-40b2-4e4f-ab37-dc2fab4fc46a" providerId="ADAL" clId="{B2C585E5-78CE-4E07-9329-4DF1D14219DC}" dt="2025-09-17T07:03:51.704" v="108" actId="47"/>
        <pc:sldMkLst>
          <pc:docMk/>
          <pc:sldMk cId="3589959336" sldId="340"/>
        </pc:sldMkLst>
      </pc:sldChg>
      <pc:sldChg chg="del">
        <pc:chgData name="Christoffer Østergaard Carstens" userId="5d542c86-40b2-4e4f-ab37-dc2fab4fc46a" providerId="ADAL" clId="{B2C585E5-78CE-4E07-9329-4DF1D14219DC}" dt="2025-09-17T07:03:51.857" v="109" actId="47"/>
        <pc:sldMkLst>
          <pc:docMk/>
          <pc:sldMk cId="3021212868" sldId="341"/>
        </pc:sldMkLst>
      </pc:sldChg>
      <pc:sldChg chg="del">
        <pc:chgData name="Christoffer Østergaard Carstens" userId="5d542c86-40b2-4e4f-ab37-dc2fab4fc46a" providerId="ADAL" clId="{B2C585E5-78CE-4E07-9329-4DF1D14219DC}" dt="2025-09-17T07:03:52.100" v="110" actId="47"/>
        <pc:sldMkLst>
          <pc:docMk/>
          <pc:sldMk cId="2286853479" sldId="342"/>
        </pc:sldMkLst>
      </pc:sldChg>
      <pc:sldChg chg="del">
        <pc:chgData name="Christoffer Østergaard Carstens" userId="5d542c86-40b2-4e4f-ab37-dc2fab4fc46a" providerId="ADAL" clId="{B2C585E5-78CE-4E07-9329-4DF1D14219DC}" dt="2025-09-17T07:03:52.227" v="111" actId="47"/>
        <pc:sldMkLst>
          <pc:docMk/>
          <pc:sldMk cId="1553050791" sldId="343"/>
        </pc:sldMkLst>
      </pc:sldChg>
      <pc:sldChg chg="del">
        <pc:chgData name="Christoffer Østergaard Carstens" userId="5d542c86-40b2-4e4f-ab37-dc2fab4fc46a" providerId="ADAL" clId="{B2C585E5-78CE-4E07-9329-4DF1D14219DC}" dt="2025-09-17T07:03:52.375" v="112" actId="47"/>
        <pc:sldMkLst>
          <pc:docMk/>
          <pc:sldMk cId="3685710565" sldId="344"/>
        </pc:sldMkLst>
      </pc:sldChg>
      <pc:sldChg chg="del">
        <pc:chgData name="Christoffer Østergaard Carstens" userId="5d542c86-40b2-4e4f-ab37-dc2fab4fc46a" providerId="ADAL" clId="{B2C585E5-78CE-4E07-9329-4DF1D14219DC}" dt="2025-09-17T07:03:52.517" v="113" actId="47"/>
        <pc:sldMkLst>
          <pc:docMk/>
          <pc:sldMk cId="1185171684" sldId="345"/>
        </pc:sldMkLst>
      </pc:sldChg>
      <pc:sldChg chg="del">
        <pc:chgData name="Christoffer Østergaard Carstens" userId="5d542c86-40b2-4e4f-ab37-dc2fab4fc46a" providerId="ADAL" clId="{B2C585E5-78CE-4E07-9329-4DF1D14219DC}" dt="2025-09-17T07:03:50.772" v="106" actId="47"/>
        <pc:sldMkLst>
          <pc:docMk/>
          <pc:sldMk cId="4015759266" sldId="346"/>
        </pc:sldMkLst>
      </pc:sldChg>
      <pc:sldChg chg="del">
        <pc:chgData name="Christoffer Østergaard Carstens" userId="5d542c86-40b2-4e4f-ab37-dc2fab4fc46a" providerId="ADAL" clId="{B2C585E5-78CE-4E07-9329-4DF1D14219DC}" dt="2025-09-17T07:03:52.941" v="114" actId="47"/>
        <pc:sldMkLst>
          <pc:docMk/>
          <pc:sldMk cId="58853048" sldId="347"/>
        </pc:sldMkLst>
      </pc:sldChg>
      <pc:sldChg chg="modSp new mod">
        <pc:chgData name="Christoffer Østergaard Carstens" userId="5d542c86-40b2-4e4f-ab37-dc2fab4fc46a" providerId="ADAL" clId="{B2C585E5-78CE-4E07-9329-4DF1D14219DC}" dt="2025-09-17T07:03:49.271" v="105" actId="20577"/>
        <pc:sldMkLst>
          <pc:docMk/>
          <pc:sldMk cId="2886905633" sldId="348"/>
        </pc:sldMkLst>
        <pc:spChg chg="mod">
          <ac:chgData name="Christoffer Østergaard Carstens" userId="5d542c86-40b2-4e4f-ab37-dc2fab4fc46a" providerId="ADAL" clId="{B2C585E5-78CE-4E07-9329-4DF1D14219DC}" dt="2025-09-17T07:03:44.700" v="82" actId="20577"/>
          <ac:spMkLst>
            <pc:docMk/>
            <pc:sldMk cId="2886905633" sldId="348"/>
            <ac:spMk id="2" creationId="{45B8610C-7BAB-0623-7000-170F31A72996}"/>
          </ac:spMkLst>
        </pc:spChg>
        <pc:spChg chg="mod">
          <ac:chgData name="Christoffer Østergaard Carstens" userId="5d542c86-40b2-4e4f-ab37-dc2fab4fc46a" providerId="ADAL" clId="{B2C585E5-78CE-4E07-9329-4DF1D14219DC}" dt="2025-09-17T07:03:49.271" v="105" actId="20577"/>
          <ac:spMkLst>
            <pc:docMk/>
            <pc:sldMk cId="2886905633" sldId="348"/>
            <ac:spMk id="3" creationId="{78F21E33-918A-C084-9492-D82535254BE5}"/>
          </ac:spMkLst>
        </pc:spChg>
      </pc:sldChg>
      <pc:sldChg chg="addSp modSp new mod">
        <pc:chgData name="Christoffer Østergaard Carstens" userId="5d542c86-40b2-4e4f-ab37-dc2fab4fc46a" providerId="ADAL" clId="{B2C585E5-78CE-4E07-9329-4DF1D14219DC}" dt="2025-09-17T07:04:24.142" v="172" actId="20577"/>
        <pc:sldMkLst>
          <pc:docMk/>
          <pc:sldMk cId="1193704556" sldId="349"/>
        </pc:sldMkLst>
      </pc:sldChg>
      <pc:sldChg chg="modSp new mod">
        <pc:chgData name="Christoffer Østergaard Carstens" userId="5d542c86-40b2-4e4f-ab37-dc2fab4fc46a" providerId="ADAL" clId="{B2C585E5-78CE-4E07-9329-4DF1D14219DC}" dt="2025-09-17T07:07:15.498" v="261" actId="20577"/>
        <pc:sldMkLst>
          <pc:docMk/>
          <pc:sldMk cId="2229439682" sldId="350"/>
        </pc:sldMkLst>
      </pc:sldChg>
      <pc:sldChg chg="modSp new mod">
        <pc:chgData name="Christoffer Østergaard Carstens" userId="5d542c86-40b2-4e4f-ab37-dc2fab4fc46a" providerId="ADAL" clId="{B2C585E5-78CE-4E07-9329-4DF1D14219DC}" dt="2025-09-17T07:09:22.971" v="349" actId="20577"/>
        <pc:sldMkLst>
          <pc:docMk/>
          <pc:sldMk cId="197024548" sldId="351"/>
        </pc:sldMkLst>
      </pc:sldChg>
      <pc:sldChg chg="addSp delSp modSp new mod setBg">
        <pc:chgData name="Christoffer Østergaard Carstens" userId="5d542c86-40b2-4e4f-ab37-dc2fab4fc46a" providerId="ADAL" clId="{B2C585E5-78CE-4E07-9329-4DF1D14219DC}" dt="2025-09-18T10:41:18.852" v="354" actId="27614"/>
        <pc:sldMkLst>
          <pc:docMk/>
          <pc:sldMk cId="1039005322" sldId="352"/>
        </pc:sldMkLst>
      </pc:sldChg>
    </pc:docChg>
  </pc:docChgLst>
  <pc:docChgLst>
    <pc:chgData name="Brian Møller Rettig" userId="f64833e5-a04a-45cf-a0fb-6688e334d35d" providerId="ADAL" clId="{AE6F43E7-E4DA-4064-987F-6A31271B0810}"/>
    <pc:docChg chg="undo custSel addSld delSld modSld">
      <pc:chgData name="Brian Møller Rettig" userId="f64833e5-a04a-45cf-a0fb-6688e334d35d" providerId="ADAL" clId="{AE6F43E7-E4DA-4064-987F-6A31271B0810}" dt="2023-12-13T18:47:09.173" v="2692" actId="20577"/>
      <pc:docMkLst>
        <pc:docMk/>
      </pc:docMkLst>
      <pc:sldChg chg="modSp mod">
        <pc:chgData name="Brian Møller Rettig" userId="f64833e5-a04a-45cf-a0fb-6688e334d35d" providerId="ADAL" clId="{AE6F43E7-E4DA-4064-987F-6A31271B0810}" dt="2023-12-13T18:47:09.173" v="2692" actId="2057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AE6F43E7-E4DA-4064-987F-6A31271B0810}" dt="2023-12-12T17:39:09.947" v="422" actId="47"/>
        <pc:sldMkLst>
          <pc:docMk/>
          <pc:sldMk cId="764978346" sldId="272"/>
        </pc:sldMkLst>
      </pc:sldChg>
      <pc:sldChg chg="del">
        <pc:chgData name="Brian Møller Rettig" userId="f64833e5-a04a-45cf-a0fb-6688e334d35d" providerId="ADAL" clId="{AE6F43E7-E4DA-4064-987F-6A31271B0810}" dt="2023-12-12T17:39:48.896" v="423" actId="47"/>
        <pc:sldMkLst>
          <pc:docMk/>
          <pc:sldMk cId="2077721264" sldId="273"/>
        </pc:sldMkLst>
      </pc:sldChg>
      <pc:sldChg chg="delSp modSp mod chgLayout">
        <pc:chgData name="Brian Møller Rettig" userId="f64833e5-a04a-45cf-a0fb-6688e334d35d" providerId="ADAL" clId="{AE6F43E7-E4DA-4064-987F-6A31271B0810}" dt="2023-12-13T18:46:52.407" v="2691" actId="20577"/>
        <pc:sldMkLst>
          <pc:docMk/>
          <pc:sldMk cId="3174029592" sldId="274"/>
        </pc:sldMkLst>
      </pc:sldChg>
      <pc:sldChg chg="del">
        <pc:chgData name="Brian Møller Rettig" userId="f64833e5-a04a-45cf-a0fb-6688e334d35d" providerId="ADAL" clId="{AE6F43E7-E4DA-4064-987F-6A31271B0810}" dt="2023-12-12T17:43:05.942" v="754" actId="47"/>
        <pc:sldMkLst>
          <pc:docMk/>
          <pc:sldMk cId="430830147" sldId="276"/>
        </pc:sldMkLst>
      </pc:sldChg>
      <pc:sldChg chg="del">
        <pc:chgData name="Brian Møller Rettig" userId="f64833e5-a04a-45cf-a0fb-6688e334d35d" providerId="ADAL" clId="{AE6F43E7-E4DA-4064-987F-6A31271B0810}" dt="2023-12-12T17:43:09.256" v="757" actId="47"/>
        <pc:sldMkLst>
          <pc:docMk/>
          <pc:sldMk cId="2045625909" sldId="277"/>
        </pc:sldMkLst>
      </pc:sldChg>
      <pc:sldChg chg="addSp delSp modSp mod">
        <pc:chgData name="Brian Møller Rettig" userId="f64833e5-a04a-45cf-a0fb-6688e334d35d" providerId="ADAL" clId="{AE6F43E7-E4DA-4064-987F-6A31271B0810}" dt="2023-12-12T21:11:20.675" v="2471" actId="6549"/>
        <pc:sldMkLst>
          <pc:docMk/>
          <pc:sldMk cId="3146148322" sldId="278"/>
        </pc:sldMkLst>
      </pc:sldChg>
      <pc:sldChg chg="addSp delSp modSp mod">
        <pc:chgData name="Brian Møller Rettig" userId="f64833e5-a04a-45cf-a0fb-6688e334d35d" providerId="ADAL" clId="{AE6F43E7-E4DA-4064-987F-6A31271B0810}" dt="2023-12-12T19:45:06.911" v="1700" actId="14100"/>
        <pc:sldMkLst>
          <pc:docMk/>
          <pc:sldMk cId="696404152" sldId="279"/>
        </pc:sldMkLst>
      </pc:sldChg>
      <pc:sldChg chg="addSp delSp modSp add del mod">
        <pc:chgData name="Brian Møller Rettig" userId="f64833e5-a04a-45cf-a0fb-6688e334d35d" providerId="ADAL" clId="{AE6F43E7-E4DA-4064-987F-6A31271B0810}" dt="2023-12-13T18:46:33.211" v="2687" actId="47"/>
        <pc:sldMkLst>
          <pc:docMk/>
          <pc:sldMk cId="952819540" sldId="280"/>
        </pc:sldMkLst>
      </pc:sldChg>
      <pc:sldChg chg="del">
        <pc:chgData name="Brian Møller Rettig" userId="f64833e5-a04a-45cf-a0fb-6688e334d35d" providerId="ADAL" clId="{AE6F43E7-E4DA-4064-987F-6A31271B0810}" dt="2023-12-12T17:42:45.218" v="748" actId="47"/>
        <pc:sldMkLst>
          <pc:docMk/>
          <pc:sldMk cId="3121621591" sldId="281"/>
        </pc:sldMkLst>
      </pc:sldChg>
      <pc:sldChg chg="del">
        <pc:chgData name="Brian Møller Rettig" userId="f64833e5-a04a-45cf-a0fb-6688e334d35d" providerId="ADAL" clId="{AE6F43E7-E4DA-4064-987F-6A31271B0810}" dt="2023-12-12T17:42:47.544" v="749" actId="47"/>
        <pc:sldMkLst>
          <pc:docMk/>
          <pc:sldMk cId="2264762858" sldId="282"/>
        </pc:sldMkLst>
      </pc:sldChg>
      <pc:sldChg chg="del">
        <pc:chgData name="Brian Møller Rettig" userId="f64833e5-a04a-45cf-a0fb-6688e334d35d" providerId="ADAL" clId="{AE6F43E7-E4DA-4064-987F-6A31271B0810}" dt="2023-12-12T17:42:48.313" v="750" actId="47"/>
        <pc:sldMkLst>
          <pc:docMk/>
          <pc:sldMk cId="2745508270" sldId="283"/>
        </pc:sldMkLst>
      </pc:sldChg>
      <pc:sldChg chg="del">
        <pc:chgData name="Brian Møller Rettig" userId="f64833e5-a04a-45cf-a0fb-6688e334d35d" providerId="ADAL" clId="{AE6F43E7-E4DA-4064-987F-6A31271B0810}" dt="2023-12-12T17:42:49.067" v="751" actId="47"/>
        <pc:sldMkLst>
          <pc:docMk/>
          <pc:sldMk cId="3295378676" sldId="284"/>
        </pc:sldMkLst>
      </pc:sldChg>
      <pc:sldChg chg="del">
        <pc:chgData name="Brian Møller Rettig" userId="f64833e5-a04a-45cf-a0fb-6688e334d35d" providerId="ADAL" clId="{AE6F43E7-E4DA-4064-987F-6A31271B0810}" dt="2023-12-12T17:42:49.899" v="752" actId="47"/>
        <pc:sldMkLst>
          <pc:docMk/>
          <pc:sldMk cId="1449212151" sldId="285"/>
        </pc:sldMkLst>
      </pc:sldChg>
      <pc:sldChg chg="del">
        <pc:chgData name="Brian Møller Rettig" userId="f64833e5-a04a-45cf-a0fb-6688e334d35d" providerId="ADAL" clId="{AE6F43E7-E4DA-4064-987F-6A31271B0810}" dt="2023-12-12T17:42:50.796" v="753" actId="47"/>
        <pc:sldMkLst>
          <pc:docMk/>
          <pc:sldMk cId="131651656" sldId="286"/>
        </pc:sldMkLst>
      </pc:sldChg>
      <pc:sldChg chg="del">
        <pc:chgData name="Brian Møller Rettig" userId="f64833e5-a04a-45cf-a0fb-6688e334d35d" providerId="ADAL" clId="{AE6F43E7-E4DA-4064-987F-6A31271B0810}" dt="2023-12-12T17:43:06.801" v="755" actId="47"/>
        <pc:sldMkLst>
          <pc:docMk/>
          <pc:sldMk cId="2496889429" sldId="287"/>
        </pc:sldMkLst>
      </pc:sldChg>
      <pc:sldChg chg="del">
        <pc:chgData name="Brian Møller Rettig" userId="f64833e5-a04a-45cf-a0fb-6688e334d35d" providerId="ADAL" clId="{AE6F43E7-E4DA-4064-987F-6A31271B0810}" dt="2023-12-12T17:43:07.682" v="756" actId="47"/>
        <pc:sldMkLst>
          <pc:docMk/>
          <pc:sldMk cId="2266548194" sldId="288"/>
        </pc:sldMkLst>
      </pc:sldChg>
      <pc:sldChg chg="modSp del mod">
        <pc:chgData name="Brian Møller Rettig" userId="f64833e5-a04a-45cf-a0fb-6688e334d35d" providerId="ADAL" clId="{AE6F43E7-E4DA-4064-987F-6A31271B0810}" dt="2023-12-12T21:14:50.459" v="2498" actId="47"/>
        <pc:sldMkLst>
          <pc:docMk/>
          <pc:sldMk cId="3686784135" sldId="289"/>
        </pc:sldMkLst>
      </pc:sldChg>
      <pc:sldChg chg="addSp delSp modSp add mod">
        <pc:chgData name="Brian Møller Rettig" userId="f64833e5-a04a-45cf-a0fb-6688e334d35d" providerId="ADAL" clId="{AE6F43E7-E4DA-4064-987F-6A31271B0810}" dt="2023-12-12T19:21:20.407" v="1196" actId="14100"/>
        <pc:sldMkLst>
          <pc:docMk/>
          <pc:sldMk cId="2056136963" sldId="290"/>
        </pc:sldMkLst>
      </pc:sldChg>
      <pc:sldChg chg="addSp delSp modSp add mod">
        <pc:chgData name="Brian Møller Rettig" userId="f64833e5-a04a-45cf-a0fb-6688e334d35d" providerId="ADAL" clId="{AE6F43E7-E4DA-4064-987F-6A31271B0810}" dt="2023-12-12T19:38:11.073" v="1645" actId="14100"/>
        <pc:sldMkLst>
          <pc:docMk/>
          <pc:sldMk cId="3511700790" sldId="291"/>
        </pc:sldMkLst>
      </pc:sldChg>
      <pc:sldChg chg="addSp delSp modSp add mod">
        <pc:chgData name="Brian Møller Rettig" userId="f64833e5-a04a-45cf-a0fb-6688e334d35d" providerId="ADAL" clId="{AE6F43E7-E4DA-4064-987F-6A31271B0810}" dt="2023-12-12T20:10:05.046" v="1743"/>
        <pc:sldMkLst>
          <pc:docMk/>
          <pc:sldMk cId="285469750" sldId="292"/>
        </pc:sldMkLst>
      </pc:sldChg>
      <pc:sldChg chg="addSp delSp modSp add mod">
        <pc:chgData name="Brian Møller Rettig" userId="f64833e5-a04a-45cf-a0fb-6688e334d35d" providerId="ADAL" clId="{AE6F43E7-E4DA-4064-987F-6A31271B0810}" dt="2023-12-12T20:14:29.845" v="2039" actId="20577"/>
        <pc:sldMkLst>
          <pc:docMk/>
          <pc:sldMk cId="593113447" sldId="293"/>
        </pc:sldMkLst>
      </pc:sldChg>
      <pc:sldChg chg="modSp add del mod">
        <pc:chgData name="Brian Møller Rettig" userId="f64833e5-a04a-45cf-a0fb-6688e334d35d" providerId="ADAL" clId="{AE6F43E7-E4DA-4064-987F-6A31271B0810}" dt="2023-12-12T21:11:52.827" v="2479" actId="47"/>
        <pc:sldMkLst>
          <pc:docMk/>
          <pc:sldMk cId="2034316206" sldId="298"/>
        </pc:sldMkLst>
      </pc:sldChg>
    </pc:docChg>
  </pc:docChgLst>
  <pc:docChgLst>
    <pc:chgData name="Brian Møller Rettig" userId="f64833e5-a04a-45cf-a0fb-6688e334d35d" providerId="ADAL" clId="{509051A6-B2EE-4704-B0F0-C8A18E45B6F7}"/>
    <pc:docChg chg="undo redo custSel addSld delSld modSld sldOrd">
      <pc:chgData name="Brian Møller Rettig" userId="f64833e5-a04a-45cf-a0fb-6688e334d35d" providerId="ADAL" clId="{509051A6-B2EE-4704-B0F0-C8A18E45B6F7}" dt="2025-08-18T08:45:41.883" v="2188" actId="47"/>
      <pc:docMkLst>
        <pc:docMk/>
      </pc:docMkLst>
      <pc:sldChg chg="del">
        <pc:chgData name="Brian Møller Rettig" userId="f64833e5-a04a-45cf-a0fb-6688e334d35d" providerId="ADAL" clId="{509051A6-B2EE-4704-B0F0-C8A18E45B6F7}" dt="2025-08-17T20:07:42.706" v="2" actId="47"/>
        <pc:sldMkLst>
          <pc:docMk/>
          <pc:sldMk cId="3150151498" sldId="256"/>
        </pc:sldMkLst>
      </pc:sldChg>
      <pc:sldChg chg="del">
        <pc:chgData name="Brian Møller Rettig" userId="f64833e5-a04a-45cf-a0fb-6688e334d35d" providerId="ADAL" clId="{509051A6-B2EE-4704-B0F0-C8A18E45B6F7}" dt="2025-08-17T20:08:30.041" v="63" actId="4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509051A6-B2EE-4704-B0F0-C8A18E45B6F7}" dt="2025-08-17T20:11:03.393" v="381" actId="47"/>
        <pc:sldMkLst>
          <pc:docMk/>
          <pc:sldMk cId="3146148322" sldId="278"/>
        </pc:sldMkLst>
      </pc:sldChg>
      <pc:sldChg chg="add">
        <pc:chgData name="Brian Møller Rettig" userId="f64833e5-a04a-45cf-a0fb-6688e334d35d" providerId="ADAL" clId="{509051A6-B2EE-4704-B0F0-C8A18E45B6F7}" dt="2025-08-18T08:07:38.964" v="1526"/>
        <pc:sldMkLst>
          <pc:docMk/>
          <pc:sldMk cId="951070200" sldId="283"/>
        </pc:sldMkLst>
      </pc:sldChg>
      <pc:sldChg chg="modSp add mod">
        <pc:chgData name="Brian Møller Rettig" userId="f64833e5-a04a-45cf-a0fb-6688e334d35d" providerId="ADAL" clId="{509051A6-B2EE-4704-B0F0-C8A18E45B6F7}" dt="2025-08-18T08:08:53.275" v="1533" actId="20577"/>
        <pc:sldMkLst>
          <pc:docMk/>
          <pc:sldMk cId="1624914608" sldId="312"/>
        </pc:sldMkLst>
      </pc:sldChg>
      <pc:sldChg chg="del">
        <pc:chgData name="Brian Møller Rettig" userId="f64833e5-a04a-45cf-a0fb-6688e334d35d" providerId="ADAL" clId="{509051A6-B2EE-4704-B0F0-C8A18E45B6F7}" dt="2025-08-17T20:11:02.262" v="380" actId="47"/>
        <pc:sldMkLst>
          <pc:docMk/>
          <pc:sldMk cId="1854001820" sldId="314"/>
        </pc:sldMkLst>
      </pc:sldChg>
      <pc:sldChg chg="addSp modSp add mod">
        <pc:chgData name="Brian Møller Rettig" userId="f64833e5-a04a-45cf-a0fb-6688e334d35d" providerId="ADAL" clId="{509051A6-B2EE-4704-B0F0-C8A18E45B6F7}" dt="2025-08-18T08:12:05.663" v="1804" actId="20577"/>
        <pc:sldMkLst>
          <pc:docMk/>
          <pc:sldMk cId="3662431554" sldId="315"/>
        </pc:sldMkLst>
      </pc:sldChg>
      <pc:sldChg chg="del">
        <pc:chgData name="Brian Møller Rettig" userId="f64833e5-a04a-45cf-a0fb-6688e334d35d" providerId="ADAL" clId="{509051A6-B2EE-4704-B0F0-C8A18E45B6F7}" dt="2025-08-17T20:10:59.397" v="379" actId="47"/>
        <pc:sldMkLst>
          <pc:docMk/>
          <pc:sldMk cId="51300281" sldId="316"/>
        </pc:sldMkLst>
      </pc:sldChg>
      <pc:sldChg chg="del">
        <pc:chgData name="Brian Møller Rettig" userId="f64833e5-a04a-45cf-a0fb-6688e334d35d" providerId="ADAL" clId="{509051A6-B2EE-4704-B0F0-C8A18E45B6F7}" dt="2025-08-17T20:11:04.624" v="382" actId="47"/>
        <pc:sldMkLst>
          <pc:docMk/>
          <pc:sldMk cId="2335052307" sldId="317"/>
        </pc:sldMkLst>
      </pc:sldChg>
      <pc:sldChg chg="modSp add del mod">
        <pc:chgData name="Brian Møller Rettig" userId="f64833e5-a04a-45cf-a0fb-6688e334d35d" providerId="ADAL" clId="{509051A6-B2EE-4704-B0F0-C8A18E45B6F7}" dt="2025-08-18T08:11:52.221" v="1801" actId="47"/>
        <pc:sldMkLst>
          <pc:docMk/>
          <pc:sldMk cId="1102842306" sldId="318"/>
        </pc:sldMkLst>
      </pc:sldChg>
      <pc:sldChg chg="delSp modSp add mod setBg delDesignElem">
        <pc:chgData name="Brian Møller Rettig" userId="f64833e5-a04a-45cf-a0fb-6688e334d35d" providerId="ADAL" clId="{509051A6-B2EE-4704-B0F0-C8A18E45B6F7}" dt="2025-08-17T20:08:09.582" v="61" actId="20577"/>
        <pc:sldMkLst>
          <pc:docMk/>
          <pc:sldMk cId="671805920" sldId="319"/>
        </pc:sldMkLst>
      </pc:sldChg>
      <pc:sldChg chg="modSp add del mod">
        <pc:chgData name="Brian Møller Rettig" userId="f64833e5-a04a-45cf-a0fb-6688e334d35d" providerId="ADAL" clId="{509051A6-B2EE-4704-B0F0-C8A18E45B6F7}" dt="2025-08-18T08:14:01.624" v="2101" actId="20577"/>
        <pc:sldMkLst>
          <pc:docMk/>
          <pc:sldMk cId="1195658891" sldId="320"/>
        </pc:sldMkLst>
      </pc:sldChg>
      <pc:sldChg chg="modSp add mod">
        <pc:chgData name="Brian Møller Rettig" userId="f64833e5-a04a-45cf-a0fb-6688e334d35d" providerId="ADAL" clId="{509051A6-B2EE-4704-B0F0-C8A18E45B6F7}" dt="2025-08-18T07:59:46.254" v="1418" actId="20577"/>
        <pc:sldMkLst>
          <pc:docMk/>
          <pc:sldMk cId="449123522" sldId="321"/>
        </pc:sldMkLst>
      </pc:sldChg>
      <pc:sldChg chg="modSp add del mod ord">
        <pc:chgData name="Brian Møller Rettig" userId="f64833e5-a04a-45cf-a0fb-6688e334d35d" providerId="ADAL" clId="{509051A6-B2EE-4704-B0F0-C8A18E45B6F7}" dt="2025-08-18T08:45:41.883" v="2188" actId="47"/>
        <pc:sldMkLst>
          <pc:docMk/>
          <pc:sldMk cId="1911391335" sldId="322"/>
        </pc:sldMkLst>
      </pc:sldChg>
      <pc:sldChg chg="modSp add mod">
        <pc:chgData name="Brian Møller Rettig" userId="f64833e5-a04a-45cf-a0fb-6688e334d35d" providerId="ADAL" clId="{509051A6-B2EE-4704-B0F0-C8A18E45B6F7}" dt="2025-08-18T08:29:55.180" v="2185" actId="27636"/>
        <pc:sldMkLst>
          <pc:docMk/>
          <pc:sldMk cId="4245689142" sldId="323"/>
        </pc:sldMkLst>
      </pc:sldChg>
      <pc:sldMasterChg chg="delSldLayout">
        <pc:chgData name="Brian Møller Rettig" userId="f64833e5-a04a-45cf-a0fb-6688e334d35d" providerId="ADAL" clId="{509051A6-B2EE-4704-B0F0-C8A18E45B6F7}" dt="2025-08-17T20:10:59.397" v="379" actId="47"/>
        <pc:sldMasterMkLst>
          <pc:docMk/>
          <pc:sldMasterMk cId="2581739880" sldId="2147483648"/>
        </pc:sldMasterMkLst>
        <pc:sldLayoutChg chg="del">
          <pc:chgData name="Brian Møller Rettig" userId="f64833e5-a04a-45cf-a0fb-6688e334d35d" providerId="ADAL" clId="{509051A6-B2EE-4704-B0F0-C8A18E45B6F7}" dt="2025-08-17T20:10:59.397" v="379" actId="47"/>
          <pc:sldLayoutMkLst>
            <pc:docMk/>
            <pc:sldMasterMk cId="2581739880" sldId="2147483648"/>
            <pc:sldLayoutMk cId="1218337678" sldId="2147483660"/>
          </pc:sldLayoutMkLst>
        </pc:sldLayoutChg>
      </pc:sldMasterChg>
    </pc:docChg>
  </pc:docChgLst>
  <pc:docChgLst>
    <pc:chgData name="Brian Møller Rettig" userId="f64833e5-a04a-45cf-a0fb-6688e334d35d" providerId="ADAL" clId="{DFAB3C50-6606-412A-8019-FE90FF5A0E7D}"/>
    <pc:docChg chg="undo custSel addSld delSld modSld sldOrd">
      <pc:chgData name="Brian Møller Rettig" userId="f64833e5-a04a-45cf-a0fb-6688e334d35d" providerId="ADAL" clId="{DFAB3C50-6606-412A-8019-FE90FF5A0E7D}" dt="2025-08-21T11:46:41.080" v="1556" actId="20577"/>
      <pc:docMkLst>
        <pc:docMk/>
      </pc:docMkLst>
      <pc:sldChg chg="del">
        <pc:chgData name="Brian Møller Rettig" userId="f64833e5-a04a-45cf-a0fb-6688e334d35d" providerId="ADAL" clId="{DFAB3C50-6606-412A-8019-FE90FF5A0E7D}" dt="2025-08-21T11:04:38.331" v="72" actId="47"/>
        <pc:sldMkLst>
          <pc:docMk/>
          <pc:sldMk cId="3662431554" sldId="315"/>
        </pc:sldMkLst>
      </pc:sldChg>
      <pc:sldChg chg="modSp mod">
        <pc:chgData name="Brian Møller Rettig" userId="f64833e5-a04a-45cf-a0fb-6688e334d35d" providerId="ADAL" clId="{DFAB3C50-6606-412A-8019-FE90FF5A0E7D}" dt="2025-08-21T11:02:59.936" v="71" actId="20577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DFAB3C50-6606-412A-8019-FE90FF5A0E7D}" dt="2025-08-21T11:46:41.080" v="1556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DFAB3C50-6606-412A-8019-FE90FF5A0E7D}" dt="2025-08-21T11:06:26.992" v="174" actId="47"/>
        <pc:sldMkLst>
          <pc:docMk/>
          <pc:sldMk cId="2512611793" sldId="321"/>
        </pc:sldMkLst>
      </pc:sldChg>
      <pc:sldChg chg="modSp mod">
        <pc:chgData name="Brian Møller Rettig" userId="f64833e5-a04a-45cf-a0fb-6688e334d35d" providerId="ADAL" clId="{DFAB3C50-6606-412A-8019-FE90FF5A0E7D}" dt="2025-08-21T11:34:53.684" v="1144" actId="20577"/>
        <pc:sldMkLst>
          <pc:docMk/>
          <pc:sldMk cId="821894328" sldId="322"/>
        </pc:sldMkLst>
      </pc:sldChg>
      <pc:sldChg chg="del">
        <pc:chgData name="Brian Møller Rettig" userId="f64833e5-a04a-45cf-a0fb-6688e334d35d" providerId="ADAL" clId="{DFAB3C50-6606-412A-8019-FE90FF5A0E7D}" dt="2025-08-21T11:25:52.125" v="1008" actId="47"/>
        <pc:sldMkLst>
          <pc:docMk/>
          <pc:sldMk cId="1409412909" sldId="323"/>
        </pc:sldMkLst>
      </pc:sldChg>
      <pc:sldChg chg="modSp new mod">
        <pc:chgData name="Brian Møller Rettig" userId="f64833e5-a04a-45cf-a0fb-6688e334d35d" providerId="ADAL" clId="{DFAB3C50-6606-412A-8019-FE90FF5A0E7D}" dt="2025-08-21T11:05:24.815" v="128" actId="20577"/>
        <pc:sldMkLst>
          <pc:docMk/>
          <pc:sldMk cId="1881333512" sldId="324"/>
        </pc:sldMkLst>
      </pc:sldChg>
      <pc:sldChg chg="addSp delSp modSp new mod setBg">
        <pc:chgData name="Brian Møller Rettig" userId="f64833e5-a04a-45cf-a0fb-6688e334d35d" providerId="ADAL" clId="{DFAB3C50-6606-412A-8019-FE90FF5A0E7D}" dt="2025-08-21T11:10:55.741" v="455" actId="20577"/>
        <pc:sldMkLst>
          <pc:docMk/>
          <pc:sldMk cId="1686563958" sldId="325"/>
        </pc:sldMkLst>
      </pc:sldChg>
      <pc:sldChg chg="addSp delSp modSp add mod">
        <pc:chgData name="Brian Møller Rettig" userId="f64833e5-a04a-45cf-a0fb-6688e334d35d" providerId="ADAL" clId="{DFAB3C50-6606-412A-8019-FE90FF5A0E7D}" dt="2025-08-21T11:24:51.665" v="1007"/>
        <pc:sldMkLst>
          <pc:docMk/>
          <pc:sldMk cId="1770280743" sldId="326"/>
        </pc:sldMkLst>
      </pc:sldChg>
      <pc:sldChg chg="addSp delSp modSp add mod">
        <pc:chgData name="Brian Møller Rettig" userId="f64833e5-a04a-45cf-a0fb-6688e334d35d" providerId="ADAL" clId="{DFAB3C50-6606-412A-8019-FE90FF5A0E7D}" dt="2025-08-21T11:27:28.901" v="1034" actId="20577"/>
        <pc:sldMkLst>
          <pc:docMk/>
          <pc:sldMk cId="2782308419" sldId="327"/>
        </pc:sldMkLst>
      </pc:sldChg>
      <pc:sldChg chg="addSp delSp modSp add mod">
        <pc:chgData name="Brian Møller Rettig" userId="f64833e5-a04a-45cf-a0fb-6688e334d35d" providerId="ADAL" clId="{DFAB3C50-6606-412A-8019-FE90FF5A0E7D}" dt="2025-08-21T11:30:23.001" v="1142" actId="26606"/>
        <pc:sldMkLst>
          <pc:docMk/>
          <pc:sldMk cId="1953992837" sldId="328"/>
        </pc:sldMkLst>
      </pc:sldChg>
      <pc:sldChg chg="modSp add mod ord">
        <pc:chgData name="Brian Møller Rettig" userId="f64833e5-a04a-45cf-a0fb-6688e334d35d" providerId="ADAL" clId="{DFAB3C50-6606-412A-8019-FE90FF5A0E7D}" dt="2025-08-21T11:45:39.586" v="1452" actId="27636"/>
        <pc:sldMkLst>
          <pc:docMk/>
          <pc:sldMk cId="1054610132" sldId="329"/>
        </pc:sldMkLst>
      </pc:sldChg>
    </pc:docChg>
  </pc:docChgLst>
  <pc:docChgLst>
    <pc:chgData name="Brian Møller Rettig" userId="f64833e5-a04a-45cf-a0fb-6688e334d35d" providerId="ADAL" clId="{35B10947-2507-4270-B0F5-A47D9DD303A3}"/>
    <pc:docChg chg="undo custSel addSld modSld sldOrd">
      <pc:chgData name="Brian Møller Rettig" userId="f64833e5-a04a-45cf-a0fb-6688e334d35d" providerId="ADAL" clId="{35B10947-2507-4270-B0F5-A47D9DD303A3}" dt="2023-11-14T15:54:03.609" v="844" actId="20577"/>
      <pc:docMkLst>
        <pc:docMk/>
      </pc:docMkLst>
      <pc:sldChg chg="addSp modSp new mod setBg">
        <pc:chgData name="Brian Møller Rettig" userId="f64833e5-a04a-45cf-a0fb-6688e334d35d" providerId="ADAL" clId="{35B10947-2507-4270-B0F5-A47D9DD303A3}" dt="2023-11-14T14:14:08.601" v="55" actId="20577"/>
        <pc:sldMkLst>
          <pc:docMk/>
          <pc:sldMk cId="3150151498" sldId="256"/>
        </pc:sldMkLst>
      </pc:sldChg>
      <pc:sldChg chg="addSp delSp modSp add mod addAnim modAnim">
        <pc:chgData name="Brian Møller Rettig" userId="f64833e5-a04a-45cf-a0fb-6688e334d35d" providerId="ADAL" clId="{35B10947-2507-4270-B0F5-A47D9DD303A3}" dt="2023-11-14T15:54:03.609" v="844" actId="20577"/>
        <pc:sldMkLst>
          <pc:docMk/>
          <pc:sldMk cId="3145220175" sldId="257"/>
        </pc:sldMkLst>
      </pc:sldChg>
      <pc:sldChg chg="addSp delSp modSp add mod modAnim">
        <pc:chgData name="Brian Møller Rettig" userId="f64833e5-a04a-45cf-a0fb-6688e334d35d" providerId="ADAL" clId="{35B10947-2507-4270-B0F5-A47D9DD303A3}" dt="2023-11-14T14:23:14.890" v="324" actId="26606"/>
        <pc:sldMkLst>
          <pc:docMk/>
          <pc:sldMk cId="1485497366" sldId="258"/>
        </pc:sldMkLst>
      </pc:sldChg>
      <pc:sldChg chg="addSp delSp modSp add mod ord modAnim">
        <pc:chgData name="Brian Møller Rettig" userId="f64833e5-a04a-45cf-a0fb-6688e334d35d" providerId="ADAL" clId="{35B10947-2507-4270-B0F5-A47D9DD303A3}" dt="2023-11-14T14:37:31.508" v="394" actId="1076"/>
        <pc:sldMkLst>
          <pc:docMk/>
          <pc:sldMk cId="1801892002" sldId="259"/>
        </pc:sldMkLst>
      </pc:sldChg>
      <pc:sldChg chg="addSp delSp modSp add mod">
        <pc:chgData name="Brian Møller Rettig" userId="f64833e5-a04a-45cf-a0fb-6688e334d35d" providerId="ADAL" clId="{35B10947-2507-4270-B0F5-A47D9DD303A3}" dt="2023-11-14T14:38:00.671" v="396" actId="207"/>
        <pc:sldMkLst>
          <pc:docMk/>
          <pc:sldMk cId="1452103576" sldId="260"/>
        </pc:sldMkLst>
      </pc:sldChg>
      <pc:sldChg chg="addSp delSp modSp add mod modClrScheme modAnim delDesignElem chgLayout">
        <pc:chgData name="Brian Møller Rettig" userId="f64833e5-a04a-45cf-a0fb-6688e334d35d" providerId="ADAL" clId="{35B10947-2507-4270-B0F5-A47D9DD303A3}" dt="2023-11-14T15:23:59.774" v="472" actId="20577"/>
        <pc:sldMkLst>
          <pc:docMk/>
          <pc:sldMk cId="3859351816" sldId="261"/>
        </pc:sldMkLst>
      </pc:sldChg>
      <pc:sldChg chg="addSp modSp add mod modAnim">
        <pc:chgData name="Brian Møller Rettig" userId="f64833e5-a04a-45cf-a0fb-6688e334d35d" providerId="ADAL" clId="{35B10947-2507-4270-B0F5-A47D9DD303A3}" dt="2023-11-14T15:53:56.518" v="840" actId="20577"/>
        <pc:sldMkLst>
          <pc:docMk/>
          <pc:sldMk cId="158786585" sldId="262"/>
        </pc:sldMkLst>
      </pc:sldChg>
    </pc:docChg>
  </pc:docChgLst>
  <pc:docChgLst>
    <pc:chgData name="Brian Møller Rettig" userId="f64833e5-a04a-45cf-a0fb-6688e334d35d" providerId="ADAL" clId="{8C12C27B-17A4-40A6-BE3E-2547620D5384}"/>
    <pc:docChg chg="undo custSel addSld delSld modSld">
      <pc:chgData name="Brian Møller Rettig" userId="f64833e5-a04a-45cf-a0fb-6688e334d35d" providerId="ADAL" clId="{8C12C27B-17A4-40A6-BE3E-2547620D5384}" dt="2023-11-29T08:43:05.524" v="3516"/>
      <pc:docMkLst>
        <pc:docMk/>
      </pc:docMkLst>
      <pc:sldChg chg="addSp delSp modSp mod modTransition addAnim modAnim">
        <pc:chgData name="Brian Møller Rettig" userId="f64833e5-a04a-45cf-a0fb-6688e334d35d" providerId="ADAL" clId="{8C12C27B-17A4-40A6-BE3E-2547620D5384}" dt="2023-11-28T20:16:28.355" v="40"/>
        <pc:sldMkLst>
          <pc:docMk/>
          <pc:sldMk cId="3150151498" sldId="256"/>
        </pc:sldMkLst>
      </pc:sldChg>
      <pc:sldChg chg="addSp delSp modSp mod modTransition modAnim">
        <pc:chgData name="Brian Møller Rettig" userId="f64833e5-a04a-45cf-a0fb-6688e334d35d" providerId="ADAL" clId="{8C12C27B-17A4-40A6-BE3E-2547620D5384}" dt="2023-11-29T06:27:03.971" v="1817" actId="20577"/>
        <pc:sldMkLst>
          <pc:docMk/>
          <pc:sldMk cId="3145220175" sldId="257"/>
        </pc:sldMkLst>
      </pc:sldChg>
      <pc:sldChg chg="del">
        <pc:chgData name="Brian Møller Rettig" userId="f64833e5-a04a-45cf-a0fb-6688e334d35d" providerId="ADAL" clId="{8C12C27B-17A4-40A6-BE3E-2547620D5384}" dt="2023-11-28T20:26:26.090" v="519" actId="47"/>
        <pc:sldMkLst>
          <pc:docMk/>
          <pc:sldMk cId="1485497366" sldId="258"/>
        </pc:sldMkLst>
      </pc:sldChg>
      <pc:sldChg chg="del">
        <pc:chgData name="Brian Møller Rettig" userId="f64833e5-a04a-45cf-a0fb-6688e334d35d" providerId="ADAL" clId="{8C12C27B-17A4-40A6-BE3E-2547620D5384}" dt="2023-11-28T20:26:28.567" v="520" actId="47"/>
        <pc:sldMkLst>
          <pc:docMk/>
          <pc:sldMk cId="1801892002" sldId="259"/>
        </pc:sldMkLst>
      </pc:sldChg>
      <pc:sldChg chg="del">
        <pc:chgData name="Brian Møller Rettig" userId="f64833e5-a04a-45cf-a0fb-6688e334d35d" providerId="ADAL" clId="{8C12C27B-17A4-40A6-BE3E-2547620D5384}" dt="2023-11-28T20:26:30.222" v="521" actId="47"/>
        <pc:sldMkLst>
          <pc:docMk/>
          <pc:sldMk cId="1452103576" sldId="260"/>
        </pc:sldMkLst>
      </pc:sldChg>
      <pc:sldChg chg="del">
        <pc:chgData name="Brian Møller Rettig" userId="f64833e5-a04a-45cf-a0fb-6688e334d35d" providerId="ADAL" clId="{8C12C27B-17A4-40A6-BE3E-2547620D5384}" dt="2023-11-28T20:26:33.031" v="522" actId="47"/>
        <pc:sldMkLst>
          <pc:docMk/>
          <pc:sldMk cId="3859351816" sldId="261"/>
        </pc:sldMkLst>
      </pc:sldChg>
      <pc:sldChg chg="del">
        <pc:chgData name="Brian Møller Rettig" userId="f64833e5-a04a-45cf-a0fb-6688e334d35d" providerId="ADAL" clId="{8C12C27B-17A4-40A6-BE3E-2547620D5384}" dt="2023-11-28T20:26:34.231" v="523" actId="47"/>
        <pc:sldMkLst>
          <pc:docMk/>
          <pc:sldMk cId="158786585" sldId="262"/>
        </pc:sldMkLst>
      </pc:sldChg>
      <pc:sldChg chg="delSp modSp add modTransition setBg modAnim delDesignElem">
        <pc:chgData name="Brian Møller Rettig" userId="f64833e5-a04a-45cf-a0fb-6688e334d35d" providerId="ADAL" clId="{8C12C27B-17A4-40A6-BE3E-2547620D5384}" dt="2023-11-28T20:30:20.269" v="717"/>
        <pc:sldMkLst>
          <pc:docMk/>
          <pc:sldMk cId="764978346" sldId="272"/>
        </pc:sldMkLst>
      </pc:sldChg>
      <pc:sldChg chg="addSp modSp add mod modTransition setBg">
        <pc:chgData name="Brian Møller Rettig" userId="f64833e5-a04a-45cf-a0fb-6688e334d35d" providerId="ADAL" clId="{8C12C27B-17A4-40A6-BE3E-2547620D5384}" dt="2023-11-28T20:50:01.233" v="1015" actId="5793"/>
        <pc:sldMkLst>
          <pc:docMk/>
          <pc:sldMk cId="2077721264" sldId="273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6:30:32.628" v="1856" actId="14100"/>
        <pc:sldMkLst>
          <pc:docMk/>
          <pc:sldMk cId="3174029592" sldId="274"/>
        </pc:sldMkLst>
      </pc:sldChg>
      <pc:sldChg chg="modSp add del mod modTransition">
        <pc:chgData name="Brian Møller Rettig" userId="f64833e5-a04a-45cf-a0fb-6688e334d35d" providerId="ADAL" clId="{8C12C27B-17A4-40A6-BE3E-2547620D5384}" dt="2023-11-29T07:03:24.975" v="2196" actId="47"/>
        <pc:sldMkLst>
          <pc:docMk/>
          <pc:sldMk cId="2179448553" sldId="275"/>
        </pc:sldMkLst>
      </pc:sldChg>
      <pc:sldChg chg="addSp delSp modSp add mod modTransition setBg chgLayout">
        <pc:chgData name="Brian Møller Rettig" userId="f64833e5-a04a-45cf-a0fb-6688e334d35d" providerId="ADAL" clId="{8C12C27B-17A4-40A6-BE3E-2547620D5384}" dt="2023-11-29T08:42:45.076" v="3513"/>
        <pc:sldMkLst>
          <pc:docMk/>
          <pc:sldMk cId="430830147" sldId="276"/>
        </pc:sldMkLst>
      </pc:sldChg>
      <pc:sldChg chg="addSp delSp modSp new mod modTransition setBg">
        <pc:chgData name="Brian Møller Rettig" userId="f64833e5-a04a-45cf-a0fb-6688e334d35d" providerId="ADAL" clId="{8C12C27B-17A4-40A6-BE3E-2547620D5384}" dt="2023-11-29T08:43:05.524" v="3516"/>
        <pc:sldMkLst>
          <pc:docMk/>
          <pc:sldMk cId="2045625909" sldId="277"/>
        </pc:sldMkLst>
      </pc:sldChg>
      <pc:sldChg chg="addSp delSp modSp add mod">
        <pc:chgData name="Brian Møller Rettig" userId="f64833e5-a04a-45cf-a0fb-6688e334d35d" providerId="ADAL" clId="{8C12C27B-17A4-40A6-BE3E-2547620D5384}" dt="2023-11-28T21:08:09.303" v="1777" actId="27636"/>
        <pc:sldMkLst>
          <pc:docMk/>
          <pc:sldMk cId="3146148322" sldId="278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8T21:13:11.421" v="1803" actId="20577"/>
        <pc:sldMkLst>
          <pc:docMk/>
          <pc:sldMk cId="696404152" sldId="279"/>
        </pc:sldMkLst>
      </pc:sldChg>
      <pc:sldChg chg="addSp delSp modSp add mod">
        <pc:chgData name="Brian Møller Rettig" userId="f64833e5-a04a-45cf-a0fb-6688e334d35d" providerId="ADAL" clId="{8C12C27B-17A4-40A6-BE3E-2547620D5384}" dt="2023-11-28T21:11:31.135" v="1790" actId="14100"/>
        <pc:sldMkLst>
          <pc:docMk/>
          <pc:sldMk cId="952819540" sldId="280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13.823" v="3505"/>
        <pc:sldMkLst>
          <pc:docMk/>
          <pc:sldMk cId="3121621591" sldId="281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38.954" v="3506"/>
        <pc:sldMkLst>
          <pc:docMk/>
          <pc:sldMk cId="2264762858" sldId="282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1:52.568" v="3507"/>
        <pc:sldMkLst>
          <pc:docMk/>
          <pc:sldMk cId="2745508270" sldId="283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04.242" v="3508"/>
        <pc:sldMkLst>
          <pc:docMk/>
          <pc:sldMk cId="3295378676" sldId="284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11.012" v="3509"/>
        <pc:sldMkLst>
          <pc:docMk/>
          <pc:sldMk cId="1449212151" sldId="285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21.924" v="3510"/>
        <pc:sldMkLst>
          <pc:docMk/>
          <pc:sldMk cId="131651656" sldId="286"/>
        </pc:sldMkLst>
      </pc:sldChg>
      <pc:sldChg chg="addSp delSp modSp add mod modTransition">
        <pc:chgData name="Brian Møller Rettig" userId="f64833e5-a04a-45cf-a0fb-6688e334d35d" providerId="ADAL" clId="{8C12C27B-17A4-40A6-BE3E-2547620D5384}" dt="2023-11-29T08:42:51.030" v="3514"/>
        <pc:sldMkLst>
          <pc:docMk/>
          <pc:sldMk cId="2496889429" sldId="287"/>
        </pc:sldMkLst>
      </pc:sldChg>
      <pc:sldChg chg="modSp add mod modTransition">
        <pc:chgData name="Brian Møller Rettig" userId="f64833e5-a04a-45cf-a0fb-6688e334d35d" providerId="ADAL" clId="{8C12C27B-17A4-40A6-BE3E-2547620D5384}" dt="2023-11-29T08:42:57.025" v="3515"/>
        <pc:sldMkLst>
          <pc:docMk/>
          <pc:sldMk cId="2266548194" sldId="288"/>
        </pc:sldMkLst>
      </pc:sldChg>
      <pc:sldChg chg="delSp modSp add mod modTransition setBg modAnim delDesignElem">
        <pc:chgData name="Brian Møller Rettig" userId="f64833e5-a04a-45cf-a0fb-6688e334d35d" providerId="ADAL" clId="{8C12C27B-17A4-40A6-BE3E-2547620D5384}" dt="2023-11-29T08:42:36.812" v="3512"/>
        <pc:sldMkLst>
          <pc:docMk/>
          <pc:sldMk cId="3686784135" sldId="289"/>
        </pc:sldMkLst>
      </pc:sldChg>
      <pc:sldChg chg="add del">
        <pc:chgData name="Brian Møller Rettig" userId="f64833e5-a04a-45cf-a0fb-6688e334d35d" providerId="ADAL" clId="{8C12C27B-17A4-40A6-BE3E-2547620D5384}" dt="2023-11-29T08:09:59.720" v="3026" actId="47"/>
        <pc:sldMkLst>
          <pc:docMk/>
          <pc:sldMk cId="3931003977" sldId="289"/>
        </pc:sldMkLst>
      </pc:sldChg>
    </pc:docChg>
  </pc:docChgLst>
  <pc:docChgLst>
    <pc:chgData name="Christoffer Østergaard Carstens" userId="5d542c86-40b2-4e4f-ab37-dc2fab4fc46a" providerId="ADAL" clId="{F7557C44-D60F-4EED-A307-8EECEA25544A}"/>
    <pc:docChg chg="undo custSel addSld delSld modSld sldOrd">
      <pc:chgData name="Christoffer Østergaard Carstens" userId="5d542c86-40b2-4e4f-ab37-dc2fab4fc46a" providerId="ADAL" clId="{F7557C44-D60F-4EED-A307-8EECEA25544A}" dt="2025-09-16T08:15:31.133" v="904" actId="12"/>
      <pc:docMkLst>
        <pc:docMk/>
      </pc:docMkLst>
      <pc:sldChg chg="del">
        <pc:chgData name="Christoffer Østergaard Carstens" userId="5d542c86-40b2-4e4f-ab37-dc2fab4fc46a" providerId="ADAL" clId="{F7557C44-D60F-4EED-A307-8EECEA25544A}" dt="2025-09-12T12:04:03.540" v="1" actId="47"/>
        <pc:sldMkLst>
          <pc:docMk/>
          <pc:sldMk cId="671805920" sldId="319"/>
        </pc:sldMkLst>
      </pc:sldChg>
      <pc:sldChg chg="del">
        <pc:chgData name="Christoffer Østergaard Carstens" userId="5d542c86-40b2-4e4f-ab37-dc2fab4fc46a" providerId="ADAL" clId="{F7557C44-D60F-4EED-A307-8EECEA25544A}" dt="2025-09-12T12:04:04.530" v="4" actId="47"/>
        <pc:sldMkLst>
          <pc:docMk/>
          <pc:sldMk cId="364328460" sldId="330"/>
        </pc:sldMkLst>
      </pc:sldChg>
      <pc:sldChg chg="del">
        <pc:chgData name="Christoffer Østergaard Carstens" userId="5d542c86-40b2-4e4f-ab37-dc2fab4fc46a" providerId="ADAL" clId="{F7557C44-D60F-4EED-A307-8EECEA25544A}" dt="2025-09-12T12:04:05.456" v="6" actId="47"/>
        <pc:sldMkLst>
          <pc:docMk/>
          <pc:sldMk cId="593772680" sldId="331"/>
        </pc:sldMkLst>
      </pc:sldChg>
      <pc:sldChg chg="del">
        <pc:chgData name="Christoffer Østergaard Carstens" userId="5d542c86-40b2-4e4f-ab37-dc2fab4fc46a" providerId="ADAL" clId="{F7557C44-D60F-4EED-A307-8EECEA25544A}" dt="2025-09-12T12:04:04.011" v="2" actId="47"/>
        <pc:sldMkLst>
          <pc:docMk/>
          <pc:sldMk cId="1971574086" sldId="332"/>
        </pc:sldMkLst>
      </pc:sldChg>
      <pc:sldChg chg="del">
        <pc:chgData name="Christoffer Østergaard Carstens" userId="5d542c86-40b2-4e4f-ab37-dc2fab4fc46a" providerId="ADAL" clId="{F7557C44-D60F-4EED-A307-8EECEA25544A}" dt="2025-09-12T12:04:04.302" v="3" actId="47"/>
        <pc:sldMkLst>
          <pc:docMk/>
          <pc:sldMk cId="586740394" sldId="333"/>
        </pc:sldMkLst>
      </pc:sldChg>
      <pc:sldChg chg="del">
        <pc:chgData name="Christoffer Østergaard Carstens" userId="5d542c86-40b2-4e4f-ab37-dc2fab4fc46a" providerId="ADAL" clId="{F7557C44-D60F-4EED-A307-8EECEA25544A}" dt="2025-09-12T12:04:04.989" v="5" actId="47"/>
        <pc:sldMkLst>
          <pc:docMk/>
          <pc:sldMk cId="2434564600" sldId="334"/>
        </pc:sldMkLst>
      </pc:sldChg>
      <pc:sldChg chg="addSp modSp new mod setBg">
        <pc:chgData name="Christoffer Østergaard Carstens" userId="5d542c86-40b2-4e4f-ab37-dc2fab4fc46a" providerId="ADAL" clId="{F7557C44-D60F-4EED-A307-8EECEA25544A}" dt="2025-09-12T12:15:38.907" v="754" actId="255"/>
        <pc:sldMkLst>
          <pc:docMk/>
          <pc:sldMk cId="1687406775" sldId="335"/>
        </pc:sldMkLst>
      </pc:sldChg>
      <pc:sldChg chg="modSp new mod ord">
        <pc:chgData name="Christoffer Østergaard Carstens" userId="5d542c86-40b2-4e4f-ab37-dc2fab4fc46a" providerId="ADAL" clId="{F7557C44-D60F-4EED-A307-8EECEA25544A}" dt="2025-09-12T12:05:35.554" v="62" actId="20577"/>
        <pc:sldMkLst>
          <pc:docMk/>
          <pc:sldMk cId="2908738876" sldId="336"/>
        </pc:sldMkLst>
      </pc:sldChg>
      <pc:sldChg chg="modSp new mod">
        <pc:chgData name="Christoffer Østergaard Carstens" userId="5d542c86-40b2-4e4f-ab37-dc2fab4fc46a" providerId="ADAL" clId="{F7557C44-D60F-4EED-A307-8EECEA25544A}" dt="2025-09-12T12:06:51.631" v="96" actId="27636"/>
        <pc:sldMkLst>
          <pc:docMk/>
          <pc:sldMk cId="2020443124" sldId="337"/>
        </pc:sldMkLst>
      </pc:sldChg>
      <pc:sldChg chg="modSp new mod">
        <pc:chgData name="Christoffer Østergaard Carstens" userId="5d542c86-40b2-4e4f-ab37-dc2fab4fc46a" providerId="ADAL" clId="{F7557C44-D60F-4EED-A307-8EECEA25544A}" dt="2025-09-12T12:07:15.890" v="129" actId="20577"/>
        <pc:sldMkLst>
          <pc:docMk/>
          <pc:sldMk cId="2996675939" sldId="338"/>
        </pc:sldMkLst>
      </pc:sldChg>
      <pc:sldChg chg="addSp modSp new mod">
        <pc:chgData name="Christoffer Østergaard Carstens" userId="5d542c86-40b2-4e4f-ab37-dc2fab4fc46a" providerId="ADAL" clId="{F7557C44-D60F-4EED-A307-8EECEA25544A}" dt="2025-09-12T12:08:28.337" v="188" actId="1076"/>
        <pc:sldMkLst>
          <pc:docMk/>
          <pc:sldMk cId="3772955348" sldId="339"/>
        </pc:sldMkLst>
      </pc:sldChg>
      <pc:sldChg chg="addSp modSp new mod">
        <pc:chgData name="Christoffer Østergaard Carstens" userId="5d542c86-40b2-4e4f-ab37-dc2fab4fc46a" providerId="ADAL" clId="{F7557C44-D60F-4EED-A307-8EECEA25544A}" dt="2025-09-12T12:09:02.180" v="226" actId="1076"/>
        <pc:sldMkLst>
          <pc:docMk/>
          <pc:sldMk cId="3589959336" sldId="340"/>
        </pc:sldMkLst>
      </pc:sldChg>
      <pc:sldChg chg="addSp delSp modSp new mod setBg">
        <pc:chgData name="Christoffer Østergaard Carstens" userId="5d542c86-40b2-4e4f-ab37-dc2fab4fc46a" providerId="ADAL" clId="{F7557C44-D60F-4EED-A307-8EECEA25544A}" dt="2025-09-12T12:09:31.064" v="250" actId="27614"/>
        <pc:sldMkLst>
          <pc:docMk/>
          <pc:sldMk cId="3021212868" sldId="341"/>
        </pc:sldMkLst>
      </pc:sldChg>
      <pc:sldChg chg="modSp new mod">
        <pc:chgData name="Christoffer Østergaard Carstens" userId="5d542c86-40b2-4e4f-ab37-dc2fab4fc46a" providerId="ADAL" clId="{F7557C44-D60F-4EED-A307-8EECEA25544A}" dt="2025-09-12T12:14:50.145" v="751" actId="20577"/>
        <pc:sldMkLst>
          <pc:docMk/>
          <pc:sldMk cId="2286853479" sldId="342"/>
        </pc:sldMkLst>
      </pc:sldChg>
      <pc:sldChg chg="addSp delSp modSp new mod setBg">
        <pc:chgData name="Christoffer Østergaard Carstens" userId="5d542c86-40b2-4e4f-ab37-dc2fab4fc46a" providerId="ADAL" clId="{F7557C44-D60F-4EED-A307-8EECEA25544A}" dt="2025-09-12T12:12:29.566" v="495" actId="27614"/>
        <pc:sldMkLst>
          <pc:docMk/>
          <pc:sldMk cId="1553050791" sldId="343"/>
        </pc:sldMkLst>
      </pc:sldChg>
      <pc:sldChg chg="addSp delSp modSp new mod setBg">
        <pc:chgData name="Christoffer Østergaard Carstens" userId="5d542c86-40b2-4e4f-ab37-dc2fab4fc46a" providerId="ADAL" clId="{F7557C44-D60F-4EED-A307-8EECEA25544A}" dt="2025-09-12T12:12:42.359" v="499" actId="27614"/>
        <pc:sldMkLst>
          <pc:docMk/>
          <pc:sldMk cId="3685710565" sldId="344"/>
        </pc:sldMkLst>
      </pc:sldChg>
      <pc:sldChg chg="addSp modSp new mod">
        <pc:chgData name="Christoffer Østergaard Carstens" userId="5d542c86-40b2-4e4f-ab37-dc2fab4fc46a" providerId="ADAL" clId="{F7557C44-D60F-4EED-A307-8EECEA25544A}" dt="2025-09-12T12:17:32.739" v="767" actId="1076"/>
        <pc:sldMkLst>
          <pc:docMk/>
          <pc:sldMk cId="1185171684" sldId="345"/>
        </pc:sldMkLst>
      </pc:sldChg>
      <pc:sldChg chg="modSp new del mod">
        <pc:chgData name="Christoffer Østergaard Carstens" userId="5d542c86-40b2-4e4f-ab37-dc2fab4fc46a" providerId="ADAL" clId="{F7557C44-D60F-4EED-A307-8EECEA25544A}" dt="2025-09-12T12:17:16.047" v="762" actId="47"/>
        <pc:sldMkLst>
          <pc:docMk/>
          <pc:sldMk cId="1239988067" sldId="345"/>
        </pc:sldMkLst>
      </pc:sldChg>
      <pc:sldChg chg="modSp new mod">
        <pc:chgData name="Christoffer Østergaard Carstens" userId="5d542c86-40b2-4e4f-ab37-dc2fab4fc46a" providerId="ADAL" clId="{F7557C44-D60F-4EED-A307-8EECEA25544A}" dt="2025-09-12T12:19:11.946" v="866" actId="20577"/>
        <pc:sldMkLst>
          <pc:docMk/>
          <pc:sldMk cId="4015759266" sldId="346"/>
        </pc:sldMkLst>
      </pc:sldChg>
      <pc:sldChg chg="modSp new mod">
        <pc:chgData name="Christoffer Østergaard Carstens" userId="5d542c86-40b2-4e4f-ab37-dc2fab4fc46a" providerId="ADAL" clId="{F7557C44-D60F-4EED-A307-8EECEA25544A}" dt="2025-09-16T08:15:31.133" v="904" actId="12"/>
        <pc:sldMkLst>
          <pc:docMk/>
          <pc:sldMk cId="58853048" sldId="347"/>
        </pc:sldMkLst>
      </pc:sldChg>
    </pc:docChg>
  </pc:docChgLst>
  <pc:docChgLst>
    <pc:chgData name="Brian Møller Rettig" userId="f64833e5-a04a-45cf-a0fb-6688e334d35d" providerId="ADAL" clId="{B93B354A-A5EF-46E5-BACD-6CC4728A056A}"/>
    <pc:docChg chg="undo custSel addSld delSld modSld sldOrd">
      <pc:chgData name="Brian Møller Rettig" userId="f64833e5-a04a-45cf-a0fb-6688e334d35d" providerId="ADAL" clId="{B93B354A-A5EF-46E5-BACD-6CC4728A056A}" dt="2025-08-20T08:53:38.617" v="1589" actId="20577"/>
      <pc:docMkLst>
        <pc:docMk/>
      </pc:docMkLst>
      <pc:sldChg chg="del">
        <pc:chgData name="Brian Møller Rettig" userId="f64833e5-a04a-45cf-a0fb-6688e334d35d" providerId="ADAL" clId="{B93B354A-A5EF-46E5-BACD-6CC4728A056A}" dt="2025-08-20T08:02:35.066" v="296" actId="47"/>
        <pc:sldMkLst>
          <pc:docMk/>
          <pc:sldMk cId="951070200" sldId="283"/>
        </pc:sldMkLst>
      </pc:sldChg>
      <pc:sldChg chg="del">
        <pc:chgData name="Brian Møller Rettig" userId="f64833e5-a04a-45cf-a0fb-6688e334d35d" providerId="ADAL" clId="{B93B354A-A5EF-46E5-BACD-6CC4728A056A}" dt="2025-08-20T08:02:37.895" v="297" actId="47"/>
        <pc:sldMkLst>
          <pc:docMk/>
          <pc:sldMk cId="1624914608" sldId="312"/>
        </pc:sldMkLst>
      </pc:sldChg>
      <pc:sldChg chg="addSp delSp modSp mod setBg">
        <pc:chgData name="Brian Møller Rettig" userId="f64833e5-a04a-45cf-a0fb-6688e334d35d" providerId="ADAL" clId="{B93B354A-A5EF-46E5-BACD-6CC4728A056A}" dt="2025-08-20T08:07:26.609" v="409"/>
        <pc:sldMkLst>
          <pc:docMk/>
          <pc:sldMk cId="3662431554" sldId="315"/>
        </pc:sldMkLst>
      </pc:sldChg>
      <pc:sldChg chg="del">
        <pc:chgData name="Brian Møller Rettig" userId="f64833e5-a04a-45cf-a0fb-6688e334d35d" providerId="ADAL" clId="{B93B354A-A5EF-46E5-BACD-6CC4728A056A}" dt="2025-08-20T08:02:29.735" v="295" actId="47"/>
        <pc:sldMkLst>
          <pc:docMk/>
          <pc:sldMk cId="1102842306" sldId="318"/>
        </pc:sldMkLst>
      </pc:sldChg>
      <pc:sldChg chg="modSp mod">
        <pc:chgData name="Brian Møller Rettig" userId="f64833e5-a04a-45cf-a0fb-6688e334d35d" providerId="ADAL" clId="{B93B354A-A5EF-46E5-BACD-6CC4728A056A}" dt="2025-08-20T07:59:57.431" v="43" actId="14100"/>
        <pc:sldMkLst>
          <pc:docMk/>
          <pc:sldMk cId="671805920" sldId="319"/>
        </pc:sldMkLst>
      </pc:sldChg>
      <pc:sldChg chg="modSp mod">
        <pc:chgData name="Brian Møller Rettig" userId="f64833e5-a04a-45cf-a0fb-6688e334d35d" providerId="ADAL" clId="{B93B354A-A5EF-46E5-BACD-6CC4728A056A}" dt="2025-08-20T08:53:38.617" v="1589" actId="20577"/>
        <pc:sldMkLst>
          <pc:docMk/>
          <pc:sldMk cId="1195658891" sldId="320"/>
        </pc:sldMkLst>
      </pc:sldChg>
      <pc:sldChg chg="del">
        <pc:chgData name="Brian Møller Rettig" userId="f64833e5-a04a-45cf-a0fb-6688e334d35d" providerId="ADAL" clId="{B93B354A-A5EF-46E5-BACD-6CC4728A056A}" dt="2025-08-20T08:04:55.563" v="336" actId="47"/>
        <pc:sldMkLst>
          <pc:docMk/>
          <pc:sldMk cId="449123522" sldId="321"/>
        </pc:sldMkLst>
      </pc:sldChg>
      <pc:sldChg chg="addSp delSp modSp new mod setBg">
        <pc:chgData name="Brian Møller Rettig" userId="f64833e5-a04a-45cf-a0fb-6688e334d35d" providerId="ADAL" clId="{B93B354A-A5EF-46E5-BACD-6CC4728A056A}" dt="2025-08-20T08:21:52.764" v="616" actId="27636"/>
        <pc:sldMkLst>
          <pc:docMk/>
          <pc:sldMk cId="2512611793" sldId="321"/>
        </pc:sldMkLst>
      </pc:sldChg>
      <pc:sldChg chg="addSp modSp add mod ord setBg">
        <pc:chgData name="Brian Møller Rettig" userId="f64833e5-a04a-45cf-a0fb-6688e334d35d" providerId="ADAL" clId="{B93B354A-A5EF-46E5-BACD-6CC4728A056A}" dt="2025-08-20T08:44:48.440" v="1411" actId="20577"/>
        <pc:sldMkLst>
          <pc:docMk/>
          <pc:sldMk cId="821894328" sldId="322"/>
        </pc:sldMkLst>
      </pc:sldChg>
      <pc:sldChg chg="modSp add mod">
        <pc:chgData name="Brian Møller Rettig" userId="f64833e5-a04a-45cf-a0fb-6688e334d35d" providerId="ADAL" clId="{B93B354A-A5EF-46E5-BACD-6CC4728A056A}" dt="2025-08-20T08:52:51.772" v="1522" actId="1076"/>
        <pc:sldMkLst>
          <pc:docMk/>
          <pc:sldMk cId="1409412909" sldId="323"/>
        </pc:sldMkLst>
      </pc:sldChg>
      <pc:sldChg chg="del">
        <pc:chgData name="Brian Møller Rettig" userId="f64833e5-a04a-45cf-a0fb-6688e334d35d" providerId="ADAL" clId="{B93B354A-A5EF-46E5-BACD-6CC4728A056A}" dt="2025-08-20T08:04:57.767" v="337" actId="47"/>
        <pc:sldMkLst>
          <pc:docMk/>
          <pc:sldMk cId="4245689142" sldId="323"/>
        </pc:sldMkLst>
      </pc:sldChg>
    </pc:docChg>
  </pc:docChgLst>
  <pc:docChgLst>
    <pc:chgData name="Christoffer Østergaard Carstens" userId="5d542c86-40b2-4e4f-ab37-dc2fab4fc46a" providerId="ADAL" clId="{6FB3DABA-3950-41EB-AFE6-5118B85D40AA}"/>
    <pc:docChg chg="undo custSel addSld delSld modSld">
      <pc:chgData name="Christoffer Østergaard Carstens" userId="5d542c86-40b2-4e4f-ab37-dc2fab4fc46a" providerId="ADAL" clId="{6FB3DABA-3950-41EB-AFE6-5118B85D40AA}" dt="2025-08-28T08:56:00.397" v="157" actId="20577"/>
      <pc:docMkLst>
        <pc:docMk/>
      </pc:docMkLst>
      <pc:sldChg chg="modSp mod">
        <pc:chgData name="Christoffer Østergaard Carstens" userId="5d542c86-40b2-4e4f-ab37-dc2fab4fc46a" providerId="ADAL" clId="{6FB3DABA-3950-41EB-AFE6-5118B85D40AA}" dt="2025-08-26T07:15:48.558" v="0" actId="20577"/>
        <pc:sldMkLst>
          <pc:docMk/>
          <pc:sldMk cId="671805920" sldId="319"/>
        </pc:sldMkLst>
      </pc:sldChg>
      <pc:sldChg chg="del">
        <pc:chgData name="Christoffer Østergaard Carstens" userId="5d542c86-40b2-4e4f-ab37-dc2fab4fc46a" providerId="ADAL" clId="{6FB3DABA-3950-41EB-AFE6-5118B85D40AA}" dt="2025-08-26T07:15:50.083" v="1" actId="47"/>
        <pc:sldMkLst>
          <pc:docMk/>
          <pc:sldMk cId="1195658891" sldId="320"/>
        </pc:sldMkLst>
      </pc:sldChg>
      <pc:sldChg chg="del">
        <pc:chgData name="Christoffer Østergaard Carstens" userId="5d542c86-40b2-4e4f-ab37-dc2fab4fc46a" providerId="ADAL" clId="{6FB3DABA-3950-41EB-AFE6-5118B85D40AA}" dt="2025-08-26T07:15:51.343" v="2" actId="47"/>
        <pc:sldMkLst>
          <pc:docMk/>
          <pc:sldMk cId="1054610132" sldId="329"/>
        </pc:sldMkLst>
      </pc:sldChg>
      <pc:sldChg chg="modSp mod">
        <pc:chgData name="Christoffer Østergaard Carstens" userId="5d542c86-40b2-4e4f-ab37-dc2fab4fc46a" providerId="ADAL" clId="{6FB3DABA-3950-41EB-AFE6-5118B85D40AA}" dt="2025-08-26T07:20:11.786" v="127" actId="20577"/>
        <pc:sldMkLst>
          <pc:docMk/>
          <pc:sldMk cId="364328460" sldId="330"/>
        </pc:sldMkLst>
      </pc:sldChg>
      <pc:sldChg chg="modSp mod">
        <pc:chgData name="Christoffer Østergaard Carstens" userId="5d542c86-40b2-4e4f-ab37-dc2fab4fc46a" providerId="ADAL" clId="{6FB3DABA-3950-41EB-AFE6-5118B85D40AA}" dt="2025-08-26T07:20:06.162" v="113" actId="20577"/>
        <pc:sldMkLst>
          <pc:docMk/>
          <pc:sldMk cId="593772680" sldId="331"/>
        </pc:sldMkLst>
      </pc:sldChg>
      <pc:sldChg chg="addSp modSp new mod">
        <pc:chgData name="Christoffer Østergaard Carstens" userId="5d542c86-40b2-4e4f-ab37-dc2fab4fc46a" providerId="ADAL" clId="{6FB3DABA-3950-41EB-AFE6-5118B85D40AA}" dt="2025-08-28T08:55:46.032" v="129" actId="1076"/>
        <pc:sldMkLst>
          <pc:docMk/>
          <pc:sldMk cId="1971574086" sldId="332"/>
        </pc:sldMkLst>
      </pc:sldChg>
      <pc:sldChg chg="addSp delSp modSp new mod setBg">
        <pc:chgData name="Christoffer Østergaard Carstens" userId="5d542c86-40b2-4e4f-ab37-dc2fab4fc46a" providerId="ADAL" clId="{6FB3DABA-3950-41EB-AFE6-5118B85D40AA}" dt="2025-08-26T07:19:43.013" v="99" actId="20577"/>
        <pc:sldMkLst>
          <pc:docMk/>
          <pc:sldMk cId="586740394" sldId="333"/>
        </pc:sldMkLst>
      </pc:sldChg>
      <pc:sldChg chg="modSp new mod">
        <pc:chgData name="Christoffer Østergaard Carstens" userId="5d542c86-40b2-4e4f-ab37-dc2fab4fc46a" providerId="ADAL" clId="{6FB3DABA-3950-41EB-AFE6-5118B85D40AA}" dt="2025-08-28T08:56:00.397" v="157" actId="20577"/>
        <pc:sldMkLst>
          <pc:docMk/>
          <pc:sldMk cId="2434564600" sldId="334"/>
        </pc:sldMkLst>
      </pc:sldChg>
    </pc:docChg>
  </pc:docChgLst>
  <pc:docChgLst>
    <pc:chgData name="Christoffer Østergaard Carstens" userId="5d542c86-40b2-4e4f-ab37-dc2fab4fc46a" providerId="ADAL" clId="{847479E1-6161-4C96-A361-84F11999A0D7}"/>
    <pc:docChg chg="undo custSel addSld delSld modSld sldOrd">
      <pc:chgData name="Christoffer Østergaard Carstens" userId="5d542c86-40b2-4e4f-ab37-dc2fab4fc46a" providerId="ADAL" clId="{847479E1-6161-4C96-A361-84F11999A0D7}" dt="2025-09-22T08:18:20.595" v="1432" actId="20577"/>
      <pc:docMkLst>
        <pc:docMk/>
      </pc:docMkLst>
      <pc:sldChg chg="modSp add del mod ord">
        <pc:chgData name="Christoffer Østergaard Carstens" userId="5d542c86-40b2-4e4f-ab37-dc2fab4fc46a" providerId="ADAL" clId="{847479E1-6161-4C96-A361-84F11999A0D7}" dt="2025-09-22T07:46:29.299" v="1406"/>
        <pc:sldMkLst>
          <pc:docMk/>
          <pc:sldMk cId="3130011084" sldId="258"/>
        </pc:sldMkLst>
        <pc:spChg chg="mod">
          <ac:chgData name="Christoffer Østergaard Carstens" userId="5d542c86-40b2-4e4f-ab37-dc2fab4fc46a" providerId="ADAL" clId="{847479E1-6161-4C96-A361-84F11999A0D7}" dt="2025-09-20T18:51:11.921" v="89" actId="20577"/>
          <ac:spMkLst>
            <pc:docMk/>
            <pc:sldMk cId="3130011084" sldId="258"/>
            <ac:spMk id="2" creationId="{00000000-0000-0000-0000-000000000000}"/>
          </ac:spMkLst>
        </pc:spChg>
      </pc:sldChg>
      <pc:sldChg chg="delSp add ord setBg delDesignElem">
        <pc:chgData name="Christoffer Østergaard Carstens" userId="5d542c86-40b2-4e4f-ab37-dc2fab4fc46a" providerId="ADAL" clId="{847479E1-6161-4C96-A361-84F11999A0D7}" dt="2025-09-22T07:46:32.786" v="1408"/>
        <pc:sldMkLst>
          <pc:docMk/>
          <pc:sldMk cId="4183658648" sldId="265"/>
        </pc:sldMkLst>
      </pc:sldChg>
      <pc:sldChg chg="delSp add del setBg delDesignElem">
        <pc:chgData name="Christoffer Østergaard Carstens" userId="5d542c86-40b2-4e4f-ab37-dc2fab4fc46a" providerId="ADAL" clId="{847479E1-6161-4C96-A361-84F11999A0D7}" dt="2025-09-20T18:51:13.556" v="90" actId="47"/>
        <pc:sldMkLst>
          <pc:docMk/>
          <pc:sldMk cId="2457390703" sldId="268"/>
        </pc:sldMkLst>
      </pc:sldChg>
      <pc:sldChg chg="add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3201456279" sldId="272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2558095406" sldId="281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1372397854" sldId="282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3432607698" sldId="283"/>
        </pc:sldMkLst>
      </pc:sldChg>
      <pc:sldChg chg="delSp add setBg delDesignElem">
        <pc:chgData name="Christoffer Østergaard Carstens" userId="5d542c86-40b2-4e4f-ab37-dc2fab4fc46a" providerId="ADAL" clId="{847479E1-6161-4C96-A361-84F11999A0D7}" dt="2025-09-20T18:50:47.023" v="59"/>
        <pc:sldMkLst>
          <pc:docMk/>
          <pc:sldMk cId="4287959639" sldId="284"/>
        </pc:sldMkLst>
      </pc:sldChg>
      <pc:sldChg chg="delSp add del setBg delDesignElem">
        <pc:chgData name="Christoffer Østergaard Carstens" userId="5d542c86-40b2-4e4f-ab37-dc2fab4fc46a" providerId="ADAL" clId="{847479E1-6161-4C96-A361-84F11999A0D7}" dt="2025-09-20T18:51:20.711" v="91" actId="47"/>
        <pc:sldMkLst>
          <pc:docMk/>
          <pc:sldMk cId="847311252" sldId="285"/>
        </pc:sldMkLst>
      </pc:sldChg>
      <pc:sldChg chg="add del">
        <pc:chgData name="Christoffer Østergaard Carstens" userId="5d542c86-40b2-4e4f-ab37-dc2fab4fc46a" providerId="ADAL" clId="{847479E1-6161-4C96-A361-84F11999A0D7}" dt="2025-09-20T18:50:58.648" v="65" actId="47"/>
        <pc:sldMkLst>
          <pc:docMk/>
          <pc:sldMk cId="3998734418" sldId="287"/>
        </pc:sldMkLst>
      </pc:sldChg>
      <pc:sldChg chg="delSp modSp add mod setBg delDesignElem">
        <pc:chgData name="Christoffer Østergaard Carstens" userId="5d542c86-40b2-4e4f-ab37-dc2fab4fc46a" providerId="ADAL" clId="{847479E1-6161-4C96-A361-84F11999A0D7}" dt="2025-09-20T19:14:45.331" v="1404" actId="20577"/>
        <pc:sldMkLst>
          <pc:docMk/>
          <pc:sldMk cId="2859233985" sldId="290"/>
        </pc:sldMkLst>
        <pc:spChg chg="mod">
          <ac:chgData name="Christoffer Østergaard Carstens" userId="5d542c86-40b2-4e4f-ab37-dc2fab4fc46a" providerId="ADAL" clId="{847479E1-6161-4C96-A361-84F11999A0D7}" dt="2025-09-20T19:14:45.331" v="1404" actId="20577"/>
          <ac:spMkLst>
            <pc:docMk/>
            <pc:sldMk cId="2859233985" sldId="290"/>
            <ac:spMk id="2" creationId="{A4A25211-62FD-4D13-A1CA-1CC9C076DB72}"/>
          </ac:spMkLst>
        </pc:spChg>
      </pc:sldChg>
      <pc:sldChg chg="delSp add del setBg delDesignElem">
        <pc:chgData name="Christoffer Østergaard Carstens" userId="5d542c86-40b2-4e4f-ab37-dc2fab4fc46a" providerId="ADAL" clId="{847479E1-6161-4C96-A361-84F11999A0D7}" dt="2025-09-20T19:14:33.459" v="1362" actId="47"/>
        <pc:sldMkLst>
          <pc:docMk/>
          <pc:sldMk cId="1519468772" sldId="291"/>
        </pc:sldMkLst>
      </pc:sldChg>
      <pc:sldChg chg="modSp mod">
        <pc:chgData name="Christoffer Østergaard Carstens" userId="5d542c86-40b2-4e4f-ab37-dc2fab4fc46a" providerId="ADAL" clId="{847479E1-6161-4C96-A361-84F11999A0D7}" dt="2025-09-20T18:47:31.525" v="46" actId="20577"/>
        <pc:sldMkLst>
          <pc:docMk/>
          <pc:sldMk cId="2886905633" sldId="348"/>
        </pc:sldMkLst>
        <pc:spChg chg="mod">
          <ac:chgData name="Christoffer Østergaard Carstens" userId="5d542c86-40b2-4e4f-ab37-dc2fab4fc46a" providerId="ADAL" clId="{847479E1-6161-4C96-A361-84F11999A0D7}" dt="2025-09-20T18:47:31.525" v="46" actId="20577"/>
          <ac:spMkLst>
            <pc:docMk/>
            <pc:sldMk cId="2886905633" sldId="348"/>
            <ac:spMk id="2" creationId="{45B8610C-7BAB-0623-7000-170F31A72996}"/>
          </ac:spMkLst>
        </pc:spChg>
      </pc:sldChg>
      <pc:sldChg chg="del">
        <pc:chgData name="Christoffer Østergaard Carstens" userId="5d542c86-40b2-4e4f-ab37-dc2fab4fc46a" providerId="ADAL" clId="{847479E1-6161-4C96-A361-84F11999A0D7}" dt="2025-09-20T18:48:03.747" v="47" actId="47"/>
        <pc:sldMkLst>
          <pc:docMk/>
          <pc:sldMk cId="1193704556" sldId="349"/>
        </pc:sldMkLst>
      </pc:sldChg>
      <pc:sldChg chg="new del">
        <pc:chgData name="Christoffer Østergaard Carstens" userId="5d542c86-40b2-4e4f-ab37-dc2fab4fc46a" providerId="ADAL" clId="{847479E1-6161-4C96-A361-84F11999A0D7}" dt="2025-09-20T18:50:55.532" v="63" actId="47"/>
        <pc:sldMkLst>
          <pc:docMk/>
          <pc:sldMk cId="1717280727" sldId="349"/>
        </pc:sldMkLst>
      </pc:sldChg>
      <pc:sldChg chg="modSp new mod ord">
        <pc:chgData name="Christoffer Østergaard Carstens" userId="5d542c86-40b2-4e4f-ab37-dc2fab4fc46a" providerId="ADAL" clId="{847479E1-6161-4C96-A361-84F11999A0D7}" dt="2025-09-20T18:54:04.111" v="179"/>
        <pc:sldMkLst>
          <pc:docMk/>
          <pc:sldMk cId="1897421756" sldId="349"/>
        </pc:sldMkLst>
        <pc:spChg chg="mod">
          <ac:chgData name="Christoffer Østergaard Carstens" userId="5d542c86-40b2-4e4f-ab37-dc2fab4fc46a" providerId="ADAL" clId="{847479E1-6161-4C96-A361-84F11999A0D7}" dt="2025-09-20T18:53:45.655" v="93"/>
          <ac:spMkLst>
            <pc:docMk/>
            <pc:sldMk cId="1897421756" sldId="349"/>
            <ac:spMk id="2" creationId="{9449C02D-2314-A1FE-C227-5062B4606259}"/>
          </ac:spMkLst>
        </pc:spChg>
        <pc:spChg chg="mod">
          <ac:chgData name="Christoffer Østergaard Carstens" userId="5d542c86-40b2-4e4f-ab37-dc2fab4fc46a" providerId="ADAL" clId="{847479E1-6161-4C96-A361-84F11999A0D7}" dt="2025-09-20T18:54:02.467" v="177" actId="313"/>
          <ac:spMkLst>
            <pc:docMk/>
            <pc:sldMk cId="1897421756" sldId="349"/>
            <ac:spMk id="3" creationId="{C9048EB5-7C36-FE9C-E048-78F584AB74AA}"/>
          </ac:spMkLst>
        </pc:spChg>
      </pc:sldChg>
      <pc:sldChg chg="new del">
        <pc:chgData name="Christoffer Østergaard Carstens" userId="5d542c86-40b2-4e4f-ab37-dc2fab4fc46a" providerId="ADAL" clId="{847479E1-6161-4C96-A361-84F11999A0D7}" dt="2025-09-20T18:50:56.371" v="64" actId="47"/>
        <pc:sldMkLst>
          <pc:docMk/>
          <pc:sldMk cId="645047492" sldId="350"/>
        </pc:sldMkLst>
      </pc:sldChg>
      <pc:sldChg chg="modSp new mod">
        <pc:chgData name="Christoffer Østergaard Carstens" userId="5d542c86-40b2-4e4f-ab37-dc2fab4fc46a" providerId="ADAL" clId="{847479E1-6161-4C96-A361-84F11999A0D7}" dt="2025-09-20T18:59:08.567" v="318" actId="20577"/>
        <pc:sldMkLst>
          <pc:docMk/>
          <pc:sldMk cId="1839843806" sldId="350"/>
        </pc:sldMkLst>
        <pc:spChg chg="mod">
          <ac:chgData name="Christoffer Østergaard Carstens" userId="5d542c86-40b2-4e4f-ab37-dc2fab4fc46a" providerId="ADAL" clId="{847479E1-6161-4C96-A361-84F11999A0D7}" dt="2025-09-20T18:55:01.782" v="202" actId="20577"/>
          <ac:spMkLst>
            <pc:docMk/>
            <pc:sldMk cId="1839843806" sldId="350"/>
            <ac:spMk id="2" creationId="{F64F293F-52FB-45E9-05B0-11A36F8E5CF9}"/>
          </ac:spMkLst>
        </pc:spChg>
        <pc:spChg chg="mod">
          <ac:chgData name="Christoffer Østergaard Carstens" userId="5d542c86-40b2-4e4f-ab37-dc2fab4fc46a" providerId="ADAL" clId="{847479E1-6161-4C96-A361-84F11999A0D7}" dt="2025-09-20T18:59:08.567" v="318" actId="20577"/>
          <ac:spMkLst>
            <pc:docMk/>
            <pc:sldMk cId="1839843806" sldId="350"/>
            <ac:spMk id="3" creationId="{37AA0114-0088-F621-F551-C1E1511F6A3C}"/>
          </ac:spMkLst>
        </pc:spChg>
      </pc:sldChg>
      <pc:sldChg chg="del">
        <pc:chgData name="Christoffer Østergaard Carstens" userId="5d542c86-40b2-4e4f-ab37-dc2fab4fc46a" providerId="ADAL" clId="{847479E1-6161-4C96-A361-84F11999A0D7}" dt="2025-09-20T18:48:03.951" v="48" actId="47"/>
        <pc:sldMkLst>
          <pc:docMk/>
          <pc:sldMk cId="2229439682" sldId="350"/>
        </pc:sldMkLst>
      </pc:sldChg>
      <pc:sldChg chg="new del">
        <pc:chgData name="Christoffer Østergaard Carstens" userId="5d542c86-40b2-4e4f-ab37-dc2fab4fc46a" providerId="ADAL" clId="{847479E1-6161-4C96-A361-84F11999A0D7}" dt="2025-09-20T18:50:51.868" v="61" actId="680"/>
        <pc:sldMkLst>
          <pc:docMk/>
          <pc:sldMk cId="3297291635" sldId="350"/>
        </pc:sldMkLst>
      </pc:sldChg>
      <pc:sldChg chg="del">
        <pc:chgData name="Christoffer Østergaard Carstens" userId="5d542c86-40b2-4e4f-ab37-dc2fab4fc46a" providerId="ADAL" clId="{847479E1-6161-4C96-A361-84F11999A0D7}" dt="2025-09-20T18:48:04.892" v="50" actId="47"/>
        <pc:sldMkLst>
          <pc:docMk/>
          <pc:sldMk cId="197024548" sldId="351"/>
        </pc:sldMkLst>
      </pc:sldChg>
      <pc:sldChg chg="modSp new mod">
        <pc:chgData name="Christoffer Østergaard Carstens" userId="5d542c86-40b2-4e4f-ab37-dc2fab4fc46a" providerId="ADAL" clId="{847479E1-6161-4C96-A361-84F11999A0D7}" dt="2025-09-20T19:05:04.880" v="727" actId="20577"/>
        <pc:sldMkLst>
          <pc:docMk/>
          <pc:sldMk cId="1581939773" sldId="351"/>
        </pc:sldMkLst>
        <pc:spChg chg="mod">
          <ac:chgData name="Christoffer Østergaard Carstens" userId="5d542c86-40b2-4e4f-ab37-dc2fab4fc46a" providerId="ADAL" clId="{847479E1-6161-4C96-A361-84F11999A0D7}" dt="2025-09-20T18:55:06.577" v="217" actId="20577"/>
          <ac:spMkLst>
            <pc:docMk/>
            <pc:sldMk cId="1581939773" sldId="351"/>
            <ac:spMk id="2" creationId="{83510E4B-DE40-116D-D1AA-16D5BBC3288E}"/>
          </ac:spMkLst>
        </pc:spChg>
        <pc:spChg chg="mod">
          <ac:chgData name="Christoffer Østergaard Carstens" userId="5d542c86-40b2-4e4f-ab37-dc2fab4fc46a" providerId="ADAL" clId="{847479E1-6161-4C96-A361-84F11999A0D7}" dt="2025-09-20T19:05:04.880" v="727" actId="20577"/>
          <ac:spMkLst>
            <pc:docMk/>
            <pc:sldMk cId="1581939773" sldId="351"/>
            <ac:spMk id="3" creationId="{AE4A4F13-CC01-8890-4D5B-111D488F8F63}"/>
          </ac:spMkLst>
        </pc:spChg>
      </pc:sldChg>
      <pc:sldChg chg="del">
        <pc:chgData name="Christoffer Østergaard Carstens" userId="5d542c86-40b2-4e4f-ab37-dc2fab4fc46a" providerId="ADAL" clId="{847479E1-6161-4C96-A361-84F11999A0D7}" dt="2025-09-20T18:48:04.610" v="49" actId="47"/>
        <pc:sldMkLst>
          <pc:docMk/>
          <pc:sldMk cId="1039005322" sldId="352"/>
        </pc:sldMkLst>
      </pc:sldChg>
      <pc:sldChg chg="modSp new mod">
        <pc:chgData name="Christoffer Østergaard Carstens" userId="5d542c86-40b2-4e4f-ab37-dc2fab4fc46a" providerId="ADAL" clId="{847479E1-6161-4C96-A361-84F11999A0D7}" dt="2025-09-20T19:00:46.642" v="398" actId="27636"/>
        <pc:sldMkLst>
          <pc:docMk/>
          <pc:sldMk cId="3660893876" sldId="352"/>
        </pc:sldMkLst>
        <pc:spChg chg="mod">
          <ac:chgData name="Christoffer Østergaard Carstens" userId="5d542c86-40b2-4e4f-ab37-dc2fab4fc46a" providerId="ADAL" clId="{847479E1-6161-4C96-A361-84F11999A0D7}" dt="2025-09-20T18:55:21.308" v="237" actId="20577"/>
          <ac:spMkLst>
            <pc:docMk/>
            <pc:sldMk cId="3660893876" sldId="352"/>
            <ac:spMk id="2" creationId="{6D7A5174-658D-C01E-F500-C7B68A2AF59E}"/>
          </ac:spMkLst>
        </pc:spChg>
        <pc:spChg chg="mod">
          <ac:chgData name="Christoffer Østergaard Carstens" userId="5d542c86-40b2-4e4f-ab37-dc2fab4fc46a" providerId="ADAL" clId="{847479E1-6161-4C96-A361-84F11999A0D7}" dt="2025-09-20T19:00:46.642" v="398" actId="27636"/>
          <ac:spMkLst>
            <pc:docMk/>
            <pc:sldMk cId="3660893876" sldId="352"/>
            <ac:spMk id="3" creationId="{B46DB0CB-F78A-C6E5-A429-2378D90DC806}"/>
          </ac:spMkLst>
        </pc:spChg>
      </pc:sldChg>
      <pc:sldChg chg="modSp new mod">
        <pc:chgData name="Christoffer Østergaard Carstens" userId="5d542c86-40b2-4e4f-ab37-dc2fab4fc46a" providerId="ADAL" clId="{847479E1-6161-4C96-A361-84F11999A0D7}" dt="2025-09-20T19:02:37.227" v="602" actId="20577"/>
        <pc:sldMkLst>
          <pc:docMk/>
          <pc:sldMk cId="1193846199" sldId="353"/>
        </pc:sldMkLst>
        <pc:spChg chg="mod">
          <ac:chgData name="Christoffer Østergaard Carstens" userId="5d542c86-40b2-4e4f-ab37-dc2fab4fc46a" providerId="ADAL" clId="{847479E1-6161-4C96-A361-84F11999A0D7}" dt="2025-09-20T18:55:29.825" v="256" actId="20577"/>
          <ac:spMkLst>
            <pc:docMk/>
            <pc:sldMk cId="1193846199" sldId="353"/>
            <ac:spMk id="2" creationId="{B7046E65-2986-D336-C2A0-CB5F565D058B}"/>
          </ac:spMkLst>
        </pc:spChg>
        <pc:spChg chg="mod">
          <ac:chgData name="Christoffer Østergaard Carstens" userId="5d542c86-40b2-4e4f-ab37-dc2fab4fc46a" providerId="ADAL" clId="{847479E1-6161-4C96-A361-84F11999A0D7}" dt="2025-09-20T19:02:37.227" v="602" actId="20577"/>
          <ac:spMkLst>
            <pc:docMk/>
            <pc:sldMk cId="1193846199" sldId="353"/>
            <ac:spMk id="3" creationId="{4E947544-3B82-31B2-9CE5-F689220A8D4A}"/>
          </ac:spMkLst>
        </pc:spChg>
      </pc:sldChg>
      <pc:sldChg chg="new del">
        <pc:chgData name="Christoffer Østergaard Carstens" userId="5d542c86-40b2-4e4f-ab37-dc2fab4fc46a" providerId="ADAL" clId="{847479E1-6161-4C96-A361-84F11999A0D7}" dt="2025-09-20T19:06:34.922" v="732" actId="47"/>
        <pc:sldMkLst>
          <pc:docMk/>
          <pc:sldMk cId="1107002919" sldId="354"/>
        </pc:sldMkLst>
      </pc:sldChg>
      <pc:sldChg chg="delSp modSp new add del mod">
        <pc:chgData name="Christoffer Østergaard Carstens" userId="5d542c86-40b2-4e4f-ab37-dc2fab4fc46a" providerId="ADAL" clId="{847479E1-6161-4C96-A361-84F11999A0D7}" dt="2025-09-22T08:18:20.595" v="1432" actId="20577"/>
        <pc:sldMkLst>
          <pc:docMk/>
          <pc:sldMk cId="1333950432" sldId="354"/>
        </pc:sldMkLst>
        <pc:spChg chg="mod">
          <ac:chgData name="Christoffer Østergaard Carstens" userId="5d542c86-40b2-4e4f-ab37-dc2fab4fc46a" providerId="ADAL" clId="{847479E1-6161-4C96-A361-84F11999A0D7}" dt="2025-09-22T08:18:20.595" v="1432" actId="20577"/>
          <ac:spMkLst>
            <pc:docMk/>
            <pc:sldMk cId="1333950432" sldId="354"/>
            <ac:spMk id="3" creationId="{8D73629B-819D-C8CD-C000-54255D20BCF2}"/>
          </ac:spMkLst>
        </pc:spChg>
      </pc:sldChg>
      <pc:sldChg chg="modSp new mod">
        <pc:chgData name="Christoffer Østergaard Carstens" userId="5d542c86-40b2-4e4f-ab37-dc2fab4fc46a" providerId="ADAL" clId="{847479E1-6161-4C96-A361-84F11999A0D7}" dt="2025-09-20T19:14:25.906" v="1361" actId="20577"/>
        <pc:sldMkLst>
          <pc:docMk/>
          <pc:sldMk cId="2978550660" sldId="355"/>
        </pc:sldMkLst>
        <pc:spChg chg="mod">
          <ac:chgData name="Christoffer Østergaard Carstens" userId="5d542c86-40b2-4e4f-ab37-dc2fab4fc46a" providerId="ADAL" clId="{847479E1-6161-4C96-A361-84F11999A0D7}" dt="2025-09-20T19:13:28.029" v="1162" actId="20577"/>
          <ac:spMkLst>
            <pc:docMk/>
            <pc:sldMk cId="2978550660" sldId="355"/>
            <ac:spMk id="2" creationId="{B2B89217-9069-A57F-5834-8D45BAF36209}"/>
          </ac:spMkLst>
        </pc:spChg>
        <pc:spChg chg="mod">
          <ac:chgData name="Christoffer Østergaard Carstens" userId="5d542c86-40b2-4e4f-ab37-dc2fab4fc46a" providerId="ADAL" clId="{847479E1-6161-4C96-A361-84F11999A0D7}" dt="2025-09-20T19:14:25.906" v="1361" actId="20577"/>
          <ac:spMkLst>
            <pc:docMk/>
            <pc:sldMk cId="2978550660" sldId="355"/>
            <ac:spMk id="3" creationId="{93B2ECC3-F52E-7162-D91D-6782E16CB3F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D44283-B697-402F-9E82-4828E662C6D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6F490C2-E796-4D83-BE8D-207CDB06AFB6}">
      <dgm:prSet/>
      <dgm:spPr/>
      <dgm:t>
        <a:bodyPr/>
        <a:lstStyle/>
        <a:p>
          <a:r>
            <a:rPr lang="da-DK" b="1"/>
            <a:t>PLAKATERNE SKAL INDEHOLDE FØLGENDE:</a:t>
          </a:r>
          <a:endParaRPr lang="en-US"/>
        </a:p>
      </dgm:t>
    </dgm:pt>
    <dgm:pt modelId="{F0454F0D-F9C3-42D1-9A78-7BF201DF9538}" type="parTrans" cxnId="{90A6E963-755C-4762-83C3-124C971E6415}">
      <dgm:prSet/>
      <dgm:spPr/>
      <dgm:t>
        <a:bodyPr/>
        <a:lstStyle/>
        <a:p>
          <a:endParaRPr lang="en-US"/>
        </a:p>
      </dgm:t>
    </dgm:pt>
    <dgm:pt modelId="{D38B916E-47B6-466C-B1E3-BB632F0CB463}" type="sibTrans" cxnId="{90A6E963-755C-4762-83C3-124C971E6415}">
      <dgm:prSet/>
      <dgm:spPr/>
      <dgm:t>
        <a:bodyPr/>
        <a:lstStyle/>
        <a:p>
          <a:endParaRPr lang="en-US"/>
        </a:p>
      </dgm:t>
    </dgm:pt>
    <dgm:pt modelId="{69843076-FCFF-48EC-9827-FAAC2714B112}">
      <dgm:prSet/>
      <dgm:spPr/>
      <dgm:t>
        <a:bodyPr/>
        <a:lstStyle/>
        <a:p>
          <a:r>
            <a:rPr lang="da-DK" b="0" i="0"/>
            <a:t>Mærkesager </a:t>
          </a:r>
          <a:endParaRPr lang="en-US"/>
        </a:p>
      </dgm:t>
    </dgm:pt>
    <dgm:pt modelId="{F5D20266-1827-4132-8335-DED480EAB25F}" type="parTrans" cxnId="{2B980488-56C4-4AB7-9D51-8D03EF1F6EF6}">
      <dgm:prSet/>
      <dgm:spPr/>
      <dgm:t>
        <a:bodyPr/>
        <a:lstStyle/>
        <a:p>
          <a:endParaRPr lang="en-US"/>
        </a:p>
      </dgm:t>
    </dgm:pt>
    <dgm:pt modelId="{63EE52FA-D02B-4833-A9B9-2EDB4E12AA51}" type="sibTrans" cxnId="{2B980488-56C4-4AB7-9D51-8D03EF1F6EF6}">
      <dgm:prSet/>
      <dgm:spPr/>
      <dgm:t>
        <a:bodyPr/>
        <a:lstStyle/>
        <a:p>
          <a:endParaRPr lang="en-US"/>
        </a:p>
      </dgm:t>
    </dgm:pt>
    <dgm:pt modelId="{D2E3E827-1A33-4E05-BB2A-75211D4F6DEE}">
      <dgm:prSet/>
      <dgm:spPr/>
      <dgm:t>
        <a:bodyPr/>
        <a:lstStyle/>
        <a:p>
          <a:r>
            <a:rPr lang="da-DK" b="0" i="0"/>
            <a:t>Centrale personer </a:t>
          </a:r>
          <a:endParaRPr lang="en-US"/>
        </a:p>
      </dgm:t>
    </dgm:pt>
    <dgm:pt modelId="{3EA8DEBF-06C5-4677-B760-BC582C53A8D1}" type="parTrans" cxnId="{07AEE0CE-F99B-49AF-8511-F693A9BC8B11}">
      <dgm:prSet/>
      <dgm:spPr/>
      <dgm:t>
        <a:bodyPr/>
        <a:lstStyle/>
        <a:p>
          <a:endParaRPr lang="en-US"/>
        </a:p>
      </dgm:t>
    </dgm:pt>
    <dgm:pt modelId="{3D33CD41-679B-4C03-8559-6C93C28C30D1}" type="sibTrans" cxnId="{07AEE0CE-F99B-49AF-8511-F693A9BC8B11}">
      <dgm:prSet/>
      <dgm:spPr/>
      <dgm:t>
        <a:bodyPr/>
        <a:lstStyle/>
        <a:p>
          <a:endParaRPr lang="en-US"/>
        </a:p>
      </dgm:t>
    </dgm:pt>
    <dgm:pt modelId="{1B54D6AF-C4B1-40A4-A217-5E4731542A4E}">
      <dgm:prSet/>
      <dgm:spPr/>
      <dgm:t>
        <a:bodyPr/>
        <a:lstStyle/>
        <a:p>
          <a:r>
            <a:rPr lang="da-DK" b="0" i="0"/>
            <a:t>Ideologi </a:t>
          </a:r>
          <a:endParaRPr lang="en-US"/>
        </a:p>
      </dgm:t>
    </dgm:pt>
    <dgm:pt modelId="{2B6ADF1F-6B83-42E7-91F4-2B48DBBAFD30}" type="parTrans" cxnId="{5E2E903F-5DEA-4C23-A5FD-6CB6C1BEFA76}">
      <dgm:prSet/>
      <dgm:spPr/>
      <dgm:t>
        <a:bodyPr/>
        <a:lstStyle/>
        <a:p>
          <a:endParaRPr lang="en-US"/>
        </a:p>
      </dgm:t>
    </dgm:pt>
    <dgm:pt modelId="{33FB12E2-7697-4A2D-B34B-3981E869ABF9}" type="sibTrans" cxnId="{5E2E903F-5DEA-4C23-A5FD-6CB6C1BEFA76}">
      <dgm:prSet/>
      <dgm:spPr/>
      <dgm:t>
        <a:bodyPr/>
        <a:lstStyle/>
        <a:p>
          <a:endParaRPr lang="en-US"/>
        </a:p>
      </dgm:t>
    </dgm:pt>
    <dgm:pt modelId="{202051DD-28AE-4DC0-AF9C-AD4A40F8F722}">
      <dgm:prSet/>
      <dgm:spPr/>
      <dgm:t>
        <a:bodyPr/>
        <a:lstStyle/>
        <a:p>
          <a:r>
            <a:rPr lang="da-DK" b="0" i="0"/>
            <a:t>Holdning til økonomi </a:t>
          </a:r>
          <a:endParaRPr lang="en-US"/>
        </a:p>
      </dgm:t>
    </dgm:pt>
    <dgm:pt modelId="{A77C6CD9-1259-4E17-B34D-6392ABB51FA5}" type="parTrans" cxnId="{D1E86AB5-7389-4BA1-A11A-E76755FA318C}">
      <dgm:prSet/>
      <dgm:spPr/>
      <dgm:t>
        <a:bodyPr/>
        <a:lstStyle/>
        <a:p>
          <a:endParaRPr lang="en-US"/>
        </a:p>
      </dgm:t>
    </dgm:pt>
    <dgm:pt modelId="{452A7A59-1DE3-4937-A151-6284A6915020}" type="sibTrans" cxnId="{D1E86AB5-7389-4BA1-A11A-E76755FA318C}">
      <dgm:prSet/>
      <dgm:spPr/>
      <dgm:t>
        <a:bodyPr/>
        <a:lstStyle/>
        <a:p>
          <a:endParaRPr lang="en-US"/>
        </a:p>
      </dgm:t>
    </dgm:pt>
    <dgm:pt modelId="{9C724240-1F13-4C7B-A870-DDA4C8CEF902}">
      <dgm:prSet/>
      <dgm:spPr/>
      <dgm:t>
        <a:bodyPr/>
        <a:lstStyle/>
        <a:p>
          <a:r>
            <a:rPr lang="da-DK" b="0" i="0"/>
            <a:t>Holdning til udlændinge </a:t>
          </a:r>
          <a:endParaRPr lang="en-US"/>
        </a:p>
      </dgm:t>
    </dgm:pt>
    <dgm:pt modelId="{C85E4DAA-16E2-456F-94AA-4C013BAE9F92}" type="parTrans" cxnId="{D0B19E4D-E877-4D4E-8A9D-B088A7535A6D}">
      <dgm:prSet/>
      <dgm:spPr/>
      <dgm:t>
        <a:bodyPr/>
        <a:lstStyle/>
        <a:p>
          <a:endParaRPr lang="en-US"/>
        </a:p>
      </dgm:t>
    </dgm:pt>
    <dgm:pt modelId="{1DBB5AD5-EC1A-4628-9382-C28952459B35}" type="sibTrans" cxnId="{D0B19E4D-E877-4D4E-8A9D-B088A7535A6D}">
      <dgm:prSet/>
      <dgm:spPr/>
      <dgm:t>
        <a:bodyPr/>
        <a:lstStyle/>
        <a:p>
          <a:endParaRPr lang="en-US"/>
        </a:p>
      </dgm:t>
    </dgm:pt>
    <dgm:pt modelId="{50510750-80CF-4E95-BE55-F1928CB39413}">
      <dgm:prSet/>
      <dgm:spPr/>
      <dgm:t>
        <a:bodyPr/>
        <a:lstStyle/>
        <a:p>
          <a:r>
            <a:rPr lang="da-DK" b="0" i="0"/>
            <a:t>Holdning til samarbejde med om omverdenen </a:t>
          </a:r>
          <a:endParaRPr lang="en-US"/>
        </a:p>
      </dgm:t>
    </dgm:pt>
    <dgm:pt modelId="{54ED019A-C267-45AA-9CA9-DDF181FBAA15}" type="parTrans" cxnId="{B3EA5791-92A4-425E-B5A9-7D380A31F940}">
      <dgm:prSet/>
      <dgm:spPr/>
      <dgm:t>
        <a:bodyPr/>
        <a:lstStyle/>
        <a:p>
          <a:endParaRPr lang="en-US"/>
        </a:p>
      </dgm:t>
    </dgm:pt>
    <dgm:pt modelId="{1415F385-7CD3-4871-BE13-F2C7E911C103}" type="sibTrans" cxnId="{B3EA5791-92A4-425E-B5A9-7D380A31F940}">
      <dgm:prSet/>
      <dgm:spPr/>
      <dgm:t>
        <a:bodyPr/>
        <a:lstStyle/>
        <a:p>
          <a:endParaRPr lang="en-US"/>
        </a:p>
      </dgm:t>
    </dgm:pt>
    <dgm:pt modelId="{9E67556D-2205-4E6E-AC3F-AFC98DCB623C}">
      <dgm:prSet/>
      <dgm:spPr/>
      <dgm:t>
        <a:bodyPr/>
        <a:lstStyle/>
        <a:p>
          <a:r>
            <a:rPr lang="da-DK" b="0" i="0"/>
            <a:t>Holdning til klima </a:t>
          </a:r>
          <a:endParaRPr lang="en-US"/>
        </a:p>
      </dgm:t>
    </dgm:pt>
    <dgm:pt modelId="{8A58C9E4-DA6F-494B-BA84-6E625D975655}" type="parTrans" cxnId="{38399198-2129-4A3F-A45E-FCE3EA4397F2}">
      <dgm:prSet/>
      <dgm:spPr/>
      <dgm:t>
        <a:bodyPr/>
        <a:lstStyle/>
        <a:p>
          <a:endParaRPr lang="en-US"/>
        </a:p>
      </dgm:t>
    </dgm:pt>
    <dgm:pt modelId="{004805E6-A48E-4AA4-87BD-F33EC7C4784D}" type="sibTrans" cxnId="{38399198-2129-4A3F-A45E-FCE3EA4397F2}">
      <dgm:prSet/>
      <dgm:spPr/>
      <dgm:t>
        <a:bodyPr/>
        <a:lstStyle/>
        <a:p>
          <a:endParaRPr lang="en-US"/>
        </a:p>
      </dgm:t>
    </dgm:pt>
    <dgm:pt modelId="{53B93608-44CC-4C5D-8E0D-22F488230C23}">
      <dgm:prSet/>
      <dgm:spPr/>
      <dgm:t>
        <a:bodyPr/>
        <a:lstStyle/>
        <a:p>
          <a:r>
            <a:rPr lang="da-DK" b="0" i="0"/>
            <a:t>Andet </a:t>
          </a:r>
          <a:endParaRPr lang="en-US"/>
        </a:p>
      </dgm:t>
    </dgm:pt>
    <dgm:pt modelId="{959DF746-1599-4399-8051-4716F8E7F833}" type="parTrans" cxnId="{5EC80862-49E0-4183-ACBA-8F9C6059C7A4}">
      <dgm:prSet/>
      <dgm:spPr/>
      <dgm:t>
        <a:bodyPr/>
        <a:lstStyle/>
        <a:p>
          <a:endParaRPr lang="en-US"/>
        </a:p>
      </dgm:t>
    </dgm:pt>
    <dgm:pt modelId="{0BC09246-4838-49C3-84CB-147D39146963}" type="sibTrans" cxnId="{5EC80862-49E0-4183-ACBA-8F9C6059C7A4}">
      <dgm:prSet/>
      <dgm:spPr/>
      <dgm:t>
        <a:bodyPr/>
        <a:lstStyle/>
        <a:p>
          <a:endParaRPr lang="en-US"/>
        </a:p>
      </dgm:t>
    </dgm:pt>
    <dgm:pt modelId="{E3A347FF-8F81-4F46-8C58-636AD8785962}" type="pres">
      <dgm:prSet presAssocID="{7FD44283-B697-402F-9E82-4828E662C6DF}" presName="vert0" presStyleCnt="0">
        <dgm:presLayoutVars>
          <dgm:dir/>
          <dgm:animOne val="branch"/>
          <dgm:animLvl val="lvl"/>
        </dgm:presLayoutVars>
      </dgm:prSet>
      <dgm:spPr/>
    </dgm:pt>
    <dgm:pt modelId="{02AE2069-D579-4A02-AB0C-2CE9FC3E6F64}" type="pres">
      <dgm:prSet presAssocID="{36F490C2-E796-4D83-BE8D-207CDB06AFB6}" presName="thickLine" presStyleLbl="alignNode1" presStyleIdx="0" presStyleCnt="9"/>
      <dgm:spPr/>
    </dgm:pt>
    <dgm:pt modelId="{4C7D46C9-24CC-492E-98FB-38BDB6FAEB6A}" type="pres">
      <dgm:prSet presAssocID="{36F490C2-E796-4D83-BE8D-207CDB06AFB6}" presName="horz1" presStyleCnt="0"/>
      <dgm:spPr/>
    </dgm:pt>
    <dgm:pt modelId="{127F796B-CEFF-4EC7-ACCE-F564145F1BF2}" type="pres">
      <dgm:prSet presAssocID="{36F490C2-E796-4D83-BE8D-207CDB06AFB6}" presName="tx1" presStyleLbl="revTx" presStyleIdx="0" presStyleCnt="9"/>
      <dgm:spPr/>
    </dgm:pt>
    <dgm:pt modelId="{6F6A5C6E-93CC-4EF1-A067-71881B0010EB}" type="pres">
      <dgm:prSet presAssocID="{36F490C2-E796-4D83-BE8D-207CDB06AFB6}" presName="vert1" presStyleCnt="0"/>
      <dgm:spPr/>
    </dgm:pt>
    <dgm:pt modelId="{22DD5D31-2C6B-45D2-AE20-E453AD6C865B}" type="pres">
      <dgm:prSet presAssocID="{69843076-FCFF-48EC-9827-FAAC2714B112}" presName="thickLine" presStyleLbl="alignNode1" presStyleIdx="1" presStyleCnt="9"/>
      <dgm:spPr/>
    </dgm:pt>
    <dgm:pt modelId="{2F86F5B2-46F2-4F25-A447-67520FD592F8}" type="pres">
      <dgm:prSet presAssocID="{69843076-FCFF-48EC-9827-FAAC2714B112}" presName="horz1" presStyleCnt="0"/>
      <dgm:spPr/>
    </dgm:pt>
    <dgm:pt modelId="{A669AB9B-7681-408C-A598-222A8FC89D2E}" type="pres">
      <dgm:prSet presAssocID="{69843076-FCFF-48EC-9827-FAAC2714B112}" presName="tx1" presStyleLbl="revTx" presStyleIdx="1" presStyleCnt="9"/>
      <dgm:spPr/>
    </dgm:pt>
    <dgm:pt modelId="{5761BA58-82BF-49D5-A9BE-99651E981AE5}" type="pres">
      <dgm:prSet presAssocID="{69843076-FCFF-48EC-9827-FAAC2714B112}" presName="vert1" presStyleCnt="0"/>
      <dgm:spPr/>
    </dgm:pt>
    <dgm:pt modelId="{9124FEE2-67CE-495B-A4BB-55CC9B0D6F35}" type="pres">
      <dgm:prSet presAssocID="{D2E3E827-1A33-4E05-BB2A-75211D4F6DEE}" presName="thickLine" presStyleLbl="alignNode1" presStyleIdx="2" presStyleCnt="9"/>
      <dgm:spPr/>
    </dgm:pt>
    <dgm:pt modelId="{7B748980-75E6-43E6-A817-46424ED841B7}" type="pres">
      <dgm:prSet presAssocID="{D2E3E827-1A33-4E05-BB2A-75211D4F6DEE}" presName="horz1" presStyleCnt="0"/>
      <dgm:spPr/>
    </dgm:pt>
    <dgm:pt modelId="{49AFAF75-AA0B-4CC0-AC0A-12A39A2A37A3}" type="pres">
      <dgm:prSet presAssocID="{D2E3E827-1A33-4E05-BB2A-75211D4F6DEE}" presName="tx1" presStyleLbl="revTx" presStyleIdx="2" presStyleCnt="9"/>
      <dgm:spPr/>
    </dgm:pt>
    <dgm:pt modelId="{5A8E5B1C-9C0C-4C5E-A804-31E6EA7366BC}" type="pres">
      <dgm:prSet presAssocID="{D2E3E827-1A33-4E05-BB2A-75211D4F6DEE}" presName="vert1" presStyleCnt="0"/>
      <dgm:spPr/>
    </dgm:pt>
    <dgm:pt modelId="{408FABD8-CF8F-4489-B5C9-57A301E5213F}" type="pres">
      <dgm:prSet presAssocID="{1B54D6AF-C4B1-40A4-A217-5E4731542A4E}" presName="thickLine" presStyleLbl="alignNode1" presStyleIdx="3" presStyleCnt="9"/>
      <dgm:spPr/>
    </dgm:pt>
    <dgm:pt modelId="{22C38DAC-958F-4291-AE85-A9B2E525C1F0}" type="pres">
      <dgm:prSet presAssocID="{1B54D6AF-C4B1-40A4-A217-5E4731542A4E}" presName="horz1" presStyleCnt="0"/>
      <dgm:spPr/>
    </dgm:pt>
    <dgm:pt modelId="{58712FEE-052B-4DBA-AE5F-A2016326CCE1}" type="pres">
      <dgm:prSet presAssocID="{1B54D6AF-C4B1-40A4-A217-5E4731542A4E}" presName="tx1" presStyleLbl="revTx" presStyleIdx="3" presStyleCnt="9"/>
      <dgm:spPr/>
    </dgm:pt>
    <dgm:pt modelId="{142D3F96-F1F8-4D7B-8B2C-4832997BBA30}" type="pres">
      <dgm:prSet presAssocID="{1B54D6AF-C4B1-40A4-A217-5E4731542A4E}" presName="vert1" presStyleCnt="0"/>
      <dgm:spPr/>
    </dgm:pt>
    <dgm:pt modelId="{DD8405A8-4951-4120-B63E-1B10724C10DD}" type="pres">
      <dgm:prSet presAssocID="{202051DD-28AE-4DC0-AF9C-AD4A40F8F722}" presName="thickLine" presStyleLbl="alignNode1" presStyleIdx="4" presStyleCnt="9"/>
      <dgm:spPr/>
    </dgm:pt>
    <dgm:pt modelId="{BA581BE3-169A-41DA-8AC0-C9A7114A590B}" type="pres">
      <dgm:prSet presAssocID="{202051DD-28AE-4DC0-AF9C-AD4A40F8F722}" presName="horz1" presStyleCnt="0"/>
      <dgm:spPr/>
    </dgm:pt>
    <dgm:pt modelId="{54E30706-75DB-4952-9D03-064FF1E08364}" type="pres">
      <dgm:prSet presAssocID="{202051DD-28AE-4DC0-AF9C-AD4A40F8F722}" presName="tx1" presStyleLbl="revTx" presStyleIdx="4" presStyleCnt="9"/>
      <dgm:spPr/>
    </dgm:pt>
    <dgm:pt modelId="{61D077AC-46E6-4E93-AA85-34B26D83D537}" type="pres">
      <dgm:prSet presAssocID="{202051DD-28AE-4DC0-AF9C-AD4A40F8F722}" presName="vert1" presStyleCnt="0"/>
      <dgm:spPr/>
    </dgm:pt>
    <dgm:pt modelId="{0FCE7C85-9A13-4434-B2D3-09BBB1F78210}" type="pres">
      <dgm:prSet presAssocID="{9C724240-1F13-4C7B-A870-DDA4C8CEF902}" presName="thickLine" presStyleLbl="alignNode1" presStyleIdx="5" presStyleCnt="9"/>
      <dgm:spPr/>
    </dgm:pt>
    <dgm:pt modelId="{8B2D12A0-AAC1-440F-BE8D-B1E72B4CE24E}" type="pres">
      <dgm:prSet presAssocID="{9C724240-1F13-4C7B-A870-DDA4C8CEF902}" presName="horz1" presStyleCnt="0"/>
      <dgm:spPr/>
    </dgm:pt>
    <dgm:pt modelId="{E98F9497-EA81-4E2D-9E1A-AB6A4E8F7A3E}" type="pres">
      <dgm:prSet presAssocID="{9C724240-1F13-4C7B-A870-DDA4C8CEF902}" presName="tx1" presStyleLbl="revTx" presStyleIdx="5" presStyleCnt="9"/>
      <dgm:spPr/>
    </dgm:pt>
    <dgm:pt modelId="{7ADCE474-EBEA-4675-89E3-C5F8654796C0}" type="pres">
      <dgm:prSet presAssocID="{9C724240-1F13-4C7B-A870-DDA4C8CEF902}" presName="vert1" presStyleCnt="0"/>
      <dgm:spPr/>
    </dgm:pt>
    <dgm:pt modelId="{8AE2B928-B5A2-4740-8AD8-01EDCD83654D}" type="pres">
      <dgm:prSet presAssocID="{50510750-80CF-4E95-BE55-F1928CB39413}" presName="thickLine" presStyleLbl="alignNode1" presStyleIdx="6" presStyleCnt="9"/>
      <dgm:spPr/>
    </dgm:pt>
    <dgm:pt modelId="{A55AD31C-12B4-40CC-92A6-A0030FAE9FDD}" type="pres">
      <dgm:prSet presAssocID="{50510750-80CF-4E95-BE55-F1928CB39413}" presName="horz1" presStyleCnt="0"/>
      <dgm:spPr/>
    </dgm:pt>
    <dgm:pt modelId="{22C74C12-CFA5-4A54-9977-2DF44CE6B6B3}" type="pres">
      <dgm:prSet presAssocID="{50510750-80CF-4E95-BE55-F1928CB39413}" presName="tx1" presStyleLbl="revTx" presStyleIdx="6" presStyleCnt="9"/>
      <dgm:spPr/>
    </dgm:pt>
    <dgm:pt modelId="{6BED76EC-1460-4B87-B4E0-EF48EDC0616E}" type="pres">
      <dgm:prSet presAssocID="{50510750-80CF-4E95-BE55-F1928CB39413}" presName="vert1" presStyleCnt="0"/>
      <dgm:spPr/>
    </dgm:pt>
    <dgm:pt modelId="{E15B216F-D51D-40A8-8D86-6FBC1B69C800}" type="pres">
      <dgm:prSet presAssocID="{9E67556D-2205-4E6E-AC3F-AFC98DCB623C}" presName="thickLine" presStyleLbl="alignNode1" presStyleIdx="7" presStyleCnt="9"/>
      <dgm:spPr/>
    </dgm:pt>
    <dgm:pt modelId="{33751DB8-AB7A-4FF7-A60A-A784DD54D91D}" type="pres">
      <dgm:prSet presAssocID="{9E67556D-2205-4E6E-AC3F-AFC98DCB623C}" presName="horz1" presStyleCnt="0"/>
      <dgm:spPr/>
    </dgm:pt>
    <dgm:pt modelId="{12F63312-5CC1-4EEE-AABB-C09C9ABBC398}" type="pres">
      <dgm:prSet presAssocID="{9E67556D-2205-4E6E-AC3F-AFC98DCB623C}" presName="tx1" presStyleLbl="revTx" presStyleIdx="7" presStyleCnt="9"/>
      <dgm:spPr/>
    </dgm:pt>
    <dgm:pt modelId="{257F5713-8918-46CB-880A-11EC9B2A9DAB}" type="pres">
      <dgm:prSet presAssocID="{9E67556D-2205-4E6E-AC3F-AFC98DCB623C}" presName="vert1" presStyleCnt="0"/>
      <dgm:spPr/>
    </dgm:pt>
    <dgm:pt modelId="{FED48EC3-9DB4-4ADF-8A39-90305CB1B7BD}" type="pres">
      <dgm:prSet presAssocID="{53B93608-44CC-4C5D-8E0D-22F488230C23}" presName="thickLine" presStyleLbl="alignNode1" presStyleIdx="8" presStyleCnt="9"/>
      <dgm:spPr/>
    </dgm:pt>
    <dgm:pt modelId="{3633B543-C3BF-4D35-A814-B1A2E5AA08F5}" type="pres">
      <dgm:prSet presAssocID="{53B93608-44CC-4C5D-8E0D-22F488230C23}" presName="horz1" presStyleCnt="0"/>
      <dgm:spPr/>
    </dgm:pt>
    <dgm:pt modelId="{676F60C9-56B6-4330-8F27-70833453EB7D}" type="pres">
      <dgm:prSet presAssocID="{53B93608-44CC-4C5D-8E0D-22F488230C23}" presName="tx1" presStyleLbl="revTx" presStyleIdx="8" presStyleCnt="9"/>
      <dgm:spPr/>
    </dgm:pt>
    <dgm:pt modelId="{0174B576-B600-49CA-90ED-E269A5230116}" type="pres">
      <dgm:prSet presAssocID="{53B93608-44CC-4C5D-8E0D-22F488230C23}" presName="vert1" presStyleCnt="0"/>
      <dgm:spPr/>
    </dgm:pt>
  </dgm:ptLst>
  <dgm:cxnLst>
    <dgm:cxn modelId="{ADC0F837-FFA6-4B5A-93E5-599EDD7C2FE8}" type="presOf" srcId="{53B93608-44CC-4C5D-8E0D-22F488230C23}" destId="{676F60C9-56B6-4330-8F27-70833453EB7D}" srcOrd="0" destOrd="0" presId="urn:microsoft.com/office/officeart/2008/layout/LinedList"/>
    <dgm:cxn modelId="{5E2E903F-5DEA-4C23-A5FD-6CB6C1BEFA76}" srcId="{7FD44283-B697-402F-9E82-4828E662C6DF}" destId="{1B54D6AF-C4B1-40A4-A217-5E4731542A4E}" srcOrd="3" destOrd="0" parTransId="{2B6ADF1F-6B83-42E7-91F4-2B48DBBAFD30}" sibTransId="{33FB12E2-7697-4A2D-B34B-3981E869ABF9}"/>
    <dgm:cxn modelId="{5EC80862-49E0-4183-ACBA-8F9C6059C7A4}" srcId="{7FD44283-B697-402F-9E82-4828E662C6DF}" destId="{53B93608-44CC-4C5D-8E0D-22F488230C23}" srcOrd="8" destOrd="0" parTransId="{959DF746-1599-4399-8051-4716F8E7F833}" sibTransId="{0BC09246-4838-49C3-84CB-147D39146963}"/>
    <dgm:cxn modelId="{90A6E963-755C-4762-83C3-124C971E6415}" srcId="{7FD44283-B697-402F-9E82-4828E662C6DF}" destId="{36F490C2-E796-4D83-BE8D-207CDB06AFB6}" srcOrd="0" destOrd="0" parTransId="{F0454F0D-F9C3-42D1-9A78-7BF201DF9538}" sibTransId="{D38B916E-47B6-466C-B1E3-BB632F0CB463}"/>
    <dgm:cxn modelId="{D0B19E4D-E877-4D4E-8A9D-B088A7535A6D}" srcId="{7FD44283-B697-402F-9E82-4828E662C6DF}" destId="{9C724240-1F13-4C7B-A870-DDA4C8CEF902}" srcOrd="5" destOrd="0" parTransId="{C85E4DAA-16E2-456F-94AA-4C013BAE9F92}" sibTransId="{1DBB5AD5-EC1A-4628-9382-C28952459B35}"/>
    <dgm:cxn modelId="{022DC05A-E399-421B-93F2-4C67229F5E88}" type="presOf" srcId="{9E67556D-2205-4E6E-AC3F-AFC98DCB623C}" destId="{12F63312-5CC1-4EEE-AABB-C09C9ABBC398}" srcOrd="0" destOrd="0" presId="urn:microsoft.com/office/officeart/2008/layout/LinedList"/>
    <dgm:cxn modelId="{6A956E84-0D36-4751-B88A-CF41E62FF764}" type="presOf" srcId="{69843076-FCFF-48EC-9827-FAAC2714B112}" destId="{A669AB9B-7681-408C-A598-222A8FC89D2E}" srcOrd="0" destOrd="0" presId="urn:microsoft.com/office/officeart/2008/layout/LinedList"/>
    <dgm:cxn modelId="{2B980488-56C4-4AB7-9D51-8D03EF1F6EF6}" srcId="{7FD44283-B697-402F-9E82-4828E662C6DF}" destId="{69843076-FCFF-48EC-9827-FAAC2714B112}" srcOrd="1" destOrd="0" parTransId="{F5D20266-1827-4132-8335-DED480EAB25F}" sibTransId="{63EE52FA-D02B-4833-A9B9-2EDB4E12AA51}"/>
    <dgm:cxn modelId="{2C93678B-BA71-4F0D-A6F0-EA524B966993}" type="presOf" srcId="{9C724240-1F13-4C7B-A870-DDA4C8CEF902}" destId="{E98F9497-EA81-4E2D-9E1A-AB6A4E8F7A3E}" srcOrd="0" destOrd="0" presId="urn:microsoft.com/office/officeart/2008/layout/LinedList"/>
    <dgm:cxn modelId="{B3EA5791-92A4-425E-B5A9-7D380A31F940}" srcId="{7FD44283-B697-402F-9E82-4828E662C6DF}" destId="{50510750-80CF-4E95-BE55-F1928CB39413}" srcOrd="6" destOrd="0" parTransId="{54ED019A-C267-45AA-9CA9-DDF181FBAA15}" sibTransId="{1415F385-7CD3-4871-BE13-F2C7E911C103}"/>
    <dgm:cxn modelId="{38399198-2129-4A3F-A45E-FCE3EA4397F2}" srcId="{7FD44283-B697-402F-9E82-4828E662C6DF}" destId="{9E67556D-2205-4E6E-AC3F-AFC98DCB623C}" srcOrd="7" destOrd="0" parTransId="{8A58C9E4-DA6F-494B-BA84-6E625D975655}" sibTransId="{004805E6-A48E-4AA4-87BD-F33EC7C4784D}"/>
    <dgm:cxn modelId="{BECD94A2-02B3-4E00-BB75-CBC9C397239B}" type="presOf" srcId="{1B54D6AF-C4B1-40A4-A217-5E4731542A4E}" destId="{58712FEE-052B-4DBA-AE5F-A2016326CCE1}" srcOrd="0" destOrd="0" presId="urn:microsoft.com/office/officeart/2008/layout/LinedList"/>
    <dgm:cxn modelId="{894D69A4-F770-402E-8202-7A8F827712CB}" type="presOf" srcId="{D2E3E827-1A33-4E05-BB2A-75211D4F6DEE}" destId="{49AFAF75-AA0B-4CC0-AC0A-12A39A2A37A3}" srcOrd="0" destOrd="0" presId="urn:microsoft.com/office/officeart/2008/layout/LinedList"/>
    <dgm:cxn modelId="{B44946B4-886F-44D1-81FC-0108CA37F463}" type="presOf" srcId="{36F490C2-E796-4D83-BE8D-207CDB06AFB6}" destId="{127F796B-CEFF-4EC7-ACCE-F564145F1BF2}" srcOrd="0" destOrd="0" presId="urn:microsoft.com/office/officeart/2008/layout/LinedList"/>
    <dgm:cxn modelId="{D1E86AB5-7389-4BA1-A11A-E76755FA318C}" srcId="{7FD44283-B697-402F-9E82-4828E662C6DF}" destId="{202051DD-28AE-4DC0-AF9C-AD4A40F8F722}" srcOrd="4" destOrd="0" parTransId="{A77C6CD9-1259-4E17-B34D-6392ABB51FA5}" sibTransId="{452A7A59-1DE3-4937-A151-6284A6915020}"/>
    <dgm:cxn modelId="{102221C1-D786-462D-9D9C-2C13A7D302F6}" type="presOf" srcId="{7FD44283-B697-402F-9E82-4828E662C6DF}" destId="{E3A347FF-8F81-4F46-8C58-636AD8785962}" srcOrd="0" destOrd="0" presId="urn:microsoft.com/office/officeart/2008/layout/LinedList"/>
    <dgm:cxn modelId="{A41C96CC-2E3C-4576-AE15-0F901BAF5EAC}" type="presOf" srcId="{50510750-80CF-4E95-BE55-F1928CB39413}" destId="{22C74C12-CFA5-4A54-9977-2DF44CE6B6B3}" srcOrd="0" destOrd="0" presId="urn:microsoft.com/office/officeart/2008/layout/LinedList"/>
    <dgm:cxn modelId="{07AEE0CE-F99B-49AF-8511-F693A9BC8B11}" srcId="{7FD44283-B697-402F-9E82-4828E662C6DF}" destId="{D2E3E827-1A33-4E05-BB2A-75211D4F6DEE}" srcOrd="2" destOrd="0" parTransId="{3EA8DEBF-06C5-4677-B760-BC582C53A8D1}" sibTransId="{3D33CD41-679B-4C03-8559-6C93C28C30D1}"/>
    <dgm:cxn modelId="{5D3970F7-20F4-47A4-9D7E-008EB5E629C2}" type="presOf" srcId="{202051DD-28AE-4DC0-AF9C-AD4A40F8F722}" destId="{54E30706-75DB-4952-9D03-064FF1E08364}" srcOrd="0" destOrd="0" presId="urn:microsoft.com/office/officeart/2008/layout/LinedList"/>
    <dgm:cxn modelId="{E8086B41-EEC4-4D2B-BAFC-B41AAD5FD481}" type="presParOf" srcId="{E3A347FF-8F81-4F46-8C58-636AD8785962}" destId="{02AE2069-D579-4A02-AB0C-2CE9FC3E6F64}" srcOrd="0" destOrd="0" presId="urn:microsoft.com/office/officeart/2008/layout/LinedList"/>
    <dgm:cxn modelId="{7F3AF72C-AFB0-4325-B2C8-D37B0D5FF2BA}" type="presParOf" srcId="{E3A347FF-8F81-4F46-8C58-636AD8785962}" destId="{4C7D46C9-24CC-492E-98FB-38BDB6FAEB6A}" srcOrd="1" destOrd="0" presId="urn:microsoft.com/office/officeart/2008/layout/LinedList"/>
    <dgm:cxn modelId="{9393992C-7812-402D-BC4D-29D395DF49E8}" type="presParOf" srcId="{4C7D46C9-24CC-492E-98FB-38BDB6FAEB6A}" destId="{127F796B-CEFF-4EC7-ACCE-F564145F1BF2}" srcOrd="0" destOrd="0" presId="urn:microsoft.com/office/officeart/2008/layout/LinedList"/>
    <dgm:cxn modelId="{3289705C-14EA-45C8-B94B-22CC7BCB362C}" type="presParOf" srcId="{4C7D46C9-24CC-492E-98FB-38BDB6FAEB6A}" destId="{6F6A5C6E-93CC-4EF1-A067-71881B0010EB}" srcOrd="1" destOrd="0" presId="urn:microsoft.com/office/officeart/2008/layout/LinedList"/>
    <dgm:cxn modelId="{958A67FE-3791-4CC3-887C-0A48E275583E}" type="presParOf" srcId="{E3A347FF-8F81-4F46-8C58-636AD8785962}" destId="{22DD5D31-2C6B-45D2-AE20-E453AD6C865B}" srcOrd="2" destOrd="0" presId="urn:microsoft.com/office/officeart/2008/layout/LinedList"/>
    <dgm:cxn modelId="{972258A3-FFDD-4CC0-BA99-0EF18DA7FE41}" type="presParOf" srcId="{E3A347FF-8F81-4F46-8C58-636AD8785962}" destId="{2F86F5B2-46F2-4F25-A447-67520FD592F8}" srcOrd="3" destOrd="0" presId="urn:microsoft.com/office/officeart/2008/layout/LinedList"/>
    <dgm:cxn modelId="{557FB8AA-9270-46BE-B2FF-A802F1EC872B}" type="presParOf" srcId="{2F86F5B2-46F2-4F25-A447-67520FD592F8}" destId="{A669AB9B-7681-408C-A598-222A8FC89D2E}" srcOrd="0" destOrd="0" presId="urn:microsoft.com/office/officeart/2008/layout/LinedList"/>
    <dgm:cxn modelId="{6003FD96-7FB4-4562-83C1-464FC08B3D88}" type="presParOf" srcId="{2F86F5B2-46F2-4F25-A447-67520FD592F8}" destId="{5761BA58-82BF-49D5-A9BE-99651E981AE5}" srcOrd="1" destOrd="0" presId="urn:microsoft.com/office/officeart/2008/layout/LinedList"/>
    <dgm:cxn modelId="{886611D3-8AC8-48E3-886A-0C702A3E3124}" type="presParOf" srcId="{E3A347FF-8F81-4F46-8C58-636AD8785962}" destId="{9124FEE2-67CE-495B-A4BB-55CC9B0D6F35}" srcOrd="4" destOrd="0" presId="urn:microsoft.com/office/officeart/2008/layout/LinedList"/>
    <dgm:cxn modelId="{BD5F38B8-21B8-44F8-B99B-61F1BDC772ED}" type="presParOf" srcId="{E3A347FF-8F81-4F46-8C58-636AD8785962}" destId="{7B748980-75E6-43E6-A817-46424ED841B7}" srcOrd="5" destOrd="0" presId="urn:microsoft.com/office/officeart/2008/layout/LinedList"/>
    <dgm:cxn modelId="{7DC5C716-A0F7-42CB-8D01-51B1D153FCDE}" type="presParOf" srcId="{7B748980-75E6-43E6-A817-46424ED841B7}" destId="{49AFAF75-AA0B-4CC0-AC0A-12A39A2A37A3}" srcOrd="0" destOrd="0" presId="urn:microsoft.com/office/officeart/2008/layout/LinedList"/>
    <dgm:cxn modelId="{C44B1EA7-8F47-49FF-A567-3A31B4CD2C3A}" type="presParOf" srcId="{7B748980-75E6-43E6-A817-46424ED841B7}" destId="{5A8E5B1C-9C0C-4C5E-A804-31E6EA7366BC}" srcOrd="1" destOrd="0" presId="urn:microsoft.com/office/officeart/2008/layout/LinedList"/>
    <dgm:cxn modelId="{18F3657B-9AAC-4AC8-A44C-D1FE75C3D58E}" type="presParOf" srcId="{E3A347FF-8F81-4F46-8C58-636AD8785962}" destId="{408FABD8-CF8F-4489-B5C9-57A301E5213F}" srcOrd="6" destOrd="0" presId="urn:microsoft.com/office/officeart/2008/layout/LinedList"/>
    <dgm:cxn modelId="{7564C95F-76A2-4FF1-A58F-67FED72289EA}" type="presParOf" srcId="{E3A347FF-8F81-4F46-8C58-636AD8785962}" destId="{22C38DAC-958F-4291-AE85-A9B2E525C1F0}" srcOrd="7" destOrd="0" presId="urn:microsoft.com/office/officeart/2008/layout/LinedList"/>
    <dgm:cxn modelId="{DC6D899A-E7FC-4C6B-81D4-093501AEF1B7}" type="presParOf" srcId="{22C38DAC-958F-4291-AE85-A9B2E525C1F0}" destId="{58712FEE-052B-4DBA-AE5F-A2016326CCE1}" srcOrd="0" destOrd="0" presId="urn:microsoft.com/office/officeart/2008/layout/LinedList"/>
    <dgm:cxn modelId="{F3671EBC-A98A-4589-BC9E-4780A5AB8753}" type="presParOf" srcId="{22C38DAC-958F-4291-AE85-A9B2E525C1F0}" destId="{142D3F96-F1F8-4D7B-8B2C-4832997BBA30}" srcOrd="1" destOrd="0" presId="urn:microsoft.com/office/officeart/2008/layout/LinedList"/>
    <dgm:cxn modelId="{26957B9A-3BC0-4126-A8D5-EF243BD5E435}" type="presParOf" srcId="{E3A347FF-8F81-4F46-8C58-636AD8785962}" destId="{DD8405A8-4951-4120-B63E-1B10724C10DD}" srcOrd="8" destOrd="0" presId="urn:microsoft.com/office/officeart/2008/layout/LinedList"/>
    <dgm:cxn modelId="{64397783-A93C-4A68-A8EA-8647F2C9F1A6}" type="presParOf" srcId="{E3A347FF-8F81-4F46-8C58-636AD8785962}" destId="{BA581BE3-169A-41DA-8AC0-C9A7114A590B}" srcOrd="9" destOrd="0" presId="urn:microsoft.com/office/officeart/2008/layout/LinedList"/>
    <dgm:cxn modelId="{346A2F7E-3DC2-460C-80E6-40335AA68D93}" type="presParOf" srcId="{BA581BE3-169A-41DA-8AC0-C9A7114A590B}" destId="{54E30706-75DB-4952-9D03-064FF1E08364}" srcOrd="0" destOrd="0" presId="urn:microsoft.com/office/officeart/2008/layout/LinedList"/>
    <dgm:cxn modelId="{91F1760F-7D07-4DDC-ADE8-61596F179A6F}" type="presParOf" srcId="{BA581BE3-169A-41DA-8AC0-C9A7114A590B}" destId="{61D077AC-46E6-4E93-AA85-34B26D83D537}" srcOrd="1" destOrd="0" presId="urn:microsoft.com/office/officeart/2008/layout/LinedList"/>
    <dgm:cxn modelId="{6B606765-8A19-42BE-97A7-6BFE10F9B8AC}" type="presParOf" srcId="{E3A347FF-8F81-4F46-8C58-636AD8785962}" destId="{0FCE7C85-9A13-4434-B2D3-09BBB1F78210}" srcOrd="10" destOrd="0" presId="urn:microsoft.com/office/officeart/2008/layout/LinedList"/>
    <dgm:cxn modelId="{4FD2AD21-87E7-4D46-938E-36C5E2C3B08E}" type="presParOf" srcId="{E3A347FF-8F81-4F46-8C58-636AD8785962}" destId="{8B2D12A0-AAC1-440F-BE8D-B1E72B4CE24E}" srcOrd="11" destOrd="0" presId="urn:microsoft.com/office/officeart/2008/layout/LinedList"/>
    <dgm:cxn modelId="{B3947349-7050-4B6C-A68B-1FFF50E5B606}" type="presParOf" srcId="{8B2D12A0-AAC1-440F-BE8D-B1E72B4CE24E}" destId="{E98F9497-EA81-4E2D-9E1A-AB6A4E8F7A3E}" srcOrd="0" destOrd="0" presId="urn:microsoft.com/office/officeart/2008/layout/LinedList"/>
    <dgm:cxn modelId="{751A2814-A58D-4B65-A004-8624110D15B0}" type="presParOf" srcId="{8B2D12A0-AAC1-440F-BE8D-B1E72B4CE24E}" destId="{7ADCE474-EBEA-4675-89E3-C5F8654796C0}" srcOrd="1" destOrd="0" presId="urn:microsoft.com/office/officeart/2008/layout/LinedList"/>
    <dgm:cxn modelId="{A5675268-0570-4AFD-8611-108210E8C01B}" type="presParOf" srcId="{E3A347FF-8F81-4F46-8C58-636AD8785962}" destId="{8AE2B928-B5A2-4740-8AD8-01EDCD83654D}" srcOrd="12" destOrd="0" presId="urn:microsoft.com/office/officeart/2008/layout/LinedList"/>
    <dgm:cxn modelId="{4A7AB554-0163-407E-B3F2-A5975F42FD90}" type="presParOf" srcId="{E3A347FF-8F81-4F46-8C58-636AD8785962}" destId="{A55AD31C-12B4-40CC-92A6-A0030FAE9FDD}" srcOrd="13" destOrd="0" presId="urn:microsoft.com/office/officeart/2008/layout/LinedList"/>
    <dgm:cxn modelId="{B366436C-BE4B-4B5F-BB83-C45D7C69A37B}" type="presParOf" srcId="{A55AD31C-12B4-40CC-92A6-A0030FAE9FDD}" destId="{22C74C12-CFA5-4A54-9977-2DF44CE6B6B3}" srcOrd="0" destOrd="0" presId="urn:microsoft.com/office/officeart/2008/layout/LinedList"/>
    <dgm:cxn modelId="{DA448228-CD96-4BBC-B8E8-8ACEE23DEDF7}" type="presParOf" srcId="{A55AD31C-12B4-40CC-92A6-A0030FAE9FDD}" destId="{6BED76EC-1460-4B87-B4E0-EF48EDC0616E}" srcOrd="1" destOrd="0" presId="urn:microsoft.com/office/officeart/2008/layout/LinedList"/>
    <dgm:cxn modelId="{F708CCD9-2031-4014-95DE-E3AAA3676831}" type="presParOf" srcId="{E3A347FF-8F81-4F46-8C58-636AD8785962}" destId="{E15B216F-D51D-40A8-8D86-6FBC1B69C800}" srcOrd="14" destOrd="0" presId="urn:microsoft.com/office/officeart/2008/layout/LinedList"/>
    <dgm:cxn modelId="{746BCB20-59C6-4D9B-9850-520A2F2DC39C}" type="presParOf" srcId="{E3A347FF-8F81-4F46-8C58-636AD8785962}" destId="{33751DB8-AB7A-4FF7-A60A-A784DD54D91D}" srcOrd="15" destOrd="0" presId="urn:microsoft.com/office/officeart/2008/layout/LinedList"/>
    <dgm:cxn modelId="{18892A43-D8A6-4BFB-8209-B9D24BB28A25}" type="presParOf" srcId="{33751DB8-AB7A-4FF7-A60A-A784DD54D91D}" destId="{12F63312-5CC1-4EEE-AABB-C09C9ABBC398}" srcOrd="0" destOrd="0" presId="urn:microsoft.com/office/officeart/2008/layout/LinedList"/>
    <dgm:cxn modelId="{BD622D7D-A470-4C20-B264-8770F1B2A3A4}" type="presParOf" srcId="{33751DB8-AB7A-4FF7-A60A-A784DD54D91D}" destId="{257F5713-8918-46CB-880A-11EC9B2A9DAB}" srcOrd="1" destOrd="0" presId="urn:microsoft.com/office/officeart/2008/layout/LinedList"/>
    <dgm:cxn modelId="{2A0A2A35-9DCE-4896-936B-FBEC70514232}" type="presParOf" srcId="{E3A347FF-8F81-4F46-8C58-636AD8785962}" destId="{FED48EC3-9DB4-4ADF-8A39-90305CB1B7BD}" srcOrd="16" destOrd="0" presId="urn:microsoft.com/office/officeart/2008/layout/LinedList"/>
    <dgm:cxn modelId="{5C25D635-030A-4326-8896-14C6177C67F7}" type="presParOf" srcId="{E3A347FF-8F81-4F46-8C58-636AD8785962}" destId="{3633B543-C3BF-4D35-A814-B1A2E5AA08F5}" srcOrd="17" destOrd="0" presId="urn:microsoft.com/office/officeart/2008/layout/LinedList"/>
    <dgm:cxn modelId="{2790B4DB-785E-4988-B14C-146854BE08B7}" type="presParOf" srcId="{3633B543-C3BF-4D35-A814-B1A2E5AA08F5}" destId="{676F60C9-56B6-4330-8F27-70833453EB7D}" srcOrd="0" destOrd="0" presId="urn:microsoft.com/office/officeart/2008/layout/LinedList"/>
    <dgm:cxn modelId="{BF77DD0B-B13A-4F69-9B5B-9F1863DF5951}" type="presParOf" srcId="{3633B543-C3BF-4D35-A814-B1A2E5AA08F5}" destId="{0174B576-B600-49CA-90ED-E269A523011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E2069-D579-4A02-AB0C-2CE9FC3E6F64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F796B-CEFF-4EC7-ACCE-F564145F1BF2}">
      <dsp:nvSpPr>
        <dsp:cNvPr id="0" name=""/>
        <dsp:cNvSpPr/>
      </dsp:nvSpPr>
      <dsp:spPr>
        <a:xfrm>
          <a:off x="0" y="675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1" kern="1200"/>
            <a:t>PLAKATERNE SKAL INDEHOLDE FØLGENDE:</a:t>
          </a:r>
          <a:endParaRPr lang="en-US" sz="2700" kern="1200"/>
        </a:p>
      </dsp:txBody>
      <dsp:txXfrm>
        <a:off x="0" y="675"/>
        <a:ext cx="6900512" cy="614976"/>
      </dsp:txXfrm>
    </dsp:sp>
    <dsp:sp modelId="{22DD5D31-2C6B-45D2-AE20-E453AD6C865B}">
      <dsp:nvSpPr>
        <dsp:cNvPr id="0" name=""/>
        <dsp:cNvSpPr/>
      </dsp:nvSpPr>
      <dsp:spPr>
        <a:xfrm>
          <a:off x="0" y="615652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9AB9B-7681-408C-A598-222A8FC89D2E}">
      <dsp:nvSpPr>
        <dsp:cNvPr id="0" name=""/>
        <dsp:cNvSpPr/>
      </dsp:nvSpPr>
      <dsp:spPr>
        <a:xfrm>
          <a:off x="0" y="615652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Mærkesager </a:t>
          </a:r>
          <a:endParaRPr lang="en-US" sz="2700" kern="1200"/>
        </a:p>
      </dsp:txBody>
      <dsp:txXfrm>
        <a:off x="0" y="615652"/>
        <a:ext cx="6900512" cy="614976"/>
      </dsp:txXfrm>
    </dsp:sp>
    <dsp:sp modelId="{9124FEE2-67CE-495B-A4BB-55CC9B0D6F35}">
      <dsp:nvSpPr>
        <dsp:cNvPr id="0" name=""/>
        <dsp:cNvSpPr/>
      </dsp:nvSpPr>
      <dsp:spPr>
        <a:xfrm>
          <a:off x="0" y="123062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AFAF75-AA0B-4CC0-AC0A-12A39A2A37A3}">
      <dsp:nvSpPr>
        <dsp:cNvPr id="0" name=""/>
        <dsp:cNvSpPr/>
      </dsp:nvSpPr>
      <dsp:spPr>
        <a:xfrm>
          <a:off x="0" y="1230628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Centrale personer </a:t>
          </a:r>
          <a:endParaRPr lang="en-US" sz="2700" kern="1200"/>
        </a:p>
      </dsp:txBody>
      <dsp:txXfrm>
        <a:off x="0" y="1230628"/>
        <a:ext cx="6900512" cy="614976"/>
      </dsp:txXfrm>
    </dsp:sp>
    <dsp:sp modelId="{408FABD8-CF8F-4489-B5C9-57A301E5213F}">
      <dsp:nvSpPr>
        <dsp:cNvPr id="0" name=""/>
        <dsp:cNvSpPr/>
      </dsp:nvSpPr>
      <dsp:spPr>
        <a:xfrm>
          <a:off x="0" y="1845605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712FEE-052B-4DBA-AE5F-A2016326CCE1}">
      <dsp:nvSpPr>
        <dsp:cNvPr id="0" name=""/>
        <dsp:cNvSpPr/>
      </dsp:nvSpPr>
      <dsp:spPr>
        <a:xfrm>
          <a:off x="0" y="1845605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Ideologi </a:t>
          </a:r>
          <a:endParaRPr lang="en-US" sz="2700" kern="1200"/>
        </a:p>
      </dsp:txBody>
      <dsp:txXfrm>
        <a:off x="0" y="1845605"/>
        <a:ext cx="6900512" cy="614976"/>
      </dsp:txXfrm>
    </dsp:sp>
    <dsp:sp modelId="{DD8405A8-4951-4120-B63E-1B10724C10DD}">
      <dsp:nvSpPr>
        <dsp:cNvPr id="0" name=""/>
        <dsp:cNvSpPr/>
      </dsp:nvSpPr>
      <dsp:spPr>
        <a:xfrm>
          <a:off x="0" y="2460582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30706-75DB-4952-9D03-064FF1E08364}">
      <dsp:nvSpPr>
        <dsp:cNvPr id="0" name=""/>
        <dsp:cNvSpPr/>
      </dsp:nvSpPr>
      <dsp:spPr>
        <a:xfrm>
          <a:off x="0" y="2460582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Holdning til økonomi </a:t>
          </a:r>
          <a:endParaRPr lang="en-US" sz="2700" kern="1200"/>
        </a:p>
      </dsp:txBody>
      <dsp:txXfrm>
        <a:off x="0" y="2460582"/>
        <a:ext cx="6900512" cy="614976"/>
      </dsp:txXfrm>
    </dsp:sp>
    <dsp:sp modelId="{0FCE7C85-9A13-4434-B2D3-09BBB1F78210}">
      <dsp:nvSpPr>
        <dsp:cNvPr id="0" name=""/>
        <dsp:cNvSpPr/>
      </dsp:nvSpPr>
      <dsp:spPr>
        <a:xfrm>
          <a:off x="0" y="3075558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F9497-EA81-4E2D-9E1A-AB6A4E8F7A3E}">
      <dsp:nvSpPr>
        <dsp:cNvPr id="0" name=""/>
        <dsp:cNvSpPr/>
      </dsp:nvSpPr>
      <dsp:spPr>
        <a:xfrm>
          <a:off x="0" y="3075558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Holdning til udlændinge </a:t>
          </a:r>
          <a:endParaRPr lang="en-US" sz="2700" kern="1200"/>
        </a:p>
      </dsp:txBody>
      <dsp:txXfrm>
        <a:off x="0" y="3075558"/>
        <a:ext cx="6900512" cy="614976"/>
      </dsp:txXfrm>
    </dsp:sp>
    <dsp:sp modelId="{8AE2B928-B5A2-4740-8AD8-01EDCD83654D}">
      <dsp:nvSpPr>
        <dsp:cNvPr id="0" name=""/>
        <dsp:cNvSpPr/>
      </dsp:nvSpPr>
      <dsp:spPr>
        <a:xfrm>
          <a:off x="0" y="3690535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74C12-CFA5-4A54-9977-2DF44CE6B6B3}">
      <dsp:nvSpPr>
        <dsp:cNvPr id="0" name=""/>
        <dsp:cNvSpPr/>
      </dsp:nvSpPr>
      <dsp:spPr>
        <a:xfrm>
          <a:off x="0" y="3690535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Holdning til samarbejde med om omverdenen </a:t>
          </a:r>
          <a:endParaRPr lang="en-US" sz="2700" kern="1200"/>
        </a:p>
      </dsp:txBody>
      <dsp:txXfrm>
        <a:off x="0" y="3690535"/>
        <a:ext cx="6900512" cy="614976"/>
      </dsp:txXfrm>
    </dsp:sp>
    <dsp:sp modelId="{E15B216F-D51D-40A8-8D86-6FBC1B69C800}">
      <dsp:nvSpPr>
        <dsp:cNvPr id="0" name=""/>
        <dsp:cNvSpPr/>
      </dsp:nvSpPr>
      <dsp:spPr>
        <a:xfrm>
          <a:off x="0" y="430551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63312-5CC1-4EEE-AABB-C09C9ABBC398}">
      <dsp:nvSpPr>
        <dsp:cNvPr id="0" name=""/>
        <dsp:cNvSpPr/>
      </dsp:nvSpPr>
      <dsp:spPr>
        <a:xfrm>
          <a:off x="0" y="4305512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Holdning til klima </a:t>
          </a:r>
          <a:endParaRPr lang="en-US" sz="2700" kern="1200"/>
        </a:p>
      </dsp:txBody>
      <dsp:txXfrm>
        <a:off x="0" y="4305512"/>
        <a:ext cx="6900512" cy="614976"/>
      </dsp:txXfrm>
    </dsp:sp>
    <dsp:sp modelId="{FED48EC3-9DB4-4ADF-8A39-90305CB1B7BD}">
      <dsp:nvSpPr>
        <dsp:cNvPr id="0" name=""/>
        <dsp:cNvSpPr/>
      </dsp:nvSpPr>
      <dsp:spPr>
        <a:xfrm>
          <a:off x="0" y="4920488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6F60C9-56B6-4330-8F27-70833453EB7D}">
      <dsp:nvSpPr>
        <dsp:cNvPr id="0" name=""/>
        <dsp:cNvSpPr/>
      </dsp:nvSpPr>
      <dsp:spPr>
        <a:xfrm>
          <a:off x="0" y="4920488"/>
          <a:ext cx="6900512" cy="6149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700" b="0" i="0" kern="1200"/>
            <a:t>Andet </a:t>
          </a:r>
          <a:endParaRPr lang="en-US" sz="2700" kern="1200"/>
        </a:p>
      </dsp:txBody>
      <dsp:txXfrm>
        <a:off x="0" y="4920488"/>
        <a:ext cx="6900512" cy="614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80A76-D0DC-4A52-9BD0-117A19DC4BCD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B8B96-D683-4818-B6E5-10EA27F5028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6354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4FEE5-FF49-667C-0A70-CAE3FA680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36FA572-EC18-1B91-02A1-4992A1E42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A51518-FBA7-49A6-26E8-FE7674E7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CA18D0B-557F-466F-2E2F-6A605913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D25A98E-ECD3-7741-F867-229DFDEC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317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B5C5-685A-1902-252A-3953E7F9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BAC65C-D469-AE46-B4EF-52F4F3556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E6B83E-15DC-5A8F-9E91-6089EBAC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3DFC79-7FF3-BB0E-E272-3117FDFF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C8512E0-D83A-CC37-26E5-59090FFF0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15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7C18F60-96CD-BDE0-4D18-8034186EBA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EC1B98B-1044-C8A2-F41A-5A68DF574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6551C2-062B-EA7A-9677-5B27A21EA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83A115-BFED-34C4-9E10-97C10939D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8A62930-6AE3-A2FE-7D8B-531CEA8D0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832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3963A-E04E-0249-F58B-F75FC42DE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518203-E393-1533-64A6-6E22041E4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D361D3-FD76-F87A-6FCC-F23DE16E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A2EFAE-4DE4-F66A-D27D-DDDD7483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4DAAE1-558C-F434-F16A-A602455C0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91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9844B-975D-FE6D-ED3A-11AF62C72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23B2CBB-7116-21AF-B304-D4D4FF23E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7F40702-5032-BE6D-3926-C0F402EF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C4F845-1799-8AB7-70C0-1C29BB0D8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B2442A-833C-D327-4566-6AFBC3AE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697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86075-2D05-33D2-30D5-2AB86211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AE2CC6-681B-DCD3-1EFB-71941286F5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3FAA706-BF96-F1C3-308B-AE71B7E8D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A4EEFE-5FDB-A448-BE70-9A8EABBB6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7ADF7F-5AE7-F544-6967-621DBABF5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6D89AD1-228C-D636-7C37-64CBCC733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1080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7C58F-D9F8-1F09-2477-6B8E014D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83B237B-7444-5DBF-7DD0-859B94F03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8663CC-FE6A-DE34-F0EE-7283DE7F9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252DA4F-2B65-016E-4C36-31B52AE2B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385F7FD-A180-D759-1A3C-DE02921B6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2AEC8D8-8C1A-A6C2-1C6B-3FE00D706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B6DD7F9-8F9C-FDB0-596C-903370D95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0CBF795-9FDF-6DFE-E9A1-BE0ECB30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554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DE15F-E506-B05B-2F32-C3ABCA7F0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6446FB7-D473-3179-AD78-6EA10F4F8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BA87A24-199B-A759-A2AA-45D76A327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497E1E0-D251-00F7-E401-2C1276E2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9293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881EAA6-0F69-EABF-659F-F46433B8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CD57FC-74A7-8927-229B-BAA47E37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62AA58A-73F6-E5F4-6F3F-20D7637A8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551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E5853-8D3D-45C7-EA97-4D022CB5C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386728-6B09-1A5E-6A9F-39AD5834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A599335-4844-806E-7840-9FB858823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8CF11BF-2BD4-5D20-4C33-402967B4C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9B0F915-A045-E6AC-18BF-9668DE0B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214FBCA-AA08-69C3-81B7-64369D26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00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6D475-98CC-05A4-82AD-71942E1A4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74B2C93-793B-0AD8-2034-10CAF70496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FC5733A-A96D-21E2-DA80-0DA40F0EB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3AC9F89-2C54-CC96-FB75-CE7CAA81F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D55B895-7DA8-EF1C-121E-35E39C41C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B17D0D-C06D-281A-0B79-D845CF2E7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5267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CCD16E9-52EA-3EC8-3918-C0EFF688B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5F1FF4-E5EA-71CA-C6A4-AC799F7EE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1090D6-FEDE-2770-E0A7-2FEB97E71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4BEA8-DAB0-44AB-9ED5-FEB3C47BA419}" type="datetimeFigureOut">
              <a:rPr lang="da-DK" smtClean="0"/>
              <a:t>22-09-2025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D21855C-381B-DB2B-1064-CE00ECCCB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DF5B262-CDE1-BCFD-8DB7-EF9A9238F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5E49A-3CD0-4493-92C1-A8939F1833B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173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t.dk/da/undervisning/undervisningsfil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B8610C-7BAB-0623-7000-170F31A729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Modul 3: Politiske ideologier og partier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8F21E33-918A-C084-9492-D82535254B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Forløb: Dansk politik</a:t>
            </a:r>
          </a:p>
        </p:txBody>
      </p:sp>
    </p:spTree>
    <p:extLst>
      <p:ext uri="{BB962C8B-B14F-4D97-AF65-F5344CB8AC3E}">
        <p14:creationId xmlns:p14="http://schemas.microsoft.com/office/powerpoint/2010/main" val="2886905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49C02D-2314-A1FE-C227-5062B4606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Dit Demokrati: Undervisningsfilm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048EB5-7C36-FE9C-E048-78F584AB7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et politisk parti?</a:t>
            </a:r>
          </a:p>
          <a:p>
            <a:r>
              <a:rPr lang="da-DK" dirty="0"/>
              <a:t>Politikerens arbejde</a:t>
            </a:r>
          </a:p>
        </p:txBody>
      </p:sp>
    </p:spTree>
    <p:extLst>
      <p:ext uri="{BB962C8B-B14F-4D97-AF65-F5344CB8AC3E}">
        <p14:creationId xmlns:p14="http://schemas.microsoft.com/office/powerpoint/2010/main" val="1897421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4F293F-52FB-45E9-05B0-11A36F8E5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Socialdemokratisme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AA0114-0088-F621-F551-C1E1511F6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Socialdemokratisme</a:t>
            </a:r>
            <a:r>
              <a:rPr lang="da-DK" dirty="0"/>
              <a:t> er en form for reformistisk socialisme</a:t>
            </a:r>
          </a:p>
          <a:p>
            <a:pPr lvl="1"/>
            <a:r>
              <a:rPr lang="da-DK" dirty="0"/>
              <a:t>Dvs. at det kapitalistiske samfund skal ændres med demokratiske midler. </a:t>
            </a:r>
          </a:p>
          <a:p>
            <a:endParaRPr lang="da-DK" dirty="0"/>
          </a:p>
          <a:p>
            <a:r>
              <a:rPr lang="da-DK" dirty="0"/>
              <a:t>Desuden accepterer socialdemokratismen det frie marked, men argumenterer samtidig for, at staten skal regulere markedet</a:t>
            </a:r>
          </a:p>
          <a:p>
            <a:pPr lvl="1"/>
            <a:r>
              <a:rPr lang="da-DK" dirty="0"/>
              <a:t>Fx uddannelse og sygesikring</a:t>
            </a:r>
          </a:p>
        </p:txBody>
      </p:sp>
    </p:spTree>
    <p:extLst>
      <p:ext uri="{BB962C8B-B14F-4D97-AF65-F5344CB8AC3E}">
        <p14:creationId xmlns:p14="http://schemas.microsoft.com/office/powerpoint/2010/main" val="1839843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A5174-658D-C01E-F500-C7B68A2AF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Socialkonservatisme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6DB0CB-F78A-C6E5-A429-2378D90DC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884" y="1690688"/>
            <a:ext cx="11016916" cy="4486275"/>
          </a:xfrm>
        </p:spPr>
        <p:txBody>
          <a:bodyPr>
            <a:normAutofit/>
          </a:bodyPr>
          <a:lstStyle/>
          <a:p>
            <a:r>
              <a:rPr lang="da-DK" dirty="0"/>
              <a:t>Socialkonservative mener, at store forskelle mellem rige og fattige kan føre til konflikt og ultimativt en nedbrydning af samfundets institutioner. </a:t>
            </a:r>
          </a:p>
          <a:p>
            <a:endParaRPr lang="da-DK" dirty="0"/>
          </a:p>
          <a:p>
            <a:r>
              <a:rPr lang="da-DK" dirty="0"/>
              <a:t>Derfor er det ifølge socialkonservative i orden, at staten griber ind og garanterer velfærd og harmoni mellem samfundsorganismens medlemmer. </a:t>
            </a:r>
          </a:p>
          <a:p>
            <a:endParaRPr lang="da-DK" dirty="0"/>
          </a:p>
          <a:p>
            <a:r>
              <a:rPr lang="da-DK" dirty="0"/>
              <a:t>Dette, for at sikre den sociale orden. </a:t>
            </a:r>
          </a:p>
          <a:p>
            <a:pPr lvl="1"/>
            <a:r>
              <a:rPr lang="da-DK" dirty="0"/>
              <a:t>Dermed har den stærke også et ansvar for den svage.</a:t>
            </a:r>
          </a:p>
        </p:txBody>
      </p:sp>
    </p:spTree>
    <p:extLst>
      <p:ext uri="{BB962C8B-B14F-4D97-AF65-F5344CB8AC3E}">
        <p14:creationId xmlns:p14="http://schemas.microsoft.com/office/powerpoint/2010/main" val="3660893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046E65-2986-D336-C2A0-CB5F565D0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Socialliberalisme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947544-3B82-31B2-9CE5-F689220A8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Socialliberalisme er en samfundsform eller politik, der som udgangspunkt bygger på liberale markedsøkonomiske principper</a:t>
            </a:r>
          </a:p>
          <a:p>
            <a:endParaRPr lang="da-DK" dirty="0"/>
          </a:p>
          <a:p>
            <a:r>
              <a:rPr lang="da-DK" dirty="0"/>
              <a:t>Socialliberalismen mener dog også, at det offentlige skal skabe social tryghed for den enkelte gennem, et socialt sikkerhedsnet.</a:t>
            </a:r>
          </a:p>
        </p:txBody>
      </p:sp>
    </p:spTree>
    <p:extLst>
      <p:ext uri="{BB962C8B-B14F-4D97-AF65-F5344CB8AC3E}">
        <p14:creationId xmlns:p14="http://schemas.microsoft.com/office/powerpoint/2010/main" val="1193846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510E4B-DE40-116D-D1AA-16D5BBC32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Neoliberalisme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4A4F13-CC01-8890-4D5B-111D488F8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Staten bør som udgangspunkt beskytte det frie individ, men må aldrig komme i en position, hvor det kommer til at prioritere og bestemme det enkelte individs ønsker og behov. </a:t>
            </a:r>
          </a:p>
          <a:p>
            <a:endParaRPr lang="da-DK" dirty="0"/>
          </a:p>
          <a:p>
            <a:r>
              <a:rPr lang="da-DK" dirty="0"/>
              <a:t>Staten skal derfor ikke omfordele fra rige til fattige. </a:t>
            </a:r>
          </a:p>
          <a:p>
            <a:endParaRPr lang="da-DK" dirty="0"/>
          </a:p>
          <a:p>
            <a:r>
              <a:rPr lang="da-DK" dirty="0"/>
              <a:t>Men modsat klassisk liberalisme, ønsker neoliberalismen en stærk stat</a:t>
            </a:r>
          </a:p>
          <a:p>
            <a:pPr lvl="1"/>
            <a:r>
              <a:rPr lang="da-DK" dirty="0"/>
              <a:t>En stærk stak som kan forsvare markedet mod konkurrenceforvridning, monopoler og lignende.</a:t>
            </a:r>
          </a:p>
        </p:txBody>
      </p:sp>
    </p:spTree>
    <p:extLst>
      <p:ext uri="{BB962C8B-B14F-4D97-AF65-F5344CB8AC3E}">
        <p14:creationId xmlns:p14="http://schemas.microsoft.com/office/powerpoint/2010/main" val="1581939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A25211-62FD-4D13-A1CA-1CC9C076D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2" y="442762"/>
            <a:ext cx="4292867" cy="5781209"/>
          </a:xfrm>
        </p:spPr>
        <p:txBody>
          <a:bodyPr anchor="ctr">
            <a:normAutofit/>
          </a:bodyPr>
          <a:lstStyle/>
          <a:p>
            <a:r>
              <a:rPr lang="da-DK" sz="2800" dirty="0"/>
              <a:t>Partipræsentationer </a:t>
            </a:r>
            <a:br>
              <a:rPr lang="da-DK" sz="2800" dirty="0"/>
            </a:br>
            <a:r>
              <a:rPr lang="da-DK" sz="2800" dirty="0"/>
              <a:t>ca. 5 min. </a:t>
            </a:r>
            <a:br>
              <a:rPr lang="da-DK" sz="2800" dirty="0"/>
            </a:br>
            <a:br>
              <a:rPr lang="da-DK" sz="2800" dirty="0"/>
            </a:br>
            <a:r>
              <a:rPr lang="da-DK" sz="2800" dirty="0"/>
              <a:t>Fem præsentationer i dag og seks næste gang.</a:t>
            </a:r>
            <a:br>
              <a:rPr lang="da-DK" sz="2800" dirty="0"/>
            </a:br>
            <a:br>
              <a:rPr lang="da-DK" sz="2800" dirty="0"/>
            </a:br>
            <a:r>
              <a:rPr lang="da-DK" sz="2800" dirty="0"/>
              <a:t>Præsentationer starter kl. </a:t>
            </a:r>
            <a:r>
              <a:rPr lang="da-DK" sz="2800"/>
              <a:t>10.55</a:t>
            </a:r>
            <a:endParaRPr lang="da-DK" sz="2800" dirty="0"/>
          </a:p>
        </p:txBody>
      </p:sp>
      <p:graphicFrame>
        <p:nvGraphicFramePr>
          <p:cNvPr id="15" name="Pladsholder til indhold 2">
            <a:extLst>
              <a:ext uri="{FF2B5EF4-FFF2-40B4-BE49-F238E27FC236}">
                <a16:creationId xmlns:a16="http://schemas.microsoft.com/office/drawing/2014/main" id="{C78EBD96-FE95-4D6F-7436-3D5C5E83991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23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73629B-819D-C8CD-C000-54255D20B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131" y="433137"/>
            <a:ext cx="11151669" cy="6294922"/>
          </a:xfrm>
        </p:spPr>
        <p:txBody>
          <a:bodyPr>
            <a:normAutofit/>
          </a:bodyPr>
          <a:lstStyle/>
          <a:p>
            <a:r>
              <a:rPr lang="da-DK" dirty="0">
                <a:latin typeface="Calibri" panose="020F0502020204030204" pitchFamily="34" charset="0"/>
              </a:rPr>
              <a:t>Socialdemokratiet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Freya og Klokker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Venstre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Valdemar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Radikale Venstre </a:t>
            </a:r>
            <a:r>
              <a:rPr lang="da-DK">
                <a:latin typeface="Calibri" panose="020F0502020204030204" pitchFamily="34" charset="0"/>
                <a:sym typeface="Wingdings" panose="05000000000000000000" pitchFamily="2" charset="2"/>
              </a:rPr>
              <a:t> Smilla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Enhedslisten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Marie, Pagh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Socialistisk Folkeparti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Anton, Clara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Konservative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Selma, Anna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Dansk Folkeparti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da-DK" dirty="0" err="1">
                <a:latin typeface="Calibri" panose="020F0502020204030204" pitchFamily="34" charset="0"/>
                <a:sym typeface="Wingdings" panose="05000000000000000000" pitchFamily="2" charset="2"/>
              </a:rPr>
              <a:t>Wetter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, Filucka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Liberal Alliance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Bertram, Liv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Alternativet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Johanne, Vester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Moderaterne 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Julie, Signe</a:t>
            </a:r>
            <a:endParaRPr lang="da-DK" dirty="0">
              <a:latin typeface="Calibri" panose="020F0502020204030204" pitchFamily="34" charset="0"/>
            </a:endParaRPr>
          </a:p>
          <a:p>
            <a:r>
              <a:rPr lang="da-DK" dirty="0">
                <a:latin typeface="Calibri" panose="020F0502020204030204" pitchFamily="34" charset="0"/>
              </a:rPr>
              <a:t>Danmarksdemokraterne – Inger Støjberg </a:t>
            </a:r>
            <a:r>
              <a:rPr lang="da-DK" dirty="0">
                <a:latin typeface="Calibri" panose="020F0502020204030204" pitchFamily="34" charset="0"/>
                <a:sym typeface="Wingdings" panose="05000000000000000000" pitchFamily="2" charset="2"/>
              </a:rPr>
              <a:t> Anders, Silas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3395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B89217-9069-A57F-5834-8D45BAF36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 for modulet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3B2ECC3-F52E-7162-D91D-6782E16CB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Hvad er en ideologi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Socialisme, liberalisme, konservatisme + Ideologiske forgreninger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Forberede præsentationer af partier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Præsentationer</a:t>
            </a:r>
          </a:p>
        </p:txBody>
      </p:sp>
    </p:spTree>
    <p:extLst>
      <p:ext uri="{BB962C8B-B14F-4D97-AF65-F5344CB8AC3E}">
        <p14:creationId xmlns:p14="http://schemas.microsoft.com/office/powerpoint/2010/main" val="297855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4C34FC-9154-425C-9DEC-C1A5C4BB5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75" y="494414"/>
            <a:ext cx="10534650" cy="8174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 politisk ideologis tre bestanddele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493EAF94-B952-4AA5-8F75-4B1006D0D2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1300919"/>
            <a:ext cx="10744200" cy="2336864"/>
          </a:xfrm>
          <a:prstGeom prst="rect">
            <a:avLst/>
          </a:prstGeom>
        </p:spPr>
      </p:pic>
      <p:pic>
        <p:nvPicPr>
          <p:cNvPr id="13" name="Pladsholder til indhold 3">
            <a:extLst>
              <a:ext uri="{FF2B5EF4-FFF2-40B4-BE49-F238E27FC236}">
                <a16:creationId xmlns:a16="http://schemas.microsoft.com/office/drawing/2014/main" id="{237246D0-6EDB-419D-A5B1-6F18C31FB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725" y="4649234"/>
            <a:ext cx="10515600" cy="181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65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To og to:</a:t>
            </a:r>
            <a:br>
              <a:rPr lang="da-DK" dirty="0"/>
            </a:br>
            <a:r>
              <a:rPr lang="da-DK" dirty="0"/>
              <a:t>Liberalisme, konservatisme, socialisme?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30011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ACADB-1FC8-4EA8-A229-6CB4BCC09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tre spørgsmål der stilles til en ideologi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509C752-1965-40A6-99A3-8054F2273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a-DK" b="1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Synet på mennesket: 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Hvilket syn har ideologien på mennesket? Betragtes mennesket for eksempel som selvstændigt, stærkt og fornuftigt, eller ser ideologien mennesket som svagt og uselvstændigt og med et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behov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for hjælp og støtte?</a:t>
            </a:r>
          </a:p>
          <a:p>
            <a:pPr marL="514350" indent="-514350" algn="l">
              <a:buFont typeface="+mj-lt"/>
              <a:buAutoNum type="arabicPeriod"/>
            </a:pPr>
            <a:r>
              <a:rPr lang="da-DK" b="1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Syn på samfundet: 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Hvilket syn har ideologien på samfundet? Betragtes samfundet for eksempel som en række mennesker, der er så afhængige af hinanden, at de nærmest hænger sammen som i en organisme, eller kan mennesker i princippet fint leve hver for sig som på hver sin øde ø?</a:t>
            </a:r>
          </a:p>
          <a:p>
            <a:pPr marL="514350" indent="-514350" algn="l">
              <a:buFont typeface="+mj-lt"/>
              <a:buAutoNum type="arabicPeriod"/>
            </a:pPr>
            <a:r>
              <a:rPr lang="da-DK" b="1" i="0" dirty="0">
                <a:solidFill>
                  <a:srgbClr val="FF0000"/>
                </a:solidFill>
                <a:effectLst/>
                <a:latin typeface="Noto Sans" panose="020B0502040504020204" pitchFamily="34" charset="0"/>
              </a:rPr>
              <a:t>Syn på statens rolle: 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Hvilket syn har ideologien på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staten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? Skal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staten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kun tage sig af det allermest nødvendige og være en minimalstat, eller er der </a:t>
            </a:r>
            <a:r>
              <a:rPr lang="da-DK" b="0" i="0" u="none" strike="noStrike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behov</a:t>
            </a:r>
            <a:r>
              <a:rPr lang="da-DK" b="0" i="0" dirty="0">
                <a:solidFill>
                  <a:srgbClr val="333333"/>
                </a:solidFill>
                <a:effectLst/>
                <a:latin typeface="Noto Sans" panose="020B0502040504020204" pitchFamily="34" charset="0"/>
              </a:rPr>
              <a:t> for en aktiv og stærk statsmagt, som griber ind i menneskers kulturliv, arbejdsliv og privatliv?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145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AD8F89-AED1-4C10-9BAD-65637AE8B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Klassisk liberalisme</a:t>
            </a: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E989C30C-7927-4CC0-B612-3F144CEFF0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07343"/>
            <a:ext cx="10515599" cy="415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09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DBDD9F-0FE5-4017-97D5-53FCB78A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Økonomisk liberalisme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68C8408F-2C36-4E00-B317-32E275E858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80546"/>
            <a:ext cx="10515599" cy="3207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397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123DD-44C1-4A39-BB7D-4C027FF9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Traditionel konservatisme</a:t>
            </a: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EC25117C-1664-44B3-BDFD-F3B017B464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717" y="1863801"/>
            <a:ext cx="8458565" cy="444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07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18FC8-5D4E-45A3-8D67-F4F922BAC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Socialisme</a:t>
            </a:r>
          </a:p>
        </p:txBody>
      </p:sp>
      <p:pic>
        <p:nvPicPr>
          <p:cNvPr id="5" name="Pladsholder til indhold 4" descr="Et billede, der indeholder bord&#10;&#10;Automatisk genereret beskrivelse">
            <a:extLst>
              <a:ext uri="{FF2B5EF4-FFF2-40B4-BE49-F238E27FC236}">
                <a16:creationId xmlns:a16="http://schemas.microsoft.com/office/drawing/2014/main" id="{4608049C-7505-41DF-9327-093E66D833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89043"/>
            <a:ext cx="10515599" cy="439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959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4942</TotalTime>
  <Words>532</Words>
  <Application>Microsoft Office PowerPoint</Application>
  <PresentationFormat>Widescreen</PresentationFormat>
  <Paragraphs>65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Noto Sans</vt:lpstr>
      <vt:lpstr>Office-tema</vt:lpstr>
      <vt:lpstr>Modul 3: Politiske ideologier og partier</vt:lpstr>
      <vt:lpstr>Plan for modulet</vt:lpstr>
      <vt:lpstr>En politisk ideologis tre bestanddele</vt:lpstr>
      <vt:lpstr>To og to: Liberalisme, konservatisme, socialisme?</vt:lpstr>
      <vt:lpstr>De tre spørgsmål der stilles til en ideologi</vt:lpstr>
      <vt:lpstr>Klassisk liberalisme</vt:lpstr>
      <vt:lpstr>Økonomisk liberalisme</vt:lpstr>
      <vt:lpstr>Traditionel konservatisme</vt:lpstr>
      <vt:lpstr>Socialisme</vt:lpstr>
      <vt:lpstr>Dit Demokrati: Undervisningsfilm</vt:lpstr>
      <vt:lpstr>Socialdemokratisme</vt:lpstr>
      <vt:lpstr>Socialkonservatisme</vt:lpstr>
      <vt:lpstr>Socialliberalisme </vt:lpstr>
      <vt:lpstr>Neoliberalisme</vt:lpstr>
      <vt:lpstr>Partipræsentationer  ca. 5 min.   Fem præsentationer i dag og seks næste gang.  Præsentationer starter kl. 10.55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Rockere og Bander i DK</dc:title>
  <dc:creator>Brian Møller Rettig</dc:creator>
  <cp:lastModifiedBy>Christoffer Østergaard Carstens</cp:lastModifiedBy>
  <cp:revision>1</cp:revision>
  <dcterms:created xsi:type="dcterms:W3CDTF">2023-11-14T14:11:57Z</dcterms:created>
  <dcterms:modified xsi:type="dcterms:W3CDTF">2025-09-22T08:18:24Z</dcterms:modified>
</cp:coreProperties>
</file>