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8" r:id="rId2"/>
    <p:sldId id="351" r:id="rId3"/>
    <p:sldId id="349" r:id="rId4"/>
    <p:sldId id="350" r:id="rId5"/>
    <p:sldId id="352" r:id="rId6"/>
    <p:sldId id="353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83BA60-0D20-4314-8F71-2FBE61E26C95}" v="9" dt="2025-09-22T06:15:58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540" y="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B2C585E5-78CE-4E07-9329-4DF1D14219DC}"/>
    <pc:docChg chg="custSel addSld delSld modSld">
      <pc:chgData name="Christoffer Østergaard Carstens" userId="5d542c86-40b2-4e4f-ab37-dc2fab4fc46a" providerId="ADAL" clId="{B2C585E5-78CE-4E07-9329-4DF1D14219DC}" dt="2025-09-18T10:41:18.852" v="354" actId="27614"/>
      <pc:docMkLst>
        <pc:docMk/>
      </pc:docMkLst>
      <pc:sldChg chg="del">
        <pc:chgData name="Christoffer Østergaard Carstens" userId="5d542c86-40b2-4e4f-ab37-dc2fab4fc46a" providerId="ADAL" clId="{B2C585E5-78CE-4E07-9329-4DF1D14219DC}" dt="2025-09-17T07:03:29.543" v="3" actId="47"/>
        <pc:sldMkLst>
          <pc:docMk/>
          <pc:sldMk cId="1687406775" sldId="335"/>
        </pc:sldMkLst>
      </pc:sldChg>
      <pc:sldChg chg="del">
        <pc:chgData name="Christoffer Østergaard Carstens" userId="5d542c86-40b2-4e4f-ab37-dc2fab4fc46a" providerId="ADAL" clId="{B2C585E5-78CE-4E07-9329-4DF1D14219DC}" dt="2025-09-17T07:03:28.062" v="0" actId="47"/>
        <pc:sldMkLst>
          <pc:docMk/>
          <pc:sldMk cId="2908738876" sldId="336"/>
        </pc:sldMkLst>
      </pc:sldChg>
      <pc:sldChg chg="del">
        <pc:chgData name="Christoffer Østergaard Carstens" userId="5d542c86-40b2-4e4f-ab37-dc2fab4fc46a" providerId="ADAL" clId="{B2C585E5-78CE-4E07-9329-4DF1D14219DC}" dt="2025-09-17T07:03:28.355" v="1" actId="47"/>
        <pc:sldMkLst>
          <pc:docMk/>
          <pc:sldMk cId="2020443124" sldId="337"/>
        </pc:sldMkLst>
      </pc:sldChg>
      <pc:sldChg chg="del">
        <pc:chgData name="Christoffer Østergaard Carstens" userId="5d542c86-40b2-4e4f-ab37-dc2fab4fc46a" providerId="ADAL" clId="{B2C585E5-78CE-4E07-9329-4DF1D14219DC}" dt="2025-09-17T07:03:28.737" v="2" actId="47"/>
        <pc:sldMkLst>
          <pc:docMk/>
          <pc:sldMk cId="2996675939" sldId="338"/>
        </pc:sldMkLst>
      </pc:sldChg>
      <pc:sldChg chg="del">
        <pc:chgData name="Christoffer Østergaard Carstens" userId="5d542c86-40b2-4e4f-ab37-dc2fab4fc46a" providerId="ADAL" clId="{B2C585E5-78CE-4E07-9329-4DF1D14219DC}" dt="2025-09-17T07:03:51.539" v="107" actId="47"/>
        <pc:sldMkLst>
          <pc:docMk/>
          <pc:sldMk cId="3772955348" sldId="339"/>
        </pc:sldMkLst>
      </pc:sldChg>
      <pc:sldChg chg="del">
        <pc:chgData name="Christoffer Østergaard Carstens" userId="5d542c86-40b2-4e4f-ab37-dc2fab4fc46a" providerId="ADAL" clId="{B2C585E5-78CE-4E07-9329-4DF1D14219DC}" dt="2025-09-17T07:03:51.704" v="108" actId="47"/>
        <pc:sldMkLst>
          <pc:docMk/>
          <pc:sldMk cId="3589959336" sldId="340"/>
        </pc:sldMkLst>
      </pc:sldChg>
      <pc:sldChg chg="del">
        <pc:chgData name="Christoffer Østergaard Carstens" userId="5d542c86-40b2-4e4f-ab37-dc2fab4fc46a" providerId="ADAL" clId="{B2C585E5-78CE-4E07-9329-4DF1D14219DC}" dt="2025-09-17T07:03:51.857" v="109" actId="47"/>
        <pc:sldMkLst>
          <pc:docMk/>
          <pc:sldMk cId="3021212868" sldId="341"/>
        </pc:sldMkLst>
      </pc:sldChg>
      <pc:sldChg chg="del">
        <pc:chgData name="Christoffer Østergaard Carstens" userId="5d542c86-40b2-4e4f-ab37-dc2fab4fc46a" providerId="ADAL" clId="{B2C585E5-78CE-4E07-9329-4DF1D14219DC}" dt="2025-09-17T07:03:52.100" v="110" actId="47"/>
        <pc:sldMkLst>
          <pc:docMk/>
          <pc:sldMk cId="2286853479" sldId="342"/>
        </pc:sldMkLst>
      </pc:sldChg>
      <pc:sldChg chg="del">
        <pc:chgData name="Christoffer Østergaard Carstens" userId="5d542c86-40b2-4e4f-ab37-dc2fab4fc46a" providerId="ADAL" clId="{B2C585E5-78CE-4E07-9329-4DF1D14219DC}" dt="2025-09-17T07:03:52.227" v="111" actId="47"/>
        <pc:sldMkLst>
          <pc:docMk/>
          <pc:sldMk cId="1553050791" sldId="343"/>
        </pc:sldMkLst>
      </pc:sldChg>
      <pc:sldChg chg="del">
        <pc:chgData name="Christoffer Østergaard Carstens" userId="5d542c86-40b2-4e4f-ab37-dc2fab4fc46a" providerId="ADAL" clId="{B2C585E5-78CE-4E07-9329-4DF1D14219DC}" dt="2025-09-17T07:03:52.375" v="112" actId="47"/>
        <pc:sldMkLst>
          <pc:docMk/>
          <pc:sldMk cId="3685710565" sldId="344"/>
        </pc:sldMkLst>
      </pc:sldChg>
      <pc:sldChg chg="del">
        <pc:chgData name="Christoffer Østergaard Carstens" userId="5d542c86-40b2-4e4f-ab37-dc2fab4fc46a" providerId="ADAL" clId="{B2C585E5-78CE-4E07-9329-4DF1D14219DC}" dt="2025-09-17T07:03:52.517" v="113" actId="47"/>
        <pc:sldMkLst>
          <pc:docMk/>
          <pc:sldMk cId="1185171684" sldId="345"/>
        </pc:sldMkLst>
      </pc:sldChg>
      <pc:sldChg chg="del">
        <pc:chgData name="Christoffer Østergaard Carstens" userId="5d542c86-40b2-4e4f-ab37-dc2fab4fc46a" providerId="ADAL" clId="{B2C585E5-78CE-4E07-9329-4DF1D14219DC}" dt="2025-09-17T07:03:50.772" v="106" actId="47"/>
        <pc:sldMkLst>
          <pc:docMk/>
          <pc:sldMk cId="4015759266" sldId="346"/>
        </pc:sldMkLst>
      </pc:sldChg>
      <pc:sldChg chg="del">
        <pc:chgData name="Christoffer Østergaard Carstens" userId="5d542c86-40b2-4e4f-ab37-dc2fab4fc46a" providerId="ADAL" clId="{B2C585E5-78CE-4E07-9329-4DF1D14219DC}" dt="2025-09-17T07:03:52.941" v="114" actId="47"/>
        <pc:sldMkLst>
          <pc:docMk/>
          <pc:sldMk cId="58853048" sldId="347"/>
        </pc:sldMkLst>
      </pc:sldChg>
      <pc:sldChg chg="modSp new mod">
        <pc:chgData name="Christoffer Østergaard Carstens" userId="5d542c86-40b2-4e4f-ab37-dc2fab4fc46a" providerId="ADAL" clId="{B2C585E5-78CE-4E07-9329-4DF1D14219DC}" dt="2025-09-17T07:03:49.271" v="105" actId="20577"/>
        <pc:sldMkLst>
          <pc:docMk/>
          <pc:sldMk cId="2886905633" sldId="348"/>
        </pc:sldMkLst>
        <pc:spChg chg="mod">
          <ac:chgData name="Christoffer Østergaard Carstens" userId="5d542c86-40b2-4e4f-ab37-dc2fab4fc46a" providerId="ADAL" clId="{B2C585E5-78CE-4E07-9329-4DF1D14219DC}" dt="2025-09-17T07:03:44.700" v="82" actId="20577"/>
          <ac:spMkLst>
            <pc:docMk/>
            <pc:sldMk cId="2886905633" sldId="348"/>
            <ac:spMk id="2" creationId="{45B8610C-7BAB-0623-7000-170F31A72996}"/>
          </ac:spMkLst>
        </pc:spChg>
        <pc:spChg chg="mod">
          <ac:chgData name="Christoffer Østergaard Carstens" userId="5d542c86-40b2-4e4f-ab37-dc2fab4fc46a" providerId="ADAL" clId="{B2C585E5-78CE-4E07-9329-4DF1D14219DC}" dt="2025-09-17T07:03:49.271" v="105" actId="20577"/>
          <ac:spMkLst>
            <pc:docMk/>
            <pc:sldMk cId="2886905633" sldId="348"/>
            <ac:spMk id="3" creationId="{78F21E33-918A-C084-9492-D82535254BE5}"/>
          </ac:spMkLst>
        </pc:spChg>
      </pc:sldChg>
      <pc:sldChg chg="addSp modSp new mod">
        <pc:chgData name="Christoffer Østergaard Carstens" userId="5d542c86-40b2-4e4f-ab37-dc2fab4fc46a" providerId="ADAL" clId="{B2C585E5-78CE-4E07-9329-4DF1D14219DC}" dt="2025-09-17T07:04:24.142" v="172" actId="20577"/>
        <pc:sldMkLst>
          <pc:docMk/>
          <pc:sldMk cId="1193704556" sldId="349"/>
        </pc:sldMkLst>
      </pc:sldChg>
      <pc:sldChg chg="modSp new mod">
        <pc:chgData name="Christoffer Østergaard Carstens" userId="5d542c86-40b2-4e4f-ab37-dc2fab4fc46a" providerId="ADAL" clId="{B2C585E5-78CE-4E07-9329-4DF1D14219DC}" dt="2025-09-17T07:07:15.498" v="261" actId="20577"/>
        <pc:sldMkLst>
          <pc:docMk/>
          <pc:sldMk cId="2229439682" sldId="350"/>
        </pc:sldMkLst>
      </pc:sldChg>
      <pc:sldChg chg="modSp new mod">
        <pc:chgData name="Christoffer Østergaard Carstens" userId="5d542c86-40b2-4e4f-ab37-dc2fab4fc46a" providerId="ADAL" clId="{B2C585E5-78CE-4E07-9329-4DF1D14219DC}" dt="2025-09-17T07:09:22.971" v="349" actId="20577"/>
        <pc:sldMkLst>
          <pc:docMk/>
          <pc:sldMk cId="197024548" sldId="351"/>
        </pc:sldMkLst>
      </pc:sldChg>
      <pc:sldChg chg="addSp delSp modSp new mod setBg">
        <pc:chgData name="Christoffer Østergaard Carstens" userId="5d542c86-40b2-4e4f-ab37-dc2fab4fc46a" providerId="ADAL" clId="{B2C585E5-78CE-4E07-9329-4DF1D14219DC}" dt="2025-09-18T10:41:18.852" v="354" actId="27614"/>
        <pc:sldMkLst>
          <pc:docMk/>
          <pc:sldMk cId="1039005322" sldId="352"/>
        </pc:sldMkLst>
      </pc:sldChg>
    </pc:docChg>
  </pc:docChgLst>
  <pc:docChgLst>
    <pc:chgData name="Brian Møller Rettig" userId="f64833e5-a04a-45cf-a0fb-6688e334d35d" providerId="ADAL" clId="{DFAB3C50-6606-412A-8019-FE90FF5A0E7D}"/>
    <pc:docChg chg="undo custSel addSld delSld modSld sldOrd">
      <pc:chgData name="Brian Møller Rettig" userId="f64833e5-a04a-45cf-a0fb-6688e334d35d" providerId="ADAL" clId="{DFAB3C50-6606-412A-8019-FE90FF5A0E7D}" dt="2025-08-21T11:46:41.080" v="1556" actId="20577"/>
      <pc:docMkLst>
        <pc:docMk/>
      </pc:docMkLst>
      <pc:sldChg chg="del">
        <pc:chgData name="Brian Møller Rettig" userId="f64833e5-a04a-45cf-a0fb-6688e334d35d" providerId="ADAL" clId="{DFAB3C50-6606-412A-8019-FE90FF5A0E7D}" dt="2025-08-21T11:04:38.331" v="72" actId="47"/>
        <pc:sldMkLst>
          <pc:docMk/>
          <pc:sldMk cId="3662431554" sldId="315"/>
        </pc:sldMkLst>
      </pc:sldChg>
      <pc:sldChg chg="modSp mod">
        <pc:chgData name="Brian Møller Rettig" userId="f64833e5-a04a-45cf-a0fb-6688e334d35d" providerId="ADAL" clId="{DFAB3C50-6606-412A-8019-FE90FF5A0E7D}" dt="2025-08-21T11:02:59.936" v="71" actId="20577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DFAB3C50-6606-412A-8019-FE90FF5A0E7D}" dt="2025-08-21T11:46:41.080" v="1556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DFAB3C50-6606-412A-8019-FE90FF5A0E7D}" dt="2025-08-21T11:06:26.992" v="174" actId="47"/>
        <pc:sldMkLst>
          <pc:docMk/>
          <pc:sldMk cId="2512611793" sldId="321"/>
        </pc:sldMkLst>
      </pc:sldChg>
      <pc:sldChg chg="modSp mod">
        <pc:chgData name="Brian Møller Rettig" userId="f64833e5-a04a-45cf-a0fb-6688e334d35d" providerId="ADAL" clId="{DFAB3C50-6606-412A-8019-FE90FF5A0E7D}" dt="2025-08-21T11:34:53.684" v="1144" actId="20577"/>
        <pc:sldMkLst>
          <pc:docMk/>
          <pc:sldMk cId="821894328" sldId="322"/>
        </pc:sldMkLst>
      </pc:sldChg>
      <pc:sldChg chg="del">
        <pc:chgData name="Brian Møller Rettig" userId="f64833e5-a04a-45cf-a0fb-6688e334d35d" providerId="ADAL" clId="{DFAB3C50-6606-412A-8019-FE90FF5A0E7D}" dt="2025-08-21T11:25:52.125" v="1008" actId="47"/>
        <pc:sldMkLst>
          <pc:docMk/>
          <pc:sldMk cId="1409412909" sldId="323"/>
        </pc:sldMkLst>
      </pc:sldChg>
      <pc:sldChg chg="modSp new mod">
        <pc:chgData name="Brian Møller Rettig" userId="f64833e5-a04a-45cf-a0fb-6688e334d35d" providerId="ADAL" clId="{DFAB3C50-6606-412A-8019-FE90FF5A0E7D}" dt="2025-08-21T11:05:24.815" v="128" actId="20577"/>
        <pc:sldMkLst>
          <pc:docMk/>
          <pc:sldMk cId="1881333512" sldId="324"/>
        </pc:sldMkLst>
      </pc:sldChg>
      <pc:sldChg chg="addSp delSp modSp new mod setBg">
        <pc:chgData name="Brian Møller Rettig" userId="f64833e5-a04a-45cf-a0fb-6688e334d35d" providerId="ADAL" clId="{DFAB3C50-6606-412A-8019-FE90FF5A0E7D}" dt="2025-08-21T11:10:55.741" v="455" actId="20577"/>
        <pc:sldMkLst>
          <pc:docMk/>
          <pc:sldMk cId="1686563958" sldId="325"/>
        </pc:sldMkLst>
      </pc:sldChg>
      <pc:sldChg chg="addSp delSp modSp add mod">
        <pc:chgData name="Brian Møller Rettig" userId="f64833e5-a04a-45cf-a0fb-6688e334d35d" providerId="ADAL" clId="{DFAB3C50-6606-412A-8019-FE90FF5A0E7D}" dt="2025-08-21T11:24:51.665" v="1007"/>
        <pc:sldMkLst>
          <pc:docMk/>
          <pc:sldMk cId="1770280743" sldId="326"/>
        </pc:sldMkLst>
      </pc:sldChg>
      <pc:sldChg chg="addSp delSp modSp add mod">
        <pc:chgData name="Brian Møller Rettig" userId="f64833e5-a04a-45cf-a0fb-6688e334d35d" providerId="ADAL" clId="{DFAB3C50-6606-412A-8019-FE90FF5A0E7D}" dt="2025-08-21T11:27:28.901" v="1034" actId="20577"/>
        <pc:sldMkLst>
          <pc:docMk/>
          <pc:sldMk cId="2782308419" sldId="327"/>
        </pc:sldMkLst>
      </pc:sldChg>
      <pc:sldChg chg="addSp delSp modSp add mod">
        <pc:chgData name="Brian Møller Rettig" userId="f64833e5-a04a-45cf-a0fb-6688e334d35d" providerId="ADAL" clId="{DFAB3C50-6606-412A-8019-FE90FF5A0E7D}" dt="2025-08-21T11:30:23.001" v="1142" actId="26606"/>
        <pc:sldMkLst>
          <pc:docMk/>
          <pc:sldMk cId="1953992837" sldId="328"/>
        </pc:sldMkLst>
      </pc:sldChg>
      <pc:sldChg chg="modSp add mod ord">
        <pc:chgData name="Brian Møller Rettig" userId="f64833e5-a04a-45cf-a0fb-6688e334d35d" providerId="ADAL" clId="{DFAB3C50-6606-412A-8019-FE90FF5A0E7D}" dt="2025-08-21T11:45:39.586" v="1452" actId="27636"/>
        <pc:sldMkLst>
          <pc:docMk/>
          <pc:sldMk cId="1054610132" sldId="329"/>
        </pc:sldMkLst>
      </pc:sldChg>
    </pc:docChg>
  </pc:docChgLst>
  <pc:docChgLst>
    <pc:chgData name="Christoffer Østergaard Carstens" userId="5d542c86-40b2-4e4f-ab37-dc2fab4fc46a" providerId="ADAL" clId="{847479E1-6161-4C96-A361-84F11999A0D7}"/>
    <pc:docChg chg="undo custSel addSld delSld modSld sldOrd">
      <pc:chgData name="Christoffer Østergaard Carstens" userId="5d542c86-40b2-4e4f-ab37-dc2fab4fc46a" providerId="ADAL" clId="{847479E1-6161-4C96-A361-84F11999A0D7}" dt="2025-09-20T19:14:45.331" v="1404" actId="20577"/>
      <pc:docMkLst>
        <pc:docMk/>
      </pc:docMkLst>
      <pc:sldChg chg="modSp add del mod">
        <pc:chgData name="Christoffer Østergaard Carstens" userId="5d542c86-40b2-4e4f-ab37-dc2fab4fc46a" providerId="ADAL" clId="{847479E1-6161-4C96-A361-84F11999A0D7}" dt="2025-09-20T18:51:11.921" v="89" actId="20577"/>
        <pc:sldMkLst>
          <pc:docMk/>
          <pc:sldMk cId="3130011084" sldId="258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4183658648" sldId="265"/>
        </pc:sldMkLst>
      </pc:sldChg>
      <pc:sldChg chg="delSp add del setBg delDesignElem">
        <pc:chgData name="Christoffer Østergaard Carstens" userId="5d542c86-40b2-4e4f-ab37-dc2fab4fc46a" providerId="ADAL" clId="{847479E1-6161-4C96-A361-84F11999A0D7}" dt="2025-09-20T18:51:13.556" v="90" actId="47"/>
        <pc:sldMkLst>
          <pc:docMk/>
          <pc:sldMk cId="2457390703" sldId="268"/>
        </pc:sldMkLst>
      </pc:sldChg>
      <pc:sldChg chg="add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3201456279" sldId="272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2558095406" sldId="281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1372397854" sldId="282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3432607698" sldId="283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4287959639" sldId="284"/>
        </pc:sldMkLst>
      </pc:sldChg>
      <pc:sldChg chg="delSp add del setBg delDesignElem">
        <pc:chgData name="Christoffer Østergaard Carstens" userId="5d542c86-40b2-4e4f-ab37-dc2fab4fc46a" providerId="ADAL" clId="{847479E1-6161-4C96-A361-84F11999A0D7}" dt="2025-09-20T18:51:20.711" v="91" actId="47"/>
        <pc:sldMkLst>
          <pc:docMk/>
          <pc:sldMk cId="847311252" sldId="285"/>
        </pc:sldMkLst>
      </pc:sldChg>
      <pc:sldChg chg="add del">
        <pc:chgData name="Christoffer Østergaard Carstens" userId="5d542c86-40b2-4e4f-ab37-dc2fab4fc46a" providerId="ADAL" clId="{847479E1-6161-4C96-A361-84F11999A0D7}" dt="2025-09-20T18:50:58.648" v="65" actId="47"/>
        <pc:sldMkLst>
          <pc:docMk/>
          <pc:sldMk cId="3998734418" sldId="287"/>
        </pc:sldMkLst>
      </pc:sldChg>
      <pc:sldChg chg="delSp modSp add mod setBg delDesignElem">
        <pc:chgData name="Christoffer Østergaard Carstens" userId="5d542c86-40b2-4e4f-ab37-dc2fab4fc46a" providerId="ADAL" clId="{847479E1-6161-4C96-A361-84F11999A0D7}" dt="2025-09-20T19:14:45.331" v="1404" actId="20577"/>
        <pc:sldMkLst>
          <pc:docMk/>
          <pc:sldMk cId="2859233985" sldId="290"/>
        </pc:sldMkLst>
      </pc:sldChg>
      <pc:sldChg chg="delSp add del setBg delDesignElem">
        <pc:chgData name="Christoffer Østergaard Carstens" userId="5d542c86-40b2-4e4f-ab37-dc2fab4fc46a" providerId="ADAL" clId="{847479E1-6161-4C96-A361-84F11999A0D7}" dt="2025-09-20T19:14:33.459" v="1362" actId="47"/>
        <pc:sldMkLst>
          <pc:docMk/>
          <pc:sldMk cId="1519468772" sldId="291"/>
        </pc:sldMkLst>
      </pc:sldChg>
      <pc:sldChg chg="modSp mod">
        <pc:chgData name="Christoffer Østergaard Carstens" userId="5d542c86-40b2-4e4f-ab37-dc2fab4fc46a" providerId="ADAL" clId="{847479E1-6161-4C96-A361-84F11999A0D7}" dt="2025-09-20T18:47:31.525" v="46" actId="20577"/>
        <pc:sldMkLst>
          <pc:docMk/>
          <pc:sldMk cId="2886905633" sldId="348"/>
        </pc:sldMkLst>
        <pc:spChg chg="mod">
          <ac:chgData name="Christoffer Østergaard Carstens" userId="5d542c86-40b2-4e4f-ab37-dc2fab4fc46a" providerId="ADAL" clId="{847479E1-6161-4C96-A361-84F11999A0D7}" dt="2025-09-20T18:47:31.525" v="46" actId="20577"/>
          <ac:spMkLst>
            <pc:docMk/>
            <pc:sldMk cId="2886905633" sldId="348"/>
            <ac:spMk id="2" creationId="{45B8610C-7BAB-0623-7000-170F31A72996}"/>
          </ac:spMkLst>
        </pc:spChg>
      </pc:sldChg>
      <pc:sldChg chg="del">
        <pc:chgData name="Christoffer Østergaard Carstens" userId="5d542c86-40b2-4e4f-ab37-dc2fab4fc46a" providerId="ADAL" clId="{847479E1-6161-4C96-A361-84F11999A0D7}" dt="2025-09-20T18:48:03.747" v="47" actId="47"/>
        <pc:sldMkLst>
          <pc:docMk/>
          <pc:sldMk cId="1193704556" sldId="349"/>
        </pc:sldMkLst>
      </pc:sldChg>
      <pc:sldChg chg="new del">
        <pc:chgData name="Christoffer Østergaard Carstens" userId="5d542c86-40b2-4e4f-ab37-dc2fab4fc46a" providerId="ADAL" clId="{847479E1-6161-4C96-A361-84F11999A0D7}" dt="2025-09-20T18:50:55.532" v="63" actId="47"/>
        <pc:sldMkLst>
          <pc:docMk/>
          <pc:sldMk cId="1717280727" sldId="349"/>
        </pc:sldMkLst>
      </pc:sldChg>
      <pc:sldChg chg="modSp new mod ord">
        <pc:chgData name="Christoffer Østergaard Carstens" userId="5d542c86-40b2-4e4f-ab37-dc2fab4fc46a" providerId="ADAL" clId="{847479E1-6161-4C96-A361-84F11999A0D7}" dt="2025-09-20T18:54:04.111" v="179"/>
        <pc:sldMkLst>
          <pc:docMk/>
          <pc:sldMk cId="1897421756" sldId="349"/>
        </pc:sldMkLst>
      </pc:sldChg>
      <pc:sldChg chg="new del">
        <pc:chgData name="Christoffer Østergaard Carstens" userId="5d542c86-40b2-4e4f-ab37-dc2fab4fc46a" providerId="ADAL" clId="{847479E1-6161-4C96-A361-84F11999A0D7}" dt="2025-09-20T18:50:56.371" v="64" actId="47"/>
        <pc:sldMkLst>
          <pc:docMk/>
          <pc:sldMk cId="645047492" sldId="350"/>
        </pc:sldMkLst>
      </pc:sldChg>
      <pc:sldChg chg="modSp new mod">
        <pc:chgData name="Christoffer Østergaard Carstens" userId="5d542c86-40b2-4e4f-ab37-dc2fab4fc46a" providerId="ADAL" clId="{847479E1-6161-4C96-A361-84F11999A0D7}" dt="2025-09-20T18:59:08.567" v="318" actId="20577"/>
        <pc:sldMkLst>
          <pc:docMk/>
          <pc:sldMk cId="1839843806" sldId="350"/>
        </pc:sldMkLst>
      </pc:sldChg>
      <pc:sldChg chg="del">
        <pc:chgData name="Christoffer Østergaard Carstens" userId="5d542c86-40b2-4e4f-ab37-dc2fab4fc46a" providerId="ADAL" clId="{847479E1-6161-4C96-A361-84F11999A0D7}" dt="2025-09-20T18:48:03.951" v="48" actId="47"/>
        <pc:sldMkLst>
          <pc:docMk/>
          <pc:sldMk cId="2229439682" sldId="350"/>
        </pc:sldMkLst>
      </pc:sldChg>
      <pc:sldChg chg="new del">
        <pc:chgData name="Christoffer Østergaard Carstens" userId="5d542c86-40b2-4e4f-ab37-dc2fab4fc46a" providerId="ADAL" clId="{847479E1-6161-4C96-A361-84F11999A0D7}" dt="2025-09-20T18:50:51.868" v="61" actId="680"/>
        <pc:sldMkLst>
          <pc:docMk/>
          <pc:sldMk cId="3297291635" sldId="350"/>
        </pc:sldMkLst>
      </pc:sldChg>
      <pc:sldChg chg="del">
        <pc:chgData name="Christoffer Østergaard Carstens" userId="5d542c86-40b2-4e4f-ab37-dc2fab4fc46a" providerId="ADAL" clId="{847479E1-6161-4C96-A361-84F11999A0D7}" dt="2025-09-20T18:48:04.892" v="50" actId="47"/>
        <pc:sldMkLst>
          <pc:docMk/>
          <pc:sldMk cId="197024548" sldId="351"/>
        </pc:sldMkLst>
      </pc:sldChg>
      <pc:sldChg chg="modSp new mod">
        <pc:chgData name="Christoffer Østergaard Carstens" userId="5d542c86-40b2-4e4f-ab37-dc2fab4fc46a" providerId="ADAL" clId="{847479E1-6161-4C96-A361-84F11999A0D7}" dt="2025-09-20T19:05:04.880" v="727" actId="20577"/>
        <pc:sldMkLst>
          <pc:docMk/>
          <pc:sldMk cId="1581939773" sldId="351"/>
        </pc:sldMkLst>
      </pc:sldChg>
      <pc:sldChg chg="del">
        <pc:chgData name="Christoffer Østergaard Carstens" userId="5d542c86-40b2-4e4f-ab37-dc2fab4fc46a" providerId="ADAL" clId="{847479E1-6161-4C96-A361-84F11999A0D7}" dt="2025-09-20T18:48:04.610" v="49" actId="47"/>
        <pc:sldMkLst>
          <pc:docMk/>
          <pc:sldMk cId="1039005322" sldId="352"/>
        </pc:sldMkLst>
      </pc:sldChg>
      <pc:sldChg chg="modSp new mod">
        <pc:chgData name="Christoffer Østergaard Carstens" userId="5d542c86-40b2-4e4f-ab37-dc2fab4fc46a" providerId="ADAL" clId="{847479E1-6161-4C96-A361-84F11999A0D7}" dt="2025-09-20T19:00:46.642" v="398" actId="27636"/>
        <pc:sldMkLst>
          <pc:docMk/>
          <pc:sldMk cId="3660893876" sldId="352"/>
        </pc:sldMkLst>
      </pc:sldChg>
      <pc:sldChg chg="modSp new mod">
        <pc:chgData name="Christoffer Østergaard Carstens" userId="5d542c86-40b2-4e4f-ab37-dc2fab4fc46a" providerId="ADAL" clId="{847479E1-6161-4C96-A361-84F11999A0D7}" dt="2025-09-20T19:02:37.227" v="602" actId="20577"/>
        <pc:sldMkLst>
          <pc:docMk/>
          <pc:sldMk cId="1193846199" sldId="353"/>
        </pc:sldMkLst>
      </pc:sldChg>
      <pc:sldChg chg="new del">
        <pc:chgData name="Christoffer Østergaard Carstens" userId="5d542c86-40b2-4e4f-ab37-dc2fab4fc46a" providerId="ADAL" clId="{847479E1-6161-4C96-A361-84F11999A0D7}" dt="2025-09-20T19:06:34.922" v="732" actId="47"/>
        <pc:sldMkLst>
          <pc:docMk/>
          <pc:sldMk cId="1107002919" sldId="354"/>
        </pc:sldMkLst>
      </pc:sldChg>
      <pc:sldChg chg="delSp modSp new add del mod">
        <pc:chgData name="Christoffer Østergaard Carstens" userId="5d542c86-40b2-4e4f-ab37-dc2fab4fc46a" providerId="ADAL" clId="{847479E1-6161-4C96-A361-84F11999A0D7}" dt="2025-09-20T19:12:51.421" v="1145" actId="20577"/>
        <pc:sldMkLst>
          <pc:docMk/>
          <pc:sldMk cId="1333950432" sldId="354"/>
        </pc:sldMkLst>
      </pc:sldChg>
      <pc:sldChg chg="modSp new mod">
        <pc:chgData name="Christoffer Østergaard Carstens" userId="5d542c86-40b2-4e4f-ab37-dc2fab4fc46a" providerId="ADAL" clId="{847479E1-6161-4C96-A361-84F11999A0D7}" dt="2025-09-20T19:14:25.906" v="1361" actId="20577"/>
        <pc:sldMkLst>
          <pc:docMk/>
          <pc:sldMk cId="2978550660" sldId="355"/>
        </pc:sldMkLst>
      </pc:sldChg>
    </pc:docChg>
  </pc:docChgLst>
  <pc:docChgLst>
    <pc:chgData name="Christoffer Østergaard Carstens" userId="5d542c86-40b2-4e4f-ab37-dc2fab4fc46a" providerId="ADAL" clId="{F7557C44-D60F-4EED-A307-8EECEA25544A}"/>
    <pc:docChg chg="undo custSel addSld delSld modSld sldOrd">
      <pc:chgData name="Christoffer Østergaard Carstens" userId="5d542c86-40b2-4e4f-ab37-dc2fab4fc46a" providerId="ADAL" clId="{F7557C44-D60F-4EED-A307-8EECEA25544A}" dt="2025-09-16T08:15:31.133" v="904" actId="12"/>
      <pc:docMkLst>
        <pc:docMk/>
      </pc:docMkLst>
      <pc:sldChg chg="del">
        <pc:chgData name="Christoffer Østergaard Carstens" userId="5d542c86-40b2-4e4f-ab37-dc2fab4fc46a" providerId="ADAL" clId="{F7557C44-D60F-4EED-A307-8EECEA25544A}" dt="2025-09-12T12:04:03.540" v="1" actId="47"/>
        <pc:sldMkLst>
          <pc:docMk/>
          <pc:sldMk cId="671805920" sldId="319"/>
        </pc:sldMkLst>
      </pc:sldChg>
      <pc:sldChg chg="del">
        <pc:chgData name="Christoffer Østergaard Carstens" userId="5d542c86-40b2-4e4f-ab37-dc2fab4fc46a" providerId="ADAL" clId="{F7557C44-D60F-4EED-A307-8EECEA25544A}" dt="2025-09-12T12:04:04.530" v="4" actId="47"/>
        <pc:sldMkLst>
          <pc:docMk/>
          <pc:sldMk cId="364328460" sldId="330"/>
        </pc:sldMkLst>
      </pc:sldChg>
      <pc:sldChg chg="del">
        <pc:chgData name="Christoffer Østergaard Carstens" userId="5d542c86-40b2-4e4f-ab37-dc2fab4fc46a" providerId="ADAL" clId="{F7557C44-D60F-4EED-A307-8EECEA25544A}" dt="2025-09-12T12:04:05.456" v="6" actId="47"/>
        <pc:sldMkLst>
          <pc:docMk/>
          <pc:sldMk cId="593772680" sldId="331"/>
        </pc:sldMkLst>
      </pc:sldChg>
      <pc:sldChg chg="del">
        <pc:chgData name="Christoffer Østergaard Carstens" userId="5d542c86-40b2-4e4f-ab37-dc2fab4fc46a" providerId="ADAL" clId="{F7557C44-D60F-4EED-A307-8EECEA25544A}" dt="2025-09-12T12:04:04.011" v="2" actId="47"/>
        <pc:sldMkLst>
          <pc:docMk/>
          <pc:sldMk cId="1971574086" sldId="332"/>
        </pc:sldMkLst>
      </pc:sldChg>
      <pc:sldChg chg="del">
        <pc:chgData name="Christoffer Østergaard Carstens" userId="5d542c86-40b2-4e4f-ab37-dc2fab4fc46a" providerId="ADAL" clId="{F7557C44-D60F-4EED-A307-8EECEA25544A}" dt="2025-09-12T12:04:04.302" v="3" actId="47"/>
        <pc:sldMkLst>
          <pc:docMk/>
          <pc:sldMk cId="586740394" sldId="333"/>
        </pc:sldMkLst>
      </pc:sldChg>
      <pc:sldChg chg="del">
        <pc:chgData name="Christoffer Østergaard Carstens" userId="5d542c86-40b2-4e4f-ab37-dc2fab4fc46a" providerId="ADAL" clId="{F7557C44-D60F-4EED-A307-8EECEA25544A}" dt="2025-09-12T12:04:04.989" v="5" actId="47"/>
        <pc:sldMkLst>
          <pc:docMk/>
          <pc:sldMk cId="2434564600" sldId="334"/>
        </pc:sldMkLst>
      </pc:sldChg>
      <pc:sldChg chg="addSp modSp new mod setBg">
        <pc:chgData name="Christoffer Østergaard Carstens" userId="5d542c86-40b2-4e4f-ab37-dc2fab4fc46a" providerId="ADAL" clId="{F7557C44-D60F-4EED-A307-8EECEA25544A}" dt="2025-09-12T12:15:38.907" v="754" actId="255"/>
        <pc:sldMkLst>
          <pc:docMk/>
          <pc:sldMk cId="1687406775" sldId="335"/>
        </pc:sldMkLst>
      </pc:sldChg>
      <pc:sldChg chg="modSp new mod ord">
        <pc:chgData name="Christoffer Østergaard Carstens" userId="5d542c86-40b2-4e4f-ab37-dc2fab4fc46a" providerId="ADAL" clId="{F7557C44-D60F-4EED-A307-8EECEA25544A}" dt="2025-09-12T12:05:35.554" v="62" actId="20577"/>
        <pc:sldMkLst>
          <pc:docMk/>
          <pc:sldMk cId="2908738876" sldId="336"/>
        </pc:sldMkLst>
      </pc:sldChg>
      <pc:sldChg chg="modSp new mod">
        <pc:chgData name="Christoffer Østergaard Carstens" userId="5d542c86-40b2-4e4f-ab37-dc2fab4fc46a" providerId="ADAL" clId="{F7557C44-D60F-4EED-A307-8EECEA25544A}" dt="2025-09-12T12:06:51.631" v="96" actId="27636"/>
        <pc:sldMkLst>
          <pc:docMk/>
          <pc:sldMk cId="2020443124" sldId="337"/>
        </pc:sldMkLst>
      </pc:sldChg>
      <pc:sldChg chg="modSp new mod">
        <pc:chgData name="Christoffer Østergaard Carstens" userId="5d542c86-40b2-4e4f-ab37-dc2fab4fc46a" providerId="ADAL" clId="{F7557C44-D60F-4EED-A307-8EECEA25544A}" dt="2025-09-12T12:07:15.890" v="129" actId="20577"/>
        <pc:sldMkLst>
          <pc:docMk/>
          <pc:sldMk cId="2996675939" sldId="338"/>
        </pc:sldMkLst>
      </pc:sldChg>
      <pc:sldChg chg="addSp modSp new mod">
        <pc:chgData name="Christoffer Østergaard Carstens" userId="5d542c86-40b2-4e4f-ab37-dc2fab4fc46a" providerId="ADAL" clId="{F7557C44-D60F-4EED-A307-8EECEA25544A}" dt="2025-09-12T12:08:28.337" v="188" actId="1076"/>
        <pc:sldMkLst>
          <pc:docMk/>
          <pc:sldMk cId="3772955348" sldId="339"/>
        </pc:sldMkLst>
      </pc:sldChg>
      <pc:sldChg chg="addSp modSp new mod">
        <pc:chgData name="Christoffer Østergaard Carstens" userId="5d542c86-40b2-4e4f-ab37-dc2fab4fc46a" providerId="ADAL" clId="{F7557C44-D60F-4EED-A307-8EECEA25544A}" dt="2025-09-12T12:09:02.180" v="226" actId="1076"/>
        <pc:sldMkLst>
          <pc:docMk/>
          <pc:sldMk cId="3589959336" sldId="340"/>
        </pc:sldMkLst>
      </pc:sldChg>
      <pc:sldChg chg="addSp delSp modSp new mod setBg">
        <pc:chgData name="Christoffer Østergaard Carstens" userId="5d542c86-40b2-4e4f-ab37-dc2fab4fc46a" providerId="ADAL" clId="{F7557C44-D60F-4EED-A307-8EECEA25544A}" dt="2025-09-12T12:09:31.064" v="250" actId="27614"/>
        <pc:sldMkLst>
          <pc:docMk/>
          <pc:sldMk cId="3021212868" sldId="341"/>
        </pc:sldMkLst>
      </pc:sldChg>
      <pc:sldChg chg="modSp new mod">
        <pc:chgData name="Christoffer Østergaard Carstens" userId="5d542c86-40b2-4e4f-ab37-dc2fab4fc46a" providerId="ADAL" clId="{F7557C44-D60F-4EED-A307-8EECEA25544A}" dt="2025-09-12T12:14:50.145" v="751" actId="20577"/>
        <pc:sldMkLst>
          <pc:docMk/>
          <pc:sldMk cId="2286853479" sldId="342"/>
        </pc:sldMkLst>
      </pc:sldChg>
      <pc:sldChg chg="addSp delSp modSp new mod setBg">
        <pc:chgData name="Christoffer Østergaard Carstens" userId="5d542c86-40b2-4e4f-ab37-dc2fab4fc46a" providerId="ADAL" clId="{F7557C44-D60F-4EED-A307-8EECEA25544A}" dt="2025-09-12T12:12:29.566" v="495" actId="27614"/>
        <pc:sldMkLst>
          <pc:docMk/>
          <pc:sldMk cId="1553050791" sldId="343"/>
        </pc:sldMkLst>
      </pc:sldChg>
      <pc:sldChg chg="addSp delSp modSp new mod setBg">
        <pc:chgData name="Christoffer Østergaard Carstens" userId="5d542c86-40b2-4e4f-ab37-dc2fab4fc46a" providerId="ADAL" clId="{F7557C44-D60F-4EED-A307-8EECEA25544A}" dt="2025-09-12T12:12:42.359" v="499" actId="27614"/>
        <pc:sldMkLst>
          <pc:docMk/>
          <pc:sldMk cId="3685710565" sldId="344"/>
        </pc:sldMkLst>
      </pc:sldChg>
      <pc:sldChg chg="addSp modSp new mod">
        <pc:chgData name="Christoffer Østergaard Carstens" userId="5d542c86-40b2-4e4f-ab37-dc2fab4fc46a" providerId="ADAL" clId="{F7557C44-D60F-4EED-A307-8EECEA25544A}" dt="2025-09-12T12:17:32.739" v="767" actId="1076"/>
        <pc:sldMkLst>
          <pc:docMk/>
          <pc:sldMk cId="1185171684" sldId="345"/>
        </pc:sldMkLst>
      </pc:sldChg>
      <pc:sldChg chg="modSp new del mod">
        <pc:chgData name="Christoffer Østergaard Carstens" userId="5d542c86-40b2-4e4f-ab37-dc2fab4fc46a" providerId="ADAL" clId="{F7557C44-D60F-4EED-A307-8EECEA25544A}" dt="2025-09-12T12:17:16.047" v="762" actId="47"/>
        <pc:sldMkLst>
          <pc:docMk/>
          <pc:sldMk cId="1239988067" sldId="345"/>
        </pc:sldMkLst>
      </pc:sldChg>
      <pc:sldChg chg="modSp new mod">
        <pc:chgData name="Christoffer Østergaard Carstens" userId="5d542c86-40b2-4e4f-ab37-dc2fab4fc46a" providerId="ADAL" clId="{F7557C44-D60F-4EED-A307-8EECEA25544A}" dt="2025-09-12T12:19:11.946" v="866" actId="20577"/>
        <pc:sldMkLst>
          <pc:docMk/>
          <pc:sldMk cId="4015759266" sldId="346"/>
        </pc:sldMkLst>
      </pc:sldChg>
      <pc:sldChg chg="modSp new mod">
        <pc:chgData name="Christoffer Østergaard Carstens" userId="5d542c86-40b2-4e4f-ab37-dc2fab4fc46a" providerId="ADAL" clId="{F7557C44-D60F-4EED-A307-8EECEA25544A}" dt="2025-09-16T08:15:31.133" v="904" actId="12"/>
        <pc:sldMkLst>
          <pc:docMk/>
          <pc:sldMk cId="58853048" sldId="347"/>
        </pc:sldMkLst>
      </pc:sldChg>
    </pc:docChg>
  </pc:docChgLst>
  <pc:docChgLst>
    <pc:chgData name="Christoffer Østergaard Carstens" userId="5d542c86-40b2-4e4f-ab37-dc2fab4fc46a" providerId="ADAL" clId="{D683BA60-0D20-4314-8F71-2FBE61E26C95}"/>
    <pc:docChg chg="custSel addSld delSld modSld">
      <pc:chgData name="Christoffer Østergaard Carstens" userId="5d542c86-40b2-4e4f-ab37-dc2fab4fc46a" providerId="ADAL" clId="{D683BA60-0D20-4314-8F71-2FBE61E26C95}" dt="2025-09-22T06:16:32.031" v="317" actId="20577"/>
      <pc:docMkLst>
        <pc:docMk/>
      </pc:docMkLst>
      <pc:sldChg chg="del">
        <pc:chgData name="Christoffer Østergaard Carstens" userId="5d542c86-40b2-4e4f-ab37-dc2fab4fc46a" providerId="ADAL" clId="{D683BA60-0D20-4314-8F71-2FBE61E26C95}" dt="2025-09-22T06:08:28.281" v="15" actId="47"/>
        <pc:sldMkLst>
          <pc:docMk/>
          <pc:sldMk cId="3130011084" sldId="258"/>
        </pc:sldMkLst>
      </pc:sldChg>
      <pc:sldChg chg="modSp add del mod">
        <pc:chgData name="Christoffer Østergaard Carstens" userId="5d542c86-40b2-4e4f-ab37-dc2fab4fc46a" providerId="ADAL" clId="{D683BA60-0D20-4314-8F71-2FBE61E26C95}" dt="2025-09-22T06:16:16.598" v="279" actId="47"/>
        <pc:sldMkLst>
          <pc:docMk/>
          <pc:sldMk cId="2044601664" sldId="260"/>
        </pc:sldMkLst>
        <pc:spChg chg="mod">
          <ac:chgData name="Christoffer Østergaard Carstens" userId="5d542c86-40b2-4e4f-ab37-dc2fab4fc46a" providerId="ADAL" clId="{D683BA60-0D20-4314-8F71-2FBE61E26C95}" dt="2025-09-22T06:15:41.241" v="240" actId="20577"/>
          <ac:spMkLst>
            <pc:docMk/>
            <pc:sldMk cId="2044601664" sldId="260"/>
            <ac:spMk id="3" creationId="{3E65E23A-DCC2-4B65-822E-B776E9D21A2D}"/>
          </ac:spMkLst>
        </pc:spChg>
      </pc:sldChg>
      <pc:sldChg chg="del">
        <pc:chgData name="Christoffer Østergaard Carstens" userId="5d542c86-40b2-4e4f-ab37-dc2fab4fc46a" providerId="ADAL" clId="{D683BA60-0D20-4314-8F71-2FBE61E26C95}" dt="2025-09-22T06:08:28.152" v="14" actId="47"/>
        <pc:sldMkLst>
          <pc:docMk/>
          <pc:sldMk cId="4183658648" sldId="265"/>
        </pc:sldMkLst>
      </pc:sldChg>
      <pc:sldChg chg="del">
        <pc:chgData name="Christoffer Østergaard Carstens" userId="5d542c86-40b2-4e4f-ab37-dc2fab4fc46a" providerId="ADAL" clId="{D683BA60-0D20-4314-8F71-2FBE61E26C95}" dt="2025-09-22T06:08:28.614" v="16" actId="47"/>
        <pc:sldMkLst>
          <pc:docMk/>
          <pc:sldMk cId="3201456279" sldId="272"/>
        </pc:sldMkLst>
      </pc:sldChg>
      <pc:sldChg chg="del">
        <pc:chgData name="Christoffer Østergaard Carstens" userId="5d542c86-40b2-4e4f-ab37-dc2fab4fc46a" providerId="ADAL" clId="{D683BA60-0D20-4314-8F71-2FBE61E26C95}" dt="2025-09-22T06:08:28.915" v="17" actId="47"/>
        <pc:sldMkLst>
          <pc:docMk/>
          <pc:sldMk cId="2558095406" sldId="281"/>
        </pc:sldMkLst>
      </pc:sldChg>
      <pc:sldChg chg="del">
        <pc:chgData name="Christoffer Østergaard Carstens" userId="5d542c86-40b2-4e4f-ab37-dc2fab4fc46a" providerId="ADAL" clId="{D683BA60-0D20-4314-8F71-2FBE61E26C95}" dt="2025-09-22T06:08:29.123" v="18" actId="47"/>
        <pc:sldMkLst>
          <pc:docMk/>
          <pc:sldMk cId="1372397854" sldId="282"/>
        </pc:sldMkLst>
      </pc:sldChg>
      <pc:sldChg chg="del">
        <pc:chgData name="Christoffer Østergaard Carstens" userId="5d542c86-40b2-4e4f-ab37-dc2fab4fc46a" providerId="ADAL" clId="{D683BA60-0D20-4314-8F71-2FBE61E26C95}" dt="2025-09-22T06:08:29.325" v="19" actId="47"/>
        <pc:sldMkLst>
          <pc:docMk/>
          <pc:sldMk cId="3432607698" sldId="283"/>
        </pc:sldMkLst>
      </pc:sldChg>
      <pc:sldChg chg="del">
        <pc:chgData name="Christoffer Østergaard Carstens" userId="5d542c86-40b2-4e4f-ab37-dc2fab4fc46a" providerId="ADAL" clId="{D683BA60-0D20-4314-8F71-2FBE61E26C95}" dt="2025-09-22T06:08:29.514" v="20" actId="47"/>
        <pc:sldMkLst>
          <pc:docMk/>
          <pc:sldMk cId="4287959639" sldId="284"/>
        </pc:sldMkLst>
      </pc:sldChg>
      <pc:sldChg chg="del">
        <pc:chgData name="Christoffer Østergaard Carstens" userId="5d542c86-40b2-4e4f-ab37-dc2fab4fc46a" providerId="ADAL" clId="{D683BA60-0D20-4314-8F71-2FBE61E26C95}" dt="2025-09-22T06:08:30.527" v="26" actId="47"/>
        <pc:sldMkLst>
          <pc:docMk/>
          <pc:sldMk cId="2859233985" sldId="290"/>
        </pc:sldMkLst>
      </pc:sldChg>
      <pc:sldChg chg="modSp mod">
        <pc:chgData name="Christoffer Østergaard Carstens" userId="5d542c86-40b2-4e4f-ab37-dc2fab4fc46a" providerId="ADAL" clId="{D683BA60-0D20-4314-8F71-2FBE61E26C95}" dt="2025-09-22T06:08:26.254" v="12" actId="20577"/>
        <pc:sldMkLst>
          <pc:docMk/>
          <pc:sldMk cId="2886905633" sldId="348"/>
        </pc:sldMkLst>
        <pc:spChg chg="mod">
          <ac:chgData name="Christoffer Østergaard Carstens" userId="5d542c86-40b2-4e4f-ab37-dc2fab4fc46a" providerId="ADAL" clId="{D683BA60-0D20-4314-8F71-2FBE61E26C95}" dt="2025-09-22T06:08:26.254" v="12" actId="20577"/>
          <ac:spMkLst>
            <pc:docMk/>
            <pc:sldMk cId="2886905633" sldId="348"/>
            <ac:spMk id="2" creationId="{45B8610C-7BAB-0623-7000-170F31A72996}"/>
          </ac:spMkLst>
        </pc:spChg>
      </pc:sldChg>
      <pc:sldChg chg="addSp modSp new mod">
        <pc:chgData name="Christoffer Østergaard Carstens" userId="5d542c86-40b2-4e4f-ab37-dc2fab4fc46a" providerId="ADAL" clId="{D683BA60-0D20-4314-8F71-2FBE61E26C95}" dt="2025-09-22T06:11:12.339" v="53" actId="14100"/>
        <pc:sldMkLst>
          <pc:docMk/>
          <pc:sldMk cId="1402157604" sldId="349"/>
        </pc:sldMkLst>
        <pc:spChg chg="mod">
          <ac:chgData name="Christoffer Østergaard Carstens" userId="5d542c86-40b2-4e4f-ab37-dc2fab4fc46a" providerId="ADAL" clId="{D683BA60-0D20-4314-8F71-2FBE61E26C95}" dt="2025-09-22T06:10:57.458" v="50" actId="20577"/>
          <ac:spMkLst>
            <pc:docMk/>
            <pc:sldMk cId="1402157604" sldId="349"/>
            <ac:spMk id="2" creationId="{C8C79D1F-A864-C774-4E09-65C6649C33C4}"/>
          </ac:spMkLst>
        </pc:spChg>
        <pc:picChg chg="add mod">
          <ac:chgData name="Christoffer Østergaard Carstens" userId="5d542c86-40b2-4e4f-ab37-dc2fab4fc46a" providerId="ADAL" clId="{D683BA60-0D20-4314-8F71-2FBE61E26C95}" dt="2025-09-22T06:11:12.339" v="53" actId="14100"/>
          <ac:picMkLst>
            <pc:docMk/>
            <pc:sldMk cId="1402157604" sldId="349"/>
            <ac:picMk id="1026" creationId="{A8455132-EF21-253B-091F-69BCA57769D5}"/>
          </ac:picMkLst>
        </pc:picChg>
      </pc:sldChg>
      <pc:sldChg chg="del">
        <pc:chgData name="Christoffer Østergaard Carstens" userId="5d542c86-40b2-4e4f-ab37-dc2fab4fc46a" providerId="ADAL" clId="{D683BA60-0D20-4314-8F71-2FBE61E26C95}" dt="2025-09-22T06:08:29.677" v="21" actId="47"/>
        <pc:sldMkLst>
          <pc:docMk/>
          <pc:sldMk cId="1897421756" sldId="349"/>
        </pc:sldMkLst>
      </pc:sldChg>
      <pc:sldChg chg="del">
        <pc:chgData name="Christoffer Østergaard Carstens" userId="5d542c86-40b2-4e4f-ab37-dc2fab4fc46a" providerId="ADAL" clId="{D683BA60-0D20-4314-8F71-2FBE61E26C95}" dt="2025-09-22T06:08:29.847" v="22" actId="47"/>
        <pc:sldMkLst>
          <pc:docMk/>
          <pc:sldMk cId="1839843806" sldId="350"/>
        </pc:sldMkLst>
      </pc:sldChg>
      <pc:sldChg chg="addSp modSp new mod">
        <pc:chgData name="Christoffer Østergaard Carstens" userId="5d542c86-40b2-4e4f-ab37-dc2fab4fc46a" providerId="ADAL" clId="{D683BA60-0D20-4314-8F71-2FBE61E26C95}" dt="2025-09-22T06:12:09.752" v="72" actId="1076"/>
        <pc:sldMkLst>
          <pc:docMk/>
          <pc:sldMk cId="2054291486" sldId="350"/>
        </pc:sldMkLst>
        <pc:spChg chg="mod">
          <ac:chgData name="Christoffer Østergaard Carstens" userId="5d542c86-40b2-4e4f-ab37-dc2fab4fc46a" providerId="ADAL" clId="{D683BA60-0D20-4314-8F71-2FBE61E26C95}" dt="2025-09-22T06:12:04.046" v="70" actId="20577"/>
          <ac:spMkLst>
            <pc:docMk/>
            <pc:sldMk cId="2054291486" sldId="350"/>
            <ac:spMk id="2" creationId="{5213B502-B5D5-311D-952D-8A1BFFD3897C}"/>
          </ac:spMkLst>
        </pc:spChg>
        <pc:picChg chg="add mod">
          <ac:chgData name="Christoffer Østergaard Carstens" userId="5d542c86-40b2-4e4f-ab37-dc2fab4fc46a" providerId="ADAL" clId="{D683BA60-0D20-4314-8F71-2FBE61E26C95}" dt="2025-09-22T06:12:09.752" v="72" actId="1076"/>
          <ac:picMkLst>
            <pc:docMk/>
            <pc:sldMk cId="2054291486" sldId="350"/>
            <ac:picMk id="2050" creationId="{D4B81717-F45C-451F-4E12-BB438DBE0A83}"/>
          </ac:picMkLst>
        </pc:picChg>
      </pc:sldChg>
      <pc:sldChg chg="modSp new mod">
        <pc:chgData name="Christoffer Østergaard Carstens" userId="5d542c86-40b2-4e4f-ab37-dc2fab4fc46a" providerId="ADAL" clId="{D683BA60-0D20-4314-8F71-2FBE61E26C95}" dt="2025-09-22T06:14:49.981" v="238" actId="20577"/>
        <pc:sldMkLst>
          <pc:docMk/>
          <pc:sldMk cId="889902036" sldId="351"/>
        </pc:sldMkLst>
        <pc:spChg chg="mod">
          <ac:chgData name="Christoffer Østergaard Carstens" userId="5d542c86-40b2-4e4f-ab37-dc2fab4fc46a" providerId="ADAL" clId="{D683BA60-0D20-4314-8F71-2FBE61E26C95}" dt="2025-09-22T06:12:18.079" v="89" actId="20577"/>
          <ac:spMkLst>
            <pc:docMk/>
            <pc:sldMk cId="889902036" sldId="351"/>
            <ac:spMk id="2" creationId="{D6DCD939-BEDF-9A3E-CE78-A4F3863940D7}"/>
          </ac:spMkLst>
        </pc:spChg>
        <pc:spChg chg="mod">
          <ac:chgData name="Christoffer Østergaard Carstens" userId="5d542c86-40b2-4e4f-ab37-dc2fab4fc46a" providerId="ADAL" clId="{D683BA60-0D20-4314-8F71-2FBE61E26C95}" dt="2025-09-22T06:14:49.981" v="238" actId="20577"/>
          <ac:spMkLst>
            <pc:docMk/>
            <pc:sldMk cId="889902036" sldId="351"/>
            <ac:spMk id="3" creationId="{A922F485-F432-595E-7B6C-B34944C72A9D}"/>
          </ac:spMkLst>
        </pc:spChg>
      </pc:sldChg>
      <pc:sldChg chg="del">
        <pc:chgData name="Christoffer Østergaard Carstens" userId="5d542c86-40b2-4e4f-ab37-dc2fab4fc46a" providerId="ADAL" clId="{D683BA60-0D20-4314-8F71-2FBE61E26C95}" dt="2025-09-22T06:08:30.337" v="25" actId="47"/>
        <pc:sldMkLst>
          <pc:docMk/>
          <pc:sldMk cId="1581939773" sldId="351"/>
        </pc:sldMkLst>
      </pc:sldChg>
      <pc:sldChg chg="modSp new mod">
        <pc:chgData name="Christoffer Østergaard Carstens" userId="5d542c86-40b2-4e4f-ab37-dc2fab4fc46a" providerId="ADAL" clId="{D683BA60-0D20-4314-8F71-2FBE61E26C95}" dt="2025-09-22T06:16:32.031" v="317" actId="20577"/>
        <pc:sldMkLst>
          <pc:docMk/>
          <pc:sldMk cId="618412440" sldId="352"/>
        </pc:sldMkLst>
        <pc:spChg chg="mod">
          <ac:chgData name="Christoffer Østergaard Carstens" userId="5d542c86-40b2-4e4f-ab37-dc2fab4fc46a" providerId="ADAL" clId="{D683BA60-0D20-4314-8F71-2FBE61E26C95}" dt="2025-09-22T06:13:24.496" v="211"/>
          <ac:spMkLst>
            <pc:docMk/>
            <pc:sldMk cId="618412440" sldId="352"/>
            <ac:spMk id="2" creationId="{8FA62CD5-D2BD-85AF-7D80-0C5C707A8CE2}"/>
          </ac:spMkLst>
        </pc:spChg>
        <pc:spChg chg="mod">
          <ac:chgData name="Christoffer Østergaard Carstens" userId="5d542c86-40b2-4e4f-ab37-dc2fab4fc46a" providerId="ADAL" clId="{D683BA60-0D20-4314-8F71-2FBE61E26C95}" dt="2025-09-22T06:16:32.031" v="317" actId="20577"/>
          <ac:spMkLst>
            <pc:docMk/>
            <pc:sldMk cId="618412440" sldId="352"/>
            <ac:spMk id="3" creationId="{8CD72D63-26B7-D2A2-FD08-DE9C084375DB}"/>
          </ac:spMkLst>
        </pc:spChg>
      </pc:sldChg>
      <pc:sldChg chg="del">
        <pc:chgData name="Christoffer Østergaard Carstens" userId="5d542c86-40b2-4e4f-ab37-dc2fab4fc46a" providerId="ADAL" clId="{D683BA60-0D20-4314-8F71-2FBE61E26C95}" dt="2025-09-22T06:08:30.005" v="23" actId="47"/>
        <pc:sldMkLst>
          <pc:docMk/>
          <pc:sldMk cId="3660893876" sldId="352"/>
        </pc:sldMkLst>
      </pc:sldChg>
      <pc:sldChg chg="del">
        <pc:chgData name="Christoffer Østergaard Carstens" userId="5d542c86-40b2-4e4f-ab37-dc2fab4fc46a" providerId="ADAL" clId="{D683BA60-0D20-4314-8F71-2FBE61E26C95}" dt="2025-09-22T06:08:30.164" v="24" actId="47"/>
        <pc:sldMkLst>
          <pc:docMk/>
          <pc:sldMk cId="1193846199" sldId="353"/>
        </pc:sldMkLst>
      </pc:sldChg>
      <pc:sldChg chg="modSp new mod">
        <pc:chgData name="Christoffer Østergaard Carstens" userId="5d542c86-40b2-4e4f-ab37-dc2fab4fc46a" providerId="ADAL" clId="{D683BA60-0D20-4314-8F71-2FBE61E26C95}" dt="2025-09-22T06:16:12.572" v="278" actId="20577"/>
        <pc:sldMkLst>
          <pc:docMk/>
          <pc:sldMk cId="3840713764" sldId="353"/>
        </pc:sldMkLst>
        <pc:spChg chg="mod">
          <ac:chgData name="Christoffer Østergaard Carstens" userId="5d542c86-40b2-4e4f-ab37-dc2fab4fc46a" providerId="ADAL" clId="{D683BA60-0D20-4314-8F71-2FBE61E26C95}" dt="2025-09-22T06:14:40.349" v="217" actId="1076"/>
          <ac:spMkLst>
            <pc:docMk/>
            <pc:sldMk cId="3840713764" sldId="353"/>
            <ac:spMk id="2" creationId="{2738A940-0B69-E82A-9C90-ED280642F9D6}"/>
          </ac:spMkLst>
        </pc:spChg>
        <pc:spChg chg="mod">
          <ac:chgData name="Christoffer Østergaard Carstens" userId="5d542c86-40b2-4e4f-ab37-dc2fab4fc46a" providerId="ADAL" clId="{D683BA60-0D20-4314-8F71-2FBE61E26C95}" dt="2025-09-22T06:16:12.572" v="278" actId="20577"/>
          <ac:spMkLst>
            <pc:docMk/>
            <pc:sldMk cId="3840713764" sldId="353"/>
            <ac:spMk id="3" creationId="{D5D845F1-CB64-6BFD-D8AA-92BFDDD0DBC9}"/>
          </ac:spMkLst>
        </pc:spChg>
      </pc:sldChg>
      <pc:sldChg chg="del">
        <pc:chgData name="Christoffer Østergaard Carstens" userId="5d542c86-40b2-4e4f-ab37-dc2fab4fc46a" providerId="ADAL" clId="{D683BA60-0D20-4314-8F71-2FBE61E26C95}" dt="2025-09-22T06:08:30.957" v="27" actId="47"/>
        <pc:sldMkLst>
          <pc:docMk/>
          <pc:sldMk cId="1333950432" sldId="354"/>
        </pc:sldMkLst>
      </pc:sldChg>
      <pc:sldChg chg="del">
        <pc:chgData name="Christoffer Østergaard Carstens" userId="5d542c86-40b2-4e4f-ab37-dc2fab4fc46a" providerId="ADAL" clId="{D683BA60-0D20-4314-8F71-2FBE61E26C95}" dt="2025-09-22T06:08:27.760" v="13" actId="47"/>
        <pc:sldMkLst>
          <pc:docMk/>
          <pc:sldMk cId="2978550660" sldId="355"/>
        </pc:sldMkLst>
      </pc:sldChg>
    </pc:docChg>
  </pc:docChgLst>
  <pc:docChgLst>
    <pc:chgData name="Brian Møller Rettig" userId="f64833e5-a04a-45cf-a0fb-6688e334d35d" providerId="ADAL" clId="{829C9B05-7E8C-4110-9CCE-C270995B8090}"/>
    <pc:docChg chg="custSel addSld delSld modSld">
      <pc:chgData name="Brian Møller Rettig" userId="f64833e5-a04a-45cf-a0fb-6688e334d35d" providerId="ADAL" clId="{829C9B05-7E8C-4110-9CCE-C270995B8090}" dt="2025-08-17T19:55:54.143" v="2230" actId="5793"/>
      <pc:docMkLst>
        <pc:docMk/>
      </pc:docMkLst>
      <pc:sldChg chg="modSp mod">
        <pc:chgData name="Brian Møller Rettig" userId="f64833e5-a04a-45cf-a0fb-6688e334d35d" providerId="ADAL" clId="{829C9B05-7E8C-4110-9CCE-C270995B8090}" dt="2025-08-15T09:07:09.136" v="731" actId="20577"/>
        <pc:sldMkLst>
          <pc:docMk/>
          <pc:sldMk cId="3145220175" sldId="257"/>
        </pc:sldMkLst>
      </pc:sldChg>
      <pc:sldChg chg="modSp mod">
        <pc:chgData name="Brian Møller Rettig" userId="f64833e5-a04a-45cf-a0fb-6688e334d35d" providerId="ADAL" clId="{829C9B05-7E8C-4110-9CCE-C270995B8090}" dt="2025-08-15T09:05:41.835" v="641" actId="20577"/>
        <pc:sldMkLst>
          <pc:docMk/>
          <pc:sldMk cId="3146148322" sldId="278"/>
        </pc:sldMkLst>
      </pc:sldChg>
      <pc:sldChg chg="del">
        <pc:chgData name="Brian Møller Rettig" userId="f64833e5-a04a-45cf-a0fb-6688e334d35d" providerId="ADAL" clId="{829C9B05-7E8C-4110-9CCE-C270995B8090}" dt="2025-08-15T08:57:47.243" v="252" actId="47"/>
        <pc:sldMkLst>
          <pc:docMk/>
          <pc:sldMk cId="696404152" sldId="279"/>
        </pc:sldMkLst>
      </pc:sldChg>
      <pc:sldChg chg="del">
        <pc:chgData name="Brian Møller Rettig" userId="f64833e5-a04a-45cf-a0fb-6688e334d35d" providerId="ADAL" clId="{829C9B05-7E8C-4110-9CCE-C270995B8090}" dt="2025-08-15T08:57:56.076" v="256" actId="47"/>
        <pc:sldMkLst>
          <pc:docMk/>
          <pc:sldMk cId="952819540" sldId="280"/>
        </pc:sldMkLst>
      </pc:sldChg>
      <pc:sldChg chg="del">
        <pc:chgData name="Brian Møller Rettig" userId="f64833e5-a04a-45cf-a0fb-6688e334d35d" providerId="ADAL" clId="{829C9B05-7E8C-4110-9CCE-C270995B8090}" dt="2025-08-15T08:57:44.747" v="250" actId="47"/>
        <pc:sldMkLst>
          <pc:docMk/>
          <pc:sldMk cId="2056136963" sldId="290"/>
        </pc:sldMkLst>
      </pc:sldChg>
      <pc:sldChg chg="del">
        <pc:chgData name="Brian Møller Rettig" userId="f64833e5-a04a-45cf-a0fb-6688e334d35d" providerId="ADAL" clId="{829C9B05-7E8C-4110-9CCE-C270995B8090}" dt="2025-08-15T08:57:46.365" v="251" actId="47"/>
        <pc:sldMkLst>
          <pc:docMk/>
          <pc:sldMk cId="3511700790" sldId="291"/>
        </pc:sldMkLst>
      </pc:sldChg>
      <pc:sldChg chg="del">
        <pc:chgData name="Brian Møller Rettig" userId="f64833e5-a04a-45cf-a0fb-6688e334d35d" providerId="ADAL" clId="{829C9B05-7E8C-4110-9CCE-C270995B8090}" dt="2025-08-15T08:57:48.374" v="253" actId="47"/>
        <pc:sldMkLst>
          <pc:docMk/>
          <pc:sldMk cId="285469750" sldId="292"/>
        </pc:sldMkLst>
      </pc:sldChg>
      <pc:sldChg chg="del">
        <pc:chgData name="Brian Møller Rettig" userId="f64833e5-a04a-45cf-a0fb-6688e334d35d" providerId="ADAL" clId="{829C9B05-7E8C-4110-9CCE-C270995B8090}" dt="2025-08-15T08:57:49.301" v="254" actId="47"/>
        <pc:sldMkLst>
          <pc:docMk/>
          <pc:sldMk cId="593113447" sldId="293"/>
        </pc:sldMkLst>
      </pc:sldChg>
      <pc:sldChg chg="del">
        <pc:chgData name="Brian Møller Rettig" userId="f64833e5-a04a-45cf-a0fb-6688e334d35d" providerId="ADAL" clId="{829C9B05-7E8C-4110-9CCE-C270995B8090}" dt="2025-08-15T08:57:52.270" v="255" actId="47"/>
        <pc:sldMkLst>
          <pc:docMk/>
          <pc:sldMk cId="1674110212" sldId="296"/>
        </pc:sldMkLst>
      </pc:sldChg>
      <pc:sldChg chg="modSp add mod">
        <pc:chgData name="Brian Møller Rettig" userId="f64833e5-a04a-45cf-a0fb-6688e334d35d" providerId="ADAL" clId="{829C9B05-7E8C-4110-9CCE-C270995B8090}" dt="2025-08-15T08:57:22.299" v="249" actId="20577"/>
        <pc:sldMkLst>
          <pc:docMk/>
          <pc:sldMk cId="1854001820" sldId="314"/>
        </pc:sldMkLst>
      </pc:sldChg>
      <pc:sldChg chg="add">
        <pc:chgData name="Brian Møller Rettig" userId="f64833e5-a04a-45cf-a0fb-6688e334d35d" providerId="ADAL" clId="{829C9B05-7E8C-4110-9CCE-C270995B8090}" dt="2025-08-15T08:47:03.480" v="0"/>
        <pc:sldMkLst>
          <pc:docMk/>
          <pc:sldMk cId="51300281" sldId="316"/>
        </pc:sldMkLst>
      </pc:sldChg>
      <pc:sldChg chg="addSp delSp modSp add del mod delDesignElem chgLayout">
        <pc:chgData name="Brian Møller Rettig" userId="f64833e5-a04a-45cf-a0fb-6688e334d35d" providerId="ADAL" clId="{829C9B05-7E8C-4110-9CCE-C270995B8090}" dt="2025-08-15T09:08:32.146" v="780" actId="2696"/>
        <pc:sldMkLst>
          <pc:docMk/>
          <pc:sldMk cId="1187275511" sldId="317"/>
        </pc:sldMkLst>
      </pc:sldChg>
      <pc:sldChg chg="modSp new mod">
        <pc:chgData name="Brian Møller Rettig" userId="f64833e5-a04a-45cf-a0fb-6688e334d35d" providerId="ADAL" clId="{829C9B05-7E8C-4110-9CCE-C270995B8090}" dt="2025-08-17T19:45:06.390" v="1983" actId="20577"/>
        <pc:sldMkLst>
          <pc:docMk/>
          <pc:sldMk cId="2335052307" sldId="317"/>
        </pc:sldMkLst>
      </pc:sldChg>
      <pc:sldChg chg="add del">
        <pc:chgData name="Brian Møller Rettig" userId="f64833e5-a04a-45cf-a0fb-6688e334d35d" providerId="ADAL" clId="{829C9B05-7E8C-4110-9CCE-C270995B8090}" dt="2025-08-15T09:08:35.446" v="781" actId="2696"/>
        <pc:sldMkLst>
          <pc:docMk/>
          <pc:sldMk cId="145749498" sldId="318"/>
        </pc:sldMkLst>
      </pc:sldChg>
      <pc:sldChg chg="addSp delSp modSp add mod">
        <pc:chgData name="Brian Møller Rettig" userId="f64833e5-a04a-45cf-a0fb-6688e334d35d" providerId="ADAL" clId="{829C9B05-7E8C-4110-9CCE-C270995B8090}" dt="2025-08-17T19:55:54.143" v="2230" actId="5793"/>
        <pc:sldMkLst>
          <pc:docMk/>
          <pc:sldMk cId="1102842306" sldId="318"/>
        </pc:sldMkLst>
      </pc:sldChg>
    </pc:docChg>
  </pc:docChgLst>
  <pc:docChgLst>
    <pc:chgData name="Brian Møller Rettig" userId="f64833e5-a04a-45cf-a0fb-6688e334d35d" providerId="ADAL" clId="{35B10947-2507-4270-B0F5-A47D9DD303A3}"/>
    <pc:docChg chg="undo custSel addSld modSld sldOrd">
      <pc:chgData name="Brian Møller Rettig" userId="f64833e5-a04a-45cf-a0fb-6688e334d35d" providerId="ADAL" clId="{35B10947-2507-4270-B0F5-A47D9DD303A3}" dt="2023-11-14T15:54:03.609" v="844" actId="20577"/>
      <pc:docMkLst>
        <pc:docMk/>
      </pc:docMkLst>
      <pc:sldChg chg="addSp modSp new mod setBg">
        <pc:chgData name="Brian Møller Rettig" userId="f64833e5-a04a-45cf-a0fb-6688e334d35d" providerId="ADAL" clId="{35B10947-2507-4270-B0F5-A47D9DD303A3}" dt="2023-11-14T14:14:08.601" v="55" actId="20577"/>
        <pc:sldMkLst>
          <pc:docMk/>
          <pc:sldMk cId="3150151498" sldId="256"/>
        </pc:sldMkLst>
      </pc:sldChg>
      <pc:sldChg chg="addSp delSp modSp add mod addAnim modAnim">
        <pc:chgData name="Brian Møller Rettig" userId="f64833e5-a04a-45cf-a0fb-6688e334d35d" providerId="ADAL" clId="{35B10947-2507-4270-B0F5-A47D9DD303A3}" dt="2023-11-14T15:54:03.609" v="844" actId="20577"/>
        <pc:sldMkLst>
          <pc:docMk/>
          <pc:sldMk cId="3145220175" sldId="257"/>
        </pc:sldMkLst>
      </pc:sldChg>
      <pc:sldChg chg="addSp delSp modSp add mod modAnim">
        <pc:chgData name="Brian Møller Rettig" userId="f64833e5-a04a-45cf-a0fb-6688e334d35d" providerId="ADAL" clId="{35B10947-2507-4270-B0F5-A47D9DD303A3}" dt="2023-11-14T14:23:14.890" v="324" actId="26606"/>
        <pc:sldMkLst>
          <pc:docMk/>
          <pc:sldMk cId="1485497366" sldId="258"/>
        </pc:sldMkLst>
      </pc:sldChg>
      <pc:sldChg chg="addSp delSp modSp add mod ord modAnim">
        <pc:chgData name="Brian Møller Rettig" userId="f64833e5-a04a-45cf-a0fb-6688e334d35d" providerId="ADAL" clId="{35B10947-2507-4270-B0F5-A47D9DD303A3}" dt="2023-11-14T14:37:31.508" v="394" actId="1076"/>
        <pc:sldMkLst>
          <pc:docMk/>
          <pc:sldMk cId="1801892002" sldId="259"/>
        </pc:sldMkLst>
      </pc:sldChg>
      <pc:sldChg chg="addSp delSp modSp add mod">
        <pc:chgData name="Brian Møller Rettig" userId="f64833e5-a04a-45cf-a0fb-6688e334d35d" providerId="ADAL" clId="{35B10947-2507-4270-B0F5-A47D9DD303A3}" dt="2023-11-14T14:38:00.671" v="396" actId="207"/>
        <pc:sldMkLst>
          <pc:docMk/>
          <pc:sldMk cId="1452103576" sldId="260"/>
        </pc:sldMkLst>
      </pc:sldChg>
      <pc:sldChg chg="addSp delSp modSp add mod modClrScheme modAnim delDesignElem chgLayout">
        <pc:chgData name="Brian Møller Rettig" userId="f64833e5-a04a-45cf-a0fb-6688e334d35d" providerId="ADAL" clId="{35B10947-2507-4270-B0F5-A47D9DD303A3}" dt="2023-11-14T15:23:59.774" v="472" actId="20577"/>
        <pc:sldMkLst>
          <pc:docMk/>
          <pc:sldMk cId="3859351816" sldId="261"/>
        </pc:sldMkLst>
      </pc:sldChg>
      <pc:sldChg chg="addSp modSp add mod modAnim">
        <pc:chgData name="Brian Møller Rettig" userId="f64833e5-a04a-45cf-a0fb-6688e334d35d" providerId="ADAL" clId="{35B10947-2507-4270-B0F5-A47D9DD303A3}" dt="2023-11-14T15:53:56.518" v="840" actId="20577"/>
        <pc:sldMkLst>
          <pc:docMk/>
          <pc:sldMk cId="158786585" sldId="262"/>
        </pc:sldMkLst>
      </pc:sldChg>
    </pc:docChg>
  </pc:docChgLst>
  <pc:docChgLst>
    <pc:chgData name="Brian Møller Rettig" userId="f64833e5-a04a-45cf-a0fb-6688e334d35d" providerId="ADAL" clId="{B93B354A-A5EF-46E5-BACD-6CC4728A056A}"/>
    <pc:docChg chg="undo custSel addSld delSld modSld sldOrd">
      <pc:chgData name="Brian Møller Rettig" userId="f64833e5-a04a-45cf-a0fb-6688e334d35d" providerId="ADAL" clId="{B93B354A-A5EF-46E5-BACD-6CC4728A056A}" dt="2025-08-20T08:53:38.617" v="1589" actId="20577"/>
      <pc:docMkLst>
        <pc:docMk/>
      </pc:docMkLst>
      <pc:sldChg chg="del">
        <pc:chgData name="Brian Møller Rettig" userId="f64833e5-a04a-45cf-a0fb-6688e334d35d" providerId="ADAL" clId="{B93B354A-A5EF-46E5-BACD-6CC4728A056A}" dt="2025-08-20T08:02:35.066" v="296" actId="47"/>
        <pc:sldMkLst>
          <pc:docMk/>
          <pc:sldMk cId="951070200" sldId="283"/>
        </pc:sldMkLst>
      </pc:sldChg>
      <pc:sldChg chg="del">
        <pc:chgData name="Brian Møller Rettig" userId="f64833e5-a04a-45cf-a0fb-6688e334d35d" providerId="ADAL" clId="{B93B354A-A5EF-46E5-BACD-6CC4728A056A}" dt="2025-08-20T08:02:37.895" v="297" actId="47"/>
        <pc:sldMkLst>
          <pc:docMk/>
          <pc:sldMk cId="1624914608" sldId="312"/>
        </pc:sldMkLst>
      </pc:sldChg>
      <pc:sldChg chg="addSp delSp modSp mod setBg">
        <pc:chgData name="Brian Møller Rettig" userId="f64833e5-a04a-45cf-a0fb-6688e334d35d" providerId="ADAL" clId="{B93B354A-A5EF-46E5-BACD-6CC4728A056A}" dt="2025-08-20T08:07:26.609" v="409"/>
        <pc:sldMkLst>
          <pc:docMk/>
          <pc:sldMk cId="3662431554" sldId="315"/>
        </pc:sldMkLst>
      </pc:sldChg>
      <pc:sldChg chg="del">
        <pc:chgData name="Brian Møller Rettig" userId="f64833e5-a04a-45cf-a0fb-6688e334d35d" providerId="ADAL" clId="{B93B354A-A5EF-46E5-BACD-6CC4728A056A}" dt="2025-08-20T08:02:29.735" v="295" actId="47"/>
        <pc:sldMkLst>
          <pc:docMk/>
          <pc:sldMk cId="1102842306" sldId="318"/>
        </pc:sldMkLst>
      </pc:sldChg>
      <pc:sldChg chg="modSp mod">
        <pc:chgData name="Brian Møller Rettig" userId="f64833e5-a04a-45cf-a0fb-6688e334d35d" providerId="ADAL" clId="{B93B354A-A5EF-46E5-BACD-6CC4728A056A}" dt="2025-08-20T07:59:57.431" v="43" actId="14100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B93B354A-A5EF-46E5-BACD-6CC4728A056A}" dt="2025-08-20T08:53:38.617" v="1589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B93B354A-A5EF-46E5-BACD-6CC4728A056A}" dt="2025-08-20T08:04:55.563" v="336" actId="47"/>
        <pc:sldMkLst>
          <pc:docMk/>
          <pc:sldMk cId="449123522" sldId="321"/>
        </pc:sldMkLst>
      </pc:sldChg>
      <pc:sldChg chg="addSp delSp modSp new mod setBg">
        <pc:chgData name="Brian Møller Rettig" userId="f64833e5-a04a-45cf-a0fb-6688e334d35d" providerId="ADAL" clId="{B93B354A-A5EF-46E5-BACD-6CC4728A056A}" dt="2025-08-20T08:21:52.764" v="616" actId="27636"/>
        <pc:sldMkLst>
          <pc:docMk/>
          <pc:sldMk cId="2512611793" sldId="321"/>
        </pc:sldMkLst>
      </pc:sldChg>
      <pc:sldChg chg="addSp modSp add mod ord setBg">
        <pc:chgData name="Brian Møller Rettig" userId="f64833e5-a04a-45cf-a0fb-6688e334d35d" providerId="ADAL" clId="{B93B354A-A5EF-46E5-BACD-6CC4728A056A}" dt="2025-08-20T08:44:48.440" v="1411" actId="20577"/>
        <pc:sldMkLst>
          <pc:docMk/>
          <pc:sldMk cId="821894328" sldId="322"/>
        </pc:sldMkLst>
      </pc:sldChg>
      <pc:sldChg chg="modSp add mod">
        <pc:chgData name="Brian Møller Rettig" userId="f64833e5-a04a-45cf-a0fb-6688e334d35d" providerId="ADAL" clId="{B93B354A-A5EF-46E5-BACD-6CC4728A056A}" dt="2025-08-20T08:52:51.772" v="1522" actId="1076"/>
        <pc:sldMkLst>
          <pc:docMk/>
          <pc:sldMk cId="1409412909" sldId="323"/>
        </pc:sldMkLst>
      </pc:sldChg>
      <pc:sldChg chg="del">
        <pc:chgData name="Brian Møller Rettig" userId="f64833e5-a04a-45cf-a0fb-6688e334d35d" providerId="ADAL" clId="{B93B354A-A5EF-46E5-BACD-6CC4728A056A}" dt="2025-08-20T08:04:57.767" v="337" actId="47"/>
        <pc:sldMkLst>
          <pc:docMk/>
          <pc:sldMk cId="4245689142" sldId="323"/>
        </pc:sldMkLst>
      </pc:sldChg>
    </pc:docChg>
  </pc:docChgLst>
  <pc:docChgLst>
    <pc:chgData name="Christoffer Østergaard Carstens" userId="5d542c86-40b2-4e4f-ab37-dc2fab4fc46a" providerId="ADAL" clId="{6FB3DABA-3950-41EB-AFE6-5118B85D40AA}"/>
    <pc:docChg chg="undo custSel addSld delSld modSld">
      <pc:chgData name="Christoffer Østergaard Carstens" userId="5d542c86-40b2-4e4f-ab37-dc2fab4fc46a" providerId="ADAL" clId="{6FB3DABA-3950-41EB-AFE6-5118B85D40AA}" dt="2025-08-28T08:56:00.397" v="157" actId="20577"/>
      <pc:docMkLst>
        <pc:docMk/>
      </pc:docMkLst>
      <pc:sldChg chg="modSp mod">
        <pc:chgData name="Christoffer Østergaard Carstens" userId="5d542c86-40b2-4e4f-ab37-dc2fab4fc46a" providerId="ADAL" clId="{6FB3DABA-3950-41EB-AFE6-5118B85D40AA}" dt="2025-08-26T07:15:48.558" v="0" actId="20577"/>
        <pc:sldMkLst>
          <pc:docMk/>
          <pc:sldMk cId="671805920" sldId="319"/>
        </pc:sldMkLst>
      </pc:sldChg>
      <pc:sldChg chg="del">
        <pc:chgData name="Christoffer Østergaard Carstens" userId="5d542c86-40b2-4e4f-ab37-dc2fab4fc46a" providerId="ADAL" clId="{6FB3DABA-3950-41EB-AFE6-5118B85D40AA}" dt="2025-08-26T07:15:50.083" v="1" actId="47"/>
        <pc:sldMkLst>
          <pc:docMk/>
          <pc:sldMk cId="1195658891" sldId="320"/>
        </pc:sldMkLst>
      </pc:sldChg>
      <pc:sldChg chg="del">
        <pc:chgData name="Christoffer Østergaard Carstens" userId="5d542c86-40b2-4e4f-ab37-dc2fab4fc46a" providerId="ADAL" clId="{6FB3DABA-3950-41EB-AFE6-5118B85D40AA}" dt="2025-08-26T07:15:51.343" v="2" actId="47"/>
        <pc:sldMkLst>
          <pc:docMk/>
          <pc:sldMk cId="1054610132" sldId="329"/>
        </pc:sldMkLst>
      </pc:sldChg>
      <pc:sldChg chg="modSp mod">
        <pc:chgData name="Christoffer Østergaard Carstens" userId="5d542c86-40b2-4e4f-ab37-dc2fab4fc46a" providerId="ADAL" clId="{6FB3DABA-3950-41EB-AFE6-5118B85D40AA}" dt="2025-08-26T07:20:11.786" v="127" actId="20577"/>
        <pc:sldMkLst>
          <pc:docMk/>
          <pc:sldMk cId="364328460" sldId="330"/>
        </pc:sldMkLst>
      </pc:sldChg>
      <pc:sldChg chg="modSp mod">
        <pc:chgData name="Christoffer Østergaard Carstens" userId="5d542c86-40b2-4e4f-ab37-dc2fab4fc46a" providerId="ADAL" clId="{6FB3DABA-3950-41EB-AFE6-5118B85D40AA}" dt="2025-08-26T07:20:06.162" v="113" actId="20577"/>
        <pc:sldMkLst>
          <pc:docMk/>
          <pc:sldMk cId="593772680" sldId="331"/>
        </pc:sldMkLst>
      </pc:sldChg>
      <pc:sldChg chg="addSp modSp new mod">
        <pc:chgData name="Christoffer Østergaard Carstens" userId="5d542c86-40b2-4e4f-ab37-dc2fab4fc46a" providerId="ADAL" clId="{6FB3DABA-3950-41EB-AFE6-5118B85D40AA}" dt="2025-08-28T08:55:46.032" v="129" actId="1076"/>
        <pc:sldMkLst>
          <pc:docMk/>
          <pc:sldMk cId="1971574086" sldId="332"/>
        </pc:sldMkLst>
      </pc:sldChg>
      <pc:sldChg chg="addSp delSp modSp new mod setBg">
        <pc:chgData name="Christoffer Østergaard Carstens" userId="5d542c86-40b2-4e4f-ab37-dc2fab4fc46a" providerId="ADAL" clId="{6FB3DABA-3950-41EB-AFE6-5118B85D40AA}" dt="2025-08-26T07:19:43.013" v="99" actId="20577"/>
        <pc:sldMkLst>
          <pc:docMk/>
          <pc:sldMk cId="586740394" sldId="333"/>
        </pc:sldMkLst>
      </pc:sldChg>
      <pc:sldChg chg="modSp new mod">
        <pc:chgData name="Christoffer Østergaard Carstens" userId="5d542c86-40b2-4e4f-ab37-dc2fab4fc46a" providerId="ADAL" clId="{6FB3DABA-3950-41EB-AFE6-5118B85D40AA}" dt="2025-08-28T08:56:00.397" v="157" actId="20577"/>
        <pc:sldMkLst>
          <pc:docMk/>
          <pc:sldMk cId="2434564600" sldId="334"/>
        </pc:sldMkLst>
      </pc:sldChg>
    </pc:docChg>
  </pc:docChgLst>
  <pc:docChgLst>
    <pc:chgData name="Brian Møller Rettig" userId="f64833e5-a04a-45cf-a0fb-6688e334d35d" providerId="ADAL" clId="{8C12C27B-17A4-40A6-BE3E-2547620D5384}"/>
    <pc:docChg chg="undo custSel addSld delSld modSld">
      <pc:chgData name="Brian Møller Rettig" userId="f64833e5-a04a-45cf-a0fb-6688e334d35d" providerId="ADAL" clId="{8C12C27B-17A4-40A6-BE3E-2547620D5384}" dt="2023-11-29T08:43:05.524" v="3516"/>
      <pc:docMkLst>
        <pc:docMk/>
      </pc:docMkLst>
      <pc:sldChg chg="addSp delSp modSp mod modTransition addAnim modAnim">
        <pc:chgData name="Brian Møller Rettig" userId="f64833e5-a04a-45cf-a0fb-6688e334d35d" providerId="ADAL" clId="{8C12C27B-17A4-40A6-BE3E-2547620D5384}" dt="2023-11-28T20:16:28.355" v="40"/>
        <pc:sldMkLst>
          <pc:docMk/>
          <pc:sldMk cId="3150151498" sldId="256"/>
        </pc:sldMkLst>
      </pc:sldChg>
      <pc:sldChg chg="addSp delSp modSp mod modTransition modAnim">
        <pc:chgData name="Brian Møller Rettig" userId="f64833e5-a04a-45cf-a0fb-6688e334d35d" providerId="ADAL" clId="{8C12C27B-17A4-40A6-BE3E-2547620D5384}" dt="2023-11-29T06:27:03.971" v="1817" actId="2057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8C12C27B-17A4-40A6-BE3E-2547620D5384}" dt="2023-11-28T20:26:26.090" v="519" actId="47"/>
        <pc:sldMkLst>
          <pc:docMk/>
          <pc:sldMk cId="1485497366" sldId="258"/>
        </pc:sldMkLst>
      </pc:sldChg>
      <pc:sldChg chg="del">
        <pc:chgData name="Brian Møller Rettig" userId="f64833e5-a04a-45cf-a0fb-6688e334d35d" providerId="ADAL" clId="{8C12C27B-17A4-40A6-BE3E-2547620D5384}" dt="2023-11-28T20:26:28.567" v="520" actId="47"/>
        <pc:sldMkLst>
          <pc:docMk/>
          <pc:sldMk cId="1801892002" sldId="259"/>
        </pc:sldMkLst>
      </pc:sldChg>
      <pc:sldChg chg="del">
        <pc:chgData name="Brian Møller Rettig" userId="f64833e5-a04a-45cf-a0fb-6688e334d35d" providerId="ADAL" clId="{8C12C27B-17A4-40A6-BE3E-2547620D5384}" dt="2023-11-28T20:26:30.222" v="521" actId="47"/>
        <pc:sldMkLst>
          <pc:docMk/>
          <pc:sldMk cId="1452103576" sldId="260"/>
        </pc:sldMkLst>
      </pc:sldChg>
      <pc:sldChg chg="del">
        <pc:chgData name="Brian Møller Rettig" userId="f64833e5-a04a-45cf-a0fb-6688e334d35d" providerId="ADAL" clId="{8C12C27B-17A4-40A6-BE3E-2547620D5384}" dt="2023-11-28T20:26:33.031" v="522" actId="47"/>
        <pc:sldMkLst>
          <pc:docMk/>
          <pc:sldMk cId="3859351816" sldId="261"/>
        </pc:sldMkLst>
      </pc:sldChg>
      <pc:sldChg chg="del">
        <pc:chgData name="Brian Møller Rettig" userId="f64833e5-a04a-45cf-a0fb-6688e334d35d" providerId="ADAL" clId="{8C12C27B-17A4-40A6-BE3E-2547620D5384}" dt="2023-11-28T20:26:34.231" v="523" actId="47"/>
        <pc:sldMkLst>
          <pc:docMk/>
          <pc:sldMk cId="158786585" sldId="262"/>
        </pc:sldMkLst>
      </pc:sldChg>
      <pc:sldChg chg="delSp modSp add modTransition setBg modAnim delDesignElem">
        <pc:chgData name="Brian Møller Rettig" userId="f64833e5-a04a-45cf-a0fb-6688e334d35d" providerId="ADAL" clId="{8C12C27B-17A4-40A6-BE3E-2547620D5384}" dt="2023-11-28T20:30:20.269" v="717"/>
        <pc:sldMkLst>
          <pc:docMk/>
          <pc:sldMk cId="764978346" sldId="272"/>
        </pc:sldMkLst>
      </pc:sldChg>
      <pc:sldChg chg="addSp modSp add mod modTransition setBg">
        <pc:chgData name="Brian Møller Rettig" userId="f64833e5-a04a-45cf-a0fb-6688e334d35d" providerId="ADAL" clId="{8C12C27B-17A4-40A6-BE3E-2547620D5384}" dt="2023-11-28T20:50:01.233" v="1015" actId="5793"/>
        <pc:sldMkLst>
          <pc:docMk/>
          <pc:sldMk cId="2077721264" sldId="273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6:30:32.628" v="1856" actId="14100"/>
        <pc:sldMkLst>
          <pc:docMk/>
          <pc:sldMk cId="3174029592" sldId="274"/>
        </pc:sldMkLst>
      </pc:sldChg>
      <pc:sldChg chg="modSp add del mod modTransition">
        <pc:chgData name="Brian Møller Rettig" userId="f64833e5-a04a-45cf-a0fb-6688e334d35d" providerId="ADAL" clId="{8C12C27B-17A4-40A6-BE3E-2547620D5384}" dt="2023-11-29T07:03:24.975" v="2196" actId="47"/>
        <pc:sldMkLst>
          <pc:docMk/>
          <pc:sldMk cId="2179448553" sldId="275"/>
        </pc:sldMkLst>
      </pc:sldChg>
      <pc:sldChg chg="addSp delSp modSp add mod modTransition setBg chgLayout">
        <pc:chgData name="Brian Møller Rettig" userId="f64833e5-a04a-45cf-a0fb-6688e334d35d" providerId="ADAL" clId="{8C12C27B-17A4-40A6-BE3E-2547620D5384}" dt="2023-11-29T08:42:45.076" v="3513"/>
        <pc:sldMkLst>
          <pc:docMk/>
          <pc:sldMk cId="430830147" sldId="276"/>
        </pc:sldMkLst>
      </pc:sldChg>
      <pc:sldChg chg="addSp delSp modSp new mod modTransition setBg">
        <pc:chgData name="Brian Møller Rettig" userId="f64833e5-a04a-45cf-a0fb-6688e334d35d" providerId="ADAL" clId="{8C12C27B-17A4-40A6-BE3E-2547620D5384}" dt="2023-11-29T08:43:05.524" v="3516"/>
        <pc:sldMkLst>
          <pc:docMk/>
          <pc:sldMk cId="2045625909" sldId="277"/>
        </pc:sldMkLst>
      </pc:sldChg>
      <pc:sldChg chg="addSp delSp modSp add mod">
        <pc:chgData name="Brian Møller Rettig" userId="f64833e5-a04a-45cf-a0fb-6688e334d35d" providerId="ADAL" clId="{8C12C27B-17A4-40A6-BE3E-2547620D5384}" dt="2023-11-28T21:08:09.303" v="1777" actId="27636"/>
        <pc:sldMkLst>
          <pc:docMk/>
          <pc:sldMk cId="3146148322" sldId="278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8T21:13:11.421" v="1803" actId="20577"/>
        <pc:sldMkLst>
          <pc:docMk/>
          <pc:sldMk cId="696404152" sldId="279"/>
        </pc:sldMkLst>
      </pc:sldChg>
      <pc:sldChg chg="addSp delSp modSp add mod">
        <pc:chgData name="Brian Møller Rettig" userId="f64833e5-a04a-45cf-a0fb-6688e334d35d" providerId="ADAL" clId="{8C12C27B-17A4-40A6-BE3E-2547620D5384}" dt="2023-11-28T21:11:31.135" v="1790" actId="14100"/>
        <pc:sldMkLst>
          <pc:docMk/>
          <pc:sldMk cId="952819540" sldId="280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13.823" v="3505"/>
        <pc:sldMkLst>
          <pc:docMk/>
          <pc:sldMk cId="3121621591" sldId="281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38.954" v="3506"/>
        <pc:sldMkLst>
          <pc:docMk/>
          <pc:sldMk cId="2264762858" sldId="282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52.568" v="3507"/>
        <pc:sldMkLst>
          <pc:docMk/>
          <pc:sldMk cId="2745508270" sldId="283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04.242" v="3508"/>
        <pc:sldMkLst>
          <pc:docMk/>
          <pc:sldMk cId="3295378676" sldId="284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11.012" v="3509"/>
        <pc:sldMkLst>
          <pc:docMk/>
          <pc:sldMk cId="1449212151" sldId="285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21.924" v="3510"/>
        <pc:sldMkLst>
          <pc:docMk/>
          <pc:sldMk cId="131651656" sldId="286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51.030" v="3514"/>
        <pc:sldMkLst>
          <pc:docMk/>
          <pc:sldMk cId="2496889429" sldId="287"/>
        </pc:sldMkLst>
      </pc:sldChg>
      <pc:sldChg chg="modSp add mod modTransition">
        <pc:chgData name="Brian Møller Rettig" userId="f64833e5-a04a-45cf-a0fb-6688e334d35d" providerId="ADAL" clId="{8C12C27B-17A4-40A6-BE3E-2547620D5384}" dt="2023-11-29T08:42:57.025" v="3515"/>
        <pc:sldMkLst>
          <pc:docMk/>
          <pc:sldMk cId="2266548194" sldId="288"/>
        </pc:sldMkLst>
      </pc:sldChg>
      <pc:sldChg chg="delSp modSp add mod modTransition setBg modAnim delDesignElem">
        <pc:chgData name="Brian Møller Rettig" userId="f64833e5-a04a-45cf-a0fb-6688e334d35d" providerId="ADAL" clId="{8C12C27B-17A4-40A6-BE3E-2547620D5384}" dt="2023-11-29T08:42:36.812" v="3512"/>
        <pc:sldMkLst>
          <pc:docMk/>
          <pc:sldMk cId="3686784135" sldId="289"/>
        </pc:sldMkLst>
      </pc:sldChg>
      <pc:sldChg chg="add del">
        <pc:chgData name="Brian Møller Rettig" userId="f64833e5-a04a-45cf-a0fb-6688e334d35d" providerId="ADAL" clId="{8C12C27B-17A4-40A6-BE3E-2547620D5384}" dt="2023-11-29T08:09:59.720" v="3026" actId="47"/>
        <pc:sldMkLst>
          <pc:docMk/>
          <pc:sldMk cId="3931003977" sldId="289"/>
        </pc:sldMkLst>
      </pc:sldChg>
    </pc:docChg>
  </pc:docChgLst>
  <pc:docChgLst>
    <pc:chgData name="Brian Møller Rettig" userId="f64833e5-a04a-45cf-a0fb-6688e334d35d" providerId="ADAL" clId="{509051A6-B2EE-4704-B0F0-C8A18E45B6F7}"/>
    <pc:docChg chg="undo redo custSel addSld delSld modSld sldOrd">
      <pc:chgData name="Brian Møller Rettig" userId="f64833e5-a04a-45cf-a0fb-6688e334d35d" providerId="ADAL" clId="{509051A6-B2EE-4704-B0F0-C8A18E45B6F7}" dt="2025-08-18T08:45:41.883" v="2188" actId="47"/>
      <pc:docMkLst>
        <pc:docMk/>
      </pc:docMkLst>
      <pc:sldChg chg="del">
        <pc:chgData name="Brian Møller Rettig" userId="f64833e5-a04a-45cf-a0fb-6688e334d35d" providerId="ADAL" clId="{509051A6-B2EE-4704-B0F0-C8A18E45B6F7}" dt="2025-08-17T20:07:42.706" v="2" actId="47"/>
        <pc:sldMkLst>
          <pc:docMk/>
          <pc:sldMk cId="3150151498" sldId="256"/>
        </pc:sldMkLst>
      </pc:sldChg>
      <pc:sldChg chg="del">
        <pc:chgData name="Brian Møller Rettig" userId="f64833e5-a04a-45cf-a0fb-6688e334d35d" providerId="ADAL" clId="{509051A6-B2EE-4704-B0F0-C8A18E45B6F7}" dt="2025-08-17T20:08:30.041" v="63" actId="4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509051A6-B2EE-4704-B0F0-C8A18E45B6F7}" dt="2025-08-17T20:11:03.393" v="381" actId="47"/>
        <pc:sldMkLst>
          <pc:docMk/>
          <pc:sldMk cId="3146148322" sldId="278"/>
        </pc:sldMkLst>
      </pc:sldChg>
      <pc:sldChg chg="add">
        <pc:chgData name="Brian Møller Rettig" userId="f64833e5-a04a-45cf-a0fb-6688e334d35d" providerId="ADAL" clId="{509051A6-B2EE-4704-B0F0-C8A18E45B6F7}" dt="2025-08-18T08:07:38.964" v="1526"/>
        <pc:sldMkLst>
          <pc:docMk/>
          <pc:sldMk cId="951070200" sldId="283"/>
        </pc:sldMkLst>
      </pc:sldChg>
      <pc:sldChg chg="modSp add mod">
        <pc:chgData name="Brian Møller Rettig" userId="f64833e5-a04a-45cf-a0fb-6688e334d35d" providerId="ADAL" clId="{509051A6-B2EE-4704-B0F0-C8A18E45B6F7}" dt="2025-08-18T08:08:53.275" v="1533" actId="20577"/>
        <pc:sldMkLst>
          <pc:docMk/>
          <pc:sldMk cId="1624914608" sldId="312"/>
        </pc:sldMkLst>
      </pc:sldChg>
      <pc:sldChg chg="del">
        <pc:chgData name="Brian Møller Rettig" userId="f64833e5-a04a-45cf-a0fb-6688e334d35d" providerId="ADAL" clId="{509051A6-B2EE-4704-B0F0-C8A18E45B6F7}" dt="2025-08-17T20:11:02.262" v="380" actId="47"/>
        <pc:sldMkLst>
          <pc:docMk/>
          <pc:sldMk cId="1854001820" sldId="314"/>
        </pc:sldMkLst>
      </pc:sldChg>
      <pc:sldChg chg="addSp modSp add mod">
        <pc:chgData name="Brian Møller Rettig" userId="f64833e5-a04a-45cf-a0fb-6688e334d35d" providerId="ADAL" clId="{509051A6-B2EE-4704-B0F0-C8A18E45B6F7}" dt="2025-08-18T08:12:05.663" v="1804" actId="20577"/>
        <pc:sldMkLst>
          <pc:docMk/>
          <pc:sldMk cId="3662431554" sldId="315"/>
        </pc:sldMkLst>
      </pc:sldChg>
      <pc:sldChg chg="del">
        <pc:chgData name="Brian Møller Rettig" userId="f64833e5-a04a-45cf-a0fb-6688e334d35d" providerId="ADAL" clId="{509051A6-B2EE-4704-B0F0-C8A18E45B6F7}" dt="2025-08-17T20:10:59.397" v="379" actId="47"/>
        <pc:sldMkLst>
          <pc:docMk/>
          <pc:sldMk cId="51300281" sldId="316"/>
        </pc:sldMkLst>
      </pc:sldChg>
      <pc:sldChg chg="del">
        <pc:chgData name="Brian Møller Rettig" userId="f64833e5-a04a-45cf-a0fb-6688e334d35d" providerId="ADAL" clId="{509051A6-B2EE-4704-B0F0-C8A18E45B6F7}" dt="2025-08-17T20:11:04.624" v="382" actId="47"/>
        <pc:sldMkLst>
          <pc:docMk/>
          <pc:sldMk cId="2335052307" sldId="317"/>
        </pc:sldMkLst>
      </pc:sldChg>
      <pc:sldChg chg="modSp add del mod">
        <pc:chgData name="Brian Møller Rettig" userId="f64833e5-a04a-45cf-a0fb-6688e334d35d" providerId="ADAL" clId="{509051A6-B2EE-4704-B0F0-C8A18E45B6F7}" dt="2025-08-18T08:11:52.221" v="1801" actId="47"/>
        <pc:sldMkLst>
          <pc:docMk/>
          <pc:sldMk cId="1102842306" sldId="318"/>
        </pc:sldMkLst>
      </pc:sldChg>
      <pc:sldChg chg="delSp modSp add mod setBg delDesignElem">
        <pc:chgData name="Brian Møller Rettig" userId="f64833e5-a04a-45cf-a0fb-6688e334d35d" providerId="ADAL" clId="{509051A6-B2EE-4704-B0F0-C8A18E45B6F7}" dt="2025-08-17T20:08:09.582" v="61" actId="20577"/>
        <pc:sldMkLst>
          <pc:docMk/>
          <pc:sldMk cId="671805920" sldId="319"/>
        </pc:sldMkLst>
      </pc:sldChg>
      <pc:sldChg chg="modSp add del mod">
        <pc:chgData name="Brian Møller Rettig" userId="f64833e5-a04a-45cf-a0fb-6688e334d35d" providerId="ADAL" clId="{509051A6-B2EE-4704-B0F0-C8A18E45B6F7}" dt="2025-08-18T08:14:01.624" v="2101" actId="20577"/>
        <pc:sldMkLst>
          <pc:docMk/>
          <pc:sldMk cId="1195658891" sldId="320"/>
        </pc:sldMkLst>
      </pc:sldChg>
      <pc:sldChg chg="modSp add mod">
        <pc:chgData name="Brian Møller Rettig" userId="f64833e5-a04a-45cf-a0fb-6688e334d35d" providerId="ADAL" clId="{509051A6-B2EE-4704-B0F0-C8A18E45B6F7}" dt="2025-08-18T07:59:46.254" v="1418" actId="20577"/>
        <pc:sldMkLst>
          <pc:docMk/>
          <pc:sldMk cId="449123522" sldId="321"/>
        </pc:sldMkLst>
      </pc:sldChg>
      <pc:sldChg chg="modSp add del mod ord">
        <pc:chgData name="Brian Møller Rettig" userId="f64833e5-a04a-45cf-a0fb-6688e334d35d" providerId="ADAL" clId="{509051A6-B2EE-4704-B0F0-C8A18E45B6F7}" dt="2025-08-18T08:45:41.883" v="2188" actId="47"/>
        <pc:sldMkLst>
          <pc:docMk/>
          <pc:sldMk cId="1911391335" sldId="322"/>
        </pc:sldMkLst>
      </pc:sldChg>
      <pc:sldChg chg="modSp add mod">
        <pc:chgData name="Brian Møller Rettig" userId="f64833e5-a04a-45cf-a0fb-6688e334d35d" providerId="ADAL" clId="{509051A6-B2EE-4704-B0F0-C8A18E45B6F7}" dt="2025-08-18T08:29:55.180" v="2185" actId="27636"/>
        <pc:sldMkLst>
          <pc:docMk/>
          <pc:sldMk cId="4245689142" sldId="323"/>
        </pc:sldMkLst>
      </pc:sldChg>
      <pc:sldMasterChg chg="delSldLayout">
        <pc:chgData name="Brian Møller Rettig" userId="f64833e5-a04a-45cf-a0fb-6688e334d35d" providerId="ADAL" clId="{509051A6-B2EE-4704-B0F0-C8A18E45B6F7}" dt="2025-08-17T20:10:59.397" v="379" actId="47"/>
        <pc:sldMasterMkLst>
          <pc:docMk/>
          <pc:sldMasterMk cId="2581739880" sldId="2147483648"/>
        </pc:sldMasterMkLst>
        <pc:sldLayoutChg chg="del">
          <pc:chgData name="Brian Møller Rettig" userId="f64833e5-a04a-45cf-a0fb-6688e334d35d" providerId="ADAL" clId="{509051A6-B2EE-4704-B0F0-C8A18E45B6F7}" dt="2025-08-17T20:10:59.397" v="379" actId="47"/>
          <pc:sldLayoutMkLst>
            <pc:docMk/>
            <pc:sldMasterMk cId="2581739880" sldId="2147483648"/>
            <pc:sldLayoutMk cId="1218337678" sldId="2147483660"/>
          </pc:sldLayoutMkLst>
        </pc:sldLayoutChg>
      </pc:sldMasterChg>
    </pc:docChg>
  </pc:docChgLst>
  <pc:docChgLst>
    <pc:chgData name="Brian Møller Rettig" userId="f64833e5-a04a-45cf-a0fb-6688e334d35d" providerId="ADAL" clId="{AE6F43E7-E4DA-4064-987F-6A31271B0810}"/>
    <pc:docChg chg="undo custSel addSld delSld modSld">
      <pc:chgData name="Brian Møller Rettig" userId="f64833e5-a04a-45cf-a0fb-6688e334d35d" providerId="ADAL" clId="{AE6F43E7-E4DA-4064-987F-6A31271B0810}" dt="2023-12-13T18:47:09.173" v="2692" actId="20577"/>
      <pc:docMkLst>
        <pc:docMk/>
      </pc:docMkLst>
      <pc:sldChg chg="modSp mod">
        <pc:chgData name="Brian Møller Rettig" userId="f64833e5-a04a-45cf-a0fb-6688e334d35d" providerId="ADAL" clId="{AE6F43E7-E4DA-4064-987F-6A31271B0810}" dt="2023-12-13T18:47:09.173" v="2692" actId="2057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AE6F43E7-E4DA-4064-987F-6A31271B0810}" dt="2023-12-12T17:39:09.947" v="422" actId="47"/>
        <pc:sldMkLst>
          <pc:docMk/>
          <pc:sldMk cId="764978346" sldId="272"/>
        </pc:sldMkLst>
      </pc:sldChg>
      <pc:sldChg chg="del">
        <pc:chgData name="Brian Møller Rettig" userId="f64833e5-a04a-45cf-a0fb-6688e334d35d" providerId="ADAL" clId="{AE6F43E7-E4DA-4064-987F-6A31271B0810}" dt="2023-12-12T17:39:48.896" v="423" actId="47"/>
        <pc:sldMkLst>
          <pc:docMk/>
          <pc:sldMk cId="2077721264" sldId="273"/>
        </pc:sldMkLst>
      </pc:sldChg>
      <pc:sldChg chg="delSp modSp mod chgLayout">
        <pc:chgData name="Brian Møller Rettig" userId="f64833e5-a04a-45cf-a0fb-6688e334d35d" providerId="ADAL" clId="{AE6F43E7-E4DA-4064-987F-6A31271B0810}" dt="2023-12-13T18:46:52.407" v="2691" actId="20577"/>
        <pc:sldMkLst>
          <pc:docMk/>
          <pc:sldMk cId="3174029592" sldId="274"/>
        </pc:sldMkLst>
      </pc:sldChg>
      <pc:sldChg chg="del">
        <pc:chgData name="Brian Møller Rettig" userId="f64833e5-a04a-45cf-a0fb-6688e334d35d" providerId="ADAL" clId="{AE6F43E7-E4DA-4064-987F-6A31271B0810}" dt="2023-12-12T17:43:05.942" v="754" actId="47"/>
        <pc:sldMkLst>
          <pc:docMk/>
          <pc:sldMk cId="430830147" sldId="276"/>
        </pc:sldMkLst>
      </pc:sldChg>
      <pc:sldChg chg="del">
        <pc:chgData name="Brian Møller Rettig" userId="f64833e5-a04a-45cf-a0fb-6688e334d35d" providerId="ADAL" clId="{AE6F43E7-E4DA-4064-987F-6A31271B0810}" dt="2023-12-12T17:43:09.256" v="757" actId="47"/>
        <pc:sldMkLst>
          <pc:docMk/>
          <pc:sldMk cId="2045625909" sldId="277"/>
        </pc:sldMkLst>
      </pc:sldChg>
      <pc:sldChg chg="addSp delSp modSp mod">
        <pc:chgData name="Brian Møller Rettig" userId="f64833e5-a04a-45cf-a0fb-6688e334d35d" providerId="ADAL" clId="{AE6F43E7-E4DA-4064-987F-6A31271B0810}" dt="2023-12-12T21:11:20.675" v="2471" actId="6549"/>
        <pc:sldMkLst>
          <pc:docMk/>
          <pc:sldMk cId="3146148322" sldId="278"/>
        </pc:sldMkLst>
      </pc:sldChg>
      <pc:sldChg chg="addSp delSp modSp mod">
        <pc:chgData name="Brian Møller Rettig" userId="f64833e5-a04a-45cf-a0fb-6688e334d35d" providerId="ADAL" clId="{AE6F43E7-E4DA-4064-987F-6A31271B0810}" dt="2023-12-12T19:45:06.911" v="1700" actId="14100"/>
        <pc:sldMkLst>
          <pc:docMk/>
          <pc:sldMk cId="696404152" sldId="279"/>
        </pc:sldMkLst>
      </pc:sldChg>
      <pc:sldChg chg="addSp delSp modSp add del mod">
        <pc:chgData name="Brian Møller Rettig" userId="f64833e5-a04a-45cf-a0fb-6688e334d35d" providerId="ADAL" clId="{AE6F43E7-E4DA-4064-987F-6A31271B0810}" dt="2023-12-13T18:46:33.211" v="2687" actId="47"/>
        <pc:sldMkLst>
          <pc:docMk/>
          <pc:sldMk cId="952819540" sldId="280"/>
        </pc:sldMkLst>
      </pc:sldChg>
      <pc:sldChg chg="del">
        <pc:chgData name="Brian Møller Rettig" userId="f64833e5-a04a-45cf-a0fb-6688e334d35d" providerId="ADAL" clId="{AE6F43E7-E4DA-4064-987F-6A31271B0810}" dt="2023-12-12T17:42:45.218" v="748" actId="47"/>
        <pc:sldMkLst>
          <pc:docMk/>
          <pc:sldMk cId="3121621591" sldId="281"/>
        </pc:sldMkLst>
      </pc:sldChg>
      <pc:sldChg chg="del">
        <pc:chgData name="Brian Møller Rettig" userId="f64833e5-a04a-45cf-a0fb-6688e334d35d" providerId="ADAL" clId="{AE6F43E7-E4DA-4064-987F-6A31271B0810}" dt="2023-12-12T17:42:47.544" v="749" actId="47"/>
        <pc:sldMkLst>
          <pc:docMk/>
          <pc:sldMk cId="2264762858" sldId="282"/>
        </pc:sldMkLst>
      </pc:sldChg>
      <pc:sldChg chg="del">
        <pc:chgData name="Brian Møller Rettig" userId="f64833e5-a04a-45cf-a0fb-6688e334d35d" providerId="ADAL" clId="{AE6F43E7-E4DA-4064-987F-6A31271B0810}" dt="2023-12-12T17:42:48.313" v="750" actId="47"/>
        <pc:sldMkLst>
          <pc:docMk/>
          <pc:sldMk cId="2745508270" sldId="283"/>
        </pc:sldMkLst>
      </pc:sldChg>
      <pc:sldChg chg="del">
        <pc:chgData name="Brian Møller Rettig" userId="f64833e5-a04a-45cf-a0fb-6688e334d35d" providerId="ADAL" clId="{AE6F43E7-E4DA-4064-987F-6A31271B0810}" dt="2023-12-12T17:42:49.067" v="751" actId="47"/>
        <pc:sldMkLst>
          <pc:docMk/>
          <pc:sldMk cId="3295378676" sldId="284"/>
        </pc:sldMkLst>
      </pc:sldChg>
      <pc:sldChg chg="del">
        <pc:chgData name="Brian Møller Rettig" userId="f64833e5-a04a-45cf-a0fb-6688e334d35d" providerId="ADAL" clId="{AE6F43E7-E4DA-4064-987F-6A31271B0810}" dt="2023-12-12T17:42:49.899" v="752" actId="47"/>
        <pc:sldMkLst>
          <pc:docMk/>
          <pc:sldMk cId="1449212151" sldId="285"/>
        </pc:sldMkLst>
      </pc:sldChg>
      <pc:sldChg chg="del">
        <pc:chgData name="Brian Møller Rettig" userId="f64833e5-a04a-45cf-a0fb-6688e334d35d" providerId="ADAL" clId="{AE6F43E7-E4DA-4064-987F-6A31271B0810}" dt="2023-12-12T17:42:50.796" v="753" actId="47"/>
        <pc:sldMkLst>
          <pc:docMk/>
          <pc:sldMk cId="131651656" sldId="286"/>
        </pc:sldMkLst>
      </pc:sldChg>
      <pc:sldChg chg="del">
        <pc:chgData name="Brian Møller Rettig" userId="f64833e5-a04a-45cf-a0fb-6688e334d35d" providerId="ADAL" clId="{AE6F43E7-E4DA-4064-987F-6A31271B0810}" dt="2023-12-12T17:43:06.801" v="755" actId="47"/>
        <pc:sldMkLst>
          <pc:docMk/>
          <pc:sldMk cId="2496889429" sldId="287"/>
        </pc:sldMkLst>
      </pc:sldChg>
      <pc:sldChg chg="del">
        <pc:chgData name="Brian Møller Rettig" userId="f64833e5-a04a-45cf-a0fb-6688e334d35d" providerId="ADAL" clId="{AE6F43E7-E4DA-4064-987F-6A31271B0810}" dt="2023-12-12T17:43:07.682" v="756" actId="47"/>
        <pc:sldMkLst>
          <pc:docMk/>
          <pc:sldMk cId="2266548194" sldId="288"/>
        </pc:sldMkLst>
      </pc:sldChg>
      <pc:sldChg chg="modSp del mod">
        <pc:chgData name="Brian Møller Rettig" userId="f64833e5-a04a-45cf-a0fb-6688e334d35d" providerId="ADAL" clId="{AE6F43E7-E4DA-4064-987F-6A31271B0810}" dt="2023-12-12T21:14:50.459" v="2498" actId="47"/>
        <pc:sldMkLst>
          <pc:docMk/>
          <pc:sldMk cId="3686784135" sldId="289"/>
        </pc:sldMkLst>
      </pc:sldChg>
      <pc:sldChg chg="addSp delSp modSp add mod">
        <pc:chgData name="Brian Møller Rettig" userId="f64833e5-a04a-45cf-a0fb-6688e334d35d" providerId="ADAL" clId="{AE6F43E7-E4DA-4064-987F-6A31271B0810}" dt="2023-12-12T19:21:20.407" v="1196" actId="14100"/>
        <pc:sldMkLst>
          <pc:docMk/>
          <pc:sldMk cId="2056136963" sldId="290"/>
        </pc:sldMkLst>
      </pc:sldChg>
      <pc:sldChg chg="addSp delSp modSp add mod">
        <pc:chgData name="Brian Møller Rettig" userId="f64833e5-a04a-45cf-a0fb-6688e334d35d" providerId="ADAL" clId="{AE6F43E7-E4DA-4064-987F-6A31271B0810}" dt="2023-12-12T19:38:11.073" v="1645" actId="14100"/>
        <pc:sldMkLst>
          <pc:docMk/>
          <pc:sldMk cId="3511700790" sldId="291"/>
        </pc:sldMkLst>
      </pc:sldChg>
      <pc:sldChg chg="addSp delSp modSp add mod">
        <pc:chgData name="Brian Møller Rettig" userId="f64833e5-a04a-45cf-a0fb-6688e334d35d" providerId="ADAL" clId="{AE6F43E7-E4DA-4064-987F-6A31271B0810}" dt="2023-12-12T20:10:05.046" v="1743"/>
        <pc:sldMkLst>
          <pc:docMk/>
          <pc:sldMk cId="285469750" sldId="292"/>
        </pc:sldMkLst>
      </pc:sldChg>
      <pc:sldChg chg="addSp delSp modSp add mod">
        <pc:chgData name="Brian Møller Rettig" userId="f64833e5-a04a-45cf-a0fb-6688e334d35d" providerId="ADAL" clId="{AE6F43E7-E4DA-4064-987F-6A31271B0810}" dt="2023-12-12T20:14:29.845" v="2039" actId="20577"/>
        <pc:sldMkLst>
          <pc:docMk/>
          <pc:sldMk cId="593113447" sldId="293"/>
        </pc:sldMkLst>
      </pc:sldChg>
      <pc:sldChg chg="modSp add del mod">
        <pc:chgData name="Brian Møller Rettig" userId="f64833e5-a04a-45cf-a0fb-6688e334d35d" providerId="ADAL" clId="{AE6F43E7-E4DA-4064-987F-6A31271B0810}" dt="2023-12-12T21:11:52.827" v="2479" actId="47"/>
        <pc:sldMkLst>
          <pc:docMk/>
          <pc:sldMk cId="2034316206" sldId="298"/>
        </pc:sldMkLst>
      </pc:sldChg>
    </pc:docChg>
  </pc:docChgLst>
  <pc:docChgLst>
    <pc:chgData name="Brian Møller Rettig" userId="f64833e5-a04a-45cf-a0fb-6688e334d35d" providerId="ADAL" clId="{100BFE61-0F09-42BE-AE5F-12CD195C0508}"/>
    <pc:docChg chg="custSel addSld delSld modSld sldOrd">
      <pc:chgData name="Brian Møller Rettig" userId="f64833e5-a04a-45cf-a0fb-6688e334d35d" providerId="ADAL" clId="{100BFE61-0F09-42BE-AE5F-12CD195C0508}" dt="2025-08-24T18:27:49.955" v="964" actId="1076"/>
      <pc:docMkLst>
        <pc:docMk/>
      </pc:docMkLst>
      <pc:sldChg chg="modSp mod">
        <pc:chgData name="Brian Møller Rettig" userId="f64833e5-a04a-45cf-a0fb-6688e334d35d" providerId="ADAL" clId="{100BFE61-0F09-42BE-AE5F-12CD195C0508}" dt="2025-08-24T17:50:12.487" v="44" actId="20577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100BFE61-0F09-42BE-AE5F-12CD195C0508}" dt="2025-08-24T18:22:02.042" v="910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100BFE61-0F09-42BE-AE5F-12CD195C0508}" dt="2025-08-24T18:04:57.417" v="294" actId="47"/>
        <pc:sldMkLst>
          <pc:docMk/>
          <pc:sldMk cId="821894328" sldId="322"/>
        </pc:sldMkLst>
      </pc:sldChg>
      <pc:sldChg chg="del">
        <pc:chgData name="Brian Møller Rettig" userId="f64833e5-a04a-45cf-a0fb-6688e334d35d" providerId="ADAL" clId="{100BFE61-0F09-42BE-AE5F-12CD195C0508}" dt="2025-08-24T18:04:56.212" v="292" actId="47"/>
        <pc:sldMkLst>
          <pc:docMk/>
          <pc:sldMk cId="1881333512" sldId="324"/>
        </pc:sldMkLst>
      </pc:sldChg>
      <pc:sldChg chg="del">
        <pc:chgData name="Brian Møller Rettig" userId="f64833e5-a04a-45cf-a0fb-6688e334d35d" providerId="ADAL" clId="{100BFE61-0F09-42BE-AE5F-12CD195C0508}" dt="2025-08-24T18:04:56.710" v="293" actId="47"/>
        <pc:sldMkLst>
          <pc:docMk/>
          <pc:sldMk cId="1686563958" sldId="325"/>
        </pc:sldMkLst>
      </pc:sldChg>
      <pc:sldChg chg="del">
        <pc:chgData name="Brian Møller Rettig" userId="f64833e5-a04a-45cf-a0fb-6688e334d35d" providerId="ADAL" clId="{100BFE61-0F09-42BE-AE5F-12CD195C0508}" dt="2025-08-24T18:04:57.953" v="295" actId="47"/>
        <pc:sldMkLst>
          <pc:docMk/>
          <pc:sldMk cId="1770280743" sldId="326"/>
        </pc:sldMkLst>
      </pc:sldChg>
      <pc:sldChg chg="del">
        <pc:chgData name="Brian Møller Rettig" userId="f64833e5-a04a-45cf-a0fb-6688e334d35d" providerId="ADAL" clId="{100BFE61-0F09-42BE-AE5F-12CD195C0508}" dt="2025-08-24T18:04:58.667" v="296" actId="47"/>
        <pc:sldMkLst>
          <pc:docMk/>
          <pc:sldMk cId="2782308419" sldId="327"/>
        </pc:sldMkLst>
      </pc:sldChg>
      <pc:sldChg chg="del">
        <pc:chgData name="Brian Møller Rettig" userId="f64833e5-a04a-45cf-a0fb-6688e334d35d" providerId="ADAL" clId="{100BFE61-0F09-42BE-AE5F-12CD195C0508}" dt="2025-08-24T18:04:59.807" v="297" actId="47"/>
        <pc:sldMkLst>
          <pc:docMk/>
          <pc:sldMk cId="1953992837" sldId="328"/>
        </pc:sldMkLst>
      </pc:sldChg>
      <pc:sldChg chg="modSp mod ord">
        <pc:chgData name="Brian Møller Rettig" userId="f64833e5-a04a-45cf-a0fb-6688e334d35d" providerId="ADAL" clId="{100BFE61-0F09-42BE-AE5F-12CD195C0508}" dt="2025-08-24T18:08:13.539" v="422" actId="20577"/>
        <pc:sldMkLst>
          <pc:docMk/>
          <pc:sldMk cId="1054610132" sldId="329"/>
        </pc:sldMkLst>
      </pc:sldChg>
      <pc:sldChg chg="addSp delSp modSp add mod">
        <pc:chgData name="Brian Møller Rettig" userId="f64833e5-a04a-45cf-a0fb-6688e334d35d" providerId="ADAL" clId="{100BFE61-0F09-42BE-AE5F-12CD195C0508}" dt="2025-08-24T18:27:00.472" v="962" actId="20577"/>
        <pc:sldMkLst>
          <pc:docMk/>
          <pc:sldMk cId="364328460" sldId="330"/>
        </pc:sldMkLst>
      </pc:sldChg>
      <pc:sldChg chg="addSp delSp modSp add mod">
        <pc:chgData name="Brian Møller Rettig" userId="f64833e5-a04a-45cf-a0fb-6688e334d35d" providerId="ADAL" clId="{100BFE61-0F09-42BE-AE5F-12CD195C0508}" dt="2025-08-24T18:27:49.955" v="964" actId="1076"/>
        <pc:sldMkLst>
          <pc:docMk/>
          <pc:sldMk cId="593772680" sldId="331"/>
        </pc:sldMkLst>
      </pc:sldChg>
    </pc:docChg>
  </pc:docChgLst>
  <pc:docChgLst>
    <pc:chgData name="Brian Møller Rettig" userId="f64833e5-a04a-45cf-a0fb-6688e334d35d" providerId="ADAL" clId="{69CDA5C0-ED07-424A-A6A1-59E87D20B0D2}"/>
    <pc:docChg chg="custSel addSld delSld modSld">
      <pc:chgData name="Brian Møller Rettig" userId="f64833e5-a04a-45cf-a0fb-6688e334d35d" providerId="ADAL" clId="{69CDA5C0-ED07-424A-A6A1-59E87D20B0D2}" dt="2025-04-29T13:08:27.519" v="260" actId="47"/>
      <pc:docMkLst>
        <pc:docMk/>
      </pc:docMkLst>
      <pc:sldChg chg="modSp mod">
        <pc:chgData name="Brian Møller Rettig" userId="f64833e5-a04a-45cf-a0fb-6688e334d35d" providerId="ADAL" clId="{69CDA5C0-ED07-424A-A6A1-59E87D20B0D2}" dt="2025-04-29T12:51:10.391" v="40" actId="20577"/>
        <pc:sldMkLst>
          <pc:docMk/>
          <pc:sldMk cId="3150151498" sldId="256"/>
        </pc:sldMkLst>
      </pc:sldChg>
      <pc:sldChg chg="modSp mod">
        <pc:chgData name="Brian Møller Rettig" userId="f64833e5-a04a-45cf-a0fb-6688e334d35d" providerId="ADAL" clId="{69CDA5C0-ED07-424A-A6A1-59E87D20B0D2}" dt="2025-04-29T12:51:49.268" v="61" actId="14100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69CDA5C0-ED07-424A-A6A1-59E87D20B0D2}" dt="2025-04-29T13:06:04.662" v="253" actId="47"/>
        <pc:sldMkLst>
          <pc:docMk/>
          <pc:sldMk cId="3174029592" sldId="274"/>
        </pc:sldMkLst>
      </pc:sldChg>
      <pc:sldChg chg="modSp mod">
        <pc:chgData name="Brian Møller Rettig" userId="f64833e5-a04a-45cf-a0fb-6688e334d35d" providerId="ADAL" clId="{69CDA5C0-ED07-424A-A6A1-59E87D20B0D2}" dt="2025-04-29T12:52:23.630" v="94" actId="6549"/>
        <pc:sldMkLst>
          <pc:docMk/>
          <pc:sldMk cId="3146148322" sldId="278"/>
        </pc:sldMkLst>
      </pc:sldChg>
      <pc:sldChg chg="modSp mod">
        <pc:chgData name="Brian Møller Rettig" userId="f64833e5-a04a-45cf-a0fb-6688e334d35d" providerId="ADAL" clId="{69CDA5C0-ED07-424A-A6A1-59E87D20B0D2}" dt="2025-04-29T13:05:15.190" v="200" actId="27636"/>
        <pc:sldMkLst>
          <pc:docMk/>
          <pc:sldMk cId="696404152" sldId="279"/>
        </pc:sldMkLst>
      </pc:sldChg>
      <pc:sldChg chg="delSp add setBg delDesignElem">
        <pc:chgData name="Brian Møller Rettig" userId="f64833e5-a04a-45cf-a0fb-6688e334d35d" providerId="ADAL" clId="{69CDA5C0-ED07-424A-A6A1-59E87D20B0D2}" dt="2025-04-29T13:08:10.105" v="258"/>
        <pc:sldMkLst>
          <pc:docMk/>
          <pc:sldMk cId="952819540" sldId="280"/>
        </pc:sldMkLst>
      </pc:sldChg>
      <pc:sldChg chg="modSp mod">
        <pc:chgData name="Brian Møller Rettig" userId="f64833e5-a04a-45cf-a0fb-6688e334d35d" providerId="ADAL" clId="{69CDA5C0-ED07-424A-A6A1-59E87D20B0D2}" dt="2025-04-29T12:52:48.350" v="128" actId="27636"/>
        <pc:sldMkLst>
          <pc:docMk/>
          <pc:sldMk cId="2056136963" sldId="290"/>
        </pc:sldMkLst>
      </pc:sldChg>
      <pc:sldChg chg="modSp mod">
        <pc:chgData name="Brian Møller Rettig" userId="f64833e5-a04a-45cf-a0fb-6688e334d35d" providerId="ADAL" clId="{69CDA5C0-ED07-424A-A6A1-59E87D20B0D2}" dt="2025-04-29T13:04:43.258" v="164" actId="14100"/>
        <pc:sldMkLst>
          <pc:docMk/>
          <pc:sldMk cId="3511700790" sldId="291"/>
        </pc:sldMkLst>
      </pc:sldChg>
      <pc:sldChg chg="modSp mod">
        <pc:chgData name="Brian Møller Rettig" userId="f64833e5-a04a-45cf-a0fb-6688e334d35d" providerId="ADAL" clId="{69CDA5C0-ED07-424A-A6A1-59E87D20B0D2}" dt="2025-04-29T13:05:36.582" v="215" actId="27636"/>
        <pc:sldMkLst>
          <pc:docMk/>
          <pc:sldMk cId="285469750" sldId="292"/>
        </pc:sldMkLst>
      </pc:sldChg>
      <pc:sldChg chg="modSp mod">
        <pc:chgData name="Brian Møller Rettig" userId="f64833e5-a04a-45cf-a0fb-6688e334d35d" providerId="ADAL" clId="{69CDA5C0-ED07-424A-A6A1-59E87D20B0D2}" dt="2025-04-29T13:05:59.292" v="252" actId="27636"/>
        <pc:sldMkLst>
          <pc:docMk/>
          <pc:sldMk cId="593113447" sldId="293"/>
        </pc:sldMkLst>
      </pc:sldChg>
      <pc:sldChg chg="delSp add del setBg delDesignElem">
        <pc:chgData name="Brian Møller Rettig" userId="f64833e5-a04a-45cf-a0fb-6688e334d35d" providerId="ADAL" clId="{69CDA5C0-ED07-424A-A6A1-59E87D20B0D2}" dt="2025-04-29T13:08:23.777" v="259" actId="47"/>
        <pc:sldMkLst>
          <pc:docMk/>
          <pc:sldMk cId="2632787034" sldId="294"/>
        </pc:sldMkLst>
      </pc:sldChg>
      <pc:sldChg chg="delSp add del setBg delDesignElem">
        <pc:chgData name="Brian Møller Rettig" userId="f64833e5-a04a-45cf-a0fb-6688e334d35d" providerId="ADAL" clId="{69CDA5C0-ED07-424A-A6A1-59E87D20B0D2}" dt="2025-04-29T13:08:27.519" v="260" actId="47"/>
        <pc:sldMkLst>
          <pc:docMk/>
          <pc:sldMk cId="2538839212" sldId="295"/>
        </pc:sldMkLst>
      </pc:sldChg>
      <pc:sldChg chg="delSp add setBg delDesignElem">
        <pc:chgData name="Brian Møller Rettig" userId="f64833e5-a04a-45cf-a0fb-6688e334d35d" providerId="ADAL" clId="{69CDA5C0-ED07-424A-A6A1-59E87D20B0D2}" dt="2025-04-29T13:08:10.105" v="258"/>
        <pc:sldMkLst>
          <pc:docMk/>
          <pc:sldMk cId="1674110212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80A76-D0DC-4A52-9BD0-117A19DC4BCD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B8B96-D683-4818-B6E5-10EA27F502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635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4FEE5-FF49-667C-0A70-CAE3FA680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36FA572-EC18-1B91-02A1-4992A1E42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A51518-FBA7-49A6-26E8-FE7674E7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A18D0B-557F-466F-2E2F-6A605913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25A98E-ECD3-7741-F867-229DFDEC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317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B5C5-685A-1902-252A-3953E7F9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BAC65C-D469-AE46-B4EF-52F4F3556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E6B83E-15DC-5A8F-9E91-6089EBAC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3DFC79-7FF3-BB0E-E272-3117FDFF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8512E0-D83A-CC37-26E5-59090FFF0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15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7C18F60-96CD-BDE0-4D18-8034186EBA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EC1B98B-1044-C8A2-F41A-5A68DF574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6551C2-062B-EA7A-9677-5B27A21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83A115-BFED-34C4-9E10-97C10939D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A62930-6AE3-A2FE-7D8B-531CEA8D0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832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3963A-E04E-0249-F58B-F75FC42DE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518203-E393-1533-64A6-6E22041E4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D361D3-FD76-F87A-6FCC-F23DE16E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A2EFAE-4DE4-F66A-D27D-DDDD7483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4DAAE1-558C-F434-F16A-A602455C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91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9844B-975D-FE6D-ED3A-11AF62C72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23B2CBB-7116-21AF-B304-D4D4FF23E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F40702-5032-BE6D-3926-C0F402EF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C4F845-1799-8AB7-70C0-1C29BB0D8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B2442A-833C-D327-4566-6AFBC3AE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697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86075-2D05-33D2-30D5-2AB86211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AE2CC6-681B-DCD3-1EFB-71941286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3FAA706-BF96-F1C3-308B-AE71B7E8D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A4EEFE-5FDB-A448-BE70-9A8EABBB6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7ADF7F-5AE7-F544-6967-621DBABF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6D89AD1-228C-D636-7C37-64CBCC733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80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7C58F-D9F8-1F09-2477-6B8E014D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3B237B-7444-5DBF-7DD0-859B94F03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8663CC-FE6A-DE34-F0EE-7283DE7F9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252DA4F-2B65-016E-4C36-31B52AE2B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385F7FD-A180-D759-1A3C-DE02921B6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2AEC8D8-8C1A-A6C2-1C6B-3FE00D706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B6DD7F9-8F9C-FDB0-596C-903370D95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0CBF795-9FDF-6DFE-E9A1-BE0ECB30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554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DE15F-E506-B05B-2F32-C3ABCA7F0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6446FB7-D473-3179-AD78-6EA10F4F8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BA87A24-199B-A759-A2AA-45D76A327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497E1E0-D251-00F7-E401-2C1276E2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929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881EAA6-0F69-EABF-659F-F46433B8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CD57FC-74A7-8927-229B-BAA47E37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62AA58A-73F6-E5F4-6F3F-20D7637A8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551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E5853-8D3D-45C7-EA97-4D022CB5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386728-6B09-1A5E-6A9F-39AD5834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A599335-4844-806E-7840-9FB858823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CF11BF-2BD4-5D20-4C33-402967B4C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9B0F915-A045-E6AC-18BF-9668DE0B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214FBCA-AA08-69C3-81B7-64369D26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00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6D475-98CC-05A4-82AD-71942E1A4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74B2C93-793B-0AD8-2034-10CAF704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FC5733A-A96D-21E2-DA80-0DA40F0EB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3AC9F89-2C54-CC96-FB75-CE7CAA81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D55B895-7DA8-EF1C-121E-35E39C41C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B17D0D-C06D-281A-0B79-D845CF2E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526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CCD16E9-52EA-3EC8-3918-C0EFF688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5F1FF4-E5EA-71CA-C6A4-AC799F7EE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1090D6-FEDE-2770-E0A7-2FEB97E71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21855C-381B-DB2B-1064-CE00ECCCB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DF5B262-CDE1-BCFD-8DB7-EF9A9238F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173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.dk/drtv/se/partier-i-brand_-venstre_3373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.dk/nyheder/politik/loekke-med-stor-udmelding-om-penison-skrael-det-hele-vae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8610C-7BAB-0623-7000-170F31A729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Modul 4: Partiadfærd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F21E33-918A-C084-9492-D82535254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Forløb: Dansk politik</a:t>
            </a:r>
          </a:p>
        </p:txBody>
      </p:sp>
    </p:spTree>
    <p:extLst>
      <p:ext uri="{BB962C8B-B14F-4D97-AF65-F5344CB8AC3E}">
        <p14:creationId xmlns:p14="http://schemas.microsoft.com/office/powerpoint/2010/main" val="288690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DCD939-BEDF-9A3E-CE78-A4F38639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22F485-F432-595E-7B6C-B34944C72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Tjek-på-lektien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Strøms og Molins model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Partier i Brand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Artikelarbejde 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990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79D1F-A864-C774-4E09-65C6649C3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Kaare Strøms model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DCB679-0206-975C-E1BF-83FD826C8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8455132-EF21-253B-091F-69BCA5776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139" y="1326065"/>
            <a:ext cx="6995432" cy="498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15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13B502-B5D5-311D-952D-8A1BFFD3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Molins model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07FD8D-CF17-D6BF-455A-357F0DD41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4B81717-F45C-451F-4E12-BB438DBE0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00175"/>
            <a:ext cx="9525000" cy="545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29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A62CD5-D2BD-85AF-7D80-0C5C707A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DRTV - Partier i brand: Venstre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D72D63-26B7-D2A2-FD08-DE9C08437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Anvendelse af Strøms </a:t>
            </a:r>
            <a:r>
              <a:rPr lang="da-DK"/>
              <a:t>og Molins model</a:t>
            </a:r>
          </a:p>
        </p:txBody>
      </p:sp>
    </p:spTree>
    <p:extLst>
      <p:ext uri="{BB962C8B-B14F-4D97-AF65-F5344CB8AC3E}">
        <p14:creationId xmlns:p14="http://schemas.microsoft.com/office/powerpoint/2010/main" val="61841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38A940-0B69-E82A-9C90-ED280642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984248"/>
          </a:xfrm>
        </p:spPr>
        <p:txBody>
          <a:bodyPr>
            <a:normAutofit fontScale="90000"/>
          </a:bodyPr>
          <a:lstStyle/>
          <a:p>
            <a:pPr fontAlgn="base"/>
            <a:br>
              <a:rPr lang="da-DK" u="sng" dirty="0">
                <a:hlinkClick r:id="rId2"/>
              </a:rPr>
            </a:br>
            <a:r>
              <a:rPr lang="da-DK" u="sng" dirty="0">
                <a:hlinkClick r:id="rId2"/>
              </a:rPr>
              <a:t>Løkke med stor udmelding om pension: Skræl det hele væk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D845F1-CB64-6BFD-D8AA-92BFDDD0D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Tal kort om de centrale pointer i artiklerne.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Forklar med afsæt i Molins model Lars Løkke Rasmussens motiver i artiklen.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4071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4918</TotalTime>
  <Words>76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Office-tema</vt:lpstr>
      <vt:lpstr>Modul 4: Partiadfærd</vt:lpstr>
      <vt:lpstr>Plan for modulet</vt:lpstr>
      <vt:lpstr>Kaare Strøms model</vt:lpstr>
      <vt:lpstr>Molins model</vt:lpstr>
      <vt:lpstr>DRTV - Partier i brand: Venstre</vt:lpstr>
      <vt:lpstr> Løkke med stor udmelding om pension: Skræl det hele væk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Rockere og Bander i DK</dc:title>
  <dc:creator>Brian Møller Rettig</dc:creator>
  <cp:lastModifiedBy>Christoffer Østergaard Carstens</cp:lastModifiedBy>
  <cp:revision>1</cp:revision>
  <dcterms:created xsi:type="dcterms:W3CDTF">2023-11-14T14:11:57Z</dcterms:created>
  <dcterms:modified xsi:type="dcterms:W3CDTF">2025-09-22T06:16:33Z</dcterms:modified>
</cp:coreProperties>
</file>