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04" r:id="rId2"/>
    <p:sldId id="287" r:id="rId3"/>
    <p:sldId id="281" r:id="rId4"/>
    <p:sldId id="283" r:id="rId5"/>
    <p:sldId id="290" r:id="rId6"/>
    <p:sldId id="291" r:id="rId7"/>
    <p:sldId id="292" r:id="rId8"/>
    <p:sldId id="310" r:id="rId9"/>
    <p:sldId id="305" r:id="rId10"/>
    <p:sldId id="306" r:id="rId11"/>
    <p:sldId id="307" r:id="rId12"/>
    <p:sldId id="308" r:id="rId13"/>
    <p:sldId id="309" r:id="rId14"/>
    <p:sldId id="285" r:id="rId15"/>
    <p:sldId id="311" r:id="rId16"/>
    <p:sldId id="312" r:id="rId17"/>
    <p:sldId id="313" r:id="rId18"/>
  </p:sldIdLst>
  <p:sldSz cx="12192000" cy="6858000"/>
  <p:notesSz cx="6797675" cy="9926638"/>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634453E-40E8-431F-9913-3FE213631DD0}" v="68" dt="2025-09-26T10:08:18.34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512"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ian Møller Rettig" userId="f64833e5-a04a-45cf-a0fb-6688e334d35d" providerId="ADAL" clId="{22B80BCC-4987-477E-8E21-0192AAB2FE82}"/>
    <pc:docChg chg="undo custSel addSld delSld modSld sldOrd">
      <pc:chgData name="Brian Møller Rettig" userId="f64833e5-a04a-45cf-a0fb-6688e334d35d" providerId="ADAL" clId="{22B80BCC-4987-477E-8E21-0192AAB2FE82}" dt="2024-10-19T13:59:52.763" v="1904" actId="1076"/>
      <pc:docMkLst>
        <pc:docMk/>
      </pc:docMkLst>
      <pc:sldChg chg="modSp mod">
        <pc:chgData name="Brian Møller Rettig" userId="f64833e5-a04a-45cf-a0fb-6688e334d35d" providerId="ADAL" clId="{22B80BCC-4987-477E-8E21-0192AAB2FE82}" dt="2024-10-19T13:58:19.741" v="1871" actId="14"/>
        <pc:sldMkLst>
          <pc:docMk/>
          <pc:sldMk cId="151829143" sldId="279"/>
        </pc:sldMkLst>
      </pc:sldChg>
      <pc:sldChg chg="modSp mod">
        <pc:chgData name="Brian Møller Rettig" userId="f64833e5-a04a-45cf-a0fb-6688e334d35d" providerId="ADAL" clId="{22B80BCC-4987-477E-8E21-0192AAB2FE82}" dt="2024-10-07T19:08:18.420" v="220" actId="6549"/>
        <pc:sldMkLst>
          <pc:docMk/>
          <pc:sldMk cId="342696055" sldId="280"/>
        </pc:sldMkLst>
      </pc:sldChg>
      <pc:sldChg chg="addSp modSp add mod">
        <pc:chgData name="Brian Møller Rettig" userId="f64833e5-a04a-45cf-a0fb-6688e334d35d" providerId="ADAL" clId="{22B80BCC-4987-477E-8E21-0192AAB2FE82}" dt="2024-10-08T07:07:47.619" v="308" actId="1076"/>
        <pc:sldMkLst>
          <pc:docMk/>
          <pc:sldMk cId="584331941" sldId="281"/>
        </pc:sldMkLst>
      </pc:sldChg>
      <pc:sldChg chg="del">
        <pc:chgData name="Brian Møller Rettig" userId="f64833e5-a04a-45cf-a0fb-6688e334d35d" providerId="ADAL" clId="{22B80BCC-4987-477E-8E21-0192AAB2FE82}" dt="2024-10-07T19:07:52.110" v="194" actId="47"/>
        <pc:sldMkLst>
          <pc:docMk/>
          <pc:sldMk cId="1749960551" sldId="281"/>
        </pc:sldMkLst>
      </pc:sldChg>
      <pc:sldChg chg="del">
        <pc:chgData name="Brian Møller Rettig" userId="f64833e5-a04a-45cf-a0fb-6688e334d35d" providerId="ADAL" clId="{22B80BCC-4987-477E-8E21-0192AAB2FE82}" dt="2024-10-07T19:07:49.268" v="193" actId="47"/>
        <pc:sldMkLst>
          <pc:docMk/>
          <pc:sldMk cId="188106732" sldId="282"/>
        </pc:sldMkLst>
      </pc:sldChg>
      <pc:sldChg chg="addSp delSp modSp add mod">
        <pc:chgData name="Brian Møller Rettig" userId="f64833e5-a04a-45cf-a0fb-6688e334d35d" providerId="ADAL" clId="{22B80BCC-4987-477E-8E21-0192AAB2FE82}" dt="2024-10-19T13:59:08.928" v="1876" actId="6549"/>
        <pc:sldMkLst>
          <pc:docMk/>
          <pc:sldMk cId="3499091246" sldId="282"/>
        </pc:sldMkLst>
      </pc:sldChg>
      <pc:sldChg chg="addSp delSp modSp add mod">
        <pc:chgData name="Brian Møller Rettig" userId="f64833e5-a04a-45cf-a0fb-6688e334d35d" providerId="ADAL" clId="{22B80BCC-4987-477E-8E21-0192AAB2FE82}" dt="2024-10-09T10:14:27.394" v="481" actId="1076"/>
        <pc:sldMkLst>
          <pc:docMk/>
          <pc:sldMk cId="3554947646" sldId="283"/>
        </pc:sldMkLst>
      </pc:sldChg>
      <pc:sldChg chg="addSp delSp modSp add mod ord">
        <pc:chgData name="Brian Møller Rettig" userId="f64833e5-a04a-45cf-a0fb-6688e334d35d" providerId="ADAL" clId="{22B80BCC-4987-477E-8E21-0192AAB2FE82}" dt="2024-10-09T10:51:32.306" v="1086" actId="20577"/>
        <pc:sldMkLst>
          <pc:docMk/>
          <pc:sldMk cId="2954265947" sldId="284"/>
        </pc:sldMkLst>
      </pc:sldChg>
      <pc:sldChg chg="addSp delSp modSp add mod">
        <pc:chgData name="Brian Møller Rettig" userId="f64833e5-a04a-45cf-a0fb-6688e334d35d" providerId="ADAL" clId="{22B80BCC-4987-477E-8E21-0192AAB2FE82}" dt="2024-10-09T10:22:40.830" v="831" actId="20577"/>
        <pc:sldMkLst>
          <pc:docMk/>
          <pc:sldMk cId="505540752" sldId="285"/>
        </pc:sldMkLst>
      </pc:sldChg>
      <pc:sldChg chg="modSp add mod">
        <pc:chgData name="Brian Møller Rettig" userId="f64833e5-a04a-45cf-a0fb-6688e334d35d" providerId="ADAL" clId="{22B80BCC-4987-477E-8E21-0192AAB2FE82}" dt="2024-10-19T13:59:52.763" v="1904" actId="1076"/>
        <pc:sldMkLst>
          <pc:docMk/>
          <pc:sldMk cId="3594829910" sldId="286"/>
        </pc:sldMkLst>
      </pc:sldChg>
      <pc:sldChg chg="addSp delSp modSp add mod">
        <pc:chgData name="Brian Møller Rettig" userId="f64833e5-a04a-45cf-a0fb-6688e334d35d" providerId="ADAL" clId="{22B80BCC-4987-477E-8E21-0192AAB2FE82}" dt="2024-10-10T06:53:52.322" v="1353" actId="20577"/>
        <pc:sldMkLst>
          <pc:docMk/>
          <pc:sldMk cId="1956015154" sldId="287"/>
        </pc:sldMkLst>
      </pc:sldChg>
      <pc:sldChg chg="addSp delSp modSp add mod ord">
        <pc:chgData name="Brian Møller Rettig" userId="f64833e5-a04a-45cf-a0fb-6688e334d35d" providerId="ADAL" clId="{22B80BCC-4987-477E-8E21-0192AAB2FE82}" dt="2024-10-19T13:58:37" v="1873"/>
        <pc:sldMkLst>
          <pc:docMk/>
          <pc:sldMk cId="2810045265" sldId="288"/>
        </pc:sldMkLst>
      </pc:sldChg>
      <pc:sldChg chg="addSp modSp add mod ord">
        <pc:chgData name="Brian Møller Rettig" userId="f64833e5-a04a-45cf-a0fb-6688e334d35d" providerId="ADAL" clId="{22B80BCC-4987-477E-8E21-0192AAB2FE82}" dt="2024-10-19T13:58:57.567" v="1875"/>
        <pc:sldMkLst>
          <pc:docMk/>
          <pc:sldMk cId="828322851" sldId="289"/>
        </pc:sldMkLst>
      </pc:sldChg>
    </pc:docChg>
  </pc:docChgLst>
  <pc:docChgLst>
    <pc:chgData name="Christoffer Østergaard Carstens" userId="5d542c86-40b2-4e4f-ab37-dc2fab4fc46a" providerId="ADAL" clId="{5634453E-40E8-431F-9913-3FE213631DD0}"/>
    <pc:docChg chg="undo custSel addSld delSld modSld sldOrd">
      <pc:chgData name="Christoffer Østergaard Carstens" userId="5d542c86-40b2-4e4f-ab37-dc2fab4fc46a" providerId="ADAL" clId="{5634453E-40E8-431F-9913-3FE213631DD0}" dt="2025-09-26T10:08:33.586" v="636" actId="47"/>
      <pc:docMkLst>
        <pc:docMk/>
      </pc:docMkLst>
      <pc:sldChg chg="del">
        <pc:chgData name="Christoffer Østergaard Carstens" userId="5d542c86-40b2-4e4f-ab37-dc2fab4fc46a" providerId="ADAL" clId="{5634453E-40E8-431F-9913-3FE213631DD0}" dt="2025-09-25T18:03:15.148" v="88" actId="47"/>
        <pc:sldMkLst>
          <pc:docMk/>
          <pc:sldMk cId="151829143" sldId="279"/>
        </pc:sldMkLst>
      </pc:sldChg>
      <pc:sldChg chg="modSp mod">
        <pc:chgData name="Christoffer Østergaard Carstens" userId="5d542c86-40b2-4e4f-ab37-dc2fab4fc46a" providerId="ADAL" clId="{5634453E-40E8-431F-9913-3FE213631DD0}" dt="2025-09-25T18:00:50.782" v="73" actId="14100"/>
        <pc:sldMkLst>
          <pc:docMk/>
          <pc:sldMk cId="584331941" sldId="281"/>
        </pc:sldMkLst>
        <pc:spChg chg="mod">
          <ac:chgData name="Christoffer Østergaard Carstens" userId="5d542c86-40b2-4e4f-ab37-dc2fab4fc46a" providerId="ADAL" clId="{5634453E-40E8-431F-9913-3FE213631DD0}" dt="2025-09-25T18:00:50.782" v="73" actId="14100"/>
          <ac:spMkLst>
            <pc:docMk/>
            <pc:sldMk cId="584331941" sldId="281"/>
            <ac:spMk id="9" creationId="{A8253850-9542-E8D5-2467-9CC80B30AADC}"/>
          </ac:spMkLst>
        </pc:spChg>
        <pc:picChg chg="mod">
          <ac:chgData name="Christoffer Østergaard Carstens" userId="5d542c86-40b2-4e4f-ab37-dc2fab4fc46a" providerId="ADAL" clId="{5634453E-40E8-431F-9913-3FE213631DD0}" dt="2025-09-25T18:00:30.466" v="68" actId="1076"/>
          <ac:picMkLst>
            <pc:docMk/>
            <pc:sldMk cId="584331941" sldId="281"/>
            <ac:picMk id="13" creationId="{0E6FA98D-18E3-BC2C-9F84-A90978BADE37}"/>
          </ac:picMkLst>
        </pc:picChg>
      </pc:sldChg>
      <pc:sldChg chg="del">
        <pc:chgData name="Christoffer Østergaard Carstens" userId="5d542c86-40b2-4e4f-ab37-dc2fab4fc46a" providerId="ADAL" clId="{5634453E-40E8-431F-9913-3FE213631DD0}" dt="2025-09-25T18:00:56.905" v="74" actId="47"/>
        <pc:sldMkLst>
          <pc:docMk/>
          <pc:sldMk cId="3499091246" sldId="282"/>
        </pc:sldMkLst>
      </pc:sldChg>
      <pc:sldChg chg="del ord">
        <pc:chgData name="Christoffer Østergaard Carstens" userId="5d542c86-40b2-4e4f-ab37-dc2fab4fc46a" providerId="ADAL" clId="{5634453E-40E8-431F-9913-3FE213631DD0}" dt="2025-09-25T18:20:16.556" v="459" actId="47"/>
        <pc:sldMkLst>
          <pc:docMk/>
          <pc:sldMk cId="2954265947" sldId="284"/>
        </pc:sldMkLst>
      </pc:sldChg>
      <pc:sldChg chg="add del ord">
        <pc:chgData name="Christoffer Østergaard Carstens" userId="5d542c86-40b2-4e4f-ab37-dc2fab4fc46a" providerId="ADAL" clId="{5634453E-40E8-431F-9913-3FE213631DD0}" dt="2025-09-25T18:10:56.579" v="98"/>
        <pc:sldMkLst>
          <pc:docMk/>
          <pc:sldMk cId="505540752" sldId="285"/>
        </pc:sldMkLst>
      </pc:sldChg>
      <pc:sldChg chg="del">
        <pc:chgData name="Christoffer Østergaard Carstens" userId="5d542c86-40b2-4e4f-ab37-dc2fab4fc46a" providerId="ADAL" clId="{5634453E-40E8-431F-9913-3FE213631DD0}" dt="2025-09-25T18:11:37.776" v="133" actId="47"/>
        <pc:sldMkLst>
          <pc:docMk/>
          <pc:sldMk cId="3594829910" sldId="286"/>
        </pc:sldMkLst>
      </pc:sldChg>
      <pc:sldChg chg="del">
        <pc:chgData name="Christoffer Østergaard Carstens" userId="5d542c86-40b2-4e4f-ab37-dc2fab4fc46a" providerId="ADAL" clId="{5634453E-40E8-431F-9913-3FE213631DD0}" dt="2025-09-25T18:03:25.184" v="89" actId="47"/>
        <pc:sldMkLst>
          <pc:docMk/>
          <pc:sldMk cId="2810045265" sldId="288"/>
        </pc:sldMkLst>
      </pc:sldChg>
      <pc:sldChg chg="del">
        <pc:chgData name="Christoffer Østergaard Carstens" userId="5d542c86-40b2-4e4f-ab37-dc2fab4fc46a" providerId="ADAL" clId="{5634453E-40E8-431F-9913-3FE213631DD0}" dt="2025-09-25T18:01:15.228" v="75" actId="47"/>
        <pc:sldMkLst>
          <pc:docMk/>
          <pc:sldMk cId="1881368016" sldId="289"/>
        </pc:sldMkLst>
      </pc:sldChg>
      <pc:sldChg chg="modSp mod">
        <pc:chgData name="Christoffer Østergaard Carstens" userId="5d542c86-40b2-4e4f-ab37-dc2fab4fc46a" providerId="ADAL" clId="{5634453E-40E8-431F-9913-3FE213631DD0}" dt="2025-09-25T18:01:25.019" v="76" actId="20577"/>
        <pc:sldMkLst>
          <pc:docMk/>
          <pc:sldMk cId="2320250423" sldId="290"/>
        </pc:sldMkLst>
        <pc:spChg chg="mod">
          <ac:chgData name="Christoffer Østergaard Carstens" userId="5d542c86-40b2-4e4f-ab37-dc2fab4fc46a" providerId="ADAL" clId="{5634453E-40E8-431F-9913-3FE213631DD0}" dt="2025-09-25T18:01:25.019" v="76" actId="20577"/>
          <ac:spMkLst>
            <pc:docMk/>
            <pc:sldMk cId="2320250423" sldId="290"/>
            <ac:spMk id="2" creationId="{27425F46-A103-A0BD-1D7A-A5C8B4D6EAD2}"/>
          </ac:spMkLst>
        </pc:spChg>
      </pc:sldChg>
      <pc:sldChg chg="modSp mod">
        <pc:chgData name="Christoffer Østergaard Carstens" userId="5d542c86-40b2-4e4f-ab37-dc2fab4fc46a" providerId="ADAL" clId="{5634453E-40E8-431F-9913-3FE213631DD0}" dt="2025-09-25T18:02:01.421" v="86" actId="255"/>
        <pc:sldMkLst>
          <pc:docMk/>
          <pc:sldMk cId="341435343" sldId="291"/>
        </pc:sldMkLst>
        <pc:spChg chg="mod">
          <ac:chgData name="Christoffer Østergaard Carstens" userId="5d542c86-40b2-4e4f-ab37-dc2fab4fc46a" providerId="ADAL" clId="{5634453E-40E8-431F-9913-3FE213631DD0}" dt="2025-09-25T18:01:36.143" v="77" actId="20577"/>
          <ac:spMkLst>
            <pc:docMk/>
            <pc:sldMk cId="341435343" sldId="291"/>
            <ac:spMk id="2" creationId="{27425F46-A103-A0BD-1D7A-A5C8B4D6EAD2}"/>
          </ac:spMkLst>
        </pc:spChg>
        <pc:spChg chg="mod">
          <ac:chgData name="Christoffer Østergaard Carstens" userId="5d542c86-40b2-4e4f-ab37-dc2fab4fc46a" providerId="ADAL" clId="{5634453E-40E8-431F-9913-3FE213631DD0}" dt="2025-09-25T18:02:01.421" v="86" actId="255"/>
          <ac:spMkLst>
            <pc:docMk/>
            <pc:sldMk cId="341435343" sldId="291"/>
            <ac:spMk id="7" creationId="{5BA54B2D-A08E-C9DD-08DD-6891F832D400}"/>
          </ac:spMkLst>
        </pc:spChg>
        <pc:picChg chg="mod">
          <ac:chgData name="Christoffer Østergaard Carstens" userId="5d542c86-40b2-4e4f-ab37-dc2fab4fc46a" providerId="ADAL" clId="{5634453E-40E8-431F-9913-3FE213631DD0}" dt="2025-09-25T18:01:44.122" v="81" actId="1076"/>
          <ac:picMkLst>
            <pc:docMk/>
            <pc:sldMk cId="341435343" sldId="291"/>
            <ac:picMk id="11" creationId="{34B50502-4293-3E9D-062D-A1A3A71CAF14}"/>
          </ac:picMkLst>
        </pc:picChg>
        <pc:picChg chg="mod">
          <ac:chgData name="Christoffer Østergaard Carstens" userId="5d542c86-40b2-4e4f-ab37-dc2fab4fc46a" providerId="ADAL" clId="{5634453E-40E8-431F-9913-3FE213631DD0}" dt="2025-09-25T18:01:46.265" v="82" actId="1076"/>
          <ac:picMkLst>
            <pc:docMk/>
            <pc:sldMk cId="341435343" sldId="291"/>
            <ac:picMk id="15" creationId="{9645ED6A-00CA-CF6D-0512-FFCC04FD8C23}"/>
          </ac:picMkLst>
        </pc:picChg>
      </pc:sldChg>
      <pc:sldChg chg="del">
        <pc:chgData name="Christoffer Østergaard Carstens" userId="5d542c86-40b2-4e4f-ab37-dc2fab4fc46a" providerId="ADAL" clId="{5634453E-40E8-431F-9913-3FE213631DD0}" dt="2025-09-25T18:02:09.945" v="87" actId="47"/>
        <pc:sldMkLst>
          <pc:docMk/>
          <pc:sldMk cId="2608567580" sldId="293"/>
        </pc:sldMkLst>
      </pc:sldChg>
      <pc:sldChg chg="del ord">
        <pc:chgData name="Christoffer Østergaard Carstens" userId="5d542c86-40b2-4e4f-ab37-dc2fab4fc46a" providerId="ADAL" clId="{5634453E-40E8-431F-9913-3FE213631DD0}" dt="2025-09-25T18:24:51.987" v="537" actId="47"/>
        <pc:sldMkLst>
          <pc:docMk/>
          <pc:sldMk cId="3394591655" sldId="294"/>
        </pc:sldMkLst>
      </pc:sldChg>
      <pc:sldChg chg="add del ord">
        <pc:chgData name="Christoffer Østergaard Carstens" userId="5d542c86-40b2-4e4f-ab37-dc2fab4fc46a" providerId="ADAL" clId="{5634453E-40E8-431F-9913-3FE213631DD0}" dt="2025-09-26T10:08:33.586" v="636" actId="47"/>
        <pc:sldMkLst>
          <pc:docMk/>
          <pc:sldMk cId="927891549" sldId="295"/>
        </pc:sldMkLst>
      </pc:sldChg>
      <pc:sldChg chg="modSp del mod ord">
        <pc:chgData name="Christoffer Østergaard Carstens" userId="5d542c86-40b2-4e4f-ab37-dc2fab4fc46a" providerId="ADAL" clId="{5634453E-40E8-431F-9913-3FE213631DD0}" dt="2025-09-25T18:29:16.726" v="586" actId="47"/>
        <pc:sldMkLst>
          <pc:docMk/>
          <pc:sldMk cId="973075460" sldId="296"/>
        </pc:sldMkLst>
        <pc:spChg chg="mod">
          <ac:chgData name="Christoffer Østergaard Carstens" userId="5d542c86-40b2-4e4f-ab37-dc2fab4fc46a" providerId="ADAL" clId="{5634453E-40E8-431F-9913-3FE213631DD0}" dt="2025-09-25T18:29:04.368" v="585" actId="20577"/>
          <ac:spMkLst>
            <pc:docMk/>
            <pc:sldMk cId="973075460" sldId="296"/>
            <ac:spMk id="11" creationId="{D6670936-609A-F913-140C-8C57EBB86E0E}"/>
          </ac:spMkLst>
        </pc:spChg>
      </pc:sldChg>
      <pc:sldChg chg="del">
        <pc:chgData name="Christoffer Østergaard Carstens" userId="5d542c86-40b2-4e4f-ab37-dc2fab4fc46a" providerId="ADAL" clId="{5634453E-40E8-431F-9913-3FE213631DD0}" dt="2025-09-25T18:14:27.230" v="230" actId="47"/>
        <pc:sldMkLst>
          <pc:docMk/>
          <pc:sldMk cId="2754334815" sldId="297"/>
        </pc:sldMkLst>
      </pc:sldChg>
      <pc:sldChg chg="del">
        <pc:chgData name="Christoffer Østergaard Carstens" userId="5d542c86-40b2-4e4f-ab37-dc2fab4fc46a" providerId="ADAL" clId="{5634453E-40E8-431F-9913-3FE213631DD0}" dt="2025-09-25T18:15:50.659" v="293" actId="47"/>
        <pc:sldMkLst>
          <pc:docMk/>
          <pc:sldMk cId="406246083" sldId="298"/>
        </pc:sldMkLst>
      </pc:sldChg>
      <pc:sldChg chg="del">
        <pc:chgData name="Christoffer Østergaard Carstens" userId="5d542c86-40b2-4e4f-ab37-dc2fab4fc46a" providerId="ADAL" clId="{5634453E-40E8-431F-9913-3FE213631DD0}" dt="2025-09-25T18:17:22.723" v="363" actId="47"/>
        <pc:sldMkLst>
          <pc:docMk/>
          <pc:sldMk cId="2099871638" sldId="299"/>
        </pc:sldMkLst>
      </pc:sldChg>
      <pc:sldChg chg="del">
        <pc:chgData name="Christoffer Østergaard Carstens" userId="5d542c86-40b2-4e4f-ab37-dc2fab4fc46a" providerId="ADAL" clId="{5634453E-40E8-431F-9913-3FE213631DD0}" dt="2025-09-25T18:19:00.930" v="419" actId="47"/>
        <pc:sldMkLst>
          <pc:docMk/>
          <pc:sldMk cId="3483935093" sldId="300"/>
        </pc:sldMkLst>
      </pc:sldChg>
      <pc:sldChg chg="del">
        <pc:chgData name="Christoffer Østergaard Carstens" userId="5d542c86-40b2-4e4f-ab37-dc2fab4fc46a" providerId="ADAL" clId="{5634453E-40E8-431F-9913-3FE213631DD0}" dt="2025-09-25T18:20:09.240" v="457" actId="47"/>
        <pc:sldMkLst>
          <pc:docMk/>
          <pc:sldMk cId="2361145928" sldId="301"/>
        </pc:sldMkLst>
      </pc:sldChg>
      <pc:sldChg chg="del">
        <pc:chgData name="Christoffer Østergaard Carstens" userId="5d542c86-40b2-4e4f-ab37-dc2fab4fc46a" providerId="ADAL" clId="{5634453E-40E8-431F-9913-3FE213631DD0}" dt="2025-09-25T18:10:00.529" v="96" actId="47"/>
        <pc:sldMkLst>
          <pc:docMk/>
          <pc:sldMk cId="4001630245" sldId="302"/>
        </pc:sldMkLst>
      </pc:sldChg>
      <pc:sldChg chg="del">
        <pc:chgData name="Christoffer Østergaard Carstens" userId="5d542c86-40b2-4e4f-ab37-dc2fab4fc46a" providerId="ADAL" clId="{5634453E-40E8-431F-9913-3FE213631DD0}" dt="2025-09-25T18:20:14.697" v="458" actId="47"/>
        <pc:sldMkLst>
          <pc:docMk/>
          <pc:sldMk cId="837311336" sldId="303"/>
        </pc:sldMkLst>
      </pc:sldChg>
      <pc:sldChg chg="modSp new mod">
        <pc:chgData name="Christoffer Østergaard Carstens" userId="5d542c86-40b2-4e4f-ab37-dc2fab4fc46a" providerId="ADAL" clId="{5634453E-40E8-431F-9913-3FE213631DD0}" dt="2025-09-25T18:00:03.528" v="65" actId="20577"/>
        <pc:sldMkLst>
          <pc:docMk/>
          <pc:sldMk cId="152327065" sldId="304"/>
        </pc:sldMkLst>
        <pc:spChg chg="mod">
          <ac:chgData name="Christoffer Østergaard Carstens" userId="5d542c86-40b2-4e4f-ab37-dc2fab4fc46a" providerId="ADAL" clId="{5634453E-40E8-431F-9913-3FE213631DD0}" dt="2025-09-25T17:59:58.990" v="34" actId="20577"/>
          <ac:spMkLst>
            <pc:docMk/>
            <pc:sldMk cId="152327065" sldId="304"/>
            <ac:spMk id="2" creationId="{0F1A0AD2-2B31-F090-1E37-1CFAB6D24E9D}"/>
          </ac:spMkLst>
        </pc:spChg>
        <pc:spChg chg="mod">
          <ac:chgData name="Christoffer Østergaard Carstens" userId="5d542c86-40b2-4e4f-ab37-dc2fab4fc46a" providerId="ADAL" clId="{5634453E-40E8-431F-9913-3FE213631DD0}" dt="2025-09-25T18:00:03.528" v="65" actId="20577"/>
          <ac:spMkLst>
            <pc:docMk/>
            <pc:sldMk cId="152327065" sldId="304"/>
            <ac:spMk id="3" creationId="{652128A2-75B3-6411-A347-EA15CD4F9849}"/>
          </ac:spMkLst>
        </pc:spChg>
      </pc:sldChg>
      <pc:sldChg chg="modSp new mod modAnim">
        <pc:chgData name="Christoffer Østergaard Carstens" userId="5d542c86-40b2-4e4f-ab37-dc2fab4fc46a" providerId="ADAL" clId="{5634453E-40E8-431F-9913-3FE213631DD0}" dt="2025-09-26T10:06:37.562" v="600" actId="5793"/>
        <pc:sldMkLst>
          <pc:docMk/>
          <pc:sldMk cId="2840790955" sldId="305"/>
        </pc:sldMkLst>
        <pc:spChg chg="mod">
          <ac:chgData name="Christoffer Østergaard Carstens" userId="5d542c86-40b2-4e4f-ab37-dc2fab4fc46a" providerId="ADAL" clId="{5634453E-40E8-431F-9913-3FE213631DD0}" dt="2025-09-25T18:12:01.050" v="142" actId="1076"/>
          <ac:spMkLst>
            <pc:docMk/>
            <pc:sldMk cId="2840790955" sldId="305"/>
            <ac:spMk id="2" creationId="{B96DE515-98C0-8E45-3FA8-915B3EAD1B70}"/>
          </ac:spMkLst>
        </pc:spChg>
        <pc:spChg chg="mod">
          <ac:chgData name="Christoffer Østergaard Carstens" userId="5d542c86-40b2-4e4f-ab37-dc2fab4fc46a" providerId="ADAL" clId="{5634453E-40E8-431F-9913-3FE213631DD0}" dt="2025-09-26T10:06:37.562" v="600" actId="5793"/>
          <ac:spMkLst>
            <pc:docMk/>
            <pc:sldMk cId="2840790955" sldId="305"/>
            <ac:spMk id="3" creationId="{0667E3C5-16A8-F9B0-8F71-1E6B67100DCC}"/>
          </ac:spMkLst>
        </pc:spChg>
      </pc:sldChg>
      <pc:sldChg chg="modSp new mod modAnim">
        <pc:chgData name="Christoffer Østergaard Carstens" userId="5d542c86-40b2-4e4f-ab37-dc2fab4fc46a" providerId="ADAL" clId="{5634453E-40E8-431F-9913-3FE213631DD0}" dt="2025-09-26T10:07:03.289" v="607"/>
        <pc:sldMkLst>
          <pc:docMk/>
          <pc:sldMk cId="2836027775" sldId="306"/>
        </pc:sldMkLst>
        <pc:spChg chg="mod">
          <ac:chgData name="Christoffer Østergaard Carstens" userId="5d542c86-40b2-4e4f-ab37-dc2fab4fc46a" providerId="ADAL" clId="{5634453E-40E8-431F-9913-3FE213631DD0}" dt="2025-09-25T18:15:21.597" v="290" actId="1076"/>
          <ac:spMkLst>
            <pc:docMk/>
            <pc:sldMk cId="2836027775" sldId="306"/>
            <ac:spMk id="2" creationId="{7FFB2719-9B2F-875A-90A7-F1557D90F70B}"/>
          </ac:spMkLst>
        </pc:spChg>
        <pc:spChg chg="mod">
          <ac:chgData name="Christoffer Østergaard Carstens" userId="5d542c86-40b2-4e4f-ab37-dc2fab4fc46a" providerId="ADAL" clId="{5634453E-40E8-431F-9913-3FE213631DD0}" dt="2025-09-25T18:15:23.797" v="292" actId="27636"/>
          <ac:spMkLst>
            <pc:docMk/>
            <pc:sldMk cId="2836027775" sldId="306"/>
            <ac:spMk id="3" creationId="{1224D4D6-1692-EF27-E7DD-BC13875998C6}"/>
          </ac:spMkLst>
        </pc:spChg>
      </pc:sldChg>
      <pc:sldChg chg="new del">
        <pc:chgData name="Christoffer Østergaard Carstens" userId="5d542c86-40b2-4e4f-ab37-dc2fab4fc46a" providerId="ADAL" clId="{5634453E-40E8-431F-9913-3FE213631DD0}" dt="2025-09-25T18:12:24.852" v="151" actId="680"/>
        <pc:sldMkLst>
          <pc:docMk/>
          <pc:sldMk cId="3398295952" sldId="306"/>
        </pc:sldMkLst>
      </pc:sldChg>
      <pc:sldChg chg="modSp new mod modAnim">
        <pc:chgData name="Christoffer Østergaard Carstens" userId="5d542c86-40b2-4e4f-ab37-dc2fab4fc46a" providerId="ADAL" clId="{5634453E-40E8-431F-9913-3FE213631DD0}" dt="2025-09-26T10:07:30.922" v="624"/>
        <pc:sldMkLst>
          <pc:docMk/>
          <pc:sldMk cId="1396381759" sldId="307"/>
        </pc:sldMkLst>
        <pc:spChg chg="mod">
          <ac:chgData name="Christoffer Østergaard Carstens" userId="5d542c86-40b2-4e4f-ab37-dc2fab4fc46a" providerId="ADAL" clId="{5634453E-40E8-431F-9913-3FE213631DD0}" dt="2025-09-25T18:16:20.763" v="338" actId="1076"/>
          <ac:spMkLst>
            <pc:docMk/>
            <pc:sldMk cId="1396381759" sldId="307"/>
            <ac:spMk id="2" creationId="{2143FE8C-32DA-C76A-EBBD-500B7AE703FC}"/>
          </ac:spMkLst>
        </pc:spChg>
        <pc:spChg chg="mod">
          <ac:chgData name="Christoffer Østergaard Carstens" userId="5d542c86-40b2-4e4f-ab37-dc2fab4fc46a" providerId="ADAL" clId="{5634453E-40E8-431F-9913-3FE213631DD0}" dt="2025-09-26T10:07:25.489" v="622" actId="20577"/>
          <ac:spMkLst>
            <pc:docMk/>
            <pc:sldMk cId="1396381759" sldId="307"/>
            <ac:spMk id="3" creationId="{E280C7C9-45EB-969D-FA60-D7CA906DC3E3}"/>
          </ac:spMkLst>
        </pc:spChg>
      </pc:sldChg>
      <pc:sldChg chg="modSp new mod modAnim">
        <pc:chgData name="Christoffer Østergaard Carstens" userId="5d542c86-40b2-4e4f-ab37-dc2fab4fc46a" providerId="ADAL" clId="{5634453E-40E8-431F-9913-3FE213631DD0}" dt="2025-09-26T10:08:01.173" v="630"/>
        <pc:sldMkLst>
          <pc:docMk/>
          <pc:sldMk cId="1076350159" sldId="308"/>
        </pc:sldMkLst>
        <pc:spChg chg="mod">
          <ac:chgData name="Christoffer Østergaard Carstens" userId="5d542c86-40b2-4e4f-ab37-dc2fab4fc46a" providerId="ADAL" clId="{5634453E-40E8-431F-9913-3FE213631DD0}" dt="2025-09-25T18:17:50.628" v="398" actId="1076"/>
          <ac:spMkLst>
            <pc:docMk/>
            <pc:sldMk cId="1076350159" sldId="308"/>
            <ac:spMk id="2" creationId="{EC21F741-645D-63A4-57ED-6051E2C6316C}"/>
          </ac:spMkLst>
        </pc:spChg>
        <pc:spChg chg="mod">
          <ac:chgData name="Christoffer Østergaard Carstens" userId="5d542c86-40b2-4e4f-ab37-dc2fab4fc46a" providerId="ADAL" clId="{5634453E-40E8-431F-9913-3FE213631DD0}" dt="2025-09-26T10:07:46.883" v="625" actId="20577"/>
          <ac:spMkLst>
            <pc:docMk/>
            <pc:sldMk cId="1076350159" sldId="308"/>
            <ac:spMk id="3" creationId="{E9ED0431-82E8-A93D-F829-3AB34CDB712F}"/>
          </ac:spMkLst>
        </pc:spChg>
      </pc:sldChg>
      <pc:sldChg chg="modSp new mod modAnim">
        <pc:chgData name="Christoffer Østergaard Carstens" userId="5d542c86-40b2-4e4f-ab37-dc2fab4fc46a" providerId="ADAL" clId="{5634453E-40E8-431F-9913-3FE213631DD0}" dt="2025-09-26T10:08:18.344" v="635"/>
        <pc:sldMkLst>
          <pc:docMk/>
          <pc:sldMk cId="1437434994" sldId="309"/>
        </pc:sldMkLst>
        <pc:spChg chg="mod">
          <ac:chgData name="Christoffer Østergaard Carstens" userId="5d542c86-40b2-4e4f-ab37-dc2fab4fc46a" providerId="ADAL" clId="{5634453E-40E8-431F-9913-3FE213631DD0}" dt="2025-09-25T18:19:08.520" v="431" actId="20577"/>
          <ac:spMkLst>
            <pc:docMk/>
            <pc:sldMk cId="1437434994" sldId="309"/>
            <ac:spMk id="2" creationId="{D28755CE-FE1B-3CA6-C56C-F01646E393E8}"/>
          </ac:spMkLst>
        </pc:spChg>
        <pc:spChg chg="mod">
          <ac:chgData name="Christoffer Østergaard Carstens" userId="5d542c86-40b2-4e4f-ab37-dc2fab4fc46a" providerId="ADAL" clId="{5634453E-40E8-431F-9913-3FE213631DD0}" dt="2025-09-25T18:20:04.573" v="456" actId="20577"/>
          <ac:spMkLst>
            <pc:docMk/>
            <pc:sldMk cId="1437434994" sldId="309"/>
            <ac:spMk id="3" creationId="{61F29C5E-9E12-F143-F4FF-C79511EE0E62}"/>
          </ac:spMkLst>
        </pc:spChg>
      </pc:sldChg>
      <pc:sldChg chg="new del">
        <pc:chgData name="Christoffer Østergaard Carstens" userId="5d542c86-40b2-4e4f-ab37-dc2fab4fc46a" providerId="ADAL" clId="{5634453E-40E8-431F-9913-3FE213631DD0}" dt="2025-09-25T18:21:42.413" v="461" actId="47"/>
        <pc:sldMkLst>
          <pc:docMk/>
          <pc:sldMk cId="615219350" sldId="310"/>
        </pc:sldMkLst>
      </pc:sldChg>
      <pc:sldChg chg="modSp new mod">
        <pc:chgData name="Christoffer Østergaard Carstens" userId="5d542c86-40b2-4e4f-ab37-dc2fab4fc46a" providerId="ADAL" clId="{5634453E-40E8-431F-9913-3FE213631DD0}" dt="2025-09-25T18:22:21.225" v="473"/>
        <pc:sldMkLst>
          <pc:docMk/>
          <pc:sldMk cId="2016592350" sldId="310"/>
        </pc:sldMkLst>
        <pc:spChg chg="mod">
          <ac:chgData name="Christoffer Østergaard Carstens" userId="5d542c86-40b2-4e4f-ab37-dc2fab4fc46a" providerId="ADAL" clId="{5634453E-40E8-431F-9913-3FE213631DD0}" dt="2025-09-25T18:21:57.976" v="467" actId="20577"/>
          <ac:spMkLst>
            <pc:docMk/>
            <pc:sldMk cId="2016592350" sldId="310"/>
            <ac:spMk id="2" creationId="{57A66E24-352A-BB82-EE3C-5715AF460966}"/>
          </ac:spMkLst>
        </pc:spChg>
        <pc:spChg chg="mod">
          <ac:chgData name="Christoffer Østergaard Carstens" userId="5d542c86-40b2-4e4f-ab37-dc2fab4fc46a" providerId="ADAL" clId="{5634453E-40E8-431F-9913-3FE213631DD0}" dt="2025-09-25T18:22:21.225" v="473"/>
          <ac:spMkLst>
            <pc:docMk/>
            <pc:sldMk cId="2016592350" sldId="310"/>
            <ac:spMk id="3" creationId="{5DF41C5F-D031-BF22-907E-2582DDBDEFB9}"/>
          </ac:spMkLst>
        </pc:spChg>
      </pc:sldChg>
      <pc:sldChg chg="modSp new mod">
        <pc:chgData name="Christoffer Østergaard Carstens" userId="5d542c86-40b2-4e4f-ab37-dc2fab4fc46a" providerId="ADAL" clId="{5634453E-40E8-431F-9913-3FE213631DD0}" dt="2025-09-25T18:25:28.233" v="550" actId="20577"/>
        <pc:sldMkLst>
          <pc:docMk/>
          <pc:sldMk cId="1014671919" sldId="311"/>
        </pc:sldMkLst>
        <pc:spChg chg="mod">
          <ac:chgData name="Christoffer Østergaard Carstens" userId="5d542c86-40b2-4e4f-ab37-dc2fab4fc46a" providerId="ADAL" clId="{5634453E-40E8-431F-9913-3FE213631DD0}" dt="2025-09-25T18:25:28.233" v="550" actId="20577"/>
          <ac:spMkLst>
            <pc:docMk/>
            <pc:sldMk cId="1014671919" sldId="311"/>
            <ac:spMk id="2" creationId="{130E7BC5-BAE3-07E8-9C31-FF6F59A0ABB1}"/>
          </ac:spMkLst>
        </pc:spChg>
        <pc:spChg chg="mod">
          <ac:chgData name="Christoffer Østergaard Carstens" userId="5d542c86-40b2-4e4f-ab37-dc2fab4fc46a" providerId="ADAL" clId="{5634453E-40E8-431F-9913-3FE213631DD0}" dt="2025-09-25T18:24:48.145" v="536" actId="27636"/>
          <ac:spMkLst>
            <pc:docMk/>
            <pc:sldMk cId="1014671919" sldId="311"/>
            <ac:spMk id="3" creationId="{806DF6E0-9634-877A-E2CB-73A8A70FDBDC}"/>
          </ac:spMkLst>
        </pc:spChg>
      </pc:sldChg>
      <pc:sldChg chg="addSp delSp modSp new mod setBg">
        <pc:chgData name="Christoffer Østergaard Carstens" userId="5d542c86-40b2-4e4f-ab37-dc2fab4fc46a" providerId="ADAL" clId="{5634453E-40E8-431F-9913-3FE213631DD0}" dt="2025-09-25T18:25:11.904" v="542" actId="14100"/>
        <pc:sldMkLst>
          <pc:docMk/>
          <pc:sldMk cId="2506431878" sldId="312"/>
        </pc:sldMkLst>
        <pc:spChg chg="del">
          <ac:chgData name="Christoffer Østergaard Carstens" userId="5d542c86-40b2-4e4f-ab37-dc2fab4fc46a" providerId="ADAL" clId="{5634453E-40E8-431F-9913-3FE213631DD0}" dt="2025-09-25T18:25:07.929" v="540" actId="26606"/>
          <ac:spMkLst>
            <pc:docMk/>
            <pc:sldMk cId="2506431878" sldId="312"/>
            <ac:spMk id="2" creationId="{6538D558-A569-B254-569E-C675129FC18C}"/>
          </ac:spMkLst>
        </pc:spChg>
        <pc:spChg chg="del">
          <ac:chgData name="Christoffer Østergaard Carstens" userId="5d542c86-40b2-4e4f-ab37-dc2fab4fc46a" providerId="ADAL" clId="{5634453E-40E8-431F-9913-3FE213631DD0}" dt="2025-09-25T18:25:07.929" v="540" actId="26606"/>
          <ac:spMkLst>
            <pc:docMk/>
            <pc:sldMk cId="2506431878" sldId="312"/>
            <ac:spMk id="3" creationId="{65FBF13B-F234-4DC6-CAC4-69FD63C94CD3}"/>
          </ac:spMkLst>
        </pc:spChg>
        <pc:picChg chg="add mod">
          <ac:chgData name="Christoffer Østergaard Carstens" userId="5d542c86-40b2-4e4f-ab37-dc2fab4fc46a" providerId="ADAL" clId="{5634453E-40E8-431F-9913-3FE213631DD0}" dt="2025-09-25T18:25:11.904" v="542" actId="14100"/>
          <ac:picMkLst>
            <pc:docMk/>
            <pc:sldMk cId="2506431878" sldId="312"/>
            <ac:picMk id="4" creationId="{0B57DB7E-86F8-737C-6EF2-989B3FA2EFD3}"/>
          </ac:picMkLst>
        </pc:picChg>
      </pc:sldChg>
      <pc:sldChg chg="modSp new mod">
        <pc:chgData name="Christoffer Østergaard Carstens" userId="5d542c86-40b2-4e4f-ab37-dc2fab4fc46a" providerId="ADAL" clId="{5634453E-40E8-431F-9913-3FE213631DD0}" dt="2025-09-25T18:25:58.623" v="583" actId="14100"/>
        <pc:sldMkLst>
          <pc:docMk/>
          <pc:sldMk cId="779773066" sldId="313"/>
        </pc:sldMkLst>
        <pc:spChg chg="mod">
          <ac:chgData name="Christoffer Østergaard Carstens" userId="5d542c86-40b2-4e4f-ab37-dc2fab4fc46a" providerId="ADAL" clId="{5634453E-40E8-431F-9913-3FE213631DD0}" dt="2025-09-25T18:25:44.273" v="566" actId="20577"/>
          <ac:spMkLst>
            <pc:docMk/>
            <pc:sldMk cId="779773066" sldId="313"/>
            <ac:spMk id="2" creationId="{E961A657-ACB4-26B1-DEDD-5866A86C34A8}"/>
          </ac:spMkLst>
        </pc:spChg>
        <pc:spChg chg="mod">
          <ac:chgData name="Christoffer Østergaard Carstens" userId="5d542c86-40b2-4e4f-ab37-dc2fab4fc46a" providerId="ADAL" clId="{5634453E-40E8-431F-9913-3FE213631DD0}" dt="2025-09-25T18:25:58.623" v="583" actId="14100"/>
          <ac:spMkLst>
            <pc:docMk/>
            <pc:sldMk cId="779773066" sldId="313"/>
            <ac:spMk id="3" creationId="{A4EAA589-E076-0AFB-867F-C0B201A94502}"/>
          </ac:spMkLst>
        </pc:spChg>
      </pc:sldChg>
    </pc:docChg>
  </pc:docChgLst>
  <pc:docChgLst>
    <pc:chgData name="Brian Møller Rettig" userId="f64833e5-a04a-45cf-a0fb-6688e334d35d" providerId="ADAL" clId="{BD7DC676-9FD4-43CB-A054-E90228C0DC59}"/>
    <pc:docChg chg="undo redo custSel addSld delSld modSld sldOrd">
      <pc:chgData name="Brian Møller Rettig" userId="f64833e5-a04a-45cf-a0fb-6688e334d35d" providerId="ADAL" clId="{BD7DC676-9FD4-43CB-A054-E90228C0DC59}" dt="2024-10-22T16:35:36.947" v="4128" actId="1076"/>
      <pc:docMkLst>
        <pc:docMk/>
      </pc:docMkLst>
      <pc:sldChg chg="modSp mod">
        <pc:chgData name="Brian Møller Rettig" userId="f64833e5-a04a-45cf-a0fb-6688e334d35d" providerId="ADAL" clId="{BD7DC676-9FD4-43CB-A054-E90228C0DC59}" dt="2024-10-22T10:39:16.436" v="3557"/>
        <pc:sldMkLst>
          <pc:docMk/>
          <pc:sldMk cId="151829143" sldId="279"/>
        </pc:sldMkLst>
      </pc:sldChg>
      <pc:sldChg chg="del">
        <pc:chgData name="Brian Møller Rettig" userId="f64833e5-a04a-45cf-a0fb-6688e334d35d" providerId="ADAL" clId="{BD7DC676-9FD4-43CB-A054-E90228C0DC59}" dt="2024-10-20T19:16:41.210" v="184" actId="47"/>
        <pc:sldMkLst>
          <pc:docMk/>
          <pc:sldMk cId="342696055" sldId="280"/>
        </pc:sldMkLst>
      </pc:sldChg>
      <pc:sldChg chg="addSp delSp modSp mod">
        <pc:chgData name="Brian Møller Rettig" userId="f64833e5-a04a-45cf-a0fb-6688e334d35d" providerId="ADAL" clId="{BD7DC676-9FD4-43CB-A054-E90228C0DC59}" dt="2024-10-20T19:43:11.899" v="1289" actId="114"/>
        <pc:sldMkLst>
          <pc:docMk/>
          <pc:sldMk cId="584331941" sldId="281"/>
        </pc:sldMkLst>
      </pc:sldChg>
      <pc:sldChg chg="addSp delSp modSp mod">
        <pc:chgData name="Brian Møller Rettig" userId="f64833e5-a04a-45cf-a0fb-6688e334d35d" providerId="ADAL" clId="{BD7DC676-9FD4-43CB-A054-E90228C0DC59}" dt="2024-10-20T19:40:11.862" v="1224" actId="20577"/>
        <pc:sldMkLst>
          <pc:docMk/>
          <pc:sldMk cId="3499091246" sldId="282"/>
        </pc:sldMkLst>
      </pc:sldChg>
      <pc:sldChg chg="addSp delSp modSp mod">
        <pc:chgData name="Brian Møller Rettig" userId="f64833e5-a04a-45cf-a0fb-6688e334d35d" providerId="ADAL" clId="{BD7DC676-9FD4-43CB-A054-E90228C0DC59}" dt="2024-10-20T19:44:24.563" v="1376" actId="255"/>
        <pc:sldMkLst>
          <pc:docMk/>
          <pc:sldMk cId="3554947646" sldId="283"/>
        </pc:sldMkLst>
      </pc:sldChg>
      <pc:sldChg chg="modSp mod ord">
        <pc:chgData name="Brian Møller Rettig" userId="f64833e5-a04a-45cf-a0fb-6688e334d35d" providerId="ADAL" clId="{BD7DC676-9FD4-43CB-A054-E90228C0DC59}" dt="2024-10-22T16:32:27.348" v="4075" actId="20577"/>
        <pc:sldMkLst>
          <pc:docMk/>
          <pc:sldMk cId="2954265947" sldId="284"/>
        </pc:sldMkLst>
      </pc:sldChg>
      <pc:sldChg chg="addSp delSp modSp mod">
        <pc:chgData name="Brian Møller Rettig" userId="f64833e5-a04a-45cf-a0fb-6688e334d35d" providerId="ADAL" clId="{BD7DC676-9FD4-43CB-A054-E90228C0DC59}" dt="2024-10-20T20:01:57.451" v="1958" actId="20577"/>
        <pc:sldMkLst>
          <pc:docMk/>
          <pc:sldMk cId="505540752" sldId="285"/>
        </pc:sldMkLst>
      </pc:sldChg>
      <pc:sldChg chg="modSp mod ord">
        <pc:chgData name="Brian Møller Rettig" userId="f64833e5-a04a-45cf-a0fb-6688e334d35d" providerId="ADAL" clId="{BD7DC676-9FD4-43CB-A054-E90228C0DC59}" dt="2024-10-22T16:32:05.796" v="4040" actId="20577"/>
        <pc:sldMkLst>
          <pc:docMk/>
          <pc:sldMk cId="3594829910" sldId="286"/>
        </pc:sldMkLst>
      </pc:sldChg>
      <pc:sldChg chg="addSp delSp modSp mod">
        <pc:chgData name="Brian Møller Rettig" userId="f64833e5-a04a-45cf-a0fb-6688e334d35d" providerId="ADAL" clId="{BD7DC676-9FD4-43CB-A054-E90228C0DC59}" dt="2024-10-20T19:19:35.418" v="301" actId="14100"/>
        <pc:sldMkLst>
          <pc:docMk/>
          <pc:sldMk cId="1956015154" sldId="287"/>
        </pc:sldMkLst>
      </pc:sldChg>
      <pc:sldChg chg="modSp mod">
        <pc:chgData name="Brian Møller Rettig" userId="f64833e5-a04a-45cf-a0fb-6688e334d35d" providerId="ADAL" clId="{BD7DC676-9FD4-43CB-A054-E90228C0DC59}" dt="2024-10-22T10:15:21.691" v="3440" actId="20577"/>
        <pc:sldMkLst>
          <pc:docMk/>
          <pc:sldMk cId="2810045265" sldId="288"/>
        </pc:sldMkLst>
      </pc:sldChg>
      <pc:sldChg chg="modSp del mod">
        <pc:chgData name="Brian Møller Rettig" userId="f64833e5-a04a-45cf-a0fb-6688e334d35d" providerId="ADAL" clId="{BD7DC676-9FD4-43CB-A054-E90228C0DC59}" dt="2024-10-20T19:23:39.766" v="686" actId="47"/>
        <pc:sldMkLst>
          <pc:docMk/>
          <pc:sldMk cId="828322851" sldId="289"/>
        </pc:sldMkLst>
      </pc:sldChg>
      <pc:sldChg chg="addSp modSp add mod">
        <pc:chgData name="Brian Møller Rettig" userId="f64833e5-a04a-45cf-a0fb-6688e334d35d" providerId="ADAL" clId="{BD7DC676-9FD4-43CB-A054-E90228C0DC59}" dt="2024-10-20T19:50:06.740" v="1615" actId="14100"/>
        <pc:sldMkLst>
          <pc:docMk/>
          <pc:sldMk cId="1881368016" sldId="289"/>
        </pc:sldMkLst>
      </pc:sldChg>
      <pc:sldChg chg="addSp delSp modSp add mod">
        <pc:chgData name="Brian Møller Rettig" userId="f64833e5-a04a-45cf-a0fb-6688e334d35d" providerId="ADAL" clId="{BD7DC676-9FD4-43CB-A054-E90228C0DC59}" dt="2024-10-20T19:56:08.568" v="1851" actId="255"/>
        <pc:sldMkLst>
          <pc:docMk/>
          <pc:sldMk cId="2320250423" sldId="290"/>
        </pc:sldMkLst>
      </pc:sldChg>
      <pc:sldChg chg="addSp delSp modSp add mod">
        <pc:chgData name="Brian Møller Rettig" userId="f64833e5-a04a-45cf-a0fb-6688e334d35d" providerId="ADAL" clId="{BD7DC676-9FD4-43CB-A054-E90228C0DC59}" dt="2024-10-20T20:14:02.389" v="2291" actId="255"/>
        <pc:sldMkLst>
          <pc:docMk/>
          <pc:sldMk cId="341435343" sldId="291"/>
        </pc:sldMkLst>
      </pc:sldChg>
      <pc:sldChg chg="addSp delSp modSp add mod ord">
        <pc:chgData name="Brian Møller Rettig" userId="f64833e5-a04a-45cf-a0fb-6688e334d35d" providerId="ADAL" clId="{BD7DC676-9FD4-43CB-A054-E90228C0DC59}" dt="2024-10-20T20:18:14.321" v="2447" actId="20577"/>
        <pc:sldMkLst>
          <pc:docMk/>
          <pc:sldMk cId="938368544" sldId="292"/>
        </pc:sldMkLst>
      </pc:sldChg>
      <pc:sldChg chg="addSp delSp modSp add mod">
        <pc:chgData name="Brian Møller Rettig" userId="f64833e5-a04a-45cf-a0fb-6688e334d35d" providerId="ADAL" clId="{BD7DC676-9FD4-43CB-A054-E90228C0DC59}" dt="2024-10-20T20:28:27.284" v="2490" actId="20577"/>
        <pc:sldMkLst>
          <pc:docMk/>
          <pc:sldMk cId="2608567580" sldId="293"/>
        </pc:sldMkLst>
      </pc:sldChg>
      <pc:sldChg chg="modSp add mod">
        <pc:chgData name="Brian Møller Rettig" userId="f64833e5-a04a-45cf-a0fb-6688e334d35d" providerId="ADAL" clId="{BD7DC676-9FD4-43CB-A054-E90228C0DC59}" dt="2024-10-22T11:07:28.528" v="3756" actId="6549"/>
        <pc:sldMkLst>
          <pc:docMk/>
          <pc:sldMk cId="3394591655" sldId="294"/>
        </pc:sldMkLst>
      </pc:sldChg>
      <pc:sldChg chg="addSp modSp add mod">
        <pc:chgData name="Brian Møller Rettig" userId="f64833e5-a04a-45cf-a0fb-6688e334d35d" providerId="ADAL" clId="{BD7DC676-9FD4-43CB-A054-E90228C0DC59}" dt="2024-10-22T11:07:23.808" v="3755" actId="6549"/>
        <pc:sldMkLst>
          <pc:docMk/>
          <pc:sldMk cId="927891549" sldId="295"/>
        </pc:sldMkLst>
      </pc:sldChg>
      <pc:sldChg chg="addSp delSp modSp add mod">
        <pc:chgData name="Brian Møller Rettig" userId="f64833e5-a04a-45cf-a0fb-6688e334d35d" providerId="ADAL" clId="{BD7DC676-9FD4-43CB-A054-E90228C0DC59}" dt="2024-10-22T16:35:36.947" v="4128" actId="1076"/>
        <pc:sldMkLst>
          <pc:docMk/>
          <pc:sldMk cId="973075460" sldId="296"/>
        </pc:sldMkLst>
      </pc:sldChg>
      <pc:sldChg chg="addSp delSp modSp add mod">
        <pc:chgData name="Brian Møller Rettig" userId="f64833e5-a04a-45cf-a0fb-6688e334d35d" providerId="ADAL" clId="{BD7DC676-9FD4-43CB-A054-E90228C0DC59}" dt="2024-10-22T14:03:58.792" v="3895" actId="6549"/>
        <pc:sldMkLst>
          <pc:docMk/>
          <pc:sldMk cId="2754334815" sldId="297"/>
        </pc:sldMkLst>
      </pc:sldChg>
      <pc:sldChg chg="addSp delSp modSp add mod">
        <pc:chgData name="Brian Møller Rettig" userId="f64833e5-a04a-45cf-a0fb-6688e334d35d" providerId="ADAL" clId="{BD7DC676-9FD4-43CB-A054-E90228C0DC59}" dt="2024-10-22T14:03:54.157" v="3894" actId="6549"/>
        <pc:sldMkLst>
          <pc:docMk/>
          <pc:sldMk cId="406246083" sldId="298"/>
        </pc:sldMkLst>
      </pc:sldChg>
      <pc:sldChg chg="addSp delSp modSp add mod">
        <pc:chgData name="Brian Møller Rettig" userId="f64833e5-a04a-45cf-a0fb-6688e334d35d" providerId="ADAL" clId="{BD7DC676-9FD4-43CB-A054-E90228C0DC59}" dt="2024-10-22T14:03:49.603" v="3893" actId="6549"/>
        <pc:sldMkLst>
          <pc:docMk/>
          <pc:sldMk cId="2099871638" sldId="299"/>
        </pc:sldMkLst>
      </pc:sldChg>
      <pc:sldChg chg="addSp delSp modSp add mod">
        <pc:chgData name="Brian Møller Rettig" userId="f64833e5-a04a-45cf-a0fb-6688e334d35d" providerId="ADAL" clId="{BD7DC676-9FD4-43CB-A054-E90228C0DC59}" dt="2024-10-22T14:03:44.928" v="3892" actId="6549"/>
        <pc:sldMkLst>
          <pc:docMk/>
          <pc:sldMk cId="3483935093" sldId="300"/>
        </pc:sldMkLst>
      </pc:sldChg>
      <pc:sldChg chg="addSp delSp modSp add mod">
        <pc:chgData name="Brian Møller Rettig" userId="f64833e5-a04a-45cf-a0fb-6688e334d35d" providerId="ADAL" clId="{BD7DC676-9FD4-43CB-A054-E90228C0DC59}" dt="2024-10-22T16:23:04.632" v="3921" actId="115"/>
        <pc:sldMkLst>
          <pc:docMk/>
          <pc:sldMk cId="2361145928" sldId="301"/>
        </pc:sldMkLst>
      </pc:sldChg>
      <pc:sldChg chg="addSp delSp modSp add mod">
        <pc:chgData name="Brian Møller Rettig" userId="f64833e5-a04a-45cf-a0fb-6688e334d35d" providerId="ADAL" clId="{BD7DC676-9FD4-43CB-A054-E90228C0DC59}" dt="2024-10-22T16:27:06.051" v="3960"/>
        <pc:sldMkLst>
          <pc:docMk/>
          <pc:sldMk cId="4001630245" sldId="302"/>
        </pc:sldMkLst>
      </pc:sldChg>
      <pc:sldChg chg="delSp modSp add mod">
        <pc:chgData name="Brian Møller Rettig" userId="f64833e5-a04a-45cf-a0fb-6688e334d35d" providerId="ADAL" clId="{BD7DC676-9FD4-43CB-A054-E90228C0DC59}" dt="2024-10-22T16:28:21.424" v="3968"/>
        <pc:sldMkLst>
          <pc:docMk/>
          <pc:sldMk cId="837311336" sldId="303"/>
        </pc:sldMkLst>
      </pc:sldChg>
    </pc:docChg>
  </pc:docChgLst>
  <pc:docChgLst>
    <pc:chgData name="Brian Møller Rettig" userId="f64833e5-a04a-45cf-a0fb-6688e334d35d" providerId="ADAL" clId="{7EC7EC78-DD5F-4370-B4FD-38CED4A0F7B8}"/>
    <pc:docChg chg="custSel addSld modSld">
      <pc:chgData name="Brian Møller Rettig" userId="f64833e5-a04a-45cf-a0fb-6688e334d35d" providerId="ADAL" clId="{7EC7EC78-DD5F-4370-B4FD-38CED4A0F7B8}" dt="2024-10-07T18:48:50.414" v="699"/>
      <pc:docMkLst>
        <pc:docMk/>
      </pc:docMkLst>
      <pc:sldChg chg="addSp delSp modSp add mod setBg delDesignElem">
        <pc:chgData name="Brian Møller Rettig" userId="f64833e5-a04a-45cf-a0fb-6688e334d35d" providerId="ADAL" clId="{7EC7EC78-DD5F-4370-B4FD-38CED4A0F7B8}" dt="2024-10-07T17:41:57.833" v="601" actId="27636"/>
        <pc:sldMkLst>
          <pc:docMk/>
          <pc:sldMk cId="151829143" sldId="279"/>
        </pc:sldMkLst>
      </pc:sldChg>
      <pc:sldChg chg="addSp delSp modSp add mod setBg delDesignElem">
        <pc:chgData name="Brian Møller Rettig" userId="f64833e5-a04a-45cf-a0fb-6688e334d35d" providerId="ADAL" clId="{7EC7EC78-DD5F-4370-B4FD-38CED4A0F7B8}" dt="2024-10-07T17:41:43.875" v="595" actId="20577"/>
        <pc:sldMkLst>
          <pc:docMk/>
          <pc:sldMk cId="342696055" sldId="280"/>
        </pc:sldMkLst>
      </pc:sldChg>
      <pc:sldChg chg="modSp add mod">
        <pc:chgData name="Brian Møller Rettig" userId="f64833e5-a04a-45cf-a0fb-6688e334d35d" providerId="ADAL" clId="{7EC7EC78-DD5F-4370-B4FD-38CED4A0F7B8}" dt="2024-10-07T17:41:49.310" v="597" actId="27636"/>
        <pc:sldMkLst>
          <pc:docMk/>
          <pc:sldMk cId="1749960551" sldId="281"/>
        </pc:sldMkLst>
      </pc:sldChg>
      <pc:sldChg chg="modSp add mod">
        <pc:chgData name="Brian Møller Rettig" userId="f64833e5-a04a-45cf-a0fb-6688e334d35d" providerId="ADAL" clId="{7EC7EC78-DD5F-4370-B4FD-38CED4A0F7B8}" dt="2024-10-07T18:48:50.414" v="699"/>
        <pc:sldMkLst>
          <pc:docMk/>
          <pc:sldMk cId="188106732" sldId="282"/>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2F115D8-92AC-3FA8-5BCE-A81C8B48937A}"/>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247B7E51-3CCD-D900-120C-F6A1821343D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1200E499-21F2-12D5-698D-0687AAC62D55}"/>
              </a:ext>
            </a:extLst>
          </p:cNvPr>
          <p:cNvSpPr>
            <a:spLocks noGrp="1"/>
          </p:cNvSpPr>
          <p:nvPr>
            <p:ph type="dt" sz="half" idx="10"/>
          </p:nvPr>
        </p:nvSpPr>
        <p:spPr/>
        <p:txBody>
          <a:bodyPr/>
          <a:lstStyle/>
          <a:p>
            <a:fld id="{71A39BBD-FD75-46C2-B399-31AF915D5A53}" type="datetimeFigureOut">
              <a:rPr lang="da-DK" smtClean="0"/>
              <a:t>26-09-2025</a:t>
            </a:fld>
            <a:endParaRPr lang="da-DK"/>
          </a:p>
        </p:txBody>
      </p:sp>
      <p:sp>
        <p:nvSpPr>
          <p:cNvPr id="5" name="Pladsholder til sidefod 4">
            <a:extLst>
              <a:ext uri="{FF2B5EF4-FFF2-40B4-BE49-F238E27FC236}">
                <a16:creationId xmlns:a16="http://schemas.microsoft.com/office/drawing/2014/main" id="{3DB9D9C2-3165-283C-7C2C-93E48C9C8459}"/>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20389FA4-19E3-C65B-75CD-57AE26568A59}"/>
              </a:ext>
            </a:extLst>
          </p:cNvPr>
          <p:cNvSpPr>
            <a:spLocks noGrp="1"/>
          </p:cNvSpPr>
          <p:nvPr>
            <p:ph type="sldNum" sz="quarter" idx="12"/>
          </p:nvPr>
        </p:nvSpPr>
        <p:spPr/>
        <p:txBody>
          <a:bodyPr/>
          <a:lstStyle/>
          <a:p>
            <a:fld id="{42DAFA93-CF77-41A2-AC5A-F3A787AF0B91}" type="slidenum">
              <a:rPr lang="da-DK" smtClean="0"/>
              <a:t>‹nr.›</a:t>
            </a:fld>
            <a:endParaRPr lang="da-DK"/>
          </a:p>
        </p:txBody>
      </p:sp>
    </p:spTree>
    <p:extLst>
      <p:ext uri="{BB962C8B-B14F-4D97-AF65-F5344CB8AC3E}">
        <p14:creationId xmlns:p14="http://schemas.microsoft.com/office/powerpoint/2010/main" val="20683135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70BAD2-C61C-610D-E01A-3569D071688A}"/>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51F96D63-50D5-A6DD-ACD9-62BCD0EF3AB3}"/>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5F9720F2-5F6B-120A-37F2-7626713D619E}"/>
              </a:ext>
            </a:extLst>
          </p:cNvPr>
          <p:cNvSpPr>
            <a:spLocks noGrp="1"/>
          </p:cNvSpPr>
          <p:nvPr>
            <p:ph type="dt" sz="half" idx="10"/>
          </p:nvPr>
        </p:nvSpPr>
        <p:spPr/>
        <p:txBody>
          <a:bodyPr/>
          <a:lstStyle/>
          <a:p>
            <a:fld id="{71A39BBD-FD75-46C2-B399-31AF915D5A53}" type="datetimeFigureOut">
              <a:rPr lang="da-DK" smtClean="0"/>
              <a:t>26-09-2025</a:t>
            </a:fld>
            <a:endParaRPr lang="da-DK"/>
          </a:p>
        </p:txBody>
      </p:sp>
      <p:sp>
        <p:nvSpPr>
          <p:cNvPr id="5" name="Pladsholder til sidefod 4">
            <a:extLst>
              <a:ext uri="{FF2B5EF4-FFF2-40B4-BE49-F238E27FC236}">
                <a16:creationId xmlns:a16="http://schemas.microsoft.com/office/drawing/2014/main" id="{FFF85DDB-D932-E71D-35BA-D1074EFCC9DC}"/>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59BB2894-C74B-1B57-AD09-AC4B329942BA}"/>
              </a:ext>
            </a:extLst>
          </p:cNvPr>
          <p:cNvSpPr>
            <a:spLocks noGrp="1"/>
          </p:cNvSpPr>
          <p:nvPr>
            <p:ph type="sldNum" sz="quarter" idx="12"/>
          </p:nvPr>
        </p:nvSpPr>
        <p:spPr/>
        <p:txBody>
          <a:bodyPr/>
          <a:lstStyle/>
          <a:p>
            <a:fld id="{42DAFA93-CF77-41A2-AC5A-F3A787AF0B91}" type="slidenum">
              <a:rPr lang="da-DK" smtClean="0"/>
              <a:t>‹nr.›</a:t>
            </a:fld>
            <a:endParaRPr lang="da-DK"/>
          </a:p>
        </p:txBody>
      </p:sp>
    </p:spTree>
    <p:extLst>
      <p:ext uri="{BB962C8B-B14F-4D97-AF65-F5344CB8AC3E}">
        <p14:creationId xmlns:p14="http://schemas.microsoft.com/office/powerpoint/2010/main" val="41288374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97A704A-5CD2-189E-3E09-389F8F4F10EB}"/>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A38B3A11-8D5B-CEC3-F898-4A4CE23AC56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EBA7331E-36FB-499A-627D-CE030C9EE51D}"/>
              </a:ext>
            </a:extLst>
          </p:cNvPr>
          <p:cNvSpPr>
            <a:spLocks noGrp="1"/>
          </p:cNvSpPr>
          <p:nvPr>
            <p:ph type="dt" sz="half" idx="10"/>
          </p:nvPr>
        </p:nvSpPr>
        <p:spPr/>
        <p:txBody>
          <a:bodyPr/>
          <a:lstStyle/>
          <a:p>
            <a:fld id="{71A39BBD-FD75-46C2-B399-31AF915D5A53}" type="datetimeFigureOut">
              <a:rPr lang="da-DK" smtClean="0"/>
              <a:t>26-09-2025</a:t>
            </a:fld>
            <a:endParaRPr lang="da-DK"/>
          </a:p>
        </p:txBody>
      </p:sp>
      <p:sp>
        <p:nvSpPr>
          <p:cNvPr id="5" name="Pladsholder til sidefod 4">
            <a:extLst>
              <a:ext uri="{FF2B5EF4-FFF2-40B4-BE49-F238E27FC236}">
                <a16:creationId xmlns:a16="http://schemas.microsoft.com/office/drawing/2014/main" id="{931847CB-6933-C802-DF7F-BED15CD77A3B}"/>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61780B79-CB07-CA77-3A31-FA5A9EDE6884}"/>
              </a:ext>
            </a:extLst>
          </p:cNvPr>
          <p:cNvSpPr>
            <a:spLocks noGrp="1"/>
          </p:cNvSpPr>
          <p:nvPr>
            <p:ph type="sldNum" sz="quarter" idx="12"/>
          </p:nvPr>
        </p:nvSpPr>
        <p:spPr/>
        <p:txBody>
          <a:bodyPr/>
          <a:lstStyle/>
          <a:p>
            <a:fld id="{42DAFA93-CF77-41A2-AC5A-F3A787AF0B91}" type="slidenum">
              <a:rPr lang="da-DK" smtClean="0"/>
              <a:t>‹nr.›</a:t>
            </a:fld>
            <a:endParaRPr lang="da-DK"/>
          </a:p>
        </p:txBody>
      </p:sp>
    </p:spTree>
    <p:extLst>
      <p:ext uri="{BB962C8B-B14F-4D97-AF65-F5344CB8AC3E}">
        <p14:creationId xmlns:p14="http://schemas.microsoft.com/office/powerpoint/2010/main" val="17113954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5A1A3F0-C557-4C76-C412-4258AFB05C85}"/>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0F1E4F04-5953-DC83-F160-A5D4952F1E0D}"/>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906E762C-43B8-0A74-9E71-7BBA91F0F960}"/>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49197B38-F6F5-5C87-4905-831401F70352}"/>
              </a:ext>
            </a:extLst>
          </p:cNvPr>
          <p:cNvSpPr>
            <a:spLocks noGrp="1"/>
          </p:cNvSpPr>
          <p:nvPr>
            <p:ph type="dt" sz="half" idx="10"/>
          </p:nvPr>
        </p:nvSpPr>
        <p:spPr/>
        <p:txBody>
          <a:bodyPr/>
          <a:lstStyle/>
          <a:p>
            <a:fld id="{71A39BBD-FD75-46C2-B399-31AF915D5A53}" type="datetimeFigureOut">
              <a:rPr lang="da-DK" smtClean="0"/>
              <a:t>26-09-2025</a:t>
            </a:fld>
            <a:endParaRPr lang="da-DK"/>
          </a:p>
        </p:txBody>
      </p:sp>
      <p:sp>
        <p:nvSpPr>
          <p:cNvPr id="6" name="Pladsholder til sidefod 5">
            <a:extLst>
              <a:ext uri="{FF2B5EF4-FFF2-40B4-BE49-F238E27FC236}">
                <a16:creationId xmlns:a16="http://schemas.microsoft.com/office/drawing/2014/main" id="{2E672688-7268-4A0A-AAD9-7A3209AB2A3B}"/>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9E5A132B-2F6A-2297-A405-D63BB21DF61E}"/>
              </a:ext>
            </a:extLst>
          </p:cNvPr>
          <p:cNvSpPr>
            <a:spLocks noGrp="1"/>
          </p:cNvSpPr>
          <p:nvPr>
            <p:ph type="sldNum" sz="quarter" idx="12"/>
          </p:nvPr>
        </p:nvSpPr>
        <p:spPr/>
        <p:txBody>
          <a:bodyPr/>
          <a:lstStyle/>
          <a:p>
            <a:fld id="{42DAFA93-CF77-41A2-AC5A-F3A787AF0B91}" type="slidenum">
              <a:rPr lang="da-DK" smtClean="0"/>
              <a:t>‹nr.›</a:t>
            </a:fld>
            <a:endParaRPr lang="da-DK"/>
          </a:p>
        </p:txBody>
      </p:sp>
    </p:spTree>
    <p:extLst>
      <p:ext uri="{BB962C8B-B14F-4D97-AF65-F5344CB8AC3E}">
        <p14:creationId xmlns:p14="http://schemas.microsoft.com/office/powerpoint/2010/main" val="11967508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BA992C4-7D43-4265-CA84-53796BF859CD}"/>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10929DDA-4BC8-FA29-15B8-1B7B59C2F01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4D910D6B-74AF-B2E0-4F93-587FB2F81AA0}"/>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F56707A2-F440-6169-6875-64A9F95544E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769B3C5E-5885-2FE0-2DBA-6F900F79433A}"/>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FDD38084-A6F8-A90F-8171-7B044E1685F9}"/>
              </a:ext>
            </a:extLst>
          </p:cNvPr>
          <p:cNvSpPr>
            <a:spLocks noGrp="1"/>
          </p:cNvSpPr>
          <p:nvPr>
            <p:ph type="dt" sz="half" idx="10"/>
          </p:nvPr>
        </p:nvSpPr>
        <p:spPr/>
        <p:txBody>
          <a:bodyPr/>
          <a:lstStyle/>
          <a:p>
            <a:fld id="{71A39BBD-FD75-46C2-B399-31AF915D5A53}" type="datetimeFigureOut">
              <a:rPr lang="da-DK" smtClean="0"/>
              <a:t>26-09-2025</a:t>
            </a:fld>
            <a:endParaRPr lang="da-DK"/>
          </a:p>
        </p:txBody>
      </p:sp>
      <p:sp>
        <p:nvSpPr>
          <p:cNvPr id="8" name="Pladsholder til sidefod 7">
            <a:extLst>
              <a:ext uri="{FF2B5EF4-FFF2-40B4-BE49-F238E27FC236}">
                <a16:creationId xmlns:a16="http://schemas.microsoft.com/office/drawing/2014/main" id="{039598C0-4F37-F0B6-D0B5-C12886AB7EA5}"/>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3A7869C5-9C1F-0116-2145-C9F07A05F1B4}"/>
              </a:ext>
            </a:extLst>
          </p:cNvPr>
          <p:cNvSpPr>
            <a:spLocks noGrp="1"/>
          </p:cNvSpPr>
          <p:nvPr>
            <p:ph type="sldNum" sz="quarter" idx="12"/>
          </p:nvPr>
        </p:nvSpPr>
        <p:spPr/>
        <p:txBody>
          <a:bodyPr/>
          <a:lstStyle/>
          <a:p>
            <a:fld id="{42DAFA93-CF77-41A2-AC5A-F3A787AF0B91}" type="slidenum">
              <a:rPr lang="da-DK" smtClean="0"/>
              <a:t>‹nr.›</a:t>
            </a:fld>
            <a:endParaRPr lang="da-DK"/>
          </a:p>
        </p:txBody>
      </p:sp>
    </p:spTree>
    <p:extLst>
      <p:ext uri="{BB962C8B-B14F-4D97-AF65-F5344CB8AC3E}">
        <p14:creationId xmlns:p14="http://schemas.microsoft.com/office/powerpoint/2010/main" val="61363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25F489-39F5-97A0-7DAC-ED3CFB7713CF}"/>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E15428C5-FCBA-8710-B5E6-2E35CFABF3E5}"/>
              </a:ext>
            </a:extLst>
          </p:cNvPr>
          <p:cNvSpPr>
            <a:spLocks noGrp="1"/>
          </p:cNvSpPr>
          <p:nvPr>
            <p:ph type="dt" sz="half" idx="10"/>
          </p:nvPr>
        </p:nvSpPr>
        <p:spPr/>
        <p:txBody>
          <a:bodyPr/>
          <a:lstStyle/>
          <a:p>
            <a:fld id="{71A39BBD-FD75-46C2-B399-31AF915D5A53}" type="datetimeFigureOut">
              <a:rPr lang="da-DK" smtClean="0"/>
              <a:t>26-09-2025</a:t>
            </a:fld>
            <a:endParaRPr lang="da-DK"/>
          </a:p>
        </p:txBody>
      </p:sp>
      <p:sp>
        <p:nvSpPr>
          <p:cNvPr id="4" name="Pladsholder til sidefod 3">
            <a:extLst>
              <a:ext uri="{FF2B5EF4-FFF2-40B4-BE49-F238E27FC236}">
                <a16:creationId xmlns:a16="http://schemas.microsoft.com/office/drawing/2014/main" id="{A9D68C25-5A8B-321A-A426-C859656309F9}"/>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E46DB276-2403-A40E-E293-2BB82E259C15}"/>
              </a:ext>
            </a:extLst>
          </p:cNvPr>
          <p:cNvSpPr>
            <a:spLocks noGrp="1"/>
          </p:cNvSpPr>
          <p:nvPr>
            <p:ph type="sldNum" sz="quarter" idx="12"/>
          </p:nvPr>
        </p:nvSpPr>
        <p:spPr/>
        <p:txBody>
          <a:bodyPr/>
          <a:lstStyle/>
          <a:p>
            <a:fld id="{42DAFA93-CF77-41A2-AC5A-F3A787AF0B91}" type="slidenum">
              <a:rPr lang="da-DK" smtClean="0"/>
              <a:t>‹nr.›</a:t>
            </a:fld>
            <a:endParaRPr lang="da-DK"/>
          </a:p>
        </p:txBody>
      </p:sp>
    </p:spTree>
    <p:extLst>
      <p:ext uri="{BB962C8B-B14F-4D97-AF65-F5344CB8AC3E}">
        <p14:creationId xmlns:p14="http://schemas.microsoft.com/office/powerpoint/2010/main" val="16460239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D9ADFE1B-12EB-FCE2-E7C5-3BB7FD2C70CB}"/>
              </a:ext>
            </a:extLst>
          </p:cNvPr>
          <p:cNvSpPr>
            <a:spLocks noGrp="1"/>
          </p:cNvSpPr>
          <p:nvPr>
            <p:ph type="dt" sz="half" idx="10"/>
          </p:nvPr>
        </p:nvSpPr>
        <p:spPr/>
        <p:txBody>
          <a:bodyPr/>
          <a:lstStyle/>
          <a:p>
            <a:fld id="{71A39BBD-FD75-46C2-B399-31AF915D5A53}" type="datetimeFigureOut">
              <a:rPr lang="da-DK" smtClean="0"/>
              <a:t>26-09-2025</a:t>
            </a:fld>
            <a:endParaRPr lang="da-DK"/>
          </a:p>
        </p:txBody>
      </p:sp>
      <p:sp>
        <p:nvSpPr>
          <p:cNvPr id="3" name="Pladsholder til sidefod 2">
            <a:extLst>
              <a:ext uri="{FF2B5EF4-FFF2-40B4-BE49-F238E27FC236}">
                <a16:creationId xmlns:a16="http://schemas.microsoft.com/office/drawing/2014/main" id="{8F6DC35B-01E1-C7B1-5AE6-4FA7EBA58224}"/>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A2CC5D4E-3DF8-83AB-291F-8CA56882C3E8}"/>
              </a:ext>
            </a:extLst>
          </p:cNvPr>
          <p:cNvSpPr>
            <a:spLocks noGrp="1"/>
          </p:cNvSpPr>
          <p:nvPr>
            <p:ph type="sldNum" sz="quarter" idx="12"/>
          </p:nvPr>
        </p:nvSpPr>
        <p:spPr/>
        <p:txBody>
          <a:bodyPr/>
          <a:lstStyle/>
          <a:p>
            <a:fld id="{42DAFA93-CF77-41A2-AC5A-F3A787AF0B91}" type="slidenum">
              <a:rPr lang="da-DK" smtClean="0"/>
              <a:t>‹nr.›</a:t>
            </a:fld>
            <a:endParaRPr lang="da-DK"/>
          </a:p>
        </p:txBody>
      </p:sp>
    </p:spTree>
    <p:extLst>
      <p:ext uri="{BB962C8B-B14F-4D97-AF65-F5344CB8AC3E}">
        <p14:creationId xmlns:p14="http://schemas.microsoft.com/office/powerpoint/2010/main" val="30045250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A3924E6-BD16-00FE-1DCC-953497CB931D}"/>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1968C1D2-23A8-75C6-1288-372121803D8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69753FBE-852E-CA09-5353-002CABF016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3F161793-BBF4-5788-AF83-22A16568E818}"/>
              </a:ext>
            </a:extLst>
          </p:cNvPr>
          <p:cNvSpPr>
            <a:spLocks noGrp="1"/>
          </p:cNvSpPr>
          <p:nvPr>
            <p:ph type="dt" sz="half" idx="10"/>
          </p:nvPr>
        </p:nvSpPr>
        <p:spPr/>
        <p:txBody>
          <a:bodyPr/>
          <a:lstStyle/>
          <a:p>
            <a:fld id="{71A39BBD-FD75-46C2-B399-31AF915D5A53}" type="datetimeFigureOut">
              <a:rPr lang="da-DK" smtClean="0"/>
              <a:t>26-09-2025</a:t>
            </a:fld>
            <a:endParaRPr lang="da-DK"/>
          </a:p>
        </p:txBody>
      </p:sp>
      <p:sp>
        <p:nvSpPr>
          <p:cNvPr id="6" name="Pladsholder til sidefod 5">
            <a:extLst>
              <a:ext uri="{FF2B5EF4-FFF2-40B4-BE49-F238E27FC236}">
                <a16:creationId xmlns:a16="http://schemas.microsoft.com/office/drawing/2014/main" id="{AF8BD887-EACA-175C-9352-EEBE5C87F66D}"/>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95062D1F-493D-B763-79CF-7707A7658358}"/>
              </a:ext>
            </a:extLst>
          </p:cNvPr>
          <p:cNvSpPr>
            <a:spLocks noGrp="1"/>
          </p:cNvSpPr>
          <p:nvPr>
            <p:ph type="sldNum" sz="quarter" idx="12"/>
          </p:nvPr>
        </p:nvSpPr>
        <p:spPr/>
        <p:txBody>
          <a:bodyPr/>
          <a:lstStyle/>
          <a:p>
            <a:fld id="{42DAFA93-CF77-41A2-AC5A-F3A787AF0B91}" type="slidenum">
              <a:rPr lang="da-DK" smtClean="0"/>
              <a:t>‹nr.›</a:t>
            </a:fld>
            <a:endParaRPr lang="da-DK"/>
          </a:p>
        </p:txBody>
      </p:sp>
    </p:spTree>
    <p:extLst>
      <p:ext uri="{BB962C8B-B14F-4D97-AF65-F5344CB8AC3E}">
        <p14:creationId xmlns:p14="http://schemas.microsoft.com/office/powerpoint/2010/main" val="17691835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DBF42ED-26F8-FE6E-E4A5-B3BFBDDF9FEA}"/>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7DE2CDE5-8653-406C-CFDF-D7D053DDA73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211835C3-9FE3-F753-0E55-4DDEE9B4D8D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B3C33070-4E13-2746-F751-020820114425}"/>
              </a:ext>
            </a:extLst>
          </p:cNvPr>
          <p:cNvSpPr>
            <a:spLocks noGrp="1"/>
          </p:cNvSpPr>
          <p:nvPr>
            <p:ph type="dt" sz="half" idx="10"/>
          </p:nvPr>
        </p:nvSpPr>
        <p:spPr/>
        <p:txBody>
          <a:bodyPr/>
          <a:lstStyle/>
          <a:p>
            <a:fld id="{71A39BBD-FD75-46C2-B399-31AF915D5A53}" type="datetimeFigureOut">
              <a:rPr lang="da-DK" smtClean="0"/>
              <a:t>26-09-2025</a:t>
            </a:fld>
            <a:endParaRPr lang="da-DK"/>
          </a:p>
        </p:txBody>
      </p:sp>
      <p:sp>
        <p:nvSpPr>
          <p:cNvPr id="6" name="Pladsholder til sidefod 5">
            <a:extLst>
              <a:ext uri="{FF2B5EF4-FFF2-40B4-BE49-F238E27FC236}">
                <a16:creationId xmlns:a16="http://schemas.microsoft.com/office/drawing/2014/main" id="{FC98AB6D-9946-B78D-36D3-C7677D3FB0EF}"/>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AE8BF74A-F496-A5A7-D348-D88CD046B710}"/>
              </a:ext>
            </a:extLst>
          </p:cNvPr>
          <p:cNvSpPr>
            <a:spLocks noGrp="1"/>
          </p:cNvSpPr>
          <p:nvPr>
            <p:ph type="sldNum" sz="quarter" idx="12"/>
          </p:nvPr>
        </p:nvSpPr>
        <p:spPr/>
        <p:txBody>
          <a:bodyPr/>
          <a:lstStyle/>
          <a:p>
            <a:fld id="{42DAFA93-CF77-41A2-AC5A-F3A787AF0B91}" type="slidenum">
              <a:rPr lang="da-DK" smtClean="0"/>
              <a:t>‹nr.›</a:t>
            </a:fld>
            <a:endParaRPr lang="da-DK"/>
          </a:p>
        </p:txBody>
      </p:sp>
    </p:spTree>
    <p:extLst>
      <p:ext uri="{BB962C8B-B14F-4D97-AF65-F5344CB8AC3E}">
        <p14:creationId xmlns:p14="http://schemas.microsoft.com/office/powerpoint/2010/main" val="3326086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841434D-4FD8-74C8-B4C6-4E2A72FDABD4}"/>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ECC1A269-5227-C297-972B-3DCF023EC395}"/>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2CCB89E7-4058-FA39-10E2-ACA1E6F70701}"/>
              </a:ext>
            </a:extLst>
          </p:cNvPr>
          <p:cNvSpPr>
            <a:spLocks noGrp="1"/>
          </p:cNvSpPr>
          <p:nvPr>
            <p:ph type="dt" sz="half" idx="10"/>
          </p:nvPr>
        </p:nvSpPr>
        <p:spPr/>
        <p:txBody>
          <a:bodyPr/>
          <a:lstStyle/>
          <a:p>
            <a:fld id="{71A39BBD-FD75-46C2-B399-31AF915D5A53}" type="datetimeFigureOut">
              <a:rPr lang="da-DK" smtClean="0"/>
              <a:t>26-09-2025</a:t>
            </a:fld>
            <a:endParaRPr lang="da-DK"/>
          </a:p>
        </p:txBody>
      </p:sp>
      <p:sp>
        <p:nvSpPr>
          <p:cNvPr id="5" name="Pladsholder til sidefod 4">
            <a:extLst>
              <a:ext uri="{FF2B5EF4-FFF2-40B4-BE49-F238E27FC236}">
                <a16:creationId xmlns:a16="http://schemas.microsoft.com/office/drawing/2014/main" id="{B5E40F59-708C-7496-F93F-11601940BEE6}"/>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3DA1F3A1-EA67-6659-9BEE-15BFB55B9CB1}"/>
              </a:ext>
            </a:extLst>
          </p:cNvPr>
          <p:cNvSpPr>
            <a:spLocks noGrp="1"/>
          </p:cNvSpPr>
          <p:nvPr>
            <p:ph type="sldNum" sz="quarter" idx="12"/>
          </p:nvPr>
        </p:nvSpPr>
        <p:spPr/>
        <p:txBody>
          <a:bodyPr/>
          <a:lstStyle/>
          <a:p>
            <a:fld id="{42DAFA93-CF77-41A2-AC5A-F3A787AF0B91}" type="slidenum">
              <a:rPr lang="da-DK" smtClean="0"/>
              <a:t>‹nr.›</a:t>
            </a:fld>
            <a:endParaRPr lang="da-DK"/>
          </a:p>
        </p:txBody>
      </p:sp>
    </p:spTree>
    <p:extLst>
      <p:ext uri="{BB962C8B-B14F-4D97-AF65-F5344CB8AC3E}">
        <p14:creationId xmlns:p14="http://schemas.microsoft.com/office/powerpoint/2010/main" val="3226629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034F7516-F9FD-5DAE-516F-A93894F0CADC}"/>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10DABBC5-0576-19D8-35BE-5DDF24F19D60}"/>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F208A666-F2EF-C01A-A9EF-D4804C5A233F}"/>
              </a:ext>
            </a:extLst>
          </p:cNvPr>
          <p:cNvSpPr>
            <a:spLocks noGrp="1"/>
          </p:cNvSpPr>
          <p:nvPr>
            <p:ph type="dt" sz="half" idx="10"/>
          </p:nvPr>
        </p:nvSpPr>
        <p:spPr/>
        <p:txBody>
          <a:bodyPr/>
          <a:lstStyle/>
          <a:p>
            <a:fld id="{71A39BBD-FD75-46C2-B399-31AF915D5A53}" type="datetimeFigureOut">
              <a:rPr lang="da-DK" smtClean="0"/>
              <a:t>26-09-2025</a:t>
            </a:fld>
            <a:endParaRPr lang="da-DK"/>
          </a:p>
        </p:txBody>
      </p:sp>
      <p:sp>
        <p:nvSpPr>
          <p:cNvPr id="5" name="Pladsholder til sidefod 4">
            <a:extLst>
              <a:ext uri="{FF2B5EF4-FFF2-40B4-BE49-F238E27FC236}">
                <a16:creationId xmlns:a16="http://schemas.microsoft.com/office/drawing/2014/main" id="{1C92E676-B9C6-9883-AA1A-18CA75C11ED1}"/>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9E83F20E-1944-98D2-FDDD-15A65ED7BEA2}"/>
              </a:ext>
            </a:extLst>
          </p:cNvPr>
          <p:cNvSpPr>
            <a:spLocks noGrp="1"/>
          </p:cNvSpPr>
          <p:nvPr>
            <p:ph type="sldNum" sz="quarter" idx="12"/>
          </p:nvPr>
        </p:nvSpPr>
        <p:spPr/>
        <p:txBody>
          <a:bodyPr/>
          <a:lstStyle/>
          <a:p>
            <a:fld id="{42DAFA93-CF77-41A2-AC5A-F3A787AF0B91}" type="slidenum">
              <a:rPr lang="da-DK" smtClean="0"/>
              <a:t>‹nr.›</a:t>
            </a:fld>
            <a:endParaRPr lang="da-DK"/>
          </a:p>
        </p:txBody>
      </p:sp>
    </p:spTree>
    <p:extLst>
      <p:ext uri="{BB962C8B-B14F-4D97-AF65-F5344CB8AC3E}">
        <p14:creationId xmlns:p14="http://schemas.microsoft.com/office/powerpoint/2010/main" val="12381004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9ED92C83-9436-990C-D160-200EB013335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8E45CB3B-3E6D-66BA-DC54-60AA1576582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226B2C15-2AF2-8F80-DCDC-B211DFD204B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A39BBD-FD75-46C2-B399-31AF915D5A53}" type="datetimeFigureOut">
              <a:rPr lang="da-DK" smtClean="0"/>
              <a:t>26-09-2025</a:t>
            </a:fld>
            <a:endParaRPr lang="da-DK"/>
          </a:p>
        </p:txBody>
      </p:sp>
      <p:sp>
        <p:nvSpPr>
          <p:cNvPr id="5" name="Pladsholder til sidefod 4">
            <a:extLst>
              <a:ext uri="{FF2B5EF4-FFF2-40B4-BE49-F238E27FC236}">
                <a16:creationId xmlns:a16="http://schemas.microsoft.com/office/drawing/2014/main" id="{F3947F84-AE03-9B78-3BA9-2C8088BC0BA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FED577FE-E257-611A-6F08-5B893031615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2DAFA93-CF77-41A2-AC5A-F3A787AF0B91}" type="slidenum">
              <a:rPr lang="da-DK" smtClean="0"/>
              <a:t>‹nr.›</a:t>
            </a:fld>
            <a:endParaRPr lang="da-DK"/>
          </a:p>
        </p:txBody>
      </p:sp>
    </p:spTree>
    <p:extLst>
      <p:ext uri="{BB962C8B-B14F-4D97-AF65-F5344CB8AC3E}">
        <p14:creationId xmlns:p14="http://schemas.microsoft.com/office/powerpoint/2010/main" val="29933913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usahistoriesamfundreligion.systime.dk/?id=169" TargetMode="External"/><Relationship Id="rId2" Type="http://schemas.openxmlformats.org/officeDocument/2006/relationships/hyperlink" Target="https://usahistoriesamfundreligion.systime.dk/?id=167" TargetMode="External"/><Relationship Id="rId1" Type="http://schemas.openxmlformats.org/officeDocument/2006/relationships/slideLayout" Target="../slideLayouts/slideLayout2.xml"/><Relationship Id="rId4" Type="http://schemas.openxmlformats.org/officeDocument/2006/relationships/hyperlink" Target="https://usahistoriesamfundreligion.systime.dk/?id=170"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F1A0AD2-2B31-F090-1E37-1CFAB6D24E9D}"/>
              </a:ext>
            </a:extLst>
          </p:cNvPr>
          <p:cNvSpPr>
            <a:spLocks noGrp="1"/>
          </p:cNvSpPr>
          <p:nvPr>
            <p:ph type="ctrTitle"/>
          </p:nvPr>
        </p:nvSpPr>
        <p:spPr/>
        <p:txBody>
          <a:bodyPr/>
          <a:lstStyle/>
          <a:p>
            <a:r>
              <a:rPr lang="da-DK" dirty="0"/>
              <a:t>Modul 3: Slaveri og borgerkrig</a:t>
            </a:r>
          </a:p>
        </p:txBody>
      </p:sp>
      <p:sp>
        <p:nvSpPr>
          <p:cNvPr id="3" name="Undertitel 2">
            <a:extLst>
              <a:ext uri="{FF2B5EF4-FFF2-40B4-BE49-F238E27FC236}">
                <a16:creationId xmlns:a16="http://schemas.microsoft.com/office/drawing/2014/main" id="{652128A2-75B3-6411-A347-EA15CD4F9849}"/>
              </a:ext>
            </a:extLst>
          </p:cNvPr>
          <p:cNvSpPr>
            <a:spLocks noGrp="1"/>
          </p:cNvSpPr>
          <p:nvPr>
            <p:ph type="subTitle" idx="1"/>
          </p:nvPr>
        </p:nvSpPr>
        <p:spPr/>
        <p:txBody>
          <a:bodyPr/>
          <a:lstStyle/>
          <a:p>
            <a:r>
              <a:rPr lang="da-DK" dirty="0"/>
              <a:t>Forløb: USA – et splittet land</a:t>
            </a:r>
          </a:p>
        </p:txBody>
      </p:sp>
    </p:spTree>
    <p:extLst>
      <p:ext uri="{BB962C8B-B14F-4D97-AF65-F5344CB8AC3E}">
        <p14:creationId xmlns:p14="http://schemas.microsoft.com/office/powerpoint/2010/main" val="1523270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4" name="Rectangle 53">
            <a:extLst>
              <a:ext uri="{FF2B5EF4-FFF2-40B4-BE49-F238E27FC236}">
                <a16:creationId xmlns:a16="http://schemas.microsoft.com/office/drawing/2014/main" id="{C4879EFC-8E62-4E00-973C-C45EE9EC67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el 1">
            <a:extLst>
              <a:ext uri="{FF2B5EF4-FFF2-40B4-BE49-F238E27FC236}">
                <a16:creationId xmlns:a16="http://schemas.microsoft.com/office/drawing/2014/main" id="{27425F46-A103-A0BD-1D7A-A5C8B4D6EAD2}"/>
              </a:ext>
            </a:extLst>
          </p:cNvPr>
          <p:cNvSpPr>
            <a:spLocks noGrp="1"/>
          </p:cNvSpPr>
          <p:nvPr>
            <p:ph type="title"/>
          </p:nvPr>
        </p:nvSpPr>
        <p:spPr>
          <a:xfrm>
            <a:off x="638881" y="457200"/>
            <a:ext cx="10909640" cy="1368614"/>
          </a:xfrm>
        </p:spPr>
        <p:txBody>
          <a:bodyPr vert="horz" lIns="91440" tIns="45720" rIns="91440" bIns="45720" rtlCol="0" anchor="ctr">
            <a:normAutofit fontScale="90000"/>
          </a:bodyPr>
          <a:lstStyle/>
          <a:p>
            <a:pPr algn="ctr"/>
            <a:r>
              <a:rPr lang="en-US" sz="2400" b="1" dirty="0"/>
              <a:t>USA</a:t>
            </a:r>
            <a:br>
              <a:rPr lang="en-US" sz="2400" b="1" dirty="0"/>
            </a:br>
            <a:br>
              <a:rPr lang="en-US" sz="2400" b="1" dirty="0"/>
            </a:br>
            <a:r>
              <a:rPr lang="en-US" sz="2400" b="1" dirty="0"/>
              <a:t>Fra </a:t>
            </a:r>
            <a:r>
              <a:rPr lang="en-US" sz="2400" b="1" dirty="0" err="1"/>
              <a:t>europæiske</a:t>
            </a:r>
            <a:r>
              <a:rPr lang="en-US" sz="2400" b="1" dirty="0"/>
              <a:t> </a:t>
            </a:r>
            <a:r>
              <a:rPr lang="en-US" sz="2400" b="1" dirty="0" err="1"/>
              <a:t>kolonier</a:t>
            </a:r>
            <a:r>
              <a:rPr lang="en-US" sz="2400" b="1" dirty="0"/>
              <a:t> </a:t>
            </a:r>
            <a:r>
              <a:rPr lang="en-US" sz="2400" b="1" dirty="0" err="1"/>
              <a:t>til</a:t>
            </a:r>
            <a:r>
              <a:rPr lang="en-US" sz="2400" b="1" dirty="0"/>
              <a:t> </a:t>
            </a:r>
            <a:r>
              <a:rPr lang="en-US" sz="2400" b="1" dirty="0" err="1"/>
              <a:t>føderation</a:t>
            </a:r>
            <a:br>
              <a:rPr lang="en-US" sz="1700" dirty="0"/>
            </a:br>
            <a:br>
              <a:rPr lang="en-US" sz="1700" dirty="0"/>
            </a:br>
            <a:endParaRPr lang="en-US" sz="1700" dirty="0"/>
          </a:p>
        </p:txBody>
      </p:sp>
      <p:sp>
        <p:nvSpPr>
          <p:cNvPr id="35" name="Content Placeholder 26">
            <a:extLst>
              <a:ext uri="{FF2B5EF4-FFF2-40B4-BE49-F238E27FC236}">
                <a16:creationId xmlns:a16="http://schemas.microsoft.com/office/drawing/2014/main" id="{6ACDB647-62CE-C62A-CD20-A3101BEC825C}"/>
              </a:ext>
            </a:extLst>
          </p:cNvPr>
          <p:cNvSpPr>
            <a:spLocks noGrp="1"/>
          </p:cNvSpPr>
          <p:nvPr>
            <p:ph idx="1"/>
          </p:nvPr>
        </p:nvSpPr>
        <p:spPr>
          <a:xfrm>
            <a:off x="638881" y="1922561"/>
            <a:ext cx="10909643" cy="552659"/>
          </a:xfrm>
        </p:spPr>
        <p:txBody>
          <a:bodyPr vert="horz" lIns="91440" tIns="45720" rIns="91440" bIns="45720" rtlCol="0" anchor="ctr">
            <a:normAutofit/>
          </a:bodyPr>
          <a:lstStyle/>
          <a:p>
            <a:pPr marL="0" indent="0" algn="ctr">
              <a:buNone/>
            </a:pPr>
            <a:r>
              <a:rPr lang="en-US" sz="2400"/>
              <a:t>OPSAMLING</a:t>
            </a:r>
          </a:p>
        </p:txBody>
      </p:sp>
      <p:sp>
        <p:nvSpPr>
          <p:cNvPr id="56" name="sketch line">
            <a:extLst>
              <a:ext uri="{FF2B5EF4-FFF2-40B4-BE49-F238E27FC236}">
                <a16:creationId xmlns:a16="http://schemas.microsoft.com/office/drawing/2014/main" id="{D6A9C53F-5F90-40A5-8C85-5412D39C8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50080" y="1850683"/>
            <a:ext cx="3291840" cy="18288"/>
          </a:xfrm>
          <a:custGeom>
            <a:avLst/>
            <a:gdLst>
              <a:gd name="connsiteX0" fmla="*/ 0 w 3291840"/>
              <a:gd name="connsiteY0" fmla="*/ 0 h 18288"/>
              <a:gd name="connsiteX1" fmla="*/ 658368 w 3291840"/>
              <a:gd name="connsiteY1" fmla="*/ 0 h 18288"/>
              <a:gd name="connsiteX2" fmla="*/ 1283818 w 3291840"/>
              <a:gd name="connsiteY2" fmla="*/ 0 h 18288"/>
              <a:gd name="connsiteX3" fmla="*/ 1909267 w 3291840"/>
              <a:gd name="connsiteY3" fmla="*/ 0 h 18288"/>
              <a:gd name="connsiteX4" fmla="*/ 2633472 w 3291840"/>
              <a:gd name="connsiteY4" fmla="*/ 0 h 18288"/>
              <a:gd name="connsiteX5" fmla="*/ 3291840 w 3291840"/>
              <a:gd name="connsiteY5" fmla="*/ 0 h 18288"/>
              <a:gd name="connsiteX6" fmla="*/ 3291840 w 3291840"/>
              <a:gd name="connsiteY6" fmla="*/ 18288 h 18288"/>
              <a:gd name="connsiteX7" fmla="*/ 2633472 w 3291840"/>
              <a:gd name="connsiteY7" fmla="*/ 18288 h 18288"/>
              <a:gd name="connsiteX8" fmla="*/ 2073859 w 3291840"/>
              <a:gd name="connsiteY8" fmla="*/ 18288 h 18288"/>
              <a:gd name="connsiteX9" fmla="*/ 1448410 w 3291840"/>
              <a:gd name="connsiteY9" fmla="*/ 18288 h 18288"/>
              <a:gd name="connsiteX10" fmla="*/ 822960 w 3291840"/>
              <a:gd name="connsiteY10" fmla="*/ 18288 h 18288"/>
              <a:gd name="connsiteX11" fmla="*/ 0 w 3291840"/>
              <a:gd name="connsiteY11" fmla="*/ 18288 h 18288"/>
              <a:gd name="connsiteX12" fmla="*/ 0 w 329184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91840" h="18288" fill="none" extrusionOk="0">
                <a:moveTo>
                  <a:pt x="0" y="0"/>
                </a:moveTo>
                <a:cubicBezTo>
                  <a:pt x="173077" y="-20031"/>
                  <a:pt x="443104" y="6424"/>
                  <a:pt x="658368" y="0"/>
                </a:cubicBezTo>
                <a:cubicBezTo>
                  <a:pt x="873632" y="-6424"/>
                  <a:pt x="1034028" y="11764"/>
                  <a:pt x="1283818" y="0"/>
                </a:cubicBezTo>
                <a:cubicBezTo>
                  <a:pt x="1533608" y="-11764"/>
                  <a:pt x="1691227" y="-30112"/>
                  <a:pt x="1909267" y="0"/>
                </a:cubicBezTo>
                <a:cubicBezTo>
                  <a:pt x="2127307" y="30112"/>
                  <a:pt x="2272465" y="-18735"/>
                  <a:pt x="2633472" y="0"/>
                </a:cubicBezTo>
                <a:cubicBezTo>
                  <a:pt x="2994479" y="18735"/>
                  <a:pt x="3023324" y="-32030"/>
                  <a:pt x="3291840" y="0"/>
                </a:cubicBezTo>
                <a:cubicBezTo>
                  <a:pt x="3291406" y="7551"/>
                  <a:pt x="3291373" y="9822"/>
                  <a:pt x="3291840" y="18288"/>
                </a:cubicBezTo>
                <a:cubicBezTo>
                  <a:pt x="3048445" y="38989"/>
                  <a:pt x="2846548" y="-14400"/>
                  <a:pt x="2633472" y="18288"/>
                </a:cubicBezTo>
                <a:cubicBezTo>
                  <a:pt x="2420396" y="50976"/>
                  <a:pt x="2304099" y="6336"/>
                  <a:pt x="2073859" y="18288"/>
                </a:cubicBezTo>
                <a:cubicBezTo>
                  <a:pt x="1843619" y="30240"/>
                  <a:pt x="1706926" y="10778"/>
                  <a:pt x="1448410" y="18288"/>
                </a:cubicBezTo>
                <a:cubicBezTo>
                  <a:pt x="1189894" y="25798"/>
                  <a:pt x="1002278" y="8992"/>
                  <a:pt x="822960" y="18288"/>
                </a:cubicBezTo>
                <a:cubicBezTo>
                  <a:pt x="643642" y="27585"/>
                  <a:pt x="307039" y="38051"/>
                  <a:pt x="0" y="18288"/>
                </a:cubicBezTo>
                <a:cubicBezTo>
                  <a:pt x="60" y="11696"/>
                  <a:pt x="66" y="3758"/>
                  <a:pt x="0" y="0"/>
                </a:cubicBezTo>
                <a:close/>
              </a:path>
              <a:path w="3291840" h="18288" stroke="0" extrusionOk="0">
                <a:moveTo>
                  <a:pt x="0" y="0"/>
                </a:moveTo>
                <a:cubicBezTo>
                  <a:pt x="195850" y="28018"/>
                  <a:pt x="434891" y="17390"/>
                  <a:pt x="592531" y="0"/>
                </a:cubicBezTo>
                <a:cubicBezTo>
                  <a:pt x="750171" y="-17390"/>
                  <a:pt x="1018709" y="32200"/>
                  <a:pt x="1316736" y="0"/>
                </a:cubicBezTo>
                <a:cubicBezTo>
                  <a:pt x="1614763" y="-32200"/>
                  <a:pt x="1696480" y="-11367"/>
                  <a:pt x="1876349" y="0"/>
                </a:cubicBezTo>
                <a:cubicBezTo>
                  <a:pt x="2056218" y="11367"/>
                  <a:pt x="2193364" y="13433"/>
                  <a:pt x="2435962" y="0"/>
                </a:cubicBezTo>
                <a:cubicBezTo>
                  <a:pt x="2678560" y="-13433"/>
                  <a:pt x="3010901" y="-42367"/>
                  <a:pt x="3291840" y="0"/>
                </a:cubicBezTo>
                <a:cubicBezTo>
                  <a:pt x="3291758" y="4406"/>
                  <a:pt x="3291751" y="9982"/>
                  <a:pt x="3291840" y="18288"/>
                </a:cubicBezTo>
                <a:cubicBezTo>
                  <a:pt x="3108993" y="14228"/>
                  <a:pt x="2952658" y="46900"/>
                  <a:pt x="2666390" y="18288"/>
                </a:cubicBezTo>
                <a:cubicBezTo>
                  <a:pt x="2380122" y="-10324"/>
                  <a:pt x="2263855" y="41055"/>
                  <a:pt x="2040941" y="18288"/>
                </a:cubicBezTo>
                <a:cubicBezTo>
                  <a:pt x="1818027" y="-4479"/>
                  <a:pt x="1675097" y="6509"/>
                  <a:pt x="1415491" y="18288"/>
                </a:cubicBezTo>
                <a:cubicBezTo>
                  <a:pt x="1155885" y="30068"/>
                  <a:pt x="852976" y="36210"/>
                  <a:pt x="691286" y="18288"/>
                </a:cubicBezTo>
                <a:cubicBezTo>
                  <a:pt x="529596" y="366"/>
                  <a:pt x="187183" y="13912"/>
                  <a:pt x="0" y="18288"/>
                </a:cubicBezTo>
                <a:cubicBezTo>
                  <a:pt x="189" y="14288"/>
                  <a:pt x="-703" y="374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Billede 3">
            <a:extLst>
              <a:ext uri="{FF2B5EF4-FFF2-40B4-BE49-F238E27FC236}">
                <a16:creationId xmlns:a16="http://schemas.microsoft.com/office/drawing/2014/main" id="{5ED9DB42-E186-31EE-3399-8D5192D97906}"/>
              </a:ext>
            </a:extLst>
          </p:cNvPr>
          <p:cNvPicPr>
            <a:picLocks noChangeAspect="1"/>
          </p:cNvPicPr>
          <p:nvPr/>
        </p:nvPicPr>
        <p:blipFill>
          <a:blip r:embed="rId2"/>
          <a:stretch>
            <a:fillRect/>
          </a:stretch>
        </p:blipFill>
        <p:spPr>
          <a:xfrm>
            <a:off x="495423" y="2642615"/>
            <a:ext cx="4823791" cy="3967567"/>
          </a:xfrm>
          <a:prstGeom prst="rect">
            <a:avLst/>
          </a:prstGeom>
        </p:spPr>
      </p:pic>
      <p:pic>
        <p:nvPicPr>
          <p:cNvPr id="13" name="Billede 12">
            <a:extLst>
              <a:ext uri="{FF2B5EF4-FFF2-40B4-BE49-F238E27FC236}">
                <a16:creationId xmlns:a16="http://schemas.microsoft.com/office/drawing/2014/main" id="{A30BE581-4D9D-598B-A6CF-993A9556116D}"/>
              </a:ext>
            </a:extLst>
          </p:cNvPr>
          <p:cNvPicPr>
            <a:picLocks noChangeAspect="1"/>
          </p:cNvPicPr>
          <p:nvPr/>
        </p:nvPicPr>
        <p:blipFill>
          <a:blip r:embed="rId3"/>
          <a:stretch>
            <a:fillRect/>
          </a:stretch>
        </p:blipFill>
        <p:spPr>
          <a:xfrm>
            <a:off x="6649808" y="2642616"/>
            <a:ext cx="5136406" cy="3839464"/>
          </a:xfrm>
          <a:prstGeom prst="rect">
            <a:avLst/>
          </a:prstGeom>
        </p:spPr>
      </p:pic>
    </p:spTree>
    <p:extLst>
      <p:ext uri="{BB962C8B-B14F-4D97-AF65-F5344CB8AC3E}">
        <p14:creationId xmlns:p14="http://schemas.microsoft.com/office/powerpoint/2010/main" val="19560151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7425F46-A103-A0BD-1D7A-A5C8B4D6EAD2}"/>
              </a:ext>
            </a:extLst>
          </p:cNvPr>
          <p:cNvSpPr>
            <a:spLocks noGrp="1"/>
          </p:cNvSpPr>
          <p:nvPr>
            <p:ph type="title"/>
          </p:nvPr>
        </p:nvSpPr>
        <p:spPr>
          <a:xfrm>
            <a:off x="418225" y="1563399"/>
            <a:ext cx="3201366" cy="3387497"/>
          </a:xfrm>
        </p:spPr>
        <p:txBody>
          <a:bodyPr anchor="b">
            <a:normAutofit fontScale="90000"/>
          </a:bodyPr>
          <a:lstStyle/>
          <a:p>
            <a:r>
              <a:rPr lang="da-DK" sz="3400" dirty="0">
                <a:solidFill>
                  <a:srgbClr val="FFFFFF"/>
                </a:solidFill>
              </a:rPr>
              <a:t>USA</a:t>
            </a:r>
            <a:br>
              <a:rPr lang="da-DK" sz="3400" dirty="0">
                <a:solidFill>
                  <a:srgbClr val="FFFFFF"/>
                </a:solidFill>
              </a:rPr>
            </a:br>
            <a:br>
              <a:rPr lang="da-DK" sz="3400" dirty="0">
                <a:solidFill>
                  <a:srgbClr val="FFFFFF"/>
                </a:solidFill>
              </a:rPr>
            </a:br>
            <a:r>
              <a:rPr lang="da-DK" sz="3400" dirty="0">
                <a:solidFill>
                  <a:srgbClr val="FFFFFF"/>
                </a:solidFill>
              </a:rPr>
              <a:t>Fra kolonier til føderation</a:t>
            </a:r>
            <a:br>
              <a:rPr lang="da-DK" sz="3400" dirty="0">
                <a:solidFill>
                  <a:srgbClr val="FFFFFF"/>
                </a:solidFill>
              </a:rPr>
            </a:br>
            <a:br>
              <a:rPr lang="da-DK" sz="3400" dirty="0">
                <a:solidFill>
                  <a:srgbClr val="FFFFFF"/>
                </a:solidFill>
              </a:rPr>
            </a:br>
            <a:br>
              <a:rPr lang="da-DK" sz="3400" dirty="0">
                <a:solidFill>
                  <a:srgbClr val="FFFFFF"/>
                </a:solidFill>
              </a:rPr>
            </a:br>
            <a:r>
              <a:rPr lang="da-DK" sz="3400" dirty="0">
                <a:solidFill>
                  <a:srgbClr val="FFFFFF"/>
                </a:solidFill>
              </a:rPr>
              <a:t>Fælles gennemgang</a:t>
            </a:r>
          </a:p>
        </p:txBody>
      </p:sp>
      <p:sp>
        <p:nvSpPr>
          <p:cNvPr id="3" name="Pladsholder til indhold 2">
            <a:extLst>
              <a:ext uri="{FF2B5EF4-FFF2-40B4-BE49-F238E27FC236}">
                <a16:creationId xmlns:a16="http://schemas.microsoft.com/office/drawing/2014/main" id="{1016C599-197B-2E56-6B20-792134C4B458}"/>
              </a:ext>
            </a:extLst>
          </p:cNvPr>
          <p:cNvSpPr>
            <a:spLocks noGrp="1"/>
          </p:cNvSpPr>
          <p:nvPr>
            <p:ph idx="1"/>
          </p:nvPr>
        </p:nvSpPr>
        <p:spPr>
          <a:xfrm>
            <a:off x="4810259" y="649480"/>
            <a:ext cx="6555347" cy="5546047"/>
          </a:xfrm>
        </p:spPr>
        <p:txBody>
          <a:bodyPr anchor="ctr">
            <a:normAutofit/>
          </a:bodyPr>
          <a:lstStyle/>
          <a:p>
            <a:pPr marL="457200" lvl="1" indent="0">
              <a:buNone/>
            </a:pPr>
            <a:endParaRPr lang="da-DK" sz="2800" dirty="0"/>
          </a:p>
          <a:p>
            <a:pPr marL="457200" lvl="1" indent="0">
              <a:buNone/>
            </a:pPr>
            <a:endParaRPr lang="da-DK" sz="2800" dirty="0"/>
          </a:p>
          <a:p>
            <a:pPr marL="457200" lvl="1" indent="0">
              <a:buNone/>
            </a:pPr>
            <a:endParaRPr lang="da-DK" sz="2800" dirty="0"/>
          </a:p>
        </p:txBody>
      </p:sp>
      <p:sp>
        <p:nvSpPr>
          <p:cNvPr id="9" name="Rectangle 2">
            <a:extLst>
              <a:ext uri="{FF2B5EF4-FFF2-40B4-BE49-F238E27FC236}">
                <a16:creationId xmlns:a16="http://schemas.microsoft.com/office/drawing/2014/main" id="{A8253850-9542-E8D5-2467-9CC80B30AADC}"/>
              </a:ext>
            </a:extLst>
          </p:cNvPr>
          <p:cNvSpPr>
            <a:spLocks noChangeArrowheads="1"/>
          </p:cNvSpPr>
          <p:nvPr/>
        </p:nvSpPr>
        <p:spPr bwMode="auto">
          <a:xfrm>
            <a:off x="4319199" y="310888"/>
            <a:ext cx="7872802" cy="64633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da-DK" altLang="da-DK" sz="1600" b="1" i="1" dirty="0">
                <a:latin typeface="Arial" panose="020B0604020202020204" pitchFamily="34" charset="0"/>
              </a:rPr>
              <a:t>Opsamling:</a:t>
            </a:r>
            <a:r>
              <a:rPr kumimoji="0" lang="da-DK" altLang="da-DK" sz="1600" b="1" i="1" u="none" strike="noStrike" cap="none" normalizeH="0" baseline="0" dirty="0">
                <a:ln>
                  <a:noFill/>
                </a:ln>
                <a:solidFill>
                  <a:schemeClr val="tx1"/>
                </a:solidFill>
                <a:effectLst/>
                <a:latin typeface="Arial" panose="020B0604020202020204" pitchFamily="34" charset="0"/>
              </a:rPr>
              <a:t> De britiske kolonier på den amerikanske østkyst i 16-1700-tallet.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da-DK" altLang="da-DK" sz="16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da-DK" altLang="da-DK" sz="1600" b="1" i="0" u="none" strike="noStrike" cap="none" normalizeH="0" baseline="0" dirty="0">
                <a:ln>
                  <a:noFill/>
                </a:ln>
                <a:solidFill>
                  <a:schemeClr val="tx1"/>
                </a:solidFill>
                <a:effectLst/>
                <a:latin typeface="Arial" panose="020B0604020202020204" pitchFamily="34" charset="0"/>
              </a:rPr>
              <a:t>New England-kolonierne</a:t>
            </a:r>
            <a:r>
              <a:rPr kumimoji="0" lang="da-DK" altLang="da-DK" sz="1600" b="0" i="0" u="none" strike="noStrike" cap="none" normalizeH="0" baseline="0" dirty="0">
                <a:ln>
                  <a:noFill/>
                </a:ln>
                <a:solidFill>
                  <a:schemeClr val="tx1"/>
                </a:solidFill>
                <a:effectLst/>
                <a:latin typeface="Arial" panose="020B0604020202020204" pitchFamily="34" charset="0"/>
              </a:rPr>
              <a:t>: Befolket hovedsageligt af puritanere, som prioriterede religion og moral højt. Området var kendt for sine små samfund med kirken som centrum, og det var her, nogle af Amerikas ældste universiteter som Harvard og Yale blev grundlagt.</a:t>
            </a:r>
          </a:p>
          <a:p>
            <a:pPr marL="0" marR="0" lvl="0" indent="0" algn="l" defTabSz="914400" rtl="0" eaLnBrk="0" fontAlgn="base" latinLnBrk="0" hangingPunct="0">
              <a:lnSpc>
                <a:spcPct val="100000"/>
              </a:lnSpc>
              <a:spcBef>
                <a:spcPct val="0"/>
              </a:spcBef>
              <a:spcAft>
                <a:spcPct val="0"/>
              </a:spcAft>
              <a:buClrTx/>
              <a:buSzTx/>
              <a:tabLst/>
            </a:pPr>
            <a:endParaRPr kumimoji="0" lang="da-DK" altLang="da-DK" sz="16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da-DK" altLang="da-DK" sz="1600" b="1" i="0" u="none" strike="noStrike" cap="none" normalizeH="0" baseline="0" dirty="0">
                <a:ln>
                  <a:noFill/>
                </a:ln>
                <a:solidFill>
                  <a:schemeClr val="tx1"/>
                </a:solidFill>
                <a:effectLst/>
                <a:latin typeface="Arial" panose="020B0604020202020204" pitchFamily="34" charset="0"/>
              </a:rPr>
              <a:t>Midterste kolonier</a:t>
            </a:r>
            <a:r>
              <a:rPr kumimoji="0" lang="da-DK" altLang="da-DK" sz="1600" b="0" i="0" u="none" strike="noStrike" cap="none" normalizeH="0" baseline="0" dirty="0">
                <a:ln>
                  <a:noFill/>
                </a:ln>
                <a:solidFill>
                  <a:schemeClr val="tx1"/>
                </a:solidFill>
                <a:effectLst/>
                <a:latin typeface="Arial" panose="020B0604020202020204" pitchFamily="34" charset="0"/>
              </a:rPr>
              <a:t>: Et kulturelt mangfoldigt område med indvandrere fra mange europæiske lande, herunder Holland, Tyskland og Sverige. De dyrkede afgrøder som hvede og majs og havde fordel af de store floder til handel, især med pels.</a:t>
            </a:r>
          </a:p>
          <a:p>
            <a:pPr marL="0" marR="0" lvl="0" indent="0" algn="l" defTabSz="914400" rtl="0" eaLnBrk="0" fontAlgn="base" latinLnBrk="0" hangingPunct="0">
              <a:lnSpc>
                <a:spcPct val="100000"/>
              </a:lnSpc>
              <a:spcBef>
                <a:spcPct val="0"/>
              </a:spcBef>
              <a:spcAft>
                <a:spcPct val="0"/>
              </a:spcAft>
              <a:buClrTx/>
              <a:buSzTx/>
              <a:tabLst/>
            </a:pPr>
            <a:endParaRPr kumimoji="0" lang="da-DK" altLang="da-DK" sz="16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da-DK" altLang="da-DK" sz="1600" b="1" i="0" u="none" strike="noStrike" cap="none" normalizeH="0" baseline="0" dirty="0">
                <a:ln>
                  <a:noFill/>
                </a:ln>
                <a:solidFill>
                  <a:schemeClr val="tx1"/>
                </a:solidFill>
                <a:effectLst/>
                <a:latin typeface="Arial" panose="020B0604020202020204" pitchFamily="34" charset="0"/>
              </a:rPr>
              <a:t>Sydlige kolonier</a:t>
            </a:r>
            <a:r>
              <a:rPr kumimoji="0" lang="da-DK" altLang="da-DK" sz="1600" b="0" i="0" u="none" strike="noStrike" cap="none" normalizeH="0" baseline="0" dirty="0">
                <a:ln>
                  <a:noFill/>
                </a:ln>
                <a:solidFill>
                  <a:schemeClr val="tx1"/>
                </a:solidFill>
                <a:effectLst/>
                <a:latin typeface="Arial" panose="020B0604020202020204" pitchFamily="34" charset="0"/>
              </a:rPr>
              <a:t>: Klimaet tillod dyrkning af cash </a:t>
            </a:r>
            <a:r>
              <a:rPr kumimoji="0" lang="da-DK" altLang="da-DK" sz="1600" b="0" i="0" u="none" strike="noStrike" cap="none" normalizeH="0" baseline="0" dirty="0" err="1">
                <a:ln>
                  <a:noFill/>
                </a:ln>
                <a:solidFill>
                  <a:schemeClr val="tx1"/>
                </a:solidFill>
                <a:effectLst/>
                <a:latin typeface="Arial" panose="020B0604020202020204" pitchFamily="34" charset="0"/>
              </a:rPr>
              <a:t>crops</a:t>
            </a:r>
            <a:r>
              <a:rPr kumimoji="0" lang="da-DK" altLang="da-DK" sz="1600" b="0" i="0" u="none" strike="noStrike" cap="none" normalizeH="0" baseline="0" dirty="0">
                <a:ln>
                  <a:noFill/>
                </a:ln>
                <a:solidFill>
                  <a:schemeClr val="tx1"/>
                </a:solidFill>
                <a:effectLst/>
                <a:latin typeface="Arial" panose="020B0604020202020204" pitchFamily="34" charset="0"/>
              </a:rPr>
              <a:t> som tobak, bomuld og ris. Store plantager dominerede landskabet, og økonomien var stærkt afhængig af både kontraktarbejdere fra Europa og slavegjorte afrikanere.</a:t>
            </a:r>
          </a:p>
          <a:p>
            <a:pPr marL="0" marR="0" lvl="0" indent="0" algn="l" defTabSz="914400" rtl="0" eaLnBrk="0" fontAlgn="base" latinLnBrk="0" hangingPunct="0">
              <a:lnSpc>
                <a:spcPct val="100000"/>
              </a:lnSpc>
              <a:spcBef>
                <a:spcPct val="0"/>
              </a:spcBef>
              <a:spcAft>
                <a:spcPct val="0"/>
              </a:spcAft>
              <a:buClrTx/>
              <a:buSzTx/>
              <a:tabLst/>
            </a:pPr>
            <a:endParaRPr kumimoji="0" lang="da-DK" altLang="da-DK" sz="16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da-DK" altLang="da-DK" sz="1600" b="1" i="0" u="none" strike="noStrike" cap="none" normalizeH="0" baseline="0" dirty="0">
                <a:ln>
                  <a:noFill/>
                </a:ln>
                <a:solidFill>
                  <a:schemeClr val="tx1"/>
                </a:solidFill>
                <a:effectLst/>
                <a:latin typeface="Arial" panose="020B0604020202020204" pitchFamily="34" charset="0"/>
              </a:rPr>
              <a:t>Økonomiske forskelle</a:t>
            </a:r>
            <a:r>
              <a:rPr kumimoji="0" lang="da-DK" altLang="da-DK" sz="1600" b="0" i="0" u="none" strike="noStrike" cap="none" normalizeH="0" baseline="0" dirty="0">
                <a:ln>
                  <a:noFill/>
                </a:ln>
                <a:solidFill>
                  <a:schemeClr val="tx1"/>
                </a:solidFill>
                <a:effectLst/>
                <a:latin typeface="Arial" panose="020B0604020202020204" pitchFamily="34" charset="0"/>
              </a:rPr>
              <a:t>: New England havde en økonomi baseret på kvæg, svinehold, skibsbyggeri og fiskeri, men kæmpede med handelsbalancen. De midterste kolonier havde bedre landbrugsudbytte og adgang til indbringende pelsmarked, mens de sydlige kolonier fokuserede på eksport af landbrugsprodukter.</a:t>
            </a:r>
          </a:p>
          <a:p>
            <a:pPr marL="0" marR="0" lvl="0" indent="0" algn="l" defTabSz="914400" rtl="0" eaLnBrk="0" fontAlgn="base" latinLnBrk="0" hangingPunct="0">
              <a:lnSpc>
                <a:spcPct val="100000"/>
              </a:lnSpc>
              <a:spcBef>
                <a:spcPct val="0"/>
              </a:spcBef>
              <a:spcAft>
                <a:spcPct val="0"/>
              </a:spcAft>
              <a:buClrTx/>
              <a:buSzTx/>
              <a:tabLst/>
            </a:pPr>
            <a:endParaRPr kumimoji="0" lang="da-DK" altLang="da-DK" sz="16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da-DK" altLang="da-DK" sz="1600" b="1" i="0" u="none" strike="noStrike" cap="none" normalizeH="0" baseline="0" dirty="0">
                <a:ln>
                  <a:noFill/>
                </a:ln>
                <a:solidFill>
                  <a:schemeClr val="tx1"/>
                </a:solidFill>
                <a:effectLst/>
                <a:latin typeface="Arial" panose="020B0604020202020204" pitchFamily="34" charset="0"/>
              </a:rPr>
              <a:t>Sociale strukturer</a:t>
            </a:r>
            <a:r>
              <a:rPr kumimoji="0" lang="da-DK" altLang="da-DK" sz="1600" b="0" i="0" u="none" strike="noStrike" cap="none" normalizeH="0" baseline="0" dirty="0">
                <a:ln>
                  <a:noFill/>
                </a:ln>
                <a:solidFill>
                  <a:schemeClr val="tx1"/>
                </a:solidFill>
                <a:effectLst/>
                <a:latin typeface="Arial" panose="020B0604020202020204" pitchFamily="34" charset="0"/>
              </a:rPr>
              <a:t>: New England var præget af små, religiøse samfund, de midterste kolonier af kulturel mangfoldighed og handel, mens de sydlige kolonier udviklede et racedelt samfund med en hvid overklasse og en sort underklasse på grund af plantageøkonomien.</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da-DK" altLang="da-DK" sz="1400" b="0" i="0" u="none" strike="noStrike" cap="none" normalizeH="0" baseline="0" dirty="0">
              <a:ln>
                <a:noFill/>
              </a:ln>
              <a:solidFill>
                <a:schemeClr val="tx1"/>
              </a:solidFill>
              <a:effectLst/>
              <a:latin typeface="Arial" panose="020B0604020202020204" pitchFamily="34" charset="0"/>
            </a:endParaRPr>
          </a:p>
        </p:txBody>
      </p:sp>
      <p:pic>
        <p:nvPicPr>
          <p:cNvPr id="13" name="Billede 12">
            <a:extLst>
              <a:ext uri="{FF2B5EF4-FFF2-40B4-BE49-F238E27FC236}">
                <a16:creationId xmlns:a16="http://schemas.microsoft.com/office/drawing/2014/main" id="{0E6FA98D-18E3-BC2C-9F84-A90978BADE37}"/>
              </a:ext>
            </a:extLst>
          </p:cNvPr>
          <p:cNvPicPr>
            <a:picLocks noChangeAspect="1"/>
          </p:cNvPicPr>
          <p:nvPr/>
        </p:nvPicPr>
        <p:blipFill>
          <a:blip r:embed="rId2"/>
          <a:stretch>
            <a:fillRect/>
          </a:stretch>
        </p:blipFill>
        <p:spPr>
          <a:xfrm>
            <a:off x="135107" y="3307667"/>
            <a:ext cx="4069496" cy="3351350"/>
          </a:xfrm>
          <a:prstGeom prst="rect">
            <a:avLst/>
          </a:prstGeom>
        </p:spPr>
      </p:pic>
    </p:spTree>
    <p:extLst>
      <p:ext uri="{BB962C8B-B14F-4D97-AF65-F5344CB8AC3E}">
        <p14:creationId xmlns:p14="http://schemas.microsoft.com/office/powerpoint/2010/main" val="5843319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7425F46-A103-A0BD-1D7A-A5C8B4D6EAD2}"/>
              </a:ext>
            </a:extLst>
          </p:cNvPr>
          <p:cNvSpPr>
            <a:spLocks noGrp="1"/>
          </p:cNvSpPr>
          <p:nvPr>
            <p:ph type="title"/>
          </p:nvPr>
        </p:nvSpPr>
        <p:spPr>
          <a:xfrm>
            <a:off x="418225" y="1563399"/>
            <a:ext cx="3201366" cy="3387497"/>
          </a:xfrm>
        </p:spPr>
        <p:txBody>
          <a:bodyPr anchor="b">
            <a:normAutofit fontScale="90000"/>
          </a:bodyPr>
          <a:lstStyle/>
          <a:p>
            <a:pPr algn="r"/>
            <a:r>
              <a:rPr lang="da-DK" sz="3400" dirty="0">
                <a:solidFill>
                  <a:srgbClr val="FFFFFF"/>
                </a:solidFill>
              </a:rPr>
              <a:t>USA</a:t>
            </a:r>
            <a:br>
              <a:rPr lang="da-DK" sz="3400" dirty="0">
                <a:solidFill>
                  <a:srgbClr val="FFFFFF"/>
                </a:solidFill>
              </a:rPr>
            </a:br>
            <a:br>
              <a:rPr lang="da-DK" sz="3400" dirty="0">
                <a:solidFill>
                  <a:srgbClr val="FFFFFF"/>
                </a:solidFill>
              </a:rPr>
            </a:br>
            <a:r>
              <a:rPr lang="da-DK" sz="3400" dirty="0">
                <a:solidFill>
                  <a:srgbClr val="FFFFFF"/>
                </a:solidFill>
              </a:rPr>
              <a:t>Fra kolonier til føderation</a:t>
            </a:r>
            <a:br>
              <a:rPr lang="da-DK" sz="3400" dirty="0">
                <a:solidFill>
                  <a:srgbClr val="FFFFFF"/>
                </a:solidFill>
              </a:rPr>
            </a:br>
            <a:br>
              <a:rPr lang="da-DK" sz="3400" dirty="0">
                <a:solidFill>
                  <a:srgbClr val="FFFFFF"/>
                </a:solidFill>
              </a:rPr>
            </a:br>
            <a:br>
              <a:rPr lang="da-DK" sz="3400" dirty="0">
                <a:solidFill>
                  <a:srgbClr val="FFFFFF"/>
                </a:solidFill>
              </a:rPr>
            </a:br>
            <a:r>
              <a:rPr lang="da-DK" sz="3400" dirty="0">
                <a:solidFill>
                  <a:srgbClr val="FFFFFF"/>
                </a:solidFill>
              </a:rPr>
              <a:t>Fælles gennemgang</a:t>
            </a:r>
          </a:p>
        </p:txBody>
      </p:sp>
      <p:sp>
        <p:nvSpPr>
          <p:cNvPr id="3" name="Pladsholder til indhold 2">
            <a:extLst>
              <a:ext uri="{FF2B5EF4-FFF2-40B4-BE49-F238E27FC236}">
                <a16:creationId xmlns:a16="http://schemas.microsoft.com/office/drawing/2014/main" id="{1016C599-197B-2E56-6B20-792134C4B458}"/>
              </a:ext>
            </a:extLst>
          </p:cNvPr>
          <p:cNvSpPr>
            <a:spLocks noGrp="1"/>
          </p:cNvSpPr>
          <p:nvPr>
            <p:ph idx="1"/>
          </p:nvPr>
        </p:nvSpPr>
        <p:spPr>
          <a:xfrm>
            <a:off x="4810259" y="649480"/>
            <a:ext cx="6555347" cy="5546047"/>
          </a:xfrm>
        </p:spPr>
        <p:txBody>
          <a:bodyPr anchor="ctr">
            <a:normAutofit/>
          </a:bodyPr>
          <a:lstStyle/>
          <a:p>
            <a:pPr marL="457200" lvl="1" indent="0">
              <a:buNone/>
            </a:pPr>
            <a:endParaRPr lang="da-DK" sz="2800" dirty="0"/>
          </a:p>
          <a:p>
            <a:pPr marL="457200" lvl="1" indent="0">
              <a:buNone/>
            </a:pPr>
            <a:endParaRPr lang="da-DK" sz="2800" dirty="0"/>
          </a:p>
          <a:p>
            <a:pPr marL="457200" lvl="1" indent="0">
              <a:buNone/>
            </a:pPr>
            <a:endParaRPr lang="da-DK" sz="2800" dirty="0"/>
          </a:p>
        </p:txBody>
      </p:sp>
      <p:sp>
        <p:nvSpPr>
          <p:cNvPr id="4" name="Rectangle 1">
            <a:extLst>
              <a:ext uri="{FF2B5EF4-FFF2-40B4-BE49-F238E27FC236}">
                <a16:creationId xmlns:a16="http://schemas.microsoft.com/office/drawing/2014/main" id="{5E2AF892-517C-8A9A-F872-3DE9F51EF21A}"/>
              </a:ext>
            </a:extLst>
          </p:cNvPr>
          <p:cNvSpPr>
            <a:spLocks noChangeArrowheads="1"/>
          </p:cNvSpPr>
          <p:nvPr/>
        </p:nvSpPr>
        <p:spPr bwMode="auto">
          <a:xfrm>
            <a:off x="11642389" y="6749511"/>
            <a:ext cx="206009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endParaRPr kumimoji="0" lang="da-DK" altLang="da-DK" sz="1800" b="0" i="0" u="none" strike="noStrike" cap="none" normalizeH="0" baseline="0" dirty="0">
              <a:ln>
                <a:noFill/>
              </a:ln>
              <a:solidFill>
                <a:schemeClr val="tx1"/>
              </a:solidFill>
              <a:effectLst/>
              <a:latin typeface="Arial" panose="020B0604020202020204" pitchFamily="34" charset="0"/>
            </a:endParaRPr>
          </a:p>
        </p:txBody>
      </p:sp>
      <p:sp>
        <p:nvSpPr>
          <p:cNvPr id="11" name="Rectangle 2">
            <a:extLst>
              <a:ext uri="{FF2B5EF4-FFF2-40B4-BE49-F238E27FC236}">
                <a16:creationId xmlns:a16="http://schemas.microsoft.com/office/drawing/2014/main" id="{79DEE345-54E1-02A8-04EC-DAC0DA878270}"/>
              </a:ext>
            </a:extLst>
          </p:cNvPr>
          <p:cNvSpPr>
            <a:spLocks noChangeArrowheads="1"/>
          </p:cNvSpPr>
          <p:nvPr/>
        </p:nvSpPr>
        <p:spPr bwMode="auto">
          <a:xfrm>
            <a:off x="4341181" y="466269"/>
            <a:ext cx="7850819" cy="58169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da-DK" altLang="da-DK" b="1" i="1" dirty="0">
                <a:latin typeface="Arial" panose="020B0604020202020204" pitchFamily="34" charset="0"/>
              </a:rPr>
              <a:t>Opsamling:</a:t>
            </a:r>
            <a:r>
              <a:rPr kumimoji="0" lang="da-DK" altLang="da-DK" sz="1800" b="1" i="1" u="none" strike="noStrike" cap="none" normalizeH="0" baseline="0" dirty="0">
                <a:ln>
                  <a:noFill/>
                </a:ln>
                <a:solidFill>
                  <a:schemeClr val="tx1"/>
                </a:solidFill>
                <a:effectLst/>
                <a:latin typeface="Arial" panose="020B0604020202020204" pitchFamily="34" charset="0"/>
              </a:rPr>
              <a:t> Den Gamle Verden og Syvårskrigen.</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da-DK" altLang="da-DK" sz="1800" b="1" i="1"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da-DK" altLang="da-DK" sz="1600" b="1" i="0" u="none" strike="noStrike" cap="none" normalizeH="0" baseline="0" dirty="0">
                <a:ln>
                  <a:noFill/>
                </a:ln>
                <a:solidFill>
                  <a:schemeClr val="tx1"/>
                </a:solidFill>
                <a:effectLst/>
                <a:latin typeface="Arial" panose="020B0604020202020204" pitchFamily="34" charset="0"/>
              </a:rPr>
              <a:t>Syvårskrigen (1756-1763)</a:t>
            </a:r>
            <a:r>
              <a:rPr kumimoji="0" lang="da-DK" altLang="da-DK" sz="1600" b="0" i="0" u="none" strike="noStrike" cap="none" normalizeH="0" baseline="0" dirty="0">
                <a:ln>
                  <a:noFill/>
                </a:ln>
                <a:solidFill>
                  <a:schemeClr val="tx1"/>
                </a:solidFill>
                <a:effectLst/>
                <a:latin typeface="Arial" panose="020B0604020202020204" pitchFamily="34" charset="0"/>
              </a:rPr>
              <a:t>: En global konflikt, der involverede krigshandlinger på fire kontinenter: Europa, Afrika, Amerika og Asien. I Nordamerika kæmpede Frankrig og Storbritannien om territorier omkring Ohio.</a:t>
            </a:r>
          </a:p>
          <a:p>
            <a:pPr marL="0" marR="0" lvl="0" indent="0" algn="l" defTabSz="914400" rtl="0" eaLnBrk="0" fontAlgn="base" latinLnBrk="0" hangingPunct="0">
              <a:lnSpc>
                <a:spcPct val="100000"/>
              </a:lnSpc>
              <a:spcBef>
                <a:spcPct val="0"/>
              </a:spcBef>
              <a:spcAft>
                <a:spcPct val="0"/>
              </a:spcAft>
              <a:buClrTx/>
              <a:buSzTx/>
              <a:tabLst/>
            </a:pPr>
            <a:endParaRPr kumimoji="0" lang="da-DK" altLang="da-DK" sz="16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da-DK" altLang="da-DK" sz="1600" b="1" i="0" u="none" strike="noStrike" cap="none" normalizeH="0" baseline="0" dirty="0" err="1">
                <a:ln>
                  <a:noFill/>
                </a:ln>
                <a:solidFill>
                  <a:schemeClr val="tx1"/>
                </a:solidFill>
                <a:effectLst/>
                <a:latin typeface="Arial" panose="020B0604020202020204" pitchFamily="34" charset="0"/>
              </a:rPr>
              <a:t>Annus</a:t>
            </a:r>
            <a:r>
              <a:rPr kumimoji="0" lang="da-DK" altLang="da-DK" sz="1600" b="1" i="0" u="none" strike="noStrike" cap="none" normalizeH="0" baseline="0" dirty="0">
                <a:ln>
                  <a:noFill/>
                </a:ln>
                <a:solidFill>
                  <a:schemeClr val="tx1"/>
                </a:solidFill>
                <a:effectLst/>
                <a:latin typeface="Arial" panose="020B0604020202020204" pitchFamily="34" charset="0"/>
              </a:rPr>
              <a:t> </a:t>
            </a:r>
            <a:r>
              <a:rPr kumimoji="0" lang="da-DK" altLang="da-DK" sz="1600" b="1" i="0" u="none" strike="noStrike" cap="none" normalizeH="0" baseline="0" dirty="0" err="1">
                <a:ln>
                  <a:noFill/>
                </a:ln>
                <a:solidFill>
                  <a:schemeClr val="tx1"/>
                </a:solidFill>
                <a:effectLst/>
                <a:latin typeface="Arial" panose="020B0604020202020204" pitchFamily="34" charset="0"/>
              </a:rPr>
              <a:t>Mirabilis</a:t>
            </a:r>
            <a:r>
              <a:rPr kumimoji="0" lang="da-DK" altLang="da-DK" sz="1600" b="1" i="0" u="none" strike="noStrike" cap="none" normalizeH="0" baseline="0" dirty="0">
                <a:ln>
                  <a:noFill/>
                </a:ln>
                <a:solidFill>
                  <a:schemeClr val="tx1"/>
                </a:solidFill>
                <a:effectLst/>
                <a:latin typeface="Arial" panose="020B0604020202020204" pitchFamily="34" charset="0"/>
              </a:rPr>
              <a:t> (1759)</a:t>
            </a:r>
            <a:r>
              <a:rPr kumimoji="0" lang="da-DK" altLang="da-DK" sz="1600" b="0" i="0" u="none" strike="noStrike" cap="none" normalizeH="0" baseline="0" dirty="0">
                <a:ln>
                  <a:noFill/>
                </a:ln>
                <a:solidFill>
                  <a:schemeClr val="tx1"/>
                </a:solidFill>
                <a:effectLst/>
                <a:latin typeface="Arial" panose="020B0604020202020204" pitchFamily="34" charset="0"/>
              </a:rPr>
              <a:t>: Et vendepunkt i krigen, hvor de engelske kolonier vandt alle deres slag, hvilket førte til britisk dominans i Nordamerika. Ved krigens afslutning i 1763 måtte Frankrig afstå alle kolonier øst for Mississippi.</a:t>
            </a:r>
          </a:p>
          <a:p>
            <a:pPr marL="0" marR="0" lvl="0" indent="0" algn="l" defTabSz="914400" rtl="0" eaLnBrk="0" fontAlgn="base" latinLnBrk="0" hangingPunct="0">
              <a:lnSpc>
                <a:spcPct val="100000"/>
              </a:lnSpc>
              <a:spcBef>
                <a:spcPct val="0"/>
              </a:spcBef>
              <a:spcAft>
                <a:spcPct val="0"/>
              </a:spcAft>
              <a:buClrTx/>
              <a:buSzTx/>
              <a:tabLst/>
            </a:pPr>
            <a:endParaRPr kumimoji="0" lang="da-DK" altLang="da-DK" sz="16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da-DK" altLang="da-DK" sz="1600" b="1" i="0" u="none" strike="noStrike" cap="none" normalizeH="0" baseline="0" dirty="0">
                <a:ln>
                  <a:noFill/>
                </a:ln>
                <a:solidFill>
                  <a:schemeClr val="tx1"/>
                </a:solidFill>
                <a:effectLst/>
                <a:latin typeface="Arial" panose="020B0604020202020204" pitchFamily="34" charset="0"/>
              </a:rPr>
              <a:t>Økonomiske konsekvenser for Storbritannien</a:t>
            </a:r>
            <a:r>
              <a:rPr kumimoji="0" lang="da-DK" altLang="da-DK" sz="1600" b="0" i="0" u="none" strike="noStrike" cap="none" normalizeH="0" baseline="0" dirty="0">
                <a:ln>
                  <a:noFill/>
                </a:ln>
                <a:solidFill>
                  <a:schemeClr val="tx1"/>
                </a:solidFill>
                <a:effectLst/>
                <a:latin typeface="Arial" panose="020B0604020202020204" pitchFamily="34" charset="0"/>
              </a:rPr>
              <a:t>: Selvom krigen styrkede det britiske imperium, især i Indien og Amerika, resulterede den også i en betydelig stigning i statsgælden. Storbritannien forsøgte at dække denne gæld ved at pålægge ekstra skatter og toldafgifter på de amerikanske kolonier</a:t>
            </a:r>
          </a:p>
          <a:p>
            <a:pPr marL="0" marR="0" lvl="0" indent="0" algn="l" defTabSz="914400" rtl="0" eaLnBrk="0" fontAlgn="base" latinLnBrk="0" hangingPunct="0">
              <a:lnSpc>
                <a:spcPct val="100000"/>
              </a:lnSpc>
              <a:spcBef>
                <a:spcPct val="0"/>
              </a:spcBef>
              <a:spcAft>
                <a:spcPct val="0"/>
              </a:spcAft>
              <a:buClrTx/>
              <a:buSzTx/>
              <a:tabLst/>
            </a:pPr>
            <a:endParaRPr kumimoji="0" lang="da-DK" altLang="da-DK" sz="16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da-DK" altLang="da-DK" sz="1600" b="1" i="0" u="none" strike="noStrike" cap="none" normalizeH="0" baseline="0" dirty="0">
                <a:ln>
                  <a:noFill/>
                </a:ln>
                <a:solidFill>
                  <a:schemeClr val="tx1"/>
                </a:solidFill>
                <a:effectLst/>
                <a:latin typeface="Arial" panose="020B0604020202020204" pitchFamily="34" charset="0"/>
              </a:rPr>
              <a:t>No </a:t>
            </a:r>
            <a:r>
              <a:rPr kumimoji="0" lang="da-DK" altLang="da-DK" sz="1600" b="1" i="0" u="none" strike="noStrike" cap="none" normalizeH="0" baseline="0" dirty="0" err="1">
                <a:ln>
                  <a:noFill/>
                </a:ln>
                <a:solidFill>
                  <a:schemeClr val="tx1"/>
                </a:solidFill>
                <a:effectLst/>
                <a:latin typeface="Arial" panose="020B0604020202020204" pitchFamily="34" charset="0"/>
              </a:rPr>
              <a:t>Taxation</a:t>
            </a:r>
            <a:r>
              <a:rPr kumimoji="0" lang="da-DK" altLang="da-DK" sz="1600" b="1" i="0" u="none" strike="noStrike" cap="none" normalizeH="0" baseline="0" dirty="0">
                <a:ln>
                  <a:noFill/>
                </a:ln>
                <a:solidFill>
                  <a:schemeClr val="tx1"/>
                </a:solidFill>
                <a:effectLst/>
                <a:latin typeface="Arial" panose="020B0604020202020204" pitchFamily="34" charset="0"/>
              </a:rPr>
              <a:t> </a:t>
            </a:r>
            <a:r>
              <a:rPr kumimoji="0" lang="da-DK" altLang="da-DK" sz="1600" b="1" i="0" u="none" strike="noStrike" cap="none" normalizeH="0" baseline="0" dirty="0" err="1">
                <a:ln>
                  <a:noFill/>
                </a:ln>
                <a:solidFill>
                  <a:schemeClr val="tx1"/>
                </a:solidFill>
                <a:effectLst/>
                <a:latin typeface="Arial" panose="020B0604020202020204" pitchFamily="34" charset="0"/>
              </a:rPr>
              <a:t>Without</a:t>
            </a:r>
            <a:r>
              <a:rPr kumimoji="0" lang="da-DK" altLang="da-DK" sz="1600" b="1" i="0" u="none" strike="noStrike" cap="none" normalizeH="0" baseline="0" dirty="0">
                <a:ln>
                  <a:noFill/>
                </a:ln>
                <a:solidFill>
                  <a:schemeClr val="tx1"/>
                </a:solidFill>
                <a:effectLst/>
                <a:latin typeface="Arial" panose="020B0604020202020204" pitchFamily="34" charset="0"/>
              </a:rPr>
              <a:t> </a:t>
            </a:r>
            <a:r>
              <a:rPr kumimoji="0" lang="da-DK" altLang="da-DK" sz="1600" b="1" i="0" u="none" strike="noStrike" cap="none" normalizeH="0" baseline="0" dirty="0" err="1">
                <a:ln>
                  <a:noFill/>
                </a:ln>
                <a:solidFill>
                  <a:schemeClr val="tx1"/>
                </a:solidFill>
                <a:effectLst/>
                <a:latin typeface="Arial" panose="020B0604020202020204" pitchFamily="34" charset="0"/>
              </a:rPr>
              <a:t>Representation</a:t>
            </a:r>
            <a:r>
              <a:rPr kumimoji="0" lang="da-DK" altLang="da-DK" sz="1600" b="0" i="0" u="none" strike="noStrike" cap="none" normalizeH="0" baseline="0" dirty="0">
                <a:ln>
                  <a:noFill/>
                </a:ln>
                <a:solidFill>
                  <a:schemeClr val="tx1"/>
                </a:solidFill>
                <a:effectLst/>
                <a:latin typeface="Arial" panose="020B0604020202020204" pitchFamily="34" charset="0"/>
              </a:rPr>
              <a:t>: De amerikanske kolonier modsatte sig de nye skatter og afgifter, da de ikke havde repræsentation i den britiske lovgivende forsamling. Dette slogan blev et centralt element i koloniernes modstand mod britisk styre.</a:t>
            </a:r>
          </a:p>
          <a:p>
            <a:pPr marL="0" marR="0" lvl="0" indent="0" algn="l" defTabSz="914400" rtl="0" eaLnBrk="0" fontAlgn="base" latinLnBrk="0" hangingPunct="0">
              <a:lnSpc>
                <a:spcPct val="100000"/>
              </a:lnSpc>
              <a:spcBef>
                <a:spcPct val="0"/>
              </a:spcBef>
              <a:spcAft>
                <a:spcPct val="0"/>
              </a:spcAft>
              <a:buClrTx/>
              <a:buSzTx/>
              <a:tabLst/>
            </a:pPr>
            <a:endParaRPr kumimoji="0" lang="da-DK" altLang="da-DK" sz="16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da-DK" altLang="da-DK" sz="1600" b="1" i="0" u="none" strike="noStrike" cap="none" normalizeH="0" baseline="0" dirty="0">
                <a:ln>
                  <a:noFill/>
                </a:ln>
                <a:solidFill>
                  <a:schemeClr val="tx1"/>
                </a:solidFill>
                <a:effectLst/>
                <a:latin typeface="Arial" panose="020B0604020202020204" pitchFamily="34" charset="0"/>
              </a:rPr>
              <a:t>Vejen til uafhængighed</a:t>
            </a:r>
            <a:r>
              <a:rPr kumimoji="0" lang="da-DK" altLang="da-DK" sz="1600" b="0" i="0" u="none" strike="noStrike" cap="none" normalizeH="0" baseline="0" dirty="0">
                <a:ln>
                  <a:noFill/>
                </a:ln>
                <a:solidFill>
                  <a:schemeClr val="tx1"/>
                </a:solidFill>
                <a:effectLst/>
                <a:latin typeface="Arial" panose="020B0604020202020204" pitchFamily="34" charset="0"/>
              </a:rPr>
              <a:t>: Utilfredsheden voksede fra 1763 og kulminerede i uafhængighedskrigen, der begyndte i 1775. I 1774 tog kolonierne et afgørende skridt ved at smide de britiske myndigheder ud og oprette deres egne provinskongresser.</a:t>
            </a:r>
          </a:p>
        </p:txBody>
      </p:sp>
    </p:spTree>
    <p:extLst>
      <p:ext uri="{BB962C8B-B14F-4D97-AF65-F5344CB8AC3E}">
        <p14:creationId xmlns:p14="http://schemas.microsoft.com/office/powerpoint/2010/main" val="35549476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7425F46-A103-A0BD-1D7A-A5C8B4D6EAD2}"/>
              </a:ext>
            </a:extLst>
          </p:cNvPr>
          <p:cNvSpPr>
            <a:spLocks noGrp="1"/>
          </p:cNvSpPr>
          <p:nvPr>
            <p:ph type="title"/>
          </p:nvPr>
        </p:nvSpPr>
        <p:spPr>
          <a:xfrm>
            <a:off x="418225" y="2959115"/>
            <a:ext cx="3201366" cy="3387497"/>
          </a:xfrm>
        </p:spPr>
        <p:txBody>
          <a:bodyPr anchor="b">
            <a:normAutofit fontScale="90000"/>
          </a:bodyPr>
          <a:lstStyle/>
          <a:p>
            <a:pPr algn="r"/>
            <a:r>
              <a:rPr lang="da-DK" sz="3400" dirty="0">
                <a:solidFill>
                  <a:srgbClr val="FFFFFF"/>
                </a:solidFill>
              </a:rPr>
              <a:t>USA</a:t>
            </a:r>
            <a:br>
              <a:rPr lang="da-DK" sz="3400" dirty="0">
                <a:solidFill>
                  <a:srgbClr val="FFFFFF"/>
                </a:solidFill>
              </a:rPr>
            </a:br>
            <a:br>
              <a:rPr lang="da-DK" sz="3400" dirty="0">
                <a:solidFill>
                  <a:srgbClr val="FFFFFF"/>
                </a:solidFill>
              </a:rPr>
            </a:br>
            <a:r>
              <a:rPr lang="da-DK" sz="3400" dirty="0">
                <a:solidFill>
                  <a:srgbClr val="FFFFFF"/>
                </a:solidFill>
              </a:rPr>
              <a:t>Fra kolonier til føderation</a:t>
            </a:r>
            <a:br>
              <a:rPr lang="da-DK" sz="3400" dirty="0">
                <a:solidFill>
                  <a:srgbClr val="FFFFFF"/>
                </a:solidFill>
              </a:rPr>
            </a:br>
            <a:br>
              <a:rPr lang="da-DK" sz="3400" dirty="0">
                <a:solidFill>
                  <a:srgbClr val="FFFFFF"/>
                </a:solidFill>
              </a:rPr>
            </a:br>
            <a:br>
              <a:rPr lang="da-DK" sz="3400" dirty="0">
                <a:solidFill>
                  <a:srgbClr val="FFFFFF"/>
                </a:solidFill>
              </a:rPr>
            </a:br>
            <a:r>
              <a:rPr lang="da-DK" sz="3400" dirty="0">
                <a:solidFill>
                  <a:srgbClr val="FFFFFF"/>
                </a:solidFill>
              </a:rPr>
              <a:t>Fælles gennemgang</a:t>
            </a:r>
            <a:br>
              <a:rPr lang="da-DK" sz="3400" dirty="0">
                <a:solidFill>
                  <a:srgbClr val="FFFFFF"/>
                </a:solidFill>
              </a:rPr>
            </a:br>
            <a:br>
              <a:rPr lang="da-DK" sz="3400" dirty="0">
                <a:solidFill>
                  <a:srgbClr val="FFFFFF"/>
                </a:solidFill>
              </a:rPr>
            </a:br>
            <a:br>
              <a:rPr lang="da-DK" sz="3400" dirty="0">
                <a:solidFill>
                  <a:srgbClr val="FFFFFF"/>
                </a:solidFill>
              </a:rPr>
            </a:br>
            <a:endParaRPr lang="da-DK" sz="2700" dirty="0">
              <a:solidFill>
                <a:srgbClr val="FFFFFF"/>
              </a:solidFill>
            </a:endParaRPr>
          </a:p>
        </p:txBody>
      </p:sp>
      <p:sp>
        <p:nvSpPr>
          <p:cNvPr id="3" name="Pladsholder til indhold 2">
            <a:extLst>
              <a:ext uri="{FF2B5EF4-FFF2-40B4-BE49-F238E27FC236}">
                <a16:creationId xmlns:a16="http://schemas.microsoft.com/office/drawing/2014/main" id="{1016C599-197B-2E56-6B20-792134C4B458}"/>
              </a:ext>
            </a:extLst>
          </p:cNvPr>
          <p:cNvSpPr>
            <a:spLocks noGrp="1"/>
          </p:cNvSpPr>
          <p:nvPr>
            <p:ph idx="1"/>
          </p:nvPr>
        </p:nvSpPr>
        <p:spPr>
          <a:xfrm>
            <a:off x="4810259" y="649480"/>
            <a:ext cx="6555347" cy="5546047"/>
          </a:xfrm>
        </p:spPr>
        <p:txBody>
          <a:bodyPr anchor="ctr">
            <a:normAutofit/>
          </a:bodyPr>
          <a:lstStyle/>
          <a:p>
            <a:pPr marL="457200" lvl="1" indent="0">
              <a:buNone/>
            </a:pPr>
            <a:endParaRPr lang="da-DK" sz="2800" dirty="0"/>
          </a:p>
          <a:p>
            <a:pPr marL="457200" lvl="1" indent="0">
              <a:buNone/>
            </a:pPr>
            <a:endParaRPr lang="da-DK" sz="2800" dirty="0"/>
          </a:p>
          <a:p>
            <a:pPr marL="457200" lvl="1" indent="0">
              <a:buNone/>
            </a:pPr>
            <a:endParaRPr lang="da-DK" sz="2800" dirty="0"/>
          </a:p>
        </p:txBody>
      </p:sp>
      <p:sp>
        <p:nvSpPr>
          <p:cNvPr id="4" name="Rectangle 1">
            <a:extLst>
              <a:ext uri="{FF2B5EF4-FFF2-40B4-BE49-F238E27FC236}">
                <a16:creationId xmlns:a16="http://schemas.microsoft.com/office/drawing/2014/main" id="{5E2AF892-517C-8A9A-F872-3DE9F51EF21A}"/>
              </a:ext>
            </a:extLst>
          </p:cNvPr>
          <p:cNvSpPr>
            <a:spLocks noChangeArrowheads="1"/>
          </p:cNvSpPr>
          <p:nvPr/>
        </p:nvSpPr>
        <p:spPr bwMode="auto">
          <a:xfrm>
            <a:off x="11642389" y="6749511"/>
            <a:ext cx="206009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endParaRPr kumimoji="0" lang="da-DK" altLang="da-DK" sz="1800" b="0" i="0" u="none" strike="noStrike" cap="none" normalizeH="0" baseline="0" dirty="0">
              <a:ln>
                <a:noFill/>
              </a:ln>
              <a:solidFill>
                <a:schemeClr val="tx1"/>
              </a:solidFill>
              <a:effectLst/>
              <a:latin typeface="Arial" panose="020B0604020202020204" pitchFamily="34" charset="0"/>
            </a:endParaRPr>
          </a:p>
        </p:txBody>
      </p:sp>
      <p:sp>
        <p:nvSpPr>
          <p:cNvPr id="6" name="Rectangle 1">
            <a:extLst>
              <a:ext uri="{FF2B5EF4-FFF2-40B4-BE49-F238E27FC236}">
                <a16:creationId xmlns:a16="http://schemas.microsoft.com/office/drawing/2014/main" id="{3A7032CC-D920-77D5-D1AD-083FED7C5B55}"/>
              </a:ext>
            </a:extLst>
          </p:cNvPr>
          <p:cNvSpPr>
            <a:spLocks noChangeArrowheads="1"/>
          </p:cNvSpPr>
          <p:nvPr/>
        </p:nvSpPr>
        <p:spPr bwMode="auto">
          <a:xfrm>
            <a:off x="4286463" y="95484"/>
            <a:ext cx="7735410" cy="67403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da-DK" altLang="da-DK" b="1" i="1" dirty="0">
                <a:latin typeface="Arial" panose="020B0604020202020204" pitchFamily="34" charset="0"/>
              </a:rPr>
              <a:t>Opsamling: </a:t>
            </a:r>
            <a:r>
              <a:rPr kumimoji="0" lang="da-DK" altLang="da-DK" sz="1800" b="1" i="1" u="none" strike="noStrike" cap="none" normalizeH="0" baseline="0" dirty="0">
                <a:ln>
                  <a:noFill/>
                </a:ln>
                <a:solidFill>
                  <a:schemeClr val="tx1"/>
                </a:solidFill>
                <a:effectLst/>
                <a:latin typeface="Arial" panose="020B0604020202020204" pitchFamily="34" charset="0"/>
              </a:rPr>
              <a:t>Den amerikanske uafhængighedskrig, 1775-1783.</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da-DK" altLang="da-DK"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da-DK" altLang="da-DK" sz="1800" b="1" i="0" u="none" strike="noStrike" cap="none" normalizeH="0" baseline="0" dirty="0">
                <a:ln>
                  <a:noFill/>
                </a:ln>
                <a:solidFill>
                  <a:schemeClr val="tx1"/>
                </a:solidFill>
                <a:effectLst/>
                <a:latin typeface="Arial" panose="020B0604020202020204" pitchFamily="34" charset="0"/>
              </a:rPr>
              <a:t>Starten på krigen</a:t>
            </a:r>
            <a:r>
              <a:rPr kumimoji="0" lang="da-DK" altLang="da-DK" sz="1800" b="0" i="0" u="none" strike="noStrike" cap="none" normalizeH="0" baseline="0" dirty="0">
                <a:ln>
                  <a:noFill/>
                </a:ln>
                <a:solidFill>
                  <a:schemeClr val="tx1"/>
                </a:solidFill>
                <a:effectLst/>
                <a:latin typeface="Arial" panose="020B0604020202020204" pitchFamily="34" charset="0"/>
              </a:rPr>
              <a:t>: Konflikten begyndte den 19. april 1775 med et sammenstød mellem britiske soldater og minutmænd i Massachusetts. Dette markerede starten på Den amerikanske uafhængighedskrig.</a:t>
            </a:r>
          </a:p>
          <a:p>
            <a:pPr marL="0" marR="0" lvl="0" indent="0" algn="l" defTabSz="914400" rtl="0" eaLnBrk="0" fontAlgn="base" latinLnBrk="0" hangingPunct="0">
              <a:lnSpc>
                <a:spcPct val="100000"/>
              </a:lnSpc>
              <a:spcBef>
                <a:spcPct val="0"/>
              </a:spcBef>
              <a:spcAft>
                <a:spcPct val="0"/>
              </a:spcAft>
              <a:buClrTx/>
              <a:buSzTx/>
              <a:tabLst/>
            </a:pPr>
            <a:endParaRPr kumimoji="0" lang="da-DK" altLang="da-DK"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da-DK" altLang="da-DK" sz="1800" b="1" i="0" u="none" strike="noStrike" cap="none" normalizeH="0" baseline="0" dirty="0">
                <a:ln>
                  <a:noFill/>
                </a:ln>
                <a:solidFill>
                  <a:schemeClr val="tx1"/>
                </a:solidFill>
                <a:effectLst/>
                <a:latin typeface="Arial" panose="020B0604020202020204" pitchFamily="34" charset="0"/>
              </a:rPr>
              <a:t>Uafhængighedserklæringen</a:t>
            </a:r>
            <a:r>
              <a:rPr kumimoji="0" lang="da-DK" altLang="da-DK" sz="1800" b="0" i="0" u="none" strike="noStrike" cap="none" normalizeH="0" baseline="0" dirty="0">
                <a:ln>
                  <a:noFill/>
                </a:ln>
                <a:solidFill>
                  <a:schemeClr val="tx1"/>
                </a:solidFill>
                <a:effectLst/>
                <a:latin typeface="Arial" panose="020B0604020202020204" pitchFamily="34" charset="0"/>
              </a:rPr>
              <a:t>: Den 4. juli 1776 underskrev de 13 kolonier Uafhængighedserklæringen, primært skrevet af Thomas Jefferson. Den erklærede kolonierne som selvstændige stater og indeholdt de berømte ord om umistelige rettigheder til liv, frihed og stræben efter lykke.</a:t>
            </a:r>
          </a:p>
          <a:p>
            <a:pPr marL="0" marR="0" lvl="0" indent="0" algn="l" defTabSz="914400" rtl="0" eaLnBrk="0" fontAlgn="base" latinLnBrk="0" hangingPunct="0">
              <a:lnSpc>
                <a:spcPct val="100000"/>
              </a:lnSpc>
              <a:spcBef>
                <a:spcPct val="0"/>
              </a:spcBef>
              <a:spcAft>
                <a:spcPct val="0"/>
              </a:spcAft>
              <a:buClrTx/>
              <a:buSzTx/>
              <a:tabLst/>
            </a:pPr>
            <a:endParaRPr kumimoji="0" lang="da-DK" altLang="da-DK"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da-DK" altLang="da-DK" sz="1800" b="1" i="0" u="none" strike="noStrike" cap="none" normalizeH="0" baseline="0" dirty="0">
                <a:ln>
                  <a:noFill/>
                </a:ln>
                <a:solidFill>
                  <a:schemeClr val="tx1"/>
                </a:solidFill>
                <a:effectLst/>
                <a:latin typeface="Arial" panose="020B0604020202020204" pitchFamily="34" charset="0"/>
              </a:rPr>
              <a:t>George Washington</a:t>
            </a:r>
            <a:r>
              <a:rPr kumimoji="0" lang="da-DK" altLang="da-DK" sz="1800" b="0" i="0" u="none" strike="noStrike" cap="none" normalizeH="0" baseline="0" dirty="0">
                <a:ln>
                  <a:noFill/>
                </a:ln>
                <a:solidFill>
                  <a:schemeClr val="tx1"/>
                </a:solidFill>
                <a:effectLst/>
                <a:latin typeface="Arial" panose="020B0604020202020204" pitchFamily="34" charset="0"/>
              </a:rPr>
              <a:t>: George Washington blev udnævnt som øverstkommanderende for den nyoprettede kontinentale hær i maj 1775. Han spillede en central rolle i krigens forløb og blev senere USA’s første præsident.</a:t>
            </a:r>
          </a:p>
          <a:p>
            <a:pPr marL="0" marR="0" lvl="0" indent="0" algn="l" defTabSz="914400" rtl="0" eaLnBrk="0" fontAlgn="base" latinLnBrk="0" hangingPunct="0">
              <a:lnSpc>
                <a:spcPct val="100000"/>
              </a:lnSpc>
              <a:spcBef>
                <a:spcPct val="0"/>
              </a:spcBef>
              <a:spcAft>
                <a:spcPct val="0"/>
              </a:spcAft>
              <a:buClrTx/>
              <a:buSzTx/>
              <a:tabLst/>
            </a:pPr>
            <a:endParaRPr kumimoji="0" lang="da-DK" altLang="da-DK"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da-DK" altLang="da-DK" sz="1800" b="1" i="0" u="none" strike="noStrike" cap="none" normalizeH="0" baseline="0" dirty="0">
                <a:ln>
                  <a:noFill/>
                </a:ln>
                <a:solidFill>
                  <a:schemeClr val="tx1"/>
                </a:solidFill>
                <a:effectLst/>
                <a:latin typeface="Arial" panose="020B0604020202020204" pitchFamily="34" charset="0"/>
              </a:rPr>
              <a:t>Internationale alliancer</a:t>
            </a:r>
            <a:r>
              <a:rPr kumimoji="0" lang="da-DK" altLang="da-DK" sz="1800" b="0" i="0" u="none" strike="noStrike" cap="none" normalizeH="0" baseline="0" dirty="0">
                <a:ln>
                  <a:noFill/>
                </a:ln>
                <a:solidFill>
                  <a:schemeClr val="tx1"/>
                </a:solidFill>
                <a:effectLst/>
                <a:latin typeface="Arial" panose="020B0604020202020204" pitchFamily="34" charset="0"/>
              </a:rPr>
              <a:t>: Krigens udfald blev påvirket af støtte fra Frankrig (1778), Spanien (1779) og Holland (1780), som alle gik ind i krigen på amerikansk side og hjalp med at sikre sejren over Storbritannien.</a:t>
            </a:r>
          </a:p>
          <a:p>
            <a:pPr marL="0" marR="0" lvl="0" indent="0" algn="l" defTabSz="914400" rtl="0" eaLnBrk="0" fontAlgn="base" latinLnBrk="0" hangingPunct="0">
              <a:lnSpc>
                <a:spcPct val="100000"/>
              </a:lnSpc>
              <a:spcBef>
                <a:spcPct val="0"/>
              </a:spcBef>
              <a:spcAft>
                <a:spcPct val="0"/>
              </a:spcAft>
              <a:buClrTx/>
              <a:buSzTx/>
              <a:tabLst/>
            </a:pPr>
            <a:endParaRPr kumimoji="0" lang="da-DK" altLang="da-DK"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da-DK" altLang="da-DK" sz="1800" b="1" i="0" u="none" strike="noStrike" cap="none" normalizeH="0" baseline="0" dirty="0">
                <a:ln>
                  <a:noFill/>
                </a:ln>
                <a:solidFill>
                  <a:schemeClr val="tx1"/>
                </a:solidFill>
                <a:effectLst/>
                <a:latin typeface="Arial" panose="020B0604020202020204" pitchFamily="34" charset="0"/>
              </a:rPr>
              <a:t>Afslutningen på krigen</a:t>
            </a:r>
            <a:r>
              <a:rPr kumimoji="0" lang="da-DK" altLang="da-DK" sz="1800" b="0" i="0" u="none" strike="noStrike" cap="none" normalizeH="0" baseline="0" dirty="0">
                <a:ln>
                  <a:noFill/>
                </a:ln>
                <a:solidFill>
                  <a:schemeClr val="tx1"/>
                </a:solidFill>
                <a:effectLst/>
                <a:latin typeface="Arial" panose="020B0604020202020204" pitchFamily="34" charset="0"/>
              </a:rPr>
              <a:t>: Krigen sluttede i 1783 med en fredsaftale, hvor Storbritannien opgav alle sine landområder i Amerika, hvilket cementerede USA’s uafhængighed og vejen mod føderation var banet.</a:t>
            </a:r>
          </a:p>
        </p:txBody>
      </p:sp>
    </p:spTree>
    <p:extLst>
      <p:ext uri="{BB962C8B-B14F-4D97-AF65-F5344CB8AC3E}">
        <p14:creationId xmlns:p14="http://schemas.microsoft.com/office/powerpoint/2010/main" val="23202504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7425F46-A103-A0BD-1D7A-A5C8B4D6EAD2}"/>
              </a:ext>
            </a:extLst>
          </p:cNvPr>
          <p:cNvSpPr>
            <a:spLocks noGrp="1"/>
          </p:cNvSpPr>
          <p:nvPr>
            <p:ph type="title"/>
          </p:nvPr>
        </p:nvSpPr>
        <p:spPr>
          <a:xfrm>
            <a:off x="418225" y="3981891"/>
            <a:ext cx="3201366" cy="3387497"/>
          </a:xfrm>
        </p:spPr>
        <p:txBody>
          <a:bodyPr anchor="b">
            <a:normAutofit fontScale="90000"/>
          </a:bodyPr>
          <a:lstStyle/>
          <a:p>
            <a:r>
              <a:rPr lang="da-DK" sz="3400" dirty="0">
                <a:solidFill>
                  <a:srgbClr val="FFFFFF"/>
                </a:solidFill>
              </a:rPr>
              <a:t>USA</a:t>
            </a:r>
            <a:br>
              <a:rPr lang="da-DK" sz="3400" dirty="0">
                <a:solidFill>
                  <a:srgbClr val="FFFFFF"/>
                </a:solidFill>
              </a:rPr>
            </a:br>
            <a:br>
              <a:rPr lang="da-DK" sz="3400" dirty="0">
                <a:solidFill>
                  <a:srgbClr val="FFFFFF"/>
                </a:solidFill>
              </a:rPr>
            </a:br>
            <a:r>
              <a:rPr lang="da-DK" sz="3400" dirty="0">
                <a:solidFill>
                  <a:srgbClr val="FFFFFF"/>
                </a:solidFill>
              </a:rPr>
              <a:t>Fra kolonier til føderation</a:t>
            </a:r>
            <a:br>
              <a:rPr lang="da-DK" sz="3400" dirty="0">
                <a:solidFill>
                  <a:srgbClr val="FFFFFF"/>
                </a:solidFill>
              </a:rPr>
            </a:br>
            <a:br>
              <a:rPr lang="da-DK" sz="3400" dirty="0">
                <a:solidFill>
                  <a:srgbClr val="FFFFFF"/>
                </a:solidFill>
              </a:rPr>
            </a:br>
            <a:br>
              <a:rPr lang="da-DK" sz="3400" dirty="0">
                <a:solidFill>
                  <a:srgbClr val="FFFFFF"/>
                </a:solidFill>
              </a:rPr>
            </a:br>
            <a:r>
              <a:rPr lang="da-DK" sz="3400" dirty="0">
                <a:solidFill>
                  <a:srgbClr val="FFFFFF"/>
                </a:solidFill>
              </a:rPr>
              <a:t>Fælles gennemgang</a:t>
            </a:r>
            <a:br>
              <a:rPr lang="da-DK" sz="3400" dirty="0">
                <a:solidFill>
                  <a:srgbClr val="FFFFFF"/>
                </a:solidFill>
              </a:rPr>
            </a:br>
            <a:br>
              <a:rPr lang="da-DK" sz="3400" dirty="0">
                <a:solidFill>
                  <a:srgbClr val="FFFFFF"/>
                </a:solidFill>
              </a:rPr>
            </a:br>
            <a:br>
              <a:rPr lang="da-DK" sz="3400" dirty="0">
                <a:solidFill>
                  <a:srgbClr val="FFFFFF"/>
                </a:solidFill>
              </a:rPr>
            </a:br>
            <a:br>
              <a:rPr lang="da-DK" sz="3400" dirty="0">
                <a:solidFill>
                  <a:srgbClr val="FFFFFF"/>
                </a:solidFill>
              </a:rPr>
            </a:br>
            <a:br>
              <a:rPr lang="da-DK" sz="3400" dirty="0">
                <a:solidFill>
                  <a:srgbClr val="FFFFFF"/>
                </a:solidFill>
              </a:rPr>
            </a:br>
            <a:br>
              <a:rPr lang="da-DK" sz="3400" dirty="0">
                <a:solidFill>
                  <a:srgbClr val="FFFFFF"/>
                </a:solidFill>
              </a:rPr>
            </a:br>
            <a:endParaRPr lang="da-DK" sz="2700" dirty="0">
              <a:solidFill>
                <a:srgbClr val="FFFFFF"/>
              </a:solidFill>
            </a:endParaRPr>
          </a:p>
        </p:txBody>
      </p:sp>
      <p:sp>
        <p:nvSpPr>
          <p:cNvPr id="3" name="Pladsholder til indhold 2">
            <a:extLst>
              <a:ext uri="{FF2B5EF4-FFF2-40B4-BE49-F238E27FC236}">
                <a16:creationId xmlns:a16="http://schemas.microsoft.com/office/drawing/2014/main" id="{1016C599-197B-2E56-6B20-792134C4B458}"/>
              </a:ext>
            </a:extLst>
          </p:cNvPr>
          <p:cNvSpPr>
            <a:spLocks noGrp="1"/>
          </p:cNvSpPr>
          <p:nvPr>
            <p:ph idx="1"/>
          </p:nvPr>
        </p:nvSpPr>
        <p:spPr>
          <a:xfrm>
            <a:off x="4810259" y="649480"/>
            <a:ext cx="6555347" cy="5546047"/>
          </a:xfrm>
        </p:spPr>
        <p:txBody>
          <a:bodyPr anchor="ctr">
            <a:normAutofit/>
          </a:bodyPr>
          <a:lstStyle/>
          <a:p>
            <a:pPr marL="457200" lvl="1" indent="0">
              <a:buNone/>
            </a:pPr>
            <a:endParaRPr lang="da-DK" sz="2800" dirty="0"/>
          </a:p>
          <a:p>
            <a:pPr marL="457200" lvl="1" indent="0">
              <a:buNone/>
            </a:pPr>
            <a:endParaRPr lang="da-DK" sz="2800" dirty="0"/>
          </a:p>
          <a:p>
            <a:pPr marL="457200" lvl="1" indent="0">
              <a:buNone/>
            </a:pPr>
            <a:endParaRPr lang="da-DK" sz="2800" dirty="0"/>
          </a:p>
        </p:txBody>
      </p:sp>
      <p:sp>
        <p:nvSpPr>
          <p:cNvPr id="4" name="Rectangle 1">
            <a:extLst>
              <a:ext uri="{FF2B5EF4-FFF2-40B4-BE49-F238E27FC236}">
                <a16:creationId xmlns:a16="http://schemas.microsoft.com/office/drawing/2014/main" id="{5E2AF892-517C-8A9A-F872-3DE9F51EF21A}"/>
              </a:ext>
            </a:extLst>
          </p:cNvPr>
          <p:cNvSpPr>
            <a:spLocks noChangeArrowheads="1"/>
          </p:cNvSpPr>
          <p:nvPr/>
        </p:nvSpPr>
        <p:spPr bwMode="auto">
          <a:xfrm>
            <a:off x="11642389" y="6749511"/>
            <a:ext cx="206009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endParaRPr kumimoji="0" lang="da-DK" altLang="da-DK" sz="1800" b="0" i="0" u="none" strike="noStrike" cap="none" normalizeH="0" baseline="0" dirty="0">
              <a:ln>
                <a:noFill/>
              </a:ln>
              <a:solidFill>
                <a:schemeClr val="tx1"/>
              </a:solidFill>
              <a:effectLst/>
              <a:latin typeface="Arial" panose="020B0604020202020204" pitchFamily="34" charset="0"/>
            </a:endParaRPr>
          </a:p>
        </p:txBody>
      </p:sp>
      <p:sp>
        <p:nvSpPr>
          <p:cNvPr id="7" name="Rectangle 1">
            <a:extLst>
              <a:ext uri="{FF2B5EF4-FFF2-40B4-BE49-F238E27FC236}">
                <a16:creationId xmlns:a16="http://schemas.microsoft.com/office/drawing/2014/main" id="{5BA54B2D-A08E-C9DD-08DD-6891F832D400}"/>
              </a:ext>
            </a:extLst>
          </p:cNvPr>
          <p:cNvSpPr>
            <a:spLocks noChangeArrowheads="1"/>
          </p:cNvSpPr>
          <p:nvPr/>
        </p:nvSpPr>
        <p:spPr bwMode="auto">
          <a:xfrm>
            <a:off x="4456051" y="-166735"/>
            <a:ext cx="7732901" cy="7171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da-DK" altLang="da-DK" sz="1700" b="1" i="1" dirty="0">
                <a:latin typeface="Arial" panose="020B0604020202020204" pitchFamily="34" charset="0"/>
              </a:rPr>
              <a:t>Opsamling: </a:t>
            </a:r>
            <a:r>
              <a:rPr kumimoji="0" lang="da-DK" altLang="da-DK" sz="1700" b="1" i="1" u="none" strike="noStrike" cap="none" normalizeH="0" baseline="0" dirty="0">
                <a:ln>
                  <a:noFill/>
                </a:ln>
                <a:solidFill>
                  <a:schemeClr val="tx1"/>
                </a:solidFill>
                <a:effectLst/>
                <a:latin typeface="Arial" panose="020B0604020202020204" pitchFamily="34" charset="0"/>
              </a:rPr>
              <a:t>Den amerikanske Forfatning og dannelsen af USA som en føderation.</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da-DK" altLang="da-DK" sz="17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da-DK" altLang="da-DK" sz="1700" b="1" i="0" u="none" strike="noStrike" cap="none" normalizeH="0" baseline="0" dirty="0">
                <a:ln>
                  <a:noFill/>
                </a:ln>
                <a:solidFill>
                  <a:schemeClr val="tx1"/>
                </a:solidFill>
                <a:effectLst/>
                <a:latin typeface="Arial" panose="020B0604020202020204" pitchFamily="34" charset="0"/>
              </a:rPr>
              <a:t>Efterkrigstidens udfordringer</a:t>
            </a:r>
            <a:r>
              <a:rPr kumimoji="0" lang="da-DK" altLang="da-DK" sz="1700" b="0" i="0" u="none" strike="noStrike" cap="none" normalizeH="0" baseline="0" dirty="0">
                <a:ln>
                  <a:noFill/>
                </a:ln>
                <a:solidFill>
                  <a:schemeClr val="tx1"/>
                </a:solidFill>
                <a:effectLst/>
                <a:latin typeface="Arial" panose="020B0604020202020204" pitchFamily="34" charset="0"/>
              </a:rPr>
              <a:t>: De 13 tidligere britiske kolonier havde forskellige forfatninger og økonomiske udfordringer efter krigen. De sydlige stater kom sig hurtigt på grund af deres let afsættelige afgrøder, mens New England var hårdt ramt af krigen og handelsbarrikader.</a:t>
            </a:r>
          </a:p>
          <a:p>
            <a:pPr marL="0" marR="0" lvl="0" indent="0" algn="l" defTabSz="914400" rtl="0" eaLnBrk="0" fontAlgn="base" latinLnBrk="0" hangingPunct="0">
              <a:lnSpc>
                <a:spcPct val="100000"/>
              </a:lnSpc>
              <a:spcBef>
                <a:spcPct val="0"/>
              </a:spcBef>
              <a:spcAft>
                <a:spcPct val="0"/>
              </a:spcAft>
              <a:buClrTx/>
              <a:buSzTx/>
              <a:tabLst/>
            </a:pPr>
            <a:endParaRPr kumimoji="0" lang="da-DK" altLang="da-DK" sz="17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da-DK" altLang="da-DK" sz="1700" b="1" i="0" u="none" strike="noStrike" cap="none" normalizeH="0" baseline="0" dirty="0">
                <a:ln>
                  <a:noFill/>
                </a:ln>
                <a:solidFill>
                  <a:schemeClr val="tx1"/>
                </a:solidFill>
                <a:effectLst/>
                <a:latin typeface="Arial" panose="020B0604020202020204" pitchFamily="34" charset="0"/>
              </a:rPr>
              <a:t>Forfatningskonventet i 1787</a:t>
            </a:r>
            <a:r>
              <a:rPr kumimoji="0" lang="da-DK" altLang="da-DK" sz="1700" b="0" i="0" u="none" strike="noStrike" cap="none" normalizeH="0" baseline="0" dirty="0">
                <a:ln>
                  <a:noFill/>
                </a:ln>
                <a:solidFill>
                  <a:schemeClr val="tx1"/>
                </a:solidFill>
                <a:effectLst/>
                <a:latin typeface="Arial" panose="020B0604020202020204" pitchFamily="34" charset="0"/>
              </a:rPr>
              <a:t>: Delegerede fra staterne mødtes i Philadelphia for at forbedre samarbejdet og den midlertidige forfatning. Dette konvent resulterede i underskrivelsen af Den amerikanske Forfatning, som etablerede USA som en føderation.</a:t>
            </a:r>
          </a:p>
          <a:p>
            <a:pPr marL="0" marR="0" lvl="0" indent="0" algn="l" defTabSz="914400" rtl="0" eaLnBrk="0" fontAlgn="base" latinLnBrk="0" hangingPunct="0">
              <a:lnSpc>
                <a:spcPct val="100000"/>
              </a:lnSpc>
              <a:spcBef>
                <a:spcPct val="0"/>
              </a:spcBef>
              <a:spcAft>
                <a:spcPct val="0"/>
              </a:spcAft>
              <a:buClrTx/>
              <a:buSzTx/>
              <a:tabLst/>
            </a:pPr>
            <a:endParaRPr kumimoji="0" lang="da-DK" altLang="da-DK" sz="17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da-DK" altLang="da-DK" sz="1700" b="1" i="0" u="none" strike="noStrike" cap="none" normalizeH="0" baseline="0" dirty="0">
                <a:ln>
                  <a:noFill/>
                </a:ln>
                <a:solidFill>
                  <a:schemeClr val="tx1"/>
                </a:solidFill>
                <a:effectLst/>
                <a:latin typeface="Arial" panose="020B0604020202020204" pitchFamily="34" charset="0"/>
              </a:rPr>
              <a:t>The </a:t>
            </a:r>
            <a:r>
              <a:rPr kumimoji="0" lang="da-DK" altLang="da-DK" sz="1700" b="1" i="0" u="none" strike="noStrike" cap="none" normalizeH="0" baseline="0" dirty="0" err="1">
                <a:ln>
                  <a:noFill/>
                </a:ln>
                <a:solidFill>
                  <a:schemeClr val="tx1"/>
                </a:solidFill>
                <a:effectLst/>
                <a:latin typeface="Arial" panose="020B0604020202020204" pitchFamily="34" charset="0"/>
              </a:rPr>
              <a:t>Founding</a:t>
            </a:r>
            <a:r>
              <a:rPr kumimoji="0" lang="da-DK" altLang="da-DK" sz="1700" b="1" i="0" u="none" strike="noStrike" cap="none" normalizeH="0" baseline="0" dirty="0">
                <a:ln>
                  <a:noFill/>
                </a:ln>
                <a:solidFill>
                  <a:schemeClr val="tx1"/>
                </a:solidFill>
                <a:effectLst/>
                <a:latin typeface="Arial" panose="020B0604020202020204" pitchFamily="34" charset="0"/>
              </a:rPr>
              <a:t> </a:t>
            </a:r>
            <a:r>
              <a:rPr kumimoji="0" lang="da-DK" altLang="da-DK" sz="1700" b="1" i="0" u="none" strike="noStrike" cap="none" normalizeH="0" baseline="0" dirty="0" err="1">
                <a:ln>
                  <a:noFill/>
                </a:ln>
                <a:solidFill>
                  <a:schemeClr val="tx1"/>
                </a:solidFill>
                <a:effectLst/>
                <a:latin typeface="Arial" panose="020B0604020202020204" pitchFamily="34" charset="0"/>
              </a:rPr>
              <a:t>Fathers</a:t>
            </a:r>
            <a:r>
              <a:rPr kumimoji="0" lang="da-DK" altLang="da-DK" sz="1700" b="0" i="0" u="none" strike="noStrike" cap="none" normalizeH="0" baseline="0" dirty="0">
                <a:ln>
                  <a:noFill/>
                </a:ln>
                <a:solidFill>
                  <a:schemeClr val="tx1"/>
                </a:solidFill>
                <a:effectLst/>
                <a:latin typeface="Arial" panose="020B0604020202020204" pitchFamily="34" charset="0"/>
              </a:rPr>
              <a:t>: Gruppen af ledere, der underskrev Uafhængighedserklæringen og Forfatningen, kendes som The </a:t>
            </a:r>
            <a:r>
              <a:rPr kumimoji="0" lang="da-DK" altLang="da-DK" sz="1700" b="0" i="0" u="none" strike="noStrike" cap="none" normalizeH="0" baseline="0" dirty="0" err="1">
                <a:ln>
                  <a:noFill/>
                </a:ln>
                <a:solidFill>
                  <a:schemeClr val="tx1"/>
                </a:solidFill>
                <a:effectLst/>
                <a:latin typeface="Arial" panose="020B0604020202020204" pitchFamily="34" charset="0"/>
              </a:rPr>
              <a:t>Founding</a:t>
            </a:r>
            <a:r>
              <a:rPr kumimoji="0" lang="da-DK" altLang="da-DK" sz="1700" b="0" i="0" u="none" strike="noStrike" cap="none" normalizeH="0" baseline="0" dirty="0">
                <a:ln>
                  <a:noFill/>
                </a:ln>
                <a:solidFill>
                  <a:schemeClr val="tx1"/>
                </a:solidFill>
                <a:effectLst/>
                <a:latin typeface="Arial" panose="020B0604020202020204" pitchFamily="34" charset="0"/>
              </a:rPr>
              <a:t> </a:t>
            </a:r>
            <a:r>
              <a:rPr kumimoji="0" lang="da-DK" altLang="da-DK" sz="1700" b="0" i="0" u="none" strike="noStrike" cap="none" normalizeH="0" baseline="0" dirty="0" err="1">
                <a:ln>
                  <a:noFill/>
                </a:ln>
                <a:solidFill>
                  <a:schemeClr val="tx1"/>
                </a:solidFill>
                <a:effectLst/>
                <a:latin typeface="Arial" panose="020B0604020202020204" pitchFamily="34" charset="0"/>
              </a:rPr>
              <a:t>Fathers</a:t>
            </a:r>
            <a:r>
              <a:rPr kumimoji="0" lang="da-DK" altLang="da-DK" sz="1700" b="0" i="0" u="none" strike="noStrike" cap="none" normalizeH="0" baseline="0" dirty="0">
                <a:ln>
                  <a:noFill/>
                </a:ln>
                <a:solidFill>
                  <a:schemeClr val="tx1"/>
                </a:solidFill>
                <a:effectLst/>
                <a:latin typeface="Arial" panose="020B0604020202020204" pitchFamily="34" charset="0"/>
              </a:rPr>
              <a:t>. De vigtigste af dem inkluderer John Adams, Benjamin Franklin, Thomas Jefferson og George Washington.</a:t>
            </a:r>
          </a:p>
          <a:p>
            <a:pPr marL="0" marR="0" lvl="0" indent="0" algn="l" defTabSz="914400" rtl="0" eaLnBrk="0" fontAlgn="base" latinLnBrk="0" hangingPunct="0">
              <a:lnSpc>
                <a:spcPct val="100000"/>
              </a:lnSpc>
              <a:spcBef>
                <a:spcPct val="0"/>
              </a:spcBef>
              <a:spcAft>
                <a:spcPct val="0"/>
              </a:spcAft>
              <a:buClrTx/>
              <a:buSzTx/>
              <a:tabLst/>
            </a:pPr>
            <a:endParaRPr kumimoji="0" lang="da-DK" altLang="da-DK" sz="17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da-DK" altLang="da-DK" sz="1700" b="1" i="0" u="none" strike="noStrike" cap="none" normalizeH="0" baseline="0" dirty="0">
                <a:ln>
                  <a:noFill/>
                </a:ln>
                <a:solidFill>
                  <a:schemeClr val="tx1"/>
                </a:solidFill>
                <a:effectLst/>
                <a:latin typeface="Arial" panose="020B0604020202020204" pitchFamily="34" charset="0"/>
              </a:rPr>
              <a:t>Den amerikanske Forfatning</a:t>
            </a:r>
            <a:r>
              <a:rPr kumimoji="0" lang="da-DK" altLang="da-DK" sz="1700" b="0" i="0" u="none" strike="noStrike" cap="none" normalizeH="0" baseline="0" dirty="0">
                <a:ln>
                  <a:noFill/>
                </a:ln>
                <a:solidFill>
                  <a:schemeClr val="tx1"/>
                </a:solidFill>
                <a:effectLst/>
                <a:latin typeface="Arial" panose="020B0604020202020204" pitchFamily="34" charset="0"/>
              </a:rPr>
              <a:t>: Forfatningen er grundlaget for verdens første moderne demokrati og har været forbillede for mange andre forfatninger. Den etablerer USA’s valgsystem, Kongressens opdeling, retsvæsenet og magtens tredeling.</a:t>
            </a:r>
          </a:p>
          <a:p>
            <a:pPr marL="0" marR="0" lvl="0" indent="0" algn="l" defTabSz="914400" rtl="0" eaLnBrk="0" fontAlgn="base" latinLnBrk="0" hangingPunct="0">
              <a:lnSpc>
                <a:spcPct val="100000"/>
              </a:lnSpc>
              <a:spcBef>
                <a:spcPct val="0"/>
              </a:spcBef>
              <a:spcAft>
                <a:spcPct val="0"/>
              </a:spcAft>
              <a:buClrTx/>
              <a:buSzTx/>
              <a:tabLst/>
            </a:pPr>
            <a:endParaRPr kumimoji="0" lang="da-DK" altLang="da-DK" sz="17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da-DK" altLang="da-DK" sz="1700" b="1" i="0" u="none" strike="noStrike" cap="none" normalizeH="0" baseline="0" dirty="0">
                <a:ln>
                  <a:noFill/>
                </a:ln>
                <a:solidFill>
                  <a:schemeClr val="tx1"/>
                </a:solidFill>
                <a:effectLst/>
                <a:latin typeface="Arial" panose="020B0604020202020204" pitchFamily="34" charset="0"/>
              </a:rPr>
              <a:t>Vedvarende betydning</a:t>
            </a:r>
            <a:r>
              <a:rPr kumimoji="0" lang="da-DK" altLang="da-DK" sz="1700" b="0" i="0" u="none" strike="noStrike" cap="none" normalizeH="0" baseline="0" dirty="0">
                <a:ln>
                  <a:noFill/>
                </a:ln>
                <a:solidFill>
                  <a:schemeClr val="tx1"/>
                </a:solidFill>
                <a:effectLst/>
                <a:latin typeface="Arial" panose="020B0604020202020204" pitchFamily="34" charset="0"/>
              </a:rPr>
              <a:t>: Forfatningen, sammen med 27 tilføjelser, er stadig fundamentet for det amerikanske samfund i dag. Den understøtter idéerne om politisk, økonomisk og religiøs frihed samt republikansk styreform.</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da-DK" altLang="da-DK" sz="1800" b="0" i="0" u="none" strike="noStrike" cap="none" normalizeH="0" baseline="0" dirty="0">
              <a:ln>
                <a:noFill/>
              </a:ln>
              <a:solidFill>
                <a:schemeClr val="tx1"/>
              </a:solidFill>
              <a:effectLst/>
              <a:latin typeface="Arial" panose="020B0604020202020204" pitchFamily="34" charset="0"/>
            </a:endParaRPr>
          </a:p>
        </p:txBody>
      </p:sp>
      <p:pic>
        <p:nvPicPr>
          <p:cNvPr id="11" name="Billede 10">
            <a:extLst>
              <a:ext uri="{FF2B5EF4-FFF2-40B4-BE49-F238E27FC236}">
                <a16:creationId xmlns:a16="http://schemas.microsoft.com/office/drawing/2014/main" id="{34B50502-4293-3E9D-062D-A1A3A71CAF14}"/>
              </a:ext>
            </a:extLst>
          </p:cNvPr>
          <p:cNvPicPr>
            <a:picLocks noChangeAspect="1"/>
          </p:cNvPicPr>
          <p:nvPr/>
        </p:nvPicPr>
        <p:blipFill>
          <a:blip r:embed="rId2"/>
          <a:stretch>
            <a:fillRect/>
          </a:stretch>
        </p:blipFill>
        <p:spPr>
          <a:xfrm>
            <a:off x="1291514" y="86366"/>
            <a:ext cx="3021132" cy="2042257"/>
          </a:xfrm>
          <a:prstGeom prst="rect">
            <a:avLst/>
          </a:prstGeom>
        </p:spPr>
      </p:pic>
      <p:pic>
        <p:nvPicPr>
          <p:cNvPr id="15" name="Billede 14">
            <a:extLst>
              <a:ext uri="{FF2B5EF4-FFF2-40B4-BE49-F238E27FC236}">
                <a16:creationId xmlns:a16="http://schemas.microsoft.com/office/drawing/2014/main" id="{9645ED6A-00CA-CF6D-0512-FFCC04FD8C23}"/>
              </a:ext>
            </a:extLst>
          </p:cNvPr>
          <p:cNvPicPr>
            <a:picLocks noChangeAspect="1"/>
          </p:cNvPicPr>
          <p:nvPr/>
        </p:nvPicPr>
        <p:blipFill>
          <a:blip r:embed="rId3"/>
          <a:stretch>
            <a:fillRect/>
          </a:stretch>
        </p:blipFill>
        <p:spPr>
          <a:xfrm>
            <a:off x="361791" y="4995101"/>
            <a:ext cx="3257800" cy="1820535"/>
          </a:xfrm>
          <a:prstGeom prst="rect">
            <a:avLst/>
          </a:prstGeom>
        </p:spPr>
      </p:pic>
    </p:spTree>
    <p:extLst>
      <p:ext uri="{BB962C8B-B14F-4D97-AF65-F5344CB8AC3E}">
        <p14:creationId xmlns:p14="http://schemas.microsoft.com/office/powerpoint/2010/main" val="3414353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7425F46-A103-A0BD-1D7A-A5C8B4D6EAD2}"/>
              </a:ext>
            </a:extLst>
          </p:cNvPr>
          <p:cNvSpPr>
            <a:spLocks noGrp="1"/>
          </p:cNvSpPr>
          <p:nvPr>
            <p:ph type="title"/>
          </p:nvPr>
        </p:nvSpPr>
        <p:spPr>
          <a:xfrm>
            <a:off x="418225" y="2959115"/>
            <a:ext cx="3201366" cy="3387497"/>
          </a:xfrm>
        </p:spPr>
        <p:txBody>
          <a:bodyPr anchor="b">
            <a:normAutofit fontScale="90000"/>
          </a:bodyPr>
          <a:lstStyle/>
          <a:p>
            <a:pPr algn="r"/>
            <a:r>
              <a:rPr lang="da-DK" sz="3400" dirty="0">
                <a:solidFill>
                  <a:srgbClr val="FFFFFF"/>
                </a:solidFill>
              </a:rPr>
              <a:t>USA</a:t>
            </a:r>
            <a:br>
              <a:rPr lang="da-DK" sz="3400" dirty="0">
                <a:solidFill>
                  <a:srgbClr val="FFFFFF"/>
                </a:solidFill>
              </a:rPr>
            </a:br>
            <a:br>
              <a:rPr lang="da-DK" sz="3400" dirty="0">
                <a:solidFill>
                  <a:srgbClr val="FFFFFF"/>
                </a:solidFill>
              </a:rPr>
            </a:br>
            <a:r>
              <a:rPr lang="da-DK" sz="3400" dirty="0">
                <a:solidFill>
                  <a:srgbClr val="FFFFFF"/>
                </a:solidFill>
              </a:rPr>
              <a:t>Fra kolonier til føderation</a:t>
            </a:r>
            <a:br>
              <a:rPr lang="da-DK" sz="3400" dirty="0">
                <a:solidFill>
                  <a:srgbClr val="FFFFFF"/>
                </a:solidFill>
              </a:rPr>
            </a:br>
            <a:br>
              <a:rPr lang="da-DK" sz="3400" dirty="0">
                <a:solidFill>
                  <a:srgbClr val="FFFFFF"/>
                </a:solidFill>
              </a:rPr>
            </a:br>
            <a:br>
              <a:rPr lang="da-DK" sz="3400" dirty="0">
                <a:solidFill>
                  <a:srgbClr val="FFFFFF"/>
                </a:solidFill>
              </a:rPr>
            </a:br>
            <a:r>
              <a:rPr lang="da-DK" sz="3400" dirty="0">
                <a:solidFill>
                  <a:srgbClr val="FFFFFF"/>
                </a:solidFill>
              </a:rPr>
              <a:t>Fælles gennemgang</a:t>
            </a:r>
            <a:br>
              <a:rPr lang="da-DK" sz="3400" dirty="0">
                <a:solidFill>
                  <a:srgbClr val="FFFFFF"/>
                </a:solidFill>
              </a:rPr>
            </a:br>
            <a:br>
              <a:rPr lang="da-DK" sz="3400" dirty="0">
                <a:solidFill>
                  <a:srgbClr val="FFFFFF"/>
                </a:solidFill>
              </a:rPr>
            </a:br>
            <a:br>
              <a:rPr lang="da-DK" sz="3400" dirty="0">
                <a:solidFill>
                  <a:srgbClr val="FFFFFF"/>
                </a:solidFill>
              </a:rPr>
            </a:br>
            <a:endParaRPr lang="da-DK" sz="2700" dirty="0">
              <a:solidFill>
                <a:srgbClr val="FFFFFF"/>
              </a:solidFill>
            </a:endParaRPr>
          </a:p>
        </p:txBody>
      </p:sp>
      <p:sp>
        <p:nvSpPr>
          <p:cNvPr id="3" name="Pladsholder til indhold 2">
            <a:extLst>
              <a:ext uri="{FF2B5EF4-FFF2-40B4-BE49-F238E27FC236}">
                <a16:creationId xmlns:a16="http://schemas.microsoft.com/office/drawing/2014/main" id="{1016C599-197B-2E56-6B20-792134C4B458}"/>
              </a:ext>
            </a:extLst>
          </p:cNvPr>
          <p:cNvSpPr>
            <a:spLocks noGrp="1"/>
          </p:cNvSpPr>
          <p:nvPr>
            <p:ph idx="1"/>
          </p:nvPr>
        </p:nvSpPr>
        <p:spPr>
          <a:xfrm>
            <a:off x="4810259" y="649480"/>
            <a:ext cx="6555347" cy="5546047"/>
          </a:xfrm>
        </p:spPr>
        <p:txBody>
          <a:bodyPr anchor="ctr">
            <a:normAutofit/>
          </a:bodyPr>
          <a:lstStyle/>
          <a:p>
            <a:pPr marL="457200" lvl="1" indent="0">
              <a:buNone/>
            </a:pPr>
            <a:endParaRPr lang="da-DK" sz="2800" dirty="0"/>
          </a:p>
          <a:p>
            <a:pPr marL="457200" lvl="1" indent="0">
              <a:buNone/>
            </a:pPr>
            <a:endParaRPr lang="da-DK" sz="2800" dirty="0"/>
          </a:p>
          <a:p>
            <a:pPr marL="457200" lvl="1" indent="0">
              <a:buNone/>
            </a:pPr>
            <a:endParaRPr lang="da-DK" sz="2800" dirty="0"/>
          </a:p>
        </p:txBody>
      </p:sp>
      <p:sp>
        <p:nvSpPr>
          <p:cNvPr id="4" name="Rectangle 1">
            <a:extLst>
              <a:ext uri="{FF2B5EF4-FFF2-40B4-BE49-F238E27FC236}">
                <a16:creationId xmlns:a16="http://schemas.microsoft.com/office/drawing/2014/main" id="{5E2AF892-517C-8A9A-F872-3DE9F51EF21A}"/>
              </a:ext>
            </a:extLst>
          </p:cNvPr>
          <p:cNvSpPr>
            <a:spLocks noChangeArrowheads="1"/>
          </p:cNvSpPr>
          <p:nvPr/>
        </p:nvSpPr>
        <p:spPr bwMode="auto">
          <a:xfrm>
            <a:off x="11642389" y="6749511"/>
            <a:ext cx="206009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endParaRPr kumimoji="0" lang="da-DK" altLang="da-DK" sz="1800" b="0" i="0" u="none" strike="noStrike" cap="none" normalizeH="0" baseline="0" dirty="0">
              <a:ln>
                <a:noFill/>
              </a:ln>
              <a:solidFill>
                <a:schemeClr val="tx1"/>
              </a:solidFill>
              <a:effectLst/>
              <a:latin typeface="Arial" panose="020B0604020202020204" pitchFamily="34" charset="0"/>
            </a:endParaRPr>
          </a:p>
        </p:txBody>
      </p:sp>
      <p:sp>
        <p:nvSpPr>
          <p:cNvPr id="7" name="Rectangle 1">
            <a:extLst>
              <a:ext uri="{FF2B5EF4-FFF2-40B4-BE49-F238E27FC236}">
                <a16:creationId xmlns:a16="http://schemas.microsoft.com/office/drawing/2014/main" id="{1962B847-41A7-7A06-12DF-E515C63A7530}"/>
              </a:ext>
            </a:extLst>
          </p:cNvPr>
          <p:cNvSpPr>
            <a:spLocks noChangeArrowheads="1"/>
          </p:cNvSpPr>
          <p:nvPr/>
        </p:nvSpPr>
        <p:spPr bwMode="auto">
          <a:xfrm>
            <a:off x="4135889" y="22213"/>
            <a:ext cx="7904085" cy="67403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da-DK" altLang="da-DK" b="1" i="1" dirty="0">
                <a:latin typeface="Arial" panose="020B0604020202020204" pitchFamily="34" charset="0"/>
              </a:rPr>
              <a:t>Opsamling: </a:t>
            </a:r>
            <a:r>
              <a:rPr kumimoji="0" lang="da-DK" altLang="da-DK" sz="1800" b="1" i="1" u="none" strike="noStrike" cap="none" normalizeH="0" baseline="0" dirty="0">
                <a:ln>
                  <a:noFill/>
                </a:ln>
                <a:solidFill>
                  <a:schemeClr val="tx1"/>
                </a:solidFill>
                <a:effectLst/>
                <a:latin typeface="Arial" panose="020B0604020202020204" pitchFamily="34" charset="0"/>
              </a:rPr>
              <a:t>Manifest Destiny og USA’s udvidelser.</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da-DK" altLang="da-DK" sz="1800" b="1" i="1"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da-DK" altLang="da-DK" sz="1800" b="1" i="0" u="none" strike="noStrike" cap="none" normalizeH="0" baseline="0" dirty="0">
                <a:ln>
                  <a:noFill/>
                </a:ln>
                <a:solidFill>
                  <a:schemeClr val="tx1"/>
                </a:solidFill>
                <a:effectLst/>
                <a:latin typeface="Arial" panose="020B0604020202020204" pitchFamily="34" charset="0"/>
              </a:rPr>
              <a:t>The Louisiana Purchase (1803)</a:t>
            </a:r>
            <a:r>
              <a:rPr kumimoji="0" lang="da-DK" altLang="da-DK" sz="1800" b="0" i="0" u="none" strike="noStrike" cap="none" normalizeH="0" baseline="0" dirty="0">
                <a:ln>
                  <a:noFill/>
                </a:ln>
                <a:solidFill>
                  <a:schemeClr val="tx1"/>
                </a:solidFill>
                <a:effectLst/>
                <a:latin typeface="Arial" panose="020B0604020202020204" pitchFamily="34" charset="0"/>
              </a:rPr>
              <a:t>: USA købte et enormt område fra Frankrig, svarende til ca. 50 gange Danmarks areal, for mindre end 7,5 cent pr. hektar. Dette var den første store og fredelige udvidelse af USA.</a:t>
            </a:r>
          </a:p>
          <a:p>
            <a:pPr marL="0" marR="0" lvl="0" indent="0" algn="l" defTabSz="914400" rtl="0" eaLnBrk="0" fontAlgn="base" latinLnBrk="0" hangingPunct="0">
              <a:lnSpc>
                <a:spcPct val="100000"/>
              </a:lnSpc>
              <a:spcBef>
                <a:spcPct val="0"/>
              </a:spcBef>
              <a:spcAft>
                <a:spcPct val="0"/>
              </a:spcAft>
              <a:buClrTx/>
              <a:buSzTx/>
              <a:tabLst/>
            </a:pPr>
            <a:endParaRPr kumimoji="0" lang="da-DK" altLang="da-DK"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da-DK" altLang="da-DK" sz="1800" b="1" i="0" u="none" strike="noStrike" cap="none" normalizeH="0" baseline="0" dirty="0">
                <a:ln>
                  <a:noFill/>
                </a:ln>
                <a:solidFill>
                  <a:schemeClr val="tx1"/>
                </a:solidFill>
                <a:effectLst/>
                <a:latin typeface="Arial" panose="020B0604020202020204" pitchFamily="34" charset="0"/>
              </a:rPr>
              <a:t>Florida og Texas</a:t>
            </a:r>
            <a:r>
              <a:rPr kumimoji="0" lang="da-DK" altLang="da-DK" sz="1800" b="0" i="0" u="none" strike="noStrike" cap="none" normalizeH="0" baseline="0" dirty="0">
                <a:ln>
                  <a:noFill/>
                </a:ln>
                <a:solidFill>
                  <a:schemeClr val="tx1"/>
                </a:solidFill>
                <a:effectLst/>
                <a:latin typeface="Arial" panose="020B0604020202020204" pitchFamily="34" charset="0"/>
              </a:rPr>
              <a:t>: I 1819 afstod Spanien Florida til USA efter uroligheder og indianerkrige. I 1845 blev den uafhængige republik Texas, som tidligere havde løsrevet sig fra Mexico, indlemmet i føderationen.</a:t>
            </a:r>
          </a:p>
          <a:p>
            <a:pPr marL="0" marR="0" lvl="0" indent="0" algn="l" defTabSz="914400" rtl="0" eaLnBrk="0" fontAlgn="base" latinLnBrk="0" hangingPunct="0">
              <a:lnSpc>
                <a:spcPct val="100000"/>
              </a:lnSpc>
              <a:spcBef>
                <a:spcPct val="0"/>
              </a:spcBef>
              <a:spcAft>
                <a:spcPct val="0"/>
              </a:spcAft>
              <a:buClrTx/>
              <a:buSzTx/>
              <a:tabLst/>
            </a:pPr>
            <a:endParaRPr kumimoji="0" lang="da-DK" altLang="da-DK"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da-DK" altLang="da-DK" sz="1800" b="1" i="0" u="none" strike="noStrike" cap="none" normalizeH="0" baseline="0" dirty="0">
                <a:ln>
                  <a:noFill/>
                </a:ln>
                <a:solidFill>
                  <a:schemeClr val="tx1"/>
                </a:solidFill>
                <a:effectLst/>
                <a:latin typeface="Arial" panose="020B0604020202020204" pitchFamily="34" charset="0"/>
              </a:rPr>
              <a:t>Manifest Destiny</a:t>
            </a:r>
            <a:r>
              <a:rPr kumimoji="0" lang="da-DK" altLang="da-DK" sz="1800" b="0" i="0" u="none" strike="noStrike" cap="none" normalizeH="0" baseline="0" dirty="0">
                <a:ln>
                  <a:noFill/>
                </a:ln>
                <a:solidFill>
                  <a:schemeClr val="tx1"/>
                </a:solidFill>
                <a:effectLst/>
                <a:latin typeface="Arial" panose="020B0604020202020204" pitchFamily="34" charset="0"/>
              </a:rPr>
              <a:t>: En politisk doktrin fra 1840’erne, der hævdede, at det var USA’s skæbne at sprede sig over hele det nordamerikanske kontinent. Det blev betragtet som en moralsk pligt at civilisere og frelse de indianske folkeslag.</a:t>
            </a:r>
          </a:p>
          <a:p>
            <a:pPr marL="0" marR="0" lvl="0" indent="0" algn="l" defTabSz="914400" rtl="0" eaLnBrk="0" fontAlgn="base" latinLnBrk="0" hangingPunct="0">
              <a:lnSpc>
                <a:spcPct val="100000"/>
              </a:lnSpc>
              <a:spcBef>
                <a:spcPct val="0"/>
              </a:spcBef>
              <a:spcAft>
                <a:spcPct val="0"/>
              </a:spcAft>
              <a:buClrTx/>
              <a:buSzTx/>
              <a:tabLst/>
            </a:pPr>
            <a:endParaRPr kumimoji="0" lang="da-DK" altLang="da-DK"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da-DK" altLang="da-DK" sz="1800" b="1" i="0" u="none" strike="noStrike" cap="none" normalizeH="0" baseline="0" dirty="0">
                <a:ln>
                  <a:noFill/>
                </a:ln>
                <a:solidFill>
                  <a:schemeClr val="tx1"/>
                </a:solidFill>
                <a:effectLst/>
                <a:latin typeface="Arial" panose="020B0604020202020204" pitchFamily="34" charset="0"/>
              </a:rPr>
              <a:t>Krigen mod Mexico (1846-48)</a:t>
            </a:r>
            <a:r>
              <a:rPr kumimoji="0" lang="da-DK" altLang="da-DK" sz="1800" b="0" i="0" u="none" strike="noStrike" cap="none" normalizeH="0" baseline="0" dirty="0">
                <a:ln>
                  <a:noFill/>
                </a:ln>
                <a:solidFill>
                  <a:schemeClr val="tx1"/>
                </a:solidFill>
                <a:effectLst/>
                <a:latin typeface="Arial" panose="020B0604020202020204" pitchFamily="34" charset="0"/>
              </a:rPr>
              <a:t>: USA’s militære overlegenhed førte til sejr over Mexico, hvilket resulterede i, at USA erhvervede store områder, herunder Californien, Nevada, Utah, Arizona, New Mexico, Colorado og Wyoming.</a:t>
            </a:r>
          </a:p>
          <a:p>
            <a:pPr marL="0" marR="0" lvl="0" indent="0" algn="l" defTabSz="914400" rtl="0" eaLnBrk="0" fontAlgn="base" latinLnBrk="0" hangingPunct="0">
              <a:lnSpc>
                <a:spcPct val="100000"/>
              </a:lnSpc>
              <a:spcBef>
                <a:spcPct val="0"/>
              </a:spcBef>
              <a:spcAft>
                <a:spcPct val="0"/>
              </a:spcAft>
              <a:buClrTx/>
              <a:buSzTx/>
              <a:tabLst/>
            </a:pPr>
            <a:endParaRPr kumimoji="0" lang="da-DK" altLang="da-DK"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da-DK" altLang="da-DK" sz="1800" b="1" i="0" u="none" strike="noStrike" cap="none" normalizeH="0" baseline="0" dirty="0">
                <a:ln>
                  <a:noFill/>
                </a:ln>
                <a:solidFill>
                  <a:schemeClr val="tx1"/>
                </a:solidFill>
                <a:effectLst/>
                <a:latin typeface="Arial" panose="020B0604020202020204" pitchFamily="34" charset="0"/>
              </a:rPr>
              <a:t>Købet af Alaska (1867)</a:t>
            </a:r>
            <a:r>
              <a:rPr kumimoji="0" lang="da-DK" altLang="da-DK" sz="1800" b="0" i="0" u="none" strike="noStrike" cap="none" normalizeH="0" baseline="0" dirty="0">
                <a:ln>
                  <a:noFill/>
                </a:ln>
                <a:solidFill>
                  <a:schemeClr val="tx1"/>
                </a:solidFill>
                <a:effectLst/>
                <a:latin typeface="Arial" panose="020B0604020202020204" pitchFamily="34" charset="0"/>
              </a:rPr>
              <a:t>: USA købte Alaska fra Rusland, hvilket afsluttede en række udvidelser gennem forhandling, pression og krig, og opfyldte Manifest Destiny ved at strække landet fra Atlanterhavet til Stillehavet.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da-DK" altLang="da-DK"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9383685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7A66E24-352A-BB82-EE3C-5715AF460966}"/>
              </a:ext>
            </a:extLst>
          </p:cNvPr>
          <p:cNvSpPr>
            <a:spLocks noGrp="1"/>
          </p:cNvSpPr>
          <p:nvPr>
            <p:ph type="title"/>
          </p:nvPr>
        </p:nvSpPr>
        <p:spPr/>
        <p:txBody>
          <a:bodyPr/>
          <a:lstStyle/>
          <a:p>
            <a:r>
              <a:rPr lang="da-DK" dirty="0"/>
              <a:t>I dag</a:t>
            </a:r>
          </a:p>
        </p:txBody>
      </p:sp>
      <p:sp>
        <p:nvSpPr>
          <p:cNvPr id="3" name="Pladsholder til indhold 2">
            <a:extLst>
              <a:ext uri="{FF2B5EF4-FFF2-40B4-BE49-F238E27FC236}">
                <a16:creationId xmlns:a16="http://schemas.microsoft.com/office/drawing/2014/main" id="{5DF41C5F-D031-BF22-907E-2582DDBDEFB9}"/>
              </a:ext>
            </a:extLst>
          </p:cNvPr>
          <p:cNvSpPr>
            <a:spLocks noGrp="1"/>
          </p:cNvSpPr>
          <p:nvPr>
            <p:ph idx="1"/>
          </p:nvPr>
        </p:nvSpPr>
        <p:spPr/>
        <p:txBody>
          <a:bodyPr/>
          <a:lstStyle/>
          <a:p>
            <a:r>
              <a:rPr lang="da-DK" dirty="0">
                <a:hlinkClick r:id="rId2"/>
              </a:rPr>
              <a:t>Slaveri og trekantshandel | USA. Historie, samfund, religion</a:t>
            </a:r>
            <a:endParaRPr lang="da-DK" dirty="0"/>
          </a:p>
          <a:p>
            <a:r>
              <a:rPr lang="da-DK" dirty="0">
                <a:hlinkClick r:id="rId3"/>
              </a:rPr>
              <a:t>Borgerkrigen | USA. Historie, samfund, religion</a:t>
            </a:r>
            <a:endParaRPr lang="da-DK" dirty="0"/>
          </a:p>
          <a:p>
            <a:r>
              <a:rPr lang="da-DK" dirty="0">
                <a:hlinkClick r:id="rId4"/>
              </a:rPr>
              <a:t>Forsoning - borgerkrigens efterspil | USA. Historie, samfund, religion</a:t>
            </a:r>
            <a:endParaRPr lang="da-DK" dirty="0"/>
          </a:p>
        </p:txBody>
      </p:sp>
    </p:spTree>
    <p:extLst>
      <p:ext uri="{BB962C8B-B14F-4D97-AF65-F5344CB8AC3E}">
        <p14:creationId xmlns:p14="http://schemas.microsoft.com/office/powerpoint/2010/main" val="20165923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96DE515-98C0-8E45-3FA8-915B3EAD1B70}"/>
              </a:ext>
            </a:extLst>
          </p:cNvPr>
          <p:cNvSpPr>
            <a:spLocks noGrp="1"/>
          </p:cNvSpPr>
          <p:nvPr>
            <p:ph type="title"/>
          </p:nvPr>
        </p:nvSpPr>
        <p:spPr>
          <a:xfrm>
            <a:off x="751573" y="144379"/>
            <a:ext cx="10515600" cy="872541"/>
          </a:xfrm>
        </p:spPr>
        <p:txBody>
          <a:bodyPr/>
          <a:lstStyle/>
          <a:p>
            <a:r>
              <a:rPr lang="da-DK" dirty="0"/>
              <a:t>Slaveri og borgerkrig</a:t>
            </a:r>
          </a:p>
        </p:txBody>
      </p:sp>
      <p:sp>
        <p:nvSpPr>
          <p:cNvPr id="3" name="Pladsholder til indhold 2">
            <a:extLst>
              <a:ext uri="{FF2B5EF4-FFF2-40B4-BE49-F238E27FC236}">
                <a16:creationId xmlns:a16="http://schemas.microsoft.com/office/drawing/2014/main" id="{0667E3C5-16A8-F9B0-8F71-1E6B67100DCC}"/>
              </a:ext>
            </a:extLst>
          </p:cNvPr>
          <p:cNvSpPr>
            <a:spLocks noGrp="1"/>
          </p:cNvSpPr>
          <p:nvPr>
            <p:ph idx="1"/>
          </p:nvPr>
        </p:nvSpPr>
        <p:spPr>
          <a:xfrm>
            <a:off x="336884" y="1016920"/>
            <a:ext cx="11579192" cy="5595636"/>
          </a:xfrm>
        </p:spPr>
        <p:txBody>
          <a:bodyPr>
            <a:normAutofit lnSpcReduction="10000"/>
          </a:bodyPr>
          <a:lstStyle/>
          <a:p>
            <a:pPr marL="0" lvl="0" indent="0" eaLnBrk="0" fontAlgn="base" hangingPunct="0">
              <a:lnSpc>
                <a:spcPct val="100000"/>
              </a:lnSpc>
              <a:spcBef>
                <a:spcPct val="0"/>
              </a:spcBef>
              <a:spcAft>
                <a:spcPct val="0"/>
              </a:spcAft>
              <a:buFontTx/>
              <a:buAutoNum type="arabicPeriod"/>
            </a:pPr>
            <a:r>
              <a:rPr lang="da-DK" altLang="da-DK" sz="2000" b="1" dirty="0">
                <a:latin typeface="Arial" panose="020B0604020202020204" pitchFamily="34" charset="0"/>
              </a:rPr>
              <a:t>Slaveri i Amerika</a:t>
            </a:r>
            <a:r>
              <a:rPr lang="da-DK" altLang="da-DK" sz="2000" dirty="0">
                <a:latin typeface="Arial" panose="020B0604020202020204" pitchFamily="34" charset="0"/>
              </a:rPr>
              <a:t>: Slaveri var en udbredt praksis i de amerikanske sydstater, hvor sorte afrikanere blev tvunget til at arbejde på plantager, især med bomuld og tobak. </a:t>
            </a:r>
          </a:p>
          <a:p>
            <a:pPr marL="0" lvl="0" indent="0" eaLnBrk="0" fontAlgn="base" hangingPunct="0">
              <a:lnSpc>
                <a:spcPct val="100000"/>
              </a:lnSpc>
              <a:spcBef>
                <a:spcPct val="0"/>
              </a:spcBef>
              <a:spcAft>
                <a:spcPct val="0"/>
              </a:spcAft>
              <a:buFontTx/>
              <a:buAutoNum type="arabicPeriod"/>
            </a:pPr>
            <a:endParaRPr lang="da-DK" altLang="da-DK" sz="2000" dirty="0">
              <a:latin typeface="Arial" panose="020B0604020202020204" pitchFamily="34" charset="0"/>
            </a:endParaRPr>
          </a:p>
          <a:p>
            <a:pPr marL="0" lvl="0" indent="0" eaLnBrk="0" fontAlgn="base" hangingPunct="0">
              <a:lnSpc>
                <a:spcPct val="100000"/>
              </a:lnSpc>
              <a:spcBef>
                <a:spcPct val="0"/>
              </a:spcBef>
              <a:spcAft>
                <a:spcPct val="0"/>
              </a:spcAft>
              <a:buFontTx/>
              <a:buAutoNum type="arabicPeriod"/>
            </a:pPr>
            <a:endParaRPr lang="da-DK" altLang="da-DK" sz="2000" dirty="0">
              <a:latin typeface="Arial" panose="020B0604020202020204" pitchFamily="34" charset="0"/>
            </a:endParaRPr>
          </a:p>
          <a:p>
            <a:pPr marL="0" lvl="0" indent="0" eaLnBrk="0" fontAlgn="base" hangingPunct="0">
              <a:lnSpc>
                <a:spcPct val="100000"/>
              </a:lnSpc>
              <a:spcBef>
                <a:spcPct val="0"/>
              </a:spcBef>
              <a:spcAft>
                <a:spcPct val="0"/>
              </a:spcAft>
              <a:buFontTx/>
              <a:buAutoNum type="arabicPeriod" startAt="2"/>
            </a:pPr>
            <a:r>
              <a:rPr lang="da-DK" altLang="da-DK" sz="2000" b="1" dirty="0">
                <a:latin typeface="Arial" panose="020B0604020202020204" pitchFamily="34" charset="0"/>
              </a:rPr>
              <a:t>Trekantshandlen</a:t>
            </a:r>
            <a:r>
              <a:rPr lang="da-DK" altLang="da-DK" sz="2000" dirty="0">
                <a:latin typeface="Arial" panose="020B0604020202020204" pitchFamily="34" charset="0"/>
              </a:rPr>
              <a:t>: Denne handelsrute bestod af transport af europæiske varer til Vestafrika, hvor de blev byttet for slaver. Slaverne blev derefter transporteret til Amerika og solgt, hvorefter skibene blev lastet med amerikanske varer tobak, bomuld og sukker til Europa. </a:t>
            </a:r>
          </a:p>
          <a:p>
            <a:pPr marL="0" lvl="0" indent="0" eaLnBrk="0" fontAlgn="base" hangingPunct="0">
              <a:lnSpc>
                <a:spcPct val="100000"/>
              </a:lnSpc>
              <a:spcBef>
                <a:spcPct val="0"/>
              </a:spcBef>
              <a:spcAft>
                <a:spcPct val="0"/>
              </a:spcAft>
              <a:buFontTx/>
              <a:buAutoNum type="arabicPeriod" startAt="2"/>
            </a:pPr>
            <a:br>
              <a:rPr lang="da-DK" altLang="da-DK" sz="2000" dirty="0">
                <a:latin typeface="Arial" panose="020B0604020202020204" pitchFamily="34" charset="0"/>
              </a:rPr>
            </a:br>
            <a:endParaRPr lang="da-DK" altLang="da-DK" sz="2000" dirty="0">
              <a:latin typeface="Arial" panose="020B0604020202020204" pitchFamily="34" charset="0"/>
            </a:endParaRPr>
          </a:p>
          <a:p>
            <a:pPr marL="0" lvl="0" indent="0" eaLnBrk="0" fontAlgn="base" hangingPunct="0">
              <a:lnSpc>
                <a:spcPct val="100000"/>
              </a:lnSpc>
              <a:spcBef>
                <a:spcPct val="0"/>
              </a:spcBef>
              <a:spcAft>
                <a:spcPct val="0"/>
              </a:spcAft>
              <a:buFontTx/>
              <a:buAutoNum type="arabicPeriod" startAt="2"/>
            </a:pPr>
            <a:r>
              <a:rPr lang="da-DK" altLang="da-DK" sz="2000" b="1" dirty="0">
                <a:latin typeface="Arial" panose="020B0604020202020204" pitchFamily="34" charset="0"/>
              </a:rPr>
              <a:t>Importforbud og fortsat slaveri</a:t>
            </a:r>
            <a:r>
              <a:rPr lang="da-DK" altLang="da-DK" sz="2000" dirty="0">
                <a:latin typeface="Arial" panose="020B0604020202020204" pitchFamily="34" charset="0"/>
              </a:rPr>
              <a:t>: Selvom importen af slaver til USA blev forbudt i 1808, fortsatte slaveriet indtil borgerkrigens afslutning i 1865. Forbuddet reducerede antallet af nye slaver, men ændrede ikke forholdene for de eksisterende slaver.</a:t>
            </a:r>
          </a:p>
          <a:p>
            <a:pPr marL="0" lvl="0" indent="0" eaLnBrk="0" fontAlgn="base" hangingPunct="0">
              <a:lnSpc>
                <a:spcPct val="100000"/>
              </a:lnSpc>
              <a:spcBef>
                <a:spcPct val="0"/>
              </a:spcBef>
              <a:spcAft>
                <a:spcPct val="0"/>
              </a:spcAft>
              <a:buNone/>
            </a:pPr>
            <a:br>
              <a:rPr lang="da-DK" altLang="da-DK" sz="2000" dirty="0">
                <a:latin typeface="Arial" panose="020B0604020202020204" pitchFamily="34" charset="0"/>
              </a:rPr>
            </a:br>
            <a:endParaRPr lang="da-DK" altLang="da-DK" sz="2000" dirty="0">
              <a:latin typeface="Arial" panose="020B0604020202020204" pitchFamily="34" charset="0"/>
            </a:endParaRPr>
          </a:p>
          <a:p>
            <a:pPr marL="0" lvl="0" indent="0" eaLnBrk="0" fontAlgn="base" hangingPunct="0">
              <a:lnSpc>
                <a:spcPct val="100000"/>
              </a:lnSpc>
              <a:spcBef>
                <a:spcPct val="0"/>
              </a:spcBef>
              <a:spcAft>
                <a:spcPct val="0"/>
              </a:spcAft>
              <a:buFontTx/>
              <a:buAutoNum type="arabicPeriod" startAt="4"/>
            </a:pPr>
            <a:r>
              <a:rPr lang="da-DK" altLang="da-DK" sz="2000" b="1" dirty="0">
                <a:latin typeface="Arial" panose="020B0604020202020204" pitchFamily="34" charset="0"/>
              </a:rPr>
              <a:t>Forskelle mellem nord- og sydstater</a:t>
            </a:r>
            <a:r>
              <a:rPr lang="da-DK" altLang="da-DK" sz="2000" dirty="0">
                <a:latin typeface="Arial" panose="020B0604020202020204" pitchFamily="34" charset="0"/>
              </a:rPr>
              <a:t>: Nordstaterne begyndte at forbyde slaveri allerede i slutningen af 1700-tallet, mens sydstaterne fortsatte med at bruge slaver på grund af deres afhængighed af arbejdskrævende landbrug. Nordstaterne industrialiserede hurtigere og havde mindre behov for slaver.</a:t>
            </a:r>
            <a:br>
              <a:rPr lang="da-DK" altLang="da-DK" sz="2000" dirty="0">
                <a:latin typeface="Arial" panose="020B0604020202020204" pitchFamily="34" charset="0"/>
              </a:rPr>
            </a:br>
            <a:endParaRPr lang="da-DK" altLang="da-DK" sz="2000" dirty="0">
              <a:latin typeface="Arial" panose="020B0604020202020204" pitchFamily="34" charset="0"/>
            </a:endParaRPr>
          </a:p>
        </p:txBody>
      </p:sp>
    </p:spTree>
    <p:extLst>
      <p:ext uri="{BB962C8B-B14F-4D97-AF65-F5344CB8AC3E}">
        <p14:creationId xmlns:p14="http://schemas.microsoft.com/office/powerpoint/2010/main" val="2840790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additive="base">
                                        <p:cTn id="3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FFB2719-9B2F-875A-90A7-F1557D90F70B}"/>
              </a:ext>
            </a:extLst>
          </p:cNvPr>
          <p:cNvSpPr>
            <a:spLocks noGrp="1"/>
          </p:cNvSpPr>
          <p:nvPr>
            <p:ph type="title"/>
          </p:nvPr>
        </p:nvSpPr>
        <p:spPr>
          <a:xfrm>
            <a:off x="838200" y="96253"/>
            <a:ext cx="10515600" cy="930292"/>
          </a:xfrm>
        </p:spPr>
        <p:txBody>
          <a:bodyPr/>
          <a:lstStyle/>
          <a:p>
            <a:r>
              <a:rPr lang="da-DK" dirty="0"/>
              <a:t>Den amerikanske borgerkrig (1861-1865)</a:t>
            </a:r>
          </a:p>
        </p:txBody>
      </p:sp>
      <p:sp>
        <p:nvSpPr>
          <p:cNvPr id="3" name="Pladsholder til indhold 2">
            <a:extLst>
              <a:ext uri="{FF2B5EF4-FFF2-40B4-BE49-F238E27FC236}">
                <a16:creationId xmlns:a16="http://schemas.microsoft.com/office/drawing/2014/main" id="{1224D4D6-1692-EF27-E7DD-BC13875998C6}"/>
              </a:ext>
            </a:extLst>
          </p:cNvPr>
          <p:cNvSpPr>
            <a:spLocks noGrp="1"/>
          </p:cNvSpPr>
          <p:nvPr>
            <p:ph idx="1"/>
          </p:nvPr>
        </p:nvSpPr>
        <p:spPr>
          <a:xfrm>
            <a:off x="163629" y="875899"/>
            <a:ext cx="11656194" cy="5616975"/>
          </a:xfrm>
        </p:spPr>
        <p:txBody>
          <a:bodyPr>
            <a:normAutofit fontScale="77500" lnSpcReduction="20000"/>
          </a:bodyPr>
          <a:lstStyle/>
          <a:p>
            <a:pPr marL="0" lvl="0" indent="0" eaLnBrk="0" fontAlgn="base" hangingPunct="0">
              <a:lnSpc>
                <a:spcPct val="100000"/>
              </a:lnSpc>
              <a:spcBef>
                <a:spcPct val="0"/>
              </a:spcBef>
              <a:spcAft>
                <a:spcPct val="0"/>
              </a:spcAft>
              <a:buNone/>
            </a:pPr>
            <a:endParaRPr lang="da-DK" altLang="da-DK" b="1" i="1" dirty="0">
              <a:latin typeface="Arial" panose="020B0604020202020204" pitchFamily="34" charset="0"/>
            </a:endParaRPr>
          </a:p>
          <a:p>
            <a:pPr marL="0" lvl="0" indent="0" eaLnBrk="0" fontAlgn="base" hangingPunct="0">
              <a:lnSpc>
                <a:spcPct val="100000"/>
              </a:lnSpc>
              <a:spcBef>
                <a:spcPct val="0"/>
              </a:spcBef>
              <a:spcAft>
                <a:spcPct val="0"/>
              </a:spcAft>
              <a:buFontTx/>
              <a:buAutoNum type="arabicPeriod"/>
            </a:pPr>
            <a:r>
              <a:rPr lang="da-DK" altLang="da-DK" b="1" dirty="0">
                <a:latin typeface="Arial" panose="020B0604020202020204" pitchFamily="34" charset="0"/>
              </a:rPr>
              <a:t>Uenighed om slaveri</a:t>
            </a:r>
            <a:r>
              <a:rPr lang="da-DK" altLang="da-DK" dirty="0">
                <a:latin typeface="Arial" panose="020B0604020202020204" pitchFamily="34" charset="0"/>
              </a:rPr>
              <a:t>: Den primære årsag til borgerkrigen var uenigheden om slaveriet. Nordstaterne ønskede at afskaffe slaveriet, mens Sydstaterne ønskede at bevare det.</a:t>
            </a:r>
          </a:p>
          <a:p>
            <a:pPr marL="0" lvl="0" indent="0" eaLnBrk="0" fontAlgn="base" hangingPunct="0">
              <a:lnSpc>
                <a:spcPct val="100000"/>
              </a:lnSpc>
              <a:spcBef>
                <a:spcPct val="0"/>
              </a:spcBef>
              <a:spcAft>
                <a:spcPct val="0"/>
              </a:spcAft>
              <a:buFontTx/>
              <a:buAutoNum type="arabicPeriod"/>
            </a:pPr>
            <a:endParaRPr lang="da-DK" altLang="da-DK" dirty="0">
              <a:latin typeface="Arial" panose="020B0604020202020204" pitchFamily="34" charset="0"/>
            </a:endParaRPr>
          </a:p>
          <a:p>
            <a:pPr marL="0" lvl="0" indent="0" eaLnBrk="0" fontAlgn="base" hangingPunct="0">
              <a:lnSpc>
                <a:spcPct val="100000"/>
              </a:lnSpc>
              <a:spcBef>
                <a:spcPct val="0"/>
              </a:spcBef>
              <a:spcAft>
                <a:spcPct val="0"/>
              </a:spcAft>
              <a:buFontTx/>
              <a:buAutoNum type="arabicPeriod" startAt="2"/>
            </a:pPr>
            <a:r>
              <a:rPr lang="da-DK" altLang="da-DK" b="1" dirty="0">
                <a:latin typeface="Arial" panose="020B0604020202020204" pitchFamily="34" charset="0"/>
              </a:rPr>
              <a:t>Økonomiske og handelsmæssige forskelle</a:t>
            </a:r>
            <a:r>
              <a:rPr lang="da-DK" altLang="da-DK" dirty="0">
                <a:latin typeface="Arial" panose="020B0604020202020204" pitchFamily="34" charset="0"/>
              </a:rPr>
              <a:t>: Nordstaterne, som fokuserede på industrialisering, ønskede en protektionistisk toldpolitik for at beskytte deres industri. Sydstaterne, der var afhængige af landbrug og slavearbejde, foretrak frihandel og lav told.</a:t>
            </a:r>
          </a:p>
          <a:p>
            <a:pPr marL="0" lvl="0" indent="0" eaLnBrk="0" fontAlgn="base" hangingPunct="0">
              <a:lnSpc>
                <a:spcPct val="100000"/>
              </a:lnSpc>
              <a:spcBef>
                <a:spcPct val="0"/>
              </a:spcBef>
              <a:spcAft>
                <a:spcPct val="0"/>
              </a:spcAft>
              <a:buFontTx/>
              <a:buAutoNum type="arabicPeriod" startAt="2"/>
            </a:pPr>
            <a:endParaRPr lang="da-DK" altLang="da-DK" dirty="0">
              <a:latin typeface="Arial" panose="020B0604020202020204" pitchFamily="34" charset="0"/>
            </a:endParaRPr>
          </a:p>
          <a:p>
            <a:pPr marL="0" lvl="0" indent="0" eaLnBrk="0" fontAlgn="base" hangingPunct="0">
              <a:lnSpc>
                <a:spcPct val="100000"/>
              </a:lnSpc>
              <a:spcBef>
                <a:spcPct val="0"/>
              </a:spcBef>
              <a:spcAft>
                <a:spcPct val="0"/>
              </a:spcAft>
              <a:buFontTx/>
              <a:buAutoNum type="arabicPeriod" startAt="3"/>
            </a:pPr>
            <a:r>
              <a:rPr lang="da-DK" altLang="da-DK" b="1" dirty="0">
                <a:latin typeface="Arial" panose="020B0604020202020204" pitchFamily="34" charset="0"/>
              </a:rPr>
              <a:t>Staters selvstyre og unionens enhed</a:t>
            </a:r>
            <a:r>
              <a:rPr lang="da-DK" altLang="da-DK" dirty="0">
                <a:latin typeface="Arial" panose="020B0604020202020204" pitchFamily="34" charset="0"/>
              </a:rPr>
              <a:t>: Der var uenighed om, hvorvidt staterne havde ret til at forlade Unionen. Sydstaterne mente, de kunne træde ud af Unionen, mens Nordstaterne insisterede på Unionens enhed.</a:t>
            </a:r>
          </a:p>
          <a:p>
            <a:pPr marL="0" lvl="0" indent="0" eaLnBrk="0" fontAlgn="base" hangingPunct="0">
              <a:lnSpc>
                <a:spcPct val="100000"/>
              </a:lnSpc>
              <a:spcBef>
                <a:spcPct val="0"/>
              </a:spcBef>
              <a:spcAft>
                <a:spcPct val="0"/>
              </a:spcAft>
              <a:buNone/>
            </a:pPr>
            <a:endParaRPr lang="da-DK" altLang="da-DK" dirty="0">
              <a:latin typeface="Arial" panose="020B0604020202020204" pitchFamily="34" charset="0"/>
            </a:endParaRPr>
          </a:p>
          <a:p>
            <a:pPr marL="0" lvl="0" indent="0" eaLnBrk="0" fontAlgn="base" hangingPunct="0">
              <a:lnSpc>
                <a:spcPct val="100000"/>
              </a:lnSpc>
              <a:spcBef>
                <a:spcPct val="0"/>
              </a:spcBef>
              <a:spcAft>
                <a:spcPct val="0"/>
              </a:spcAft>
              <a:buFontTx/>
              <a:buAutoNum type="arabicPeriod" startAt="4"/>
            </a:pPr>
            <a:r>
              <a:rPr lang="da-DK" altLang="da-DK" b="1" dirty="0">
                <a:latin typeface="Arial" panose="020B0604020202020204" pitchFamily="34" charset="0"/>
              </a:rPr>
              <a:t>Dannelse af Det Republikanske Parti</a:t>
            </a:r>
            <a:r>
              <a:rPr lang="da-DK" altLang="da-DK" dirty="0">
                <a:latin typeface="Arial" panose="020B0604020202020204" pitchFamily="34" charset="0"/>
              </a:rPr>
              <a:t>: I 1854 blev Det Republikanske Parti dannet som en reaktion mod slaveriet. Partiet samlede slavemodstandere og blev hurtigt en stærk politisk kraft i Nordstaterne.</a:t>
            </a:r>
          </a:p>
          <a:p>
            <a:pPr marL="0" lvl="0" indent="0" eaLnBrk="0" fontAlgn="base" hangingPunct="0">
              <a:lnSpc>
                <a:spcPct val="100000"/>
              </a:lnSpc>
              <a:spcBef>
                <a:spcPct val="0"/>
              </a:spcBef>
              <a:spcAft>
                <a:spcPct val="0"/>
              </a:spcAft>
              <a:buFontTx/>
              <a:buAutoNum type="arabicPeriod" startAt="4"/>
            </a:pPr>
            <a:endParaRPr lang="da-DK" altLang="da-DK" dirty="0">
              <a:latin typeface="Arial" panose="020B0604020202020204" pitchFamily="34" charset="0"/>
            </a:endParaRPr>
          </a:p>
          <a:p>
            <a:pPr marL="0" lvl="0" indent="0" eaLnBrk="0" fontAlgn="base" hangingPunct="0">
              <a:lnSpc>
                <a:spcPct val="100000"/>
              </a:lnSpc>
              <a:spcBef>
                <a:spcPct val="0"/>
              </a:spcBef>
              <a:spcAft>
                <a:spcPct val="0"/>
              </a:spcAft>
              <a:buFontTx/>
              <a:buAutoNum type="arabicPeriod" startAt="5"/>
            </a:pPr>
            <a:r>
              <a:rPr lang="da-DK" altLang="da-DK" b="1" dirty="0">
                <a:latin typeface="Arial" panose="020B0604020202020204" pitchFamily="34" charset="0"/>
              </a:rPr>
              <a:t>Borgerkrigens udbrud og konsekvenser</a:t>
            </a:r>
            <a:r>
              <a:rPr lang="da-DK" altLang="da-DK" dirty="0">
                <a:latin typeface="Arial" panose="020B0604020202020204" pitchFamily="34" charset="0"/>
              </a:rPr>
              <a:t>: Krigen begyndte i 1861 efter Sydstaternes løsrivelse og bombardementet af Fort </a:t>
            </a:r>
            <a:r>
              <a:rPr lang="da-DK" altLang="da-DK" dirty="0" err="1">
                <a:latin typeface="Arial" panose="020B0604020202020204" pitchFamily="34" charset="0"/>
              </a:rPr>
              <a:t>Sumter</a:t>
            </a:r>
            <a:r>
              <a:rPr lang="da-DK" altLang="da-DK" dirty="0">
                <a:latin typeface="Arial" panose="020B0604020202020204" pitchFamily="34" charset="0"/>
              </a:rPr>
              <a:t>. Krigen blev den blodigste konflikt på amerikansk jord med over 600.000 døde og førte til store sociale og økonomiske ændringer i USA.</a:t>
            </a:r>
          </a:p>
          <a:p>
            <a:endParaRPr lang="da-DK" dirty="0"/>
          </a:p>
        </p:txBody>
      </p:sp>
    </p:spTree>
    <p:extLst>
      <p:ext uri="{BB962C8B-B14F-4D97-AF65-F5344CB8AC3E}">
        <p14:creationId xmlns:p14="http://schemas.microsoft.com/office/powerpoint/2010/main" val="2836027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additive="base">
                                        <p:cTn id="1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anim calcmode="lin" valueType="num">
                                      <p:cBhvr additive="base">
                                        <p:cTn id="2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anim calcmode="lin" valueType="num">
                                      <p:cBhvr additive="base">
                                        <p:cTn id="3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143FE8C-32DA-C76A-EBBD-500B7AE703FC}"/>
              </a:ext>
            </a:extLst>
          </p:cNvPr>
          <p:cNvSpPr>
            <a:spLocks noGrp="1"/>
          </p:cNvSpPr>
          <p:nvPr>
            <p:ph type="title"/>
          </p:nvPr>
        </p:nvSpPr>
        <p:spPr>
          <a:xfrm>
            <a:off x="838200" y="125129"/>
            <a:ext cx="10515600" cy="901416"/>
          </a:xfrm>
        </p:spPr>
        <p:txBody>
          <a:bodyPr/>
          <a:lstStyle/>
          <a:p>
            <a:r>
              <a:rPr lang="da-DK" dirty="0"/>
              <a:t>Den amerikanske borgerkrig (Fortsat)</a:t>
            </a:r>
          </a:p>
        </p:txBody>
      </p:sp>
      <p:sp>
        <p:nvSpPr>
          <p:cNvPr id="3" name="Pladsholder til indhold 2">
            <a:extLst>
              <a:ext uri="{FF2B5EF4-FFF2-40B4-BE49-F238E27FC236}">
                <a16:creationId xmlns:a16="http://schemas.microsoft.com/office/drawing/2014/main" id="{E280C7C9-45EB-969D-FA60-D7CA906DC3E3}"/>
              </a:ext>
            </a:extLst>
          </p:cNvPr>
          <p:cNvSpPr>
            <a:spLocks noGrp="1"/>
          </p:cNvSpPr>
          <p:nvPr>
            <p:ph idx="1"/>
          </p:nvPr>
        </p:nvSpPr>
        <p:spPr>
          <a:xfrm>
            <a:off x="202131" y="933652"/>
            <a:ext cx="11790947" cy="5544150"/>
          </a:xfrm>
        </p:spPr>
        <p:txBody>
          <a:bodyPr>
            <a:normAutofit fontScale="92500"/>
          </a:bodyPr>
          <a:lstStyle/>
          <a:p>
            <a:pPr marL="0" lvl="0" indent="0" eaLnBrk="0" fontAlgn="base" hangingPunct="0">
              <a:lnSpc>
                <a:spcPct val="100000"/>
              </a:lnSpc>
              <a:spcBef>
                <a:spcPct val="0"/>
              </a:spcBef>
              <a:spcAft>
                <a:spcPct val="0"/>
              </a:spcAft>
              <a:buFontTx/>
              <a:buAutoNum type="arabicPeriod"/>
            </a:pPr>
            <a:r>
              <a:rPr lang="da-DK" altLang="da-DK" sz="2400" b="1" dirty="0">
                <a:latin typeface="Arial" panose="020B0604020202020204" pitchFamily="34" charset="0"/>
              </a:rPr>
              <a:t>Afskaffelse af slaveriet</a:t>
            </a:r>
            <a:r>
              <a:rPr lang="da-DK" altLang="da-DK" sz="2400" dirty="0">
                <a:latin typeface="Arial" panose="020B0604020202020204" pitchFamily="34" charset="0"/>
              </a:rPr>
              <a:t>: Den mest markante ændring var afskaffelsen af slaveriet. Dette blev formelt gennemført med den 13. forfatningsændring, som blev ratificeret i december 1865.</a:t>
            </a:r>
            <a:br>
              <a:rPr lang="da-DK" altLang="da-DK" sz="2400" dirty="0">
                <a:latin typeface="Arial" panose="020B0604020202020204" pitchFamily="34" charset="0"/>
              </a:rPr>
            </a:br>
            <a:endParaRPr lang="da-DK" altLang="da-DK" sz="2400" dirty="0">
              <a:latin typeface="Arial" panose="020B0604020202020204" pitchFamily="34" charset="0"/>
            </a:endParaRPr>
          </a:p>
          <a:p>
            <a:pPr marL="0" lvl="0" indent="0" eaLnBrk="0" fontAlgn="base" hangingPunct="0">
              <a:lnSpc>
                <a:spcPct val="100000"/>
              </a:lnSpc>
              <a:spcBef>
                <a:spcPct val="0"/>
              </a:spcBef>
              <a:spcAft>
                <a:spcPct val="0"/>
              </a:spcAft>
              <a:buFontTx/>
              <a:buAutoNum type="arabicPeriod" startAt="2"/>
            </a:pPr>
            <a:r>
              <a:rPr lang="da-DK" altLang="da-DK" sz="2400" b="1" dirty="0">
                <a:latin typeface="Arial" panose="020B0604020202020204" pitchFamily="34" charset="0"/>
              </a:rPr>
              <a:t>Styrkelse af den føderale regering</a:t>
            </a:r>
            <a:r>
              <a:rPr lang="da-DK" altLang="da-DK" sz="2400" dirty="0">
                <a:latin typeface="Arial" panose="020B0604020202020204" pitchFamily="34" charset="0"/>
              </a:rPr>
              <a:t>: Krigen resulterede i en styrkelse af den føderale regerings magt over de enkelte stater. Dette blev tydeligt gennem den 14. og 15. forfatningsændring, som sikrede borgerrettigheder og stemmeret til tidligere slaver.</a:t>
            </a:r>
            <a:br>
              <a:rPr lang="da-DK" altLang="da-DK" sz="2400" dirty="0">
                <a:latin typeface="Arial" panose="020B0604020202020204" pitchFamily="34" charset="0"/>
              </a:rPr>
            </a:br>
            <a:endParaRPr lang="da-DK" altLang="da-DK" sz="2400" dirty="0">
              <a:latin typeface="Arial" panose="020B0604020202020204" pitchFamily="34" charset="0"/>
            </a:endParaRPr>
          </a:p>
          <a:p>
            <a:pPr marL="0" lvl="0" indent="0" eaLnBrk="0" fontAlgn="base" hangingPunct="0">
              <a:lnSpc>
                <a:spcPct val="100000"/>
              </a:lnSpc>
              <a:spcBef>
                <a:spcPct val="0"/>
              </a:spcBef>
              <a:spcAft>
                <a:spcPct val="0"/>
              </a:spcAft>
              <a:buNone/>
            </a:pPr>
            <a:r>
              <a:rPr lang="da-DK" altLang="da-DK" sz="2400" b="1" dirty="0">
                <a:latin typeface="Arial" panose="020B0604020202020204" pitchFamily="34" charset="0"/>
              </a:rPr>
              <a:t>3. Republikansk dominans</a:t>
            </a:r>
            <a:r>
              <a:rPr lang="da-DK" altLang="da-DK" sz="2400" dirty="0">
                <a:latin typeface="Arial" panose="020B0604020202020204" pitchFamily="34" charset="0"/>
              </a:rPr>
              <a:t>: Det Republikanske Parti, som havde været modstandere af slaveriet, blev den dominerende politiske kraft i USA i mange år efter krigen. </a:t>
            </a:r>
            <a:br>
              <a:rPr lang="da-DK" altLang="da-DK" sz="2400" dirty="0">
                <a:latin typeface="Arial" panose="020B0604020202020204" pitchFamily="34" charset="0"/>
              </a:rPr>
            </a:br>
            <a:endParaRPr lang="da-DK" altLang="da-DK" sz="2400" dirty="0">
              <a:latin typeface="Arial" panose="020B0604020202020204" pitchFamily="34" charset="0"/>
            </a:endParaRPr>
          </a:p>
          <a:p>
            <a:pPr marL="0" lvl="0" indent="0" eaLnBrk="0" fontAlgn="base" hangingPunct="0">
              <a:lnSpc>
                <a:spcPct val="100000"/>
              </a:lnSpc>
              <a:spcBef>
                <a:spcPct val="0"/>
              </a:spcBef>
              <a:spcAft>
                <a:spcPct val="0"/>
              </a:spcAft>
              <a:buNone/>
            </a:pPr>
            <a:r>
              <a:rPr lang="da-DK" altLang="da-DK" sz="2400" b="1" dirty="0">
                <a:latin typeface="Arial" panose="020B0604020202020204" pitchFamily="34" charset="0"/>
              </a:rPr>
              <a:t>4. Borgerrettighedsbevægelsen</a:t>
            </a:r>
            <a:r>
              <a:rPr lang="da-DK" altLang="da-DK" sz="2400" dirty="0">
                <a:latin typeface="Arial" panose="020B0604020202020204" pitchFamily="34" charset="0"/>
              </a:rPr>
              <a:t>: Selvom mange af de politiske ændringer efter borgerkrigen ikke umiddelbart førte til fuld ligestilling, lagde de grundlaget for den senere borgerrettighedsbevægelse i midten af det 20. århundrede, som fortsatte kampen for lige rettigheder for alle borgere.</a:t>
            </a:r>
          </a:p>
          <a:p>
            <a:endParaRPr lang="da-DK" dirty="0"/>
          </a:p>
        </p:txBody>
      </p:sp>
    </p:spTree>
    <p:extLst>
      <p:ext uri="{BB962C8B-B14F-4D97-AF65-F5344CB8AC3E}">
        <p14:creationId xmlns:p14="http://schemas.microsoft.com/office/powerpoint/2010/main" val="1396381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500"/>
                                        <p:tgtEl>
                                          <p:spTgt spid="3">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 calcmode="lin" valueType="num">
                                      <p:cBhvr additive="base">
                                        <p:cTn id="18"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 calcmode="lin" valueType="num">
                                      <p:cBhvr additive="base">
                                        <p:cTn id="24"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C21F741-645D-63A4-57ED-6051E2C6316C}"/>
              </a:ext>
            </a:extLst>
          </p:cNvPr>
          <p:cNvSpPr>
            <a:spLocks noGrp="1"/>
          </p:cNvSpPr>
          <p:nvPr>
            <p:ph type="title"/>
          </p:nvPr>
        </p:nvSpPr>
        <p:spPr>
          <a:xfrm>
            <a:off x="838200" y="59245"/>
            <a:ext cx="10515600" cy="1009651"/>
          </a:xfrm>
        </p:spPr>
        <p:txBody>
          <a:bodyPr/>
          <a:lstStyle/>
          <a:p>
            <a:r>
              <a:rPr lang="da-DK" dirty="0"/>
              <a:t>Forsoningen og efterspillet</a:t>
            </a:r>
          </a:p>
        </p:txBody>
      </p:sp>
      <p:sp>
        <p:nvSpPr>
          <p:cNvPr id="3" name="Pladsholder til indhold 2">
            <a:extLst>
              <a:ext uri="{FF2B5EF4-FFF2-40B4-BE49-F238E27FC236}">
                <a16:creationId xmlns:a16="http://schemas.microsoft.com/office/drawing/2014/main" id="{E9ED0431-82E8-A93D-F829-3AB34CDB712F}"/>
              </a:ext>
            </a:extLst>
          </p:cNvPr>
          <p:cNvSpPr>
            <a:spLocks noGrp="1"/>
          </p:cNvSpPr>
          <p:nvPr>
            <p:ph idx="1"/>
          </p:nvPr>
        </p:nvSpPr>
        <p:spPr>
          <a:xfrm>
            <a:off x="228600" y="914400"/>
            <a:ext cx="11841480" cy="5742432"/>
          </a:xfrm>
        </p:spPr>
        <p:txBody>
          <a:bodyPr>
            <a:normAutofit fontScale="85000" lnSpcReduction="20000"/>
          </a:bodyPr>
          <a:lstStyle/>
          <a:p>
            <a:pPr marL="0" lvl="0" indent="0" eaLnBrk="0" fontAlgn="base" hangingPunct="0">
              <a:lnSpc>
                <a:spcPct val="100000"/>
              </a:lnSpc>
              <a:spcBef>
                <a:spcPct val="0"/>
              </a:spcBef>
              <a:spcAft>
                <a:spcPct val="0"/>
              </a:spcAft>
              <a:buFontTx/>
              <a:buAutoNum type="arabicPeriod"/>
            </a:pPr>
            <a:r>
              <a:rPr lang="da-DK" altLang="da-DK" b="1" dirty="0">
                <a:latin typeface="Calibri (tekst)"/>
              </a:rPr>
              <a:t>Genopbygning og omdannelse</a:t>
            </a:r>
            <a:r>
              <a:rPr lang="da-DK" altLang="da-DK" dirty="0">
                <a:latin typeface="Calibri (tekst)"/>
              </a:rPr>
              <a:t>: Perioden fra 1865-1877, kendt som Rekonstruktionen, fokuserede på at genopbygge de krigshærgede Sydstater og integrere dem tilbage i Unionen. Dette omfattede både fysisk genopbygning og politiske reformer.</a:t>
            </a:r>
            <a:br>
              <a:rPr lang="da-DK" altLang="da-DK" dirty="0">
                <a:latin typeface="Calibri (tekst)"/>
              </a:rPr>
            </a:br>
            <a:endParaRPr lang="da-DK" altLang="da-DK" dirty="0">
              <a:latin typeface="Calibri (tekst)"/>
            </a:endParaRPr>
          </a:p>
          <a:p>
            <a:pPr marL="0" lvl="0" indent="0" eaLnBrk="0" fontAlgn="base" hangingPunct="0">
              <a:lnSpc>
                <a:spcPct val="100000"/>
              </a:lnSpc>
              <a:spcBef>
                <a:spcPct val="0"/>
              </a:spcBef>
              <a:spcAft>
                <a:spcPct val="0"/>
              </a:spcAft>
              <a:buFontTx/>
              <a:buAutoNum type="arabicPeriod" startAt="2"/>
            </a:pPr>
            <a:r>
              <a:rPr lang="da-DK" altLang="da-DK" b="1" dirty="0">
                <a:latin typeface="Calibri (tekst)"/>
              </a:rPr>
              <a:t>Andrew Johnsons lederskab</a:t>
            </a:r>
            <a:r>
              <a:rPr lang="da-DK" altLang="da-DK" dirty="0">
                <a:latin typeface="Calibri (tekst)"/>
              </a:rPr>
              <a:t>: Efter Lincolns død blev vicepræsident Andrew Johnson præsident. Johnson, en Sydstatsmand og tidligere slaveejer, stod i spidsen for genforeningen og genopbygningen. Hans politikker var ofte kontroversielle og blev kritiseret</a:t>
            </a:r>
            <a:br>
              <a:rPr lang="da-DK" altLang="da-DK" dirty="0">
                <a:latin typeface="Calibri (tekst)"/>
              </a:rPr>
            </a:br>
            <a:endParaRPr lang="da-DK" altLang="da-DK" dirty="0">
              <a:latin typeface="Calibri (tekst)"/>
            </a:endParaRPr>
          </a:p>
          <a:p>
            <a:pPr marL="0" lvl="0" indent="0" eaLnBrk="0" fontAlgn="base" hangingPunct="0">
              <a:lnSpc>
                <a:spcPct val="100000"/>
              </a:lnSpc>
              <a:spcBef>
                <a:spcPct val="0"/>
              </a:spcBef>
              <a:spcAft>
                <a:spcPct val="0"/>
              </a:spcAft>
              <a:buFontTx/>
              <a:buAutoNum type="arabicPeriod" startAt="3"/>
            </a:pPr>
            <a:r>
              <a:rPr lang="da-DK" altLang="da-DK" b="1" dirty="0">
                <a:latin typeface="Calibri (tekst)"/>
              </a:rPr>
              <a:t>Manglende ligestilling</a:t>
            </a:r>
            <a:r>
              <a:rPr lang="da-DK" altLang="da-DK" dirty="0">
                <a:latin typeface="Calibri (tekst)"/>
              </a:rPr>
              <a:t>: På trods af Nordstaternes sejr og afskaffelsen af slaveriet, fortsatte afrikanske amerikanere med at være andenrangsborgere i Sydstaterne. </a:t>
            </a:r>
            <a:br>
              <a:rPr lang="da-DK" altLang="da-DK" dirty="0">
                <a:latin typeface="Calibri (tekst)"/>
              </a:rPr>
            </a:br>
            <a:endParaRPr lang="da-DK" altLang="da-DK" dirty="0">
              <a:latin typeface="Calibri (tekst)"/>
            </a:endParaRPr>
          </a:p>
          <a:p>
            <a:pPr marL="0" lvl="0" indent="0" eaLnBrk="0" fontAlgn="base" hangingPunct="0">
              <a:lnSpc>
                <a:spcPct val="100000"/>
              </a:lnSpc>
              <a:spcBef>
                <a:spcPct val="0"/>
              </a:spcBef>
              <a:spcAft>
                <a:spcPct val="0"/>
              </a:spcAft>
              <a:buFontTx/>
              <a:buAutoNum type="arabicPeriod" startAt="4"/>
            </a:pPr>
            <a:r>
              <a:rPr lang="da-DK" altLang="da-DK" b="1" dirty="0">
                <a:latin typeface="Calibri (tekst)"/>
              </a:rPr>
              <a:t>Selvkontrol i Sydstaterne</a:t>
            </a:r>
            <a:r>
              <a:rPr lang="da-DK" altLang="da-DK" dirty="0">
                <a:latin typeface="Calibri (tekst)"/>
              </a:rPr>
              <a:t>: Sydstaterne fik i høj grad lov til selv at kontrollere deres egen genopbygning, hvilket betød, at mange af de gamle magtstrukturer og diskriminerende praksisser fortsatte.</a:t>
            </a:r>
            <a:br>
              <a:rPr lang="da-DK" altLang="da-DK" dirty="0">
                <a:latin typeface="Calibri (tekst)"/>
              </a:rPr>
            </a:br>
            <a:endParaRPr lang="da-DK" altLang="da-DK" dirty="0">
              <a:latin typeface="Calibri (tekst)"/>
            </a:endParaRPr>
          </a:p>
          <a:p>
            <a:pPr marL="0" lvl="0" indent="0" eaLnBrk="0" fontAlgn="base" hangingPunct="0">
              <a:lnSpc>
                <a:spcPct val="100000"/>
              </a:lnSpc>
              <a:spcBef>
                <a:spcPct val="0"/>
              </a:spcBef>
              <a:spcAft>
                <a:spcPct val="0"/>
              </a:spcAft>
              <a:buFontTx/>
              <a:buAutoNum type="arabicPeriod" startAt="5"/>
            </a:pPr>
            <a:r>
              <a:rPr lang="da-DK" altLang="da-DK" b="1" dirty="0">
                <a:latin typeface="Calibri (tekst)"/>
              </a:rPr>
              <a:t>Langvarige konsekvenser</a:t>
            </a:r>
            <a:r>
              <a:rPr lang="da-DK" altLang="da-DK" dirty="0">
                <a:latin typeface="Calibri (tekst)"/>
              </a:rPr>
              <a:t>: Det tog over 100 år før de fulde rettigheder og ligestilling for afrikanske amerikanere blev opnået, hvilket først skete med borgerrettighedsbevægelsen i midten af det 20. århundrede.</a:t>
            </a:r>
          </a:p>
          <a:p>
            <a:pPr marL="0" lvl="0" indent="0" eaLnBrk="0" fontAlgn="base" hangingPunct="0">
              <a:lnSpc>
                <a:spcPct val="100000"/>
              </a:lnSpc>
              <a:spcBef>
                <a:spcPct val="0"/>
              </a:spcBef>
              <a:spcAft>
                <a:spcPct val="0"/>
              </a:spcAft>
              <a:buNone/>
            </a:pPr>
            <a:endParaRPr lang="da-DK" altLang="da-DK" dirty="0">
              <a:latin typeface="Arial" panose="020B0604020202020204" pitchFamily="34" charset="0"/>
            </a:endParaRPr>
          </a:p>
          <a:p>
            <a:endParaRPr lang="da-DK" dirty="0"/>
          </a:p>
        </p:txBody>
      </p:sp>
    </p:spTree>
    <p:extLst>
      <p:ext uri="{BB962C8B-B14F-4D97-AF65-F5344CB8AC3E}">
        <p14:creationId xmlns:p14="http://schemas.microsoft.com/office/powerpoint/2010/main" val="1076350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8755CE-FE1B-3CA6-C56C-F01646E393E8}"/>
              </a:ext>
            </a:extLst>
          </p:cNvPr>
          <p:cNvSpPr>
            <a:spLocks noGrp="1"/>
          </p:cNvSpPr>
          <p:nvPr>
            <p:ph type="title"/>
          </p:nvPr>
        </p:nvSpPr>
        <p:spPr/>
        <p:txBody>
          <a:bodyPr/>
          <a:lstStyle/>
          <a:p>
            <a:r>
              <a:rPr lang="da-DK" dirty="0"/>
              <a:t>Black-</a:t>
            </a:r>
            <a:r>
              <a:rPr lang="da-DK" dirty="0" err="1"/>
              <a:t>codes</a:t>
            </a:r>
            <a:endParaRPr lang="da-DK" dirty="0"/>
          </a:p>
        </p:txBody>
      </p:sp>
      <p:sp>
        <p:nvSpPr>
          <p:cNvPr id="3" name="Pladsholder til indhold 2">
            <a:extLst>
              <a:ext uri="{FF2B5EF4-FFF2-40B4-BE49-F238E27FC236}">
                <a16:creationId xmlns:a16="http://schemas.microsoft.com/office/drawing/2014/main" id="{61F29C5E-9E12-F143-F4FF-C79511EE0E62}"/>
              </a:ext>
            </a:extLst>
          </p:cNvPr>
          <p:cNvSpPr>
            <a:spLocks noGrp="1"/>
          </p:cNvSpPr>
          <p:nvPr>
            <p:ph idx="1"/>
          </p:nvPr>
        </p:nvSpPr>
        <p:spPr>
          <a:xfrm>
            <a:off x="384048" y="1463040"/>
            <a:ext cx="11530584" cy="5230368"/>
          </a:xfrm>
        </p:spPr>
        <p:txBody>
          <a:bodyPr>
            <a:normAutofit lnSpcReduction="10000"/>
          </a:bodyPr>
          <a:lstStyle/>
          <a:p>
            <a:r>
              <a:rPr lang="da-DK" dirty="0"/>
              <a:t>Den Republikanske præsident under Borgerkrigen Abraham Lincoln havde allerede i krigens andet år i 1862 erklæret alle slaver i Sydstaterne for frie mænd</a:t>
            </a:r>
            <a:br>
              <a:rPr lang="da-DK" dirty="0"/>
            </a:br>
            <a:endParaRPr lang="da-DK" dirty="0"/>
          </a:p>
          <a:p>
            <a:r>
              <a:rPr lang="da-DK" dirty="0"/>
              <a:t>Umiddelbart efter krigen indførtes over alt i de tidligere slavestater forskellige sæt af såkaldte Black Codes. </a:t>
            </a:r>
          </a:p>
          <a:p>
            <a:endParaRPr lang="da-DK" dirty="0"/>
          </a:p>
          <a:p>
            <a:r>
              <a:rPr lang="da-DK" dirty="0"/>
              <a:t>Black Codes var racistiske love, der var designet til at fortsætte undertrykkelsen af de tidligere slaver. </a:t>
            </a:r>
          </a:p>
          <a:p>
            <a:pPr lvl="1"/>
            <a:r>
              <a:rPr lang="da-DK" dirty="0"/>
              <a:t>Det skete typisk igennem såkaldt løsgænger forbud – det gjorde det ulovligt for sorte ikke at have et arbejde. </a:t>
            </a:r>
          </a:p>
          <a:p>
            <a:pPr lvl="1"/>
            <a:r>
              <a:rPr lang="da-DK" dirty="0"/>
              <a:t>Alle afrikanske amerikanere skulle til enhver tid kunne fremvise en arbejdskontrakt gældende for en vis periode. Kunne de ikke det, blev de idømt tvangsarbejde. </a:t>
            </a:r>
          </a:p>
          <a:p>
            <a:endParaRPr lang="da-DK" dirty="0"/>
          </a:p>
        </p:txBody>
      </p:sp>
    </p:spTree>
    <p:extLst>
      <p:ext uri="{BB962C8B-B14F-4D97-AF65-F5344CB8AC3E}">
        <p14:creationId xmlns:p14="http://schemas.microsoft.com/office/powerpoint/2010/main" val="1437434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el 1">
            <a:extLst>
              <a:ext uri="{FF2B5EF4-FFF2-40B4-BE49-F238E27FC236}">
                <a16:creationId xmlns:a16="http://schemas.microsoft.com/office/drawing/2014/main" id="{27425F46-A103-A0BD-1D7A-A5C8B4D6EAD2}"/>
              </a:ext>
            </a:extLst>
          </p:cNvPr>
          <p:cNvSpPr>
            <a:spLocks noGrp="1"/>
          </p:cNvSpPr>
          <p:nvPr>
            <p:ph type="title"/>
          </p:nvPr>
        </p:nvSpPr>
        <p:spPr>
          <a:xfrm>
            <a:off x="638882" y="639193"/>
            <a:ext cx="3571810" cy="3573516"/>
          </a:xfrm>
        </p:spPr>
        <p:txBody>
          <a:bodyPr vert="horz" lIns="91440" tIns="45720" rIns="91440" bIns="45720" rtlCol="0" anchor="b">
            <a:normAutofit fontScale="90000"/>
          </a:bodyPr>
          <a:lstStyle/>
          <a:p>
            <a:r>
              <a:rPr lang="en-US" sz="3600" kern="1200" dirty="0">
                <a:solidFill>
                  <a:schemeClr val="tx1"/>
                </a:solidFill>
                <a:latin typeface="+mj-lt"/>
                <a:ea typeface="+mj-ea"/>
                <a:cs typeface="+mj-cs"/>
              </a:rPr>
              <a:t>USA</a:t>
            </a:r>
            <a:br>
              <a:rPr lang="en-US" sz="3600" kern="1200" dirty="0">
                <a:solidFill>
                  <a:schemeClr val="tx1"/>
                </a:solidFill>
                <a:latin typeface="+mj-lt"/>
                <a:ea typeface="+mj-ea"/>
                <a:cs typeface="+mj-cs"/>
              </a:rPr>
            </a:br>
            <a:br>
              <a:rPr lang="en-US" sz="3600" kern="1200" dirty="0">
                <a:solidFill>
                  <a:schemeClr val="tx1"/>
                </a:solidFill>
                <a:latin typeface="+mj-lt"/>
                <a:ea typeface="+mj-ea"/>
                <a:cs typeface="+mj-cs"/>
              </a:rPr>
            </a:br>
            <a:r>
              <a:rPr lang="en-US" sz="3600" kern="1200" dirty="0">
                <a:solidFill>
                  <a:schemeClr val="tx1"/>
                </a:solidFill>
                <a:latin typeface="+mj-lt"/>
                <a:ea typeface="+mj-ea"/>
                <a:cs typeface="+mj-cs"/>
              </a:rPr>
              <a:t>Fra </a:t>
            </a:r>
            <a:r>
              <a:rPr lang="en-US" sz="3600" kern="1200" dirty="0" err="1">
                <a:solidFill>
                  <a:schemeClr val="tx1"/>
                </a:solidFill>
                <a:latin typeface="+mj-lt"/>
                <a:ea typeface="+mj-ea"/>
                <a:cs typeface="+mj-cs"/>
              </a:rPr>
              <a:t>kolonier</a:t>
            </a:r>
            <a:r>
              <a:rPr lang="en-US" sz="3600" kern="1200" dirty="0">
                <a:solidFill>
                  <a:schemeClr val="tx1"/>
                </a:solidFill>
                <a:latin typeface="+mj-lt"/>
                <a:ea typeface="+mj-ea"/>
                <a:cs typeface="+mj-cs"/>
              </a:rPr>
              <a:t> </a:t>
            </a:r>
            <a:r>
              <a:rPr lang="en-US" sz="3600" kern="1200" dirty="0" err="1">
                <a:solidFill>
                  <a:schemeClr val="tx1"/>
                </a:solidFill>
                <a:latin typeface="+mj-lt"/>
                <a:ea typeface="+mj-ea"/>
                <a:cs typeface="+mj-cs"/>
              </a:rPr>
              <a:t>til</a:t>
            </a:r>
            <a:r>
              <a:rPr lang="en-US" sz="3600" kern="1200" dirty="0">
                <a:solidFill>
                  <a:schemeClr val="tx1"/>
                </a:solidFill>
                <a:latin typeface="+mj-lt"/>
                <a:ea typeface="+mj-ea"/>
                <a:cs typeface="+mj-cs"/>
              </a:rPr>
              <a:t> </a:t>
            </a:r>
            <a:r>
              <a:rPr lang="en-US" sz="3600" kern="1200" dirty="0" err="1">
                <a:solidFill>
                  <a:schemeClr val="tx1"/>
                </a:solidFill>
                <a:latin typeface="+mj-lt"/>
                <a:ea typeface="+mj-ea"/>
                <a:cs typeface="+mj-cs"/>
              </a:rPr>
              <a:t>føderation</a:t>
            </a:r>
            <a:br>
              <a:rPr lang="en-US" sz="3600" kern="1200" dirty="0">
                <a:solidFill>
                  <a:schemeClr val="tx1"/>
                </a:solidFill>
                <a:latin typeface="+mj-lt"/>
                <a:ea typeface="+mj-ea"/>
                <a:cs typeface="+mj-cs"/>
              </a:rPr>
            </a:br>
            <a:br>
              <a:rPr lang="en-US" sz="3600" kern="1200" dirty="0">
                <a:solidFill>
                  <a:schemeClr val="tx1"/>
                </a:solidFill>
                <a:latin typeface="+mj-lt"/>
                <a:ea typeface="+mj-ea"/>
                <a:cs typeface="+mj-cs"/>
              </a:rPr>
            </a:br>
            <a:r>
              <a:rPr lang="en-US" sz="2700" kern="1200" dirty="0" err="1">
                <a:solidFill>
                  <a:schemeClr val="tx1"/>
                </a:solidFill>
                <a:latin typeface="+mj-lt"/>
                <a:ea typeface="+mj-ea"/>
                <a:cs typeface="+mj-cs"/>
              </a:rPr>
              <a:t>Øvelse</a:t>
            </a:r>
            <a:r>
              <a:rPr lang="en-US" sz="2700" kern="1200" dirty="0">
                <a:solidFill>
                  <a:schemeClr val="tx1"/>
                </a:solidFill>
                <a:latin typeface="+mj-lt"/>
                <a:ea typeface="+mj-ea"/>
                <a:cs typeface="+mj-cs"/>
              </a:rPr>
              <a:t>: Reenactment </a:t>
            </a:r>
            <a:r>
              <a:rPr lang="en-US" sz="2700" kern="1200" dirty="0" err="1">
                <a:solidFill>
                  <a:schemeClr val="tx1"/>
                </a:solidFill>
                <a:latin typeface="+mj-lt"/>
                <a:ea typeface="+mj-ea"/>
                <a:cs typeface="+mj-cs"/>
              </a:rPr>
              <a:t>af</a:t>
            </a:r>
            <a:r>
              <a:rPr lang="en-US" sz="2700" kern="1200" dirty="0">
                <a:solidFill>
                  <a:schemeClr val="tx1"/>
                </a:solidFill>
                <a:latin typeface="+mj-lt"/>
                <a:ea typeface="+mj-ea"/>
                <a:cs typeface="+mj-cs"/>
              </a:rPr>
              <a:t> </a:t>
            </a:r>
            <a:r>
              <a:rPr lang="en-US" sz="2700" kern="1200" dirty="0" err="1">
                <a:solidFill>
                  <a:schemeClr val="tx1"/>
                </a:solidFill>
                <a:latin typeface="+mj-lt"/>
                <a:ea typeface="+mj-ea"/>
                <a:cs typeface="+mj-cs"/>
              </a:rPr>
              <a:t>militærslag</a:t>
            </a:r>
            <a:r>
              <a:rPr lang="en-US" sz="2700" kern="1200" dirty="0">
                <a:solidFill>
                  <a:schemeClr val="tx1"/>
                </a:solidFill>
                <a:latin typeface="+mj-lt"/>
                <a:ea typeface="+mj-ea"/>
                <a:cs typeface="+mj-cs"/>
              </a:rPr>
              <a:t> under </a:t>
            </a:r>
            <a:r>
              <a:rPr lang="en-US" sz="2700" kern="1200" dirty="0" err="1">
                <a:solidFill>
                  <a:schemeClr val="tx1"/>
                </a:solidFill>
                <a:latin typeface="+mj-lt"/>
                <a:ea typeface="+mj-ea"/>
                <a:cs typeface="+mj-cs"/>
              </a:rPr>
              <a:t>Uafhængighedskrigen</a:t>
            </a:r>
            <a:r>
              <a:rPr lang="en-US" sz="2700" kern="1200" dirty="0">
                <a:solidFill>
                  <a:schemeClr val="tx1"/>
                </a:solidFill>
                <a:latin typeface="+mj-lt"/>
                <a:ea typeface="+mj-ea"/>
                <a:cs typeface="+mj-cs"/>
              </a:rPr>
              <a:t> </a:t>
            </a:r>
            <a:r>
              <a:rPr lang="en-US" sz="2700" kern="1200" dirty="0" err="1">
                <a:solidFill>
                  <a:schemeClr val="tx1"/>
                </a:solidFill>
                <a:latin typeface="+mj-lt"/>
                <a:ea typeface="+mj-ea"/>
                <a:cs typeface="+mj-cs"/>
              </a:rPr>
              <a:t>og</a:t>
            </a:r>
            <a:r>
              <a:rPr lang="en-US" sz="2700" kern="1200" dirty="0">
                <a:solidFill>
                  <a:schemeClr val="tx1"/>
                </a:solidFill>
                <a:latin typeface="+mj-lt"/>
                <a:ea typeface="+mj-ea"/>
                <a:cs typeface="+mj-cs"/>
              </a:rPr>
              <a:t> </a:t>
            </a:r>
            <a:r>
              <a:rPr lang="en-US" sz="2700" kern="1200" dirty="0" err="1">
                <a:solidFill>
                  <a:schemeClr val="tx1"/>
                </a:solidFill>
                <a:latin typeface="+mj-lt"/>
                <a:ea typeface="+mj-ea"/>
                <a:cs typeface="+mj-cs"/>
              </a:rPr>
              <a:t>amerikansk</a:t>
            </a:r>
            <a:r>
              <a:rPr lang="en-US" sz="2700" kern="1200" dirty="0">
                <a:solidFill>
                  <a:schemeClr val="tx1"/>
                </a:solidFill>
                <a:latin typeface="+mj-lt"/>
                <a:ea typeface="+mj-ea"/>
                <a:cs typeface="+mj-cs"/>
              </a:rPr>
              <a:t> </a:t>
            </a:r>
            <a:r>
              <a:rPr lang="en-US" sz="2700" kern="1200" dirty="0" err="1">
                <a:solidFill>
                  <a:schemeClr val="tx1"/>
                </a:solidFill>
                <a:latin typeface="+mj-lt"/>
                <a:ea typeface="+mj-ea"/>
                <a:cs typeface="+mj-cs"/>
              </a:rPr>
              <a:t>identitet</a:t>
            </a:r>
            <a:r>
              <a:rPr lang="en-US" sz="2700" kern="1200" dirty="0">
                <a:solidFill>
                  <a:schemeClr val="tx1"/>
                </a:solidFill>
                <a:latin typeface="+mj-lt"/>
                <a:ea typeface="+mj-ea"/>
                <a:cs typeface="+mj-cs"/>
              </a:rPr>
              <a:t>.</a:t>
            </a:r>
          </a:p>
        </p:txBody>
      </p:sp>
      <p:sp>
        <p:nvSpPr>
          <p:cNvPr id="25"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ladsholder til indhold 8" descr="Et billede, der indeholder sky, udendørs, tøj, person&#10;&#10;Automatisk genereret beskrivelse">
            <a:extLst>
              <a:ext uri="{FF2B5EF4-FFF2-40B4-BE49-F238E27FC236}">
                <a16:creationId xmlns:a16="http://schemas.microsoft.com/office/drawing/2014/main" id="{5144D2CD-7739-C79F-CF6A-6C4D1505EFAB}"/>
              </a:ext>
            </a:extLst>
          </p:cNvPr>
          <p:cNvPicPr>
            <a:picLocks noGrp="1" noChangeAspect="1"/>
          </p:cNvPicPr>
          <p:nvPr>
            <p:ph idx="1"/>
          </p:nvPr>
        </p:nvPicPr>
        <p:blipFill>
          <a:blip r:embed="rId2"/>
          <a:stretch>
            <a:fillRect/>
          </a:stretch>
        </p:blipFill>
        <p:spPr>
          <a:xfrm>
            <a:off x="5053275" y="640080"/>
            <a:ext cx="6416657" cy="5550408"/>
          </a:xfrm>
          <a:prstGeom prst="rect">
            <a:avLst/>
          </a:prstGeom>
        </p:spPr>
      </p:pic>
      <p:sp>
        <p:nvSpPr>
          <p:cNvPr id="4" name="Rectangle 1">
            <a:extLst>
              <a:ext uri="{FF2B5EF4-FFF2-40B4-BE49-F238E27FC236}">
                <a16:creationId xmlns:a16="http://schemas.microsoft.com/office/drawing/2014/main" id="{5E2AF892-517C-8A9A-F872-3DE9F51EF21A}"/>
              </a:ext>
            </a:extLst>
          </p:cNvPr>
          <p:cNvSpPr>
            <a:spLocks noChangeArrowheads="1"/>
          </p:cNvSpPr>
          <p:nvPr/>
        </p:nvSpPr>
        <p:spPr bwMode="auto">
          <a:xfrm>
            <a:off x="11642389" y="6749511"/>
            <a:ext cx="206009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endParaRPr kumimoji="0" lang="da-DK" altLang="da-DK" sz="1800" b="0" i="0" u="none" strike="noStrike" cap="none" normalizeH="0" baseline="0" dirty="0">
              <a:ln>
                <a:noFill/>
              </a:ln>
              <a:solidFill>
                <a:schemeClr val="tx1"/>
              </a:solidFill>
              <a:effectLst/>
              <a:latin typeface="Arial" panose="020B0604020202020204" pitchFamily="34" charset="0"/>
            </a:endParaRPr>
          </a:p>
        </p:txBody>
      </p:sp>
      <p:sp>
        <p:nvSpPr>
          <p:cNvPr id="6" name="Rectangle 1">
            <a:extLst>
              <a:ext uri="{FF2B5EF4-FFF2-40B4-BE49-F238E27FC236}">
                <a16:creationId xmlns:a16="http://schemas.microsoft.com/office/drawing/2014/main" id="{B33EED92-B0E6-4E79-0DE8-E4F648131E7F}"/>
              </a:ext>
            </a:extLst>
          </p:cNvPr>
          <p:cNvSpPr>
            <a:spLocks noChangeArrowheads="1"/>
          </p:cNvSpPr>
          <p:nvPr/>
        </p:nvSpPr>
        <p:spPr bwMode="auto">
          <a:xfrm>
            <a:off x="9334327" y="3275112"/>
            <a:ext cx="1855393"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da-DK" altLang="da-DK" sz="1400" b="0" i="0" u="none" strike="noStrike" cap="none" normalizeH="0" baseline="0" dirty="0">
              <a:ln>
                <a:noFill/>
              </a:ln>
              <a:solidFill>
                <a:schemeClr val="tx1"/>
              </a:solidFill>
              <a:effectLst/>
              <a:latin typeface="Arial" panose="020B0604020202020204" pitchFamily="34" charset="0"/>
            </a:endParaRPr>
          </a:p>
        </p:txBody>
      </p:sp>
      <p:sp>
        <p:nvSpPr>
          <p:cNvPr id="15" name="Tekstfelt 14">
            <a:extLst>
              <a:ext uri="{FF2B5EF4-FFF2-40B4-BE49-F238E27FC236}">
                <a16:creationId xmlns:a16="http://schemas.microsoft.com/office/drawing/2014/main" id="{4FA3754C-84AB-15D1-DB0B-4B8C26078FB5}"/>
              </a:ext>
            </a:extLst>
          </p:cNvPr>
          <p:cNvSpPr txBox="1"/>
          <p:nvPr/>
        </p:nvSpPr>
        <p:spPr>
          <a:xfrm>
            <a:off x="370642" y="5067635"/>
            <a:ext cx="4352278" cy="1200329"/>
          </a:xfrm>
          <a:prstGeom prst="rect">
            <a:avLst/>
          </a:prstGeom>
          <a:noFill/>
        </p:spPr>
        <p:txBody>
          <a:bodyPr wrap="square">
            <a:spAutoFit/>
          </a:bodyPr>
          <a:lstStyle/>
          <a:p>
            <a:r>
              <a:rPr lang="da-DK" b="1" i="0" dirty="0" err="1">
                <a:solidFill>
                  <a:srgbClr val="202122"/>
                </a:solidFill>
                <a:effectLst/>
                <a:latin typeface="Arial" panose="020B0604020202020204" pitchFamily="34" charset="0"/>
              </a:rPr>
              <a:t>Reenactment</a:t>
            </a:r>
            <a:r>
              <a:rPr lang="da-DK" b="0" i="0" dirty="0">
                <a:solidFill>
                  <a:srgbClr val="202122"/>
                </a:solidFill>
                <a:effectLst/>
                <a:latin typeface="Arial" panose="020B0604020202020204" pitchFamily="34" charset="0"/>
              </a:rPr>
              <a:t> er en måde at genskabe </a:t>
            </a:r>
            <a:r>
              <a:rPr lang="da-DK" b="0" i="0" u="none" strike="noStrike" dirty="0">
                <a:effectLst/>
                <a:latin typeface="Arial" panose="020B0604020202020204" pitchFamily="34" charset="0"/>
              </a:rPr>
              <a:t>historie</a:t>
            </a:r>
            <a:r>
              <a:rPr lang="da-DK" b="0" i="0" dirty="0">
                <a:solidFill>
                  <a:srgbClr val="202122"/>
                </a:solidFill>
                <a:effectLst/>
                <a:latin typeface="Arial" panose="020B0604020202020204" pitchFamily="34" charset="0"/>
              </a:rPr>
              <a:t>n, hvor deltagerne forsøger at genskabe en bestemt tidsperiode eller begivenhed.</a:t>
            </a:r>
            <a:endParaRPr lang="da-DK" dirty="0"/>
          </a:p>
        </p:txBody>
      </p:sp>
    </p:spTree>
    <p:extLst>
      <p:ext uri="{BB962C8B-B14F-4D97-AF65-F5344CB8AC3E}">
        <p14:creationId xmlns:p14="http://schemas.microsoft.com/office/powerpoint/2010/main" val="5055407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30E7BC5-BAE3-07E8-9C31-FF6F59A0ABB1}"/>
              </a:ext>
            </a:extLst>
          </p:cNvPr>
          <p:cNvSpPr>
            <a:spLocks noGrp="1"/>
          </p:cNvSpPr>
          <p:nvPr>
            <p:ph type="title"/>
          </p:nvPr>
        </p:nvSpPr>
        <p:spPr/>
        <p:txBody>
          <a:bodyPr>
            <a:normAutofit fontScale="90000"/>
          </a:bodyPr>
          <a:lstStyle/>
          <a:p>
            <a:r>
              <a:rPr lang="da-DK" dirty="0"/>
              <a:t>Kildearbejde: Abraham Lincoln – racist eller befrier?</a:t>
            </a:r>
            <a:br>
              <a:rPr lang="da-DK" dirty="0"/>
            </a:br>
            <a:endParaRPr lang="da-DK" dirty="0"/>
          </a:p>
        </p:txBody>
      </p:sp>
      <p:sp>
        <p:nvSpPr>
          <p:cNvPr id="3" name="Pladsholder til indhold 2">
            <a:extLst>
              <a:ext uri="{FF2B5EF4-FFF2-40B4-BE49-F238E27FC236}">
                <a16:creationId xmlns:a16="http://schemas.microsoft.com/office/drawing/2014/main" id="{806DF6E0-9634-877A-E2CB-73A8A70FDBDC}"/>
              </a:ext>
            </a:extLst>
          </p:cNvPr>
          <p:cNvSpPr>
            <a:spLocks noGrp="1"/>
          </p:cNvSpPr>
          <p:nvPr>
            <p:ph idx="1"/>
          </p:nvPr>
        </p:nvSpPr>
        <p:spPr>
          <a:xfrm>
            <a:off x="246888" y="1426464"/>
            <a:ext cx="11631168" cy="5138928"/>
          </a:xfrm>
        </p:spPr>
        <p:txBody>
          <a:bodyPr>
            <a:normAutofit fontScale="92500" lnSpcReduction="10000"/>
          </a:bodyPr>
          <a:lstStyle/>
          <a:p>
            <a:pPr marL="0" lvl="0" indent="0" eaLnBrk="0" fontAlgn="base" hangingPunct="0">
              <a:lnSpc>
                <a:spcPct val="100000"/>
              </a:lnSpc>
              <a:spcBef>
                <a:spcPct val="0"/>
              </a:spcBef>
              <a:spcAft>
                <a:spcPct val="0"/>
              </a:spcAft>
              <a:buNone/>
            </a:pPr>
            <a:r>
              <a:rPr lang="da-DK" sz="2600" dirty="0">
                <a:solidFill>
                  <a:srgbClr val="333333"/>
                </a:solidFill>
                <a:latin typeface="Calibri (brødtekst)"/>
              </a:rPr>
              <a:t>USA's 16. præsident </a:t>
            </a:r>
            <a:r>
              <a:rPr lang="da-DK" sz="2600" u="sng" dirty="0">
                <a:solidFill>
                  <a:srgbClr val="333333"/>
                </a:solidFill>
                <a:latin typeface="Calibri (brødtekst)"/>
              </a:rPr>
              <a:t>Abraham Lincoln</a:t>
            </a:r>
            <a:r>
              <a:rPr lang="da-DK" sz="2600" dirty="0">
                <a:solidFill>
                  <a:srgbClr val="333333"/>
                </a:solidFill>
                <a:latin typeface="Calibri (brødtekst)"/>
              </a:rPr>
              <a:t> er en af de mest populære og berømte præsidenter, USA har haft. </a:t>
            </a:r>
            <a:br>
              <a:rPr lang="da-DK" sz="2600" dirty="0">
                <a:solidFill>
                  <a:srgbClr val="333333"/>
                </a:solidFill>
                <a:latin typeface="Calibri (brødtekst)"/>
              </a:rPr>
            </a:br>
            <a:endParaRPr lang="da-DK" sz="2600" dirty="0">
              <a:solidFill>
                <a:srgbClr val="333333"/>
              </a:solidFill>
              <a:latin typeface="Calibri (brødtekst)"/>
            </a:endParaRPr>
          </a:p>
          <a:p>
            <a:pPr marL="0" lvl="0" indent="0" eaLnBrk="0" fontAlgn="base" hangingPunct="0">
              <a:lnSpc>
                <a:spcPct val="100000"/>
              </a:lnSpc>
              <a:spcBef>
                <a:spcPct val="0"/>
              </a:spcBef>
              <a:spcAft>
                <a:spcPct val="0"/>
              </a:spcAft>
              <a:buNone/>
            </a:pPr>
            <a:r>
              <a:rPr lang="da-DK" sz="2600" dirty="0">
                <a:solidFill>
                  <a:srgbClr val="333333"/>
                </a:solidFill>
                <a:latin typeface="Calibri (brødtekst)"/>
              </a:rPr>
              <a:t>Lincoln er særligt berømt for to ting. </a:t>
            </a:r>
          </a:p>
          <a:p>
            <a:pPr marL="514350" lvl="0" indent="-514350" eaLnBrk="0" fontAlgn="base" hangingPunct="0">
              <a:lnSpc>
                <a:spcPct val="100000"/>
              </a:lnSpc>
              <a:spcBef>
                <a:spcPct val="0"/>
              </a:spcBef>
              <a:spcAft>
                <a:spcPct val="0"/>
              </a:spcAft>
              <a:buFont typeface="+mj-lt"/>
              <a:buAutoNum type="arabicPeriod"/>
            </a:pPr>
            <a:r>
              <a:rPr lang="da-DK" sz="2600" dirty="0">
                <a:solidFill>
                  <a:srgbClr val="333333"/>
                </a:solidFill>
                <a:latin typeface="Calibri (brødtekst)"/>
              </a:rPr>
              <a:t>Lederskabet igennem Den amerikanske Borgerkrig fra 1861-65, hvor det gennem Nordstaternes sejr lykkedes at holde USA samlet i én union. </a:t>
            </a:r>
          </a:p>
          <a:p>
            <a:pPr marL="514350" lvl="0" indent="-514350" eaLnBrk="0" fontAlgn="base" hangingPunct="0">
              <a:lnSpc>
                <a:spcPct val="100000"/>
              </a:lnSpc>
              <a:spcBef>
                <a:spcPct val="0"/>
              </a:spcBef>
              <a:spcAft>
                <a:spcPct val="0"/>
              </a:spcAft>
              <a:buFont typeface="+mj-lt"/>
              <a:buAutoNum type="arabicPeriod"/>
            </a:pPr>
            <a:r>
              <a:rPr lang="da-DK" sz="2600" dirty="0">
                <a:solidFill>
                  <a:srgbClr val="333333"/>
                </a:solidFill>
                <a:latin typeface="Calibri (brødtekst)"/>
              </a:rPr>
              <a:t>For at frigive de sorte slaver under Borgerkrigen ved sin underskrivelse af Emancipations-erklæringen med virkning fra 1. januar 1863. </a:t>
            </a:r>
          </a:p>
          <a:p>
            <a:pPr marL="285750" lvl="0" indent="-285750" eaLnBrk="0" fontAlgn="base" hangingPunct="0">
              <a:lnSpc>
                <a:spcPct val="100000"/>
              </a:lnSpc>
              <a:spcBef>
                <a:spcPct val="0"/>
              </a:spcBef>
              <a:spcAft>
                <a:spcPct val="0"/>
              </a:spcAft>
            </a:pPr>
            <a:endParaRPr lang="da-DK" sz="2600" dirty="0">
              <a:solidFill>
                <a:srgbClr val="333333"/>
              </a:solidFill>
              <a:latin typeface="Calibri (brødtekst)"/>
            </a:endParaRPr>
          </a:p>
          <a:p>
            <a:pPr lvl="0" eaLnBrk="0" fontAlgn="base" hangingPunct="0">
              <a:lnSpc>
                <a:spcPct val="100000"/>
              </a:lnSpc>
              <a:spcBef>
                <a:spcPct val="0"/>
              </a:spcBef>
              <a:spcAft>
                <a:spcPct val="0"/>
              </a:spcAft>
            </a:pPr>
            <a:r>
              <a:rPr lang="da-DK" sz="2600" dirty="0">
                <a:solidFill>
                  <a:srgbClr val="333333"/>
                </a:solidFill>
                <a:latin typeface="Calibri (brødtekst)"/>
              </a:rPr>
              <a:t>Han har derfor fået tilnavnet The Great </a:t>
            </a:r>
            <a:r>
              <a:rPr lang="da-DK" sz="2600" dirty="0" err="1">
                <a:solidFill>
                  <a:srgbClr val="333333"/>
                </a:solidFill>
                <a:latin typeface="Calibri (brødtekst)"/>
              </a:rPr>
              <a:t>Emancipator</a:t>
            </a:r>
            <a:r>
              <a:rPr lang="da-DK" sz="2600" dirty="0">
                <a:solidFill>
                  <a:srgbClr val="333333"/>
                </a:solidFill>
                <a:latin typeface="Calibri (brødtekst)"/>
              </a:rPr>
              <a:t> eller Den store </a:t>
            </a:r>
            <a:r>
              <a:rPr lang="da-DK" sz="2600" dirty="0" err="1">
                <a:solidFill>
                  <a:srgbClr val="333333"/>
                </a:solidFill>
                <a:latin typeface="Calibri (brødtekst)"/>
              </a:rPr>
              <a:t>frigører</a:t>
            </a:r>
            <a:r>
              <a:rPr lang="da-DK" sz="2600" dirty="0">
                <a:solidFill>
                  <a:srgbClr val="333333"/>
                </a:solidFill>
                <a:latin typeface="Calibri (brødtekst)"/>
              </a:rPr>
              <a:t> og den generelle opfattelse af Lincoln er særdeles positiv. </a:t>
            </a:r>
          </a:p>
          <a:p>
            <a:pPr lvl="0" eaLnBrk="0" fontAlgn="base" hangingPunct="0">
              <a:lnSpc>
                <a:spcPct val="100000"/>
              </a:lnSpc>
              <a:spcBef>
                <a:spcPct val="0"/>
              </a:spcBef>
              <a:spcAft>
                <a:spcPct val="0"/>
              </a:spcAft>
            </a:pPr>
            <a:endParaRPr lang="da-DK" sz="2600" dirty="0">
              <a:solidFill>
                <a:srgbClr val="333333"/>
              </a:solidFill>
              <a:latin typeface="Calibri (brødtekst)"/>
            </a:endParaRPr>
          </a:p>
          <a:p>
            <a:pPr lvl="0" eaLnBrk="0" fontAlgn="base" hangingPunct="0">
              <a:lnSpc>
                <a:spcPct val="100000"/>
              </a:lnSpc>
              <a:spcBef>
                <a:spcPct val="0"/>
              </a:spcBef>
              <a:spcAft>
                <a:spcPct val="0"/>
              </a:spcAft>
            </a:pPr>
            <a:r>
              <a:rPr lang="da-DK" sz="2600" dirty="0">
                <a:solidFill>
                  <a:srgbClr val="333333"/>
                </a:solidFill>
                <a:latin typeface="Calibri (brødtekst)"/>
              </a:rPr>
              <a:t>Men mere end 150 år efter Borgerkrigen og slavernes frisættelse diskuteres Lincolns ry som den store </a:t>
            </a:r>
            <a:r>
              <a:rPr lang="da-DK" sz="2600" dirty="0" err="1">
                <a:solidFill>
                  <a:srgbClr val="333333"/>
                </a:solidFill>
                <a:latin typeface="Calibri (brødtekst)"/>
              </a:rPr>
              <a:t>frigører</a:t>
            </a:r>
            <a:r>
              <a:rPr lang="da-DK" sz="2600" dirty="0">
                <a:solidFill>
                  <a:srgbClr val="333333"/>
                </a:solidFill>
                <a:latin typeface="Calibri (brødtekst)"/>
              </a:rPr>
              <a:t> af slaverne stadig ivrigt blandt de amerikanske historikere.</a:t>
            </a:r>
            <a:endParaRPr lang="da-DK" altLang="da-DK" sz="2600" dirty="0">
              <a:latin typeface="Calibri (brødtekst)"/>
            </a:endParaRPr>
          </a:p>
          <a:p>
            <a:endParaRPr lang="da-DK" dirty="0"/>
          </a:p>
        </p:txBody>
      </p:sp>
    </p:spTree>
    <p:extLst>
      <p:ext uri="{BB962C8B-B14F-4D97-AF65-F5344CB8AC3E}">
        <p14:creationId xmlns:p14="http://schemas.microsoft.com/office/powerpoint/2010/main" val="10146719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ladsholder til indhold 3">
            <a:extLst>
              <a:ext uri="{FF2B5EF4-FFF2-40B4-BE49-F238E27FC236}">
                <a16:creationId xmlns:a16="http://schemas.microsoft.com/office/drawing/2014/main" id="{0B57DB7E-86F8-737C-6EF2-989B3FA2EFD3}"/>
              </a:ext>
            </a:extLst>
          </p:cNvPr>
          <p:cNvPicPr>
            <a:picLocks noGrp="1" noChangeAspect="1"/>
          </p:cNvPicPr>
          <p:nvPr>
            <p:ph idx="1"/>
          </p:nvPr>
        </p:nvPicPr>
        <p:blipFill>
          <a:blip r:embed="rId2"/>
          <a:stretch>
            <a:fillRect/>
          </a:stretch>
        </p:blipFill>
        <p:spPr>
          <a:xfrm>
            <a:off x="2854072" y="122563"/>
            <a:ext cx="6137528" cy="6494741"/>
          </a:xfrm>
          <a:prstGeom prst="rect">
            <a:avLst/>
          </a:prstGeom>
        </p:spPr>
      </p:pic>
    </p:spTree>
    <p:extLst>
      <p:ext uri="{BB962C8B-B14F-4D97-AF65-F5344CB8AC3E}">
        <p14:creationId xmlns:p14="http://schemas.microsoft.com/office/powerpoint/2010/main" val="25064318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961A657-ACB4-26B1-DEDD-5866A86C34A8}"/>
              </a:ext>
            </a:extLst>
          </p:cNvPr>
          <p:cNvSpPr>
            <a:spLocks noGrp="1"/>
          </p:cNvSpPr>
          <p:nvPr>
            <p:ph type="title"/>
          </p:nvPr>
        </p:nvSpPr>
        <p:spPr/>
        <p:txBody>
          <a:bodyPr/>
          <a:lstStyle/>
          <a:p>
            <a:r>
              <a:rPr lang="da-DK" dirty="0"/>
              <a:t>Kildearbejde:</a:t>
            </a:r>
          </a:p>
        </p:txBody>
      </p:sp>
      <p:sp>
        <p:nvSpPr>
          <p:cNvPr id="3" name="Pladsholder til indhold 2">
            <a:extLst>
              <a:ext uri="{FF2B5EF4-FFF2-40B4-BE49-F238E27FC236}">
                <a16:creationId xmlns:a16="http://schemas.microsoft.com/office/drawing/2014/main" id="{A4EAA589-E076-0AFB-867F-C0B201A94502}"/>
              </a:ext>
            </a:extLst>
          </p:cNvPr>
          <p:cNvSpPr>
            <a:spLocks noGrp="1"/>
          </p:cNvSpPr>
          <p:nvPr>
            <p:ph idx="1"/>
          </p:nvPr>
        </p:nvSpPr>
        <p:spPr>
          <a:xfrm>
            <a:off x="310896" y="1690688"/>
            <a:ext cx="11042904" cy="4486275"/>
          </a:xfrm>
        </p:spPr>
        <p:txBody>
          <a:bodyPr>
            <a:normAutofit/>
          </a:bodyPr>
          <a:lstStyle/>
          <a:p>
            <a:pPr marL="514350" indent="-514350">
              <a:buFont typeface="+mj-lt"/>
              <a:buAutoNum type="arabicPeriod"/>
            </a:pPr>
            <a:r>
              <a:rPr lang="da-DK" dirty="0"/>
              <a:t>Hvordan opfatter du Lincolns holdning til afrikanske amerikanere og slaveri ud fra tekst 1 og 2?</a:t>
            </a:r>
          </a:p>
          <a:p>
            <a:pPr marL="514350" indent="-514350">
              <a:buFont typeface="+mj-lt"/>
              <a:buAutoNum type="arabicPeriod"/>
            </a:pPr>
            <a:r>
              <a:rPr lang="da-DK" dirty="0"/>
              <a:t>Hvordan fremstilles Lincoln i kildeteksterne 3-5, og hvorfor?</a:t>
            </a:r>
          </a:p>
          <a:p>
            <a:pPr marL="514350" indent="-514350">
              <a:buFont typeface="+mj-lt"/>
              <a:buAutoNum type="arabicPeriod"/>
            </a:pPr>
            <a:r>
              <a:rPr lang="da-DK" dirty="0"/>
              <a:t>Diskuter hvilke billeder der tegnes af Lincoln i kildeteksterne 3-5? </a:t>
            </a:r>
          </a:p>
          <a:p>
            <a:pPr marL="514350" indent="-514350">
              <a:buFont typeface="+mj-lt"/>
              <a:buAutoNum type="arabicPeriod"/>
            </a:pPr>
            <a:r>
              <a:rPr lang="da-DK" dirty="0"/>
              <a:t>Brug begreberne kollektiv erindring og moderindring.</a:t>
            </a:r>
          </a:p>
          <a:p>
            <a:pPr marL="514350" indent="-514350">
              <a:buFont typeface="+mj-lt"/>
              <a:buAutoNum type="arabicPeriod"/>
            </a:pPr>
            <a:r>
              <a:rPr lang="da-DK" dirty="0"/>
              <a:t>Hvilke kildekritiske overvejelser bør du gøre dig, når du behandler de forskellige tekster?</a:t>
            </a:r>
          </a:p>
          <a:p>
            <a:endParaRPr lang="da-DK" dirty="0"/>
          </a:p>
        </p:txBody>
      </p:sp>
    </p:spTree>
    <p:extLst>
      <p:ext uri="{BB962C8B-B14F-4D97-AF65-F5344CB8AC3E}">
        <p14:creationId xmlns:p14="http://schemas.microsoft.com/office/powerpoint/2010/main" val="779773066"/>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2972</TotalTime>
  <Words>2149</Words>
  <Application>Microsoft Office PowerPoint</Application>
  <PresentationFormat>Widescreen</PresentationFormat>
  <Paragraphs>128</Paragraphs>
  <Slides>17</Slides>
  <Notes>0</Notes>
  <HiddenSlides>0</HiddenSlides>
  <MMClips>0</MMClips>
  <ScaleCrop>false</ScaleCrop>
  <HeadingPairs>
    <vt:vector size="6" baseType="variant">
      <vt:variant>
        <vt:lpstr>Benyttede skrifttyper</vt:lpstr>
      </vt:variant>
      <vt:variant>
        <vt:i4>5</vt:i4>
      </vt:variant>
      <vt:variant>
        <vt:lpstr>Tema</vt:lpstr>
      </vt:variant>
      <vt:variant>
        <vt:i4>1</vt:i4>
      </vt:variant>
      <vt:variant>
        <vt:lpstr>Slidetitler</vt:lpstr>
      </vt:variant>
      <vt:variant>
        <vt:i4>17</vt:i4>
      </vt:variant>
    </vt:vector>
  </HeadingPairs>
  <TitlesOfParts>
    <vt:vector size="23" baseType="lpstr">
      <vt:lpstr>Arial</vt:lpstr>
      <vt:lpstr>Calibri</vt:lpstr>
      <vt:lpstr>Calibri (brødtekst)</vt:lpstr>
      <vt:lpstr>Calibri (tekst)</vt:lpstr>
      <vt:lpstr>Calibri Light</vt:lpstr>
      <vt:lpstr>Office-tema</vt:lpstr>
      <vt:lpstr>Modul 3: Slaveri og borgerkrig</vt:lpstr>
      <vt:lpstr>USA  Fra europæiske kolonier til føderation  </vt:lpstr>
      <vt:lpstr>USA  Fra kolonier til føderation   Fælles gennemgang</vt:lpstr>
      <vt:lpstr>USA  Fra kolonier til føderation   Fælles gennemgang</vt:lpstr>
      <vt:lpstr>USA  Fra kolonier til føderation   Fælles gennemgang   </vt:lpstr>
      <vt:lpstr>USA  Fra kolonier til føderation   Fælles gennemgang      </vt:lpstr>
      <vt:lpstr>USA  Fra kolonier til føderation   Fælles gennemgang   </vt:lpstr>
      <vt:lpstr>I dag</vt:lpstr>
      <vt:lpstr>Slaveri og borgerkrig</vt:lpstr>
      <vt:lpstr>Den amerikanske borgerkrig (1861-1865)</vt:lpstr>
      <vt:lpstr>Den amerikanske borgerkrig (Fortsat)</vt:lpstr>
      <vt:lpstr>Forsoningen og efterspillet</vt:lpstr>
      <vt:lpstr>Black-codes</vt:lpstr>
      <vt:lpstr>USA  Fra kolonier til føderation  Øvelse: Reenactment af militærslag under Uafhængighedskrigen og amerikansk identitet.</vt:lpstr>
      <vt:lpstr>Kildearbejde: Abraham Lincoln – racist eller befrier? </vt:lpstr>
      <vt:lpstr>PowerPoint-præsentation</vt:lpstr>
      <vt:lpstr>Kildearbejde: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USA  Opdagelsen af Amerika – Den ny verden  </dc:title>
  <dc:creator>Brian Møller Rettig</dc:creator>
  <cp:lastModifiedBy>Christoffer Østergaard Carstens</cp:lastModifiedBy>
  <cp:revision>1</cp:revision>
  <cp:lastPrinted>2024-10-22T10:50:02Z</cp:lastPrinted>
  <dcterms:created xsi:type="dcterms:W3CDTF">2024-10-07T16:38:53Z</dcterms:created>
  <dcterms:modified xsi:type="dcterms:W3CDTF">2025-09-26T10:08:36Z</dcterms:modified>
</cp:coreProperties>
</file>