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87" r:id="rId3"/>
    <p:sldId id="281" r:id="rId4"/>
    <p:sldId id="282" r:id="rId5"/>
    <p:sldId id="283" r:id="rId6"/>
    <p:sldId id="288" r:id="rId7"/>
    <p:sldId id="289" r:id="rId8"/>
    <p:sldId id="284" r:id="rId9"/>
    <p:sldId id="286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8C6D33-297D-40E4-BF9E-52EB2D283B23}" v="4" dt="2025-09-23T12:36:51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5A8C6D33-297D-40E4-BF9E-52EB2D283B23}"/>
    <pc:docChg chg="custSel addSld delSld modSld">
      <pc:chgData name="Christoffer Østergaard Carstens" userId="5d542c86-40b2-4e4f-ab37-dc2fab4fc46a" providerId="ADAL" clId="{5A8C6D33-297D-40E4-BF9E-52EB2D283B23}" dt="2025-09-23T12:39:18.538" v="139" actId="20577"/>
      <pc:docMkLst>
        <pc:docMk/>
      </pc:docMkLst>
      <pc:sldChg chg="del">
        <pc:chgData name="Christoffer Østergaard Carstens" userId="5d542c86-40b2-4e4f-ab37-dc2fab4fc46a" providerId="ADAL" clId="{5A8C6D33-297D-40E4-BF9E-52EB2D283B23}" dt="2025-09-23T12:34:40.043" v="41" actId="47"/>
        <pc:sldMkLst>
          <pc:docMk/>
          <pc:sldMk cId="151829143" sldId="279"/>
        </pc:sldMkLst>
      </pc:sldChg>
      <pc:sldChg chg="del">
        <pc:chgData name="Christoffer Østergaard Carstens" userId="5d542c86-40b2-4e4f-ab37-dc2fab4fc46a" providerId="ADAL" clId="{5A8C6D33-297D-40E4-BF9E-52EB2D283B23}" dt="2025-09-23T12:34:40.799" v="42" actId="47"/>
        <pc:sldMkLst>
          <pc:docMk/>
          <pc:sldMk cId="342696055" sldId="280"/>
        </pc:sldMkLst>
      </pc:sldChg>
      <pc:sldChg chg="modSp mod">
        <pc:chgData name="Christoffer Østergaard Carstens" userId="5d542c86-40b2-4e4f-ab37-dc2fab4fc46a" providerId="ADAL" clId="{5A8C6D33-297D-40E4-BF9E-52EB2D283B23}" dt="2025-09-23T12:35:52.397" v="67" actId="20577"/>
        <pc:sldMkLst>
          <pc:docMk/>
          <pc:sldMk cId="584331941" sldId="281"/>
        </pc:sldMkLst>
        <pc:spChg chg="mod">
          <ac:chgData name="Christoffer Østergaard Carstens" userId="5d542c86-40b2-4e4f-ab37-dc2fab4fc46a" providerId="ADAL" clId="{5A8C6D33-297D-40E4-BF9E-52EB2D283B23}" dt="2025-09-23T12:35:52.397" v="67" actId="20577"/>
          <ac:spMkLst>
            <pc:docMk/>
            <pc:sldMk cId="584331941" sldId="281"/>
            <ac:spMk id="4" creationId="{5E2AF892-517C-8A9A-F872-3DE9F51EF21A}"/>
          </ac:spMkLst>
        </pc:spChg>
        <pc:picChg chg="mod">
          <ac:chgData name="Christoffer Østergaard Carstens" userId="5d542c86-40b2-4e4f-ab37-dc2fab4fc46a" providerId="ADAL" clId="{5A8C6D33-297D-40E4-BF9E-52EB2D283B23}" dt="2025-09-23T12:35:43.855" v="64" actId="14100"/>
          <ac:picMkLst>
            <pc:docMk/>
            <pc:sldMk cId="584331941" sldId="281"/>
            <ac:picMk id="7" creationId="{62EEE960-68C7-D901-A523-BDAA86AFC61A}"/>
          </ac:picMkLst>
        </pc:picChg>
      </pc:sldChg>
      <pc:sldChg chg="modSp mod">
        <pc:chgData name="Christoffer Østergaard Carstens" userId="5d542c86-40b2-4e4f-ab37-dc2fab4fc46a" providerId="ADAL" clId="{5A8C6D33-297D-40E4-BF9E-52EB2D283B23}" dt="2025-09-23T12:36:13.924" v="72" actId="255"/>
        <pc:sldMkLst>
          <pc:docMk/>
          <pc:sldMk cId="3499091246" sldId="282"/>
        </pc:sldMkLst>
        <pc:spChg chg="mod">
          <ac:chgData name="Christoffer Østergaard Carstens" userId="5d542c86-40b2-4e4f-ab37-dc2fab4fc46a" providerId="ADAL" clId="{5A8C6D33-297D-40E4-BF9E-52EB2D283B23}" dt="2025-09-23T12:36:13.924" v="72" actId="255"/>
          <ac:spMkLst>
            <pc:docMk/>
            <pc:sldMk cId="3499091246" sldId="282"/>
            <ac:spMk id="6" creationId="{B33EED92-B0E6-4E79-0DE8-E4F648131E7F}"/>
          </ac:spMkLst>
        </pc:spChg>
        <pc:picChg chg="mod">
          <ac:chgData name="Christoffer Østergaard Carstens" userId="5d542c86-40b2-4e4f-ab37-dc2fab4fc46a" providerId="ADAL" clId="{5A8C6D33-297D-40E4-BF9E-52EB2D283B23}" dt="2025-09-23T12:36:02.256" v="69" actId="1076"/>
          <ac:picMkLst>
            <pc:docMk/>
            <pc:sldMk cId="3499091246" sldId="282"/>
            <ac:picMk id="11" creationId="{D77C80E9-AD9D-58FE-E53C-662812BA42BF}"/>
          </ac:picMkLst>
        </pc:picChg>
      </pc:sldChg>
      <pc:sldChg chg="modSp mod">
        <pc:chgData name="Christoffer Østergaard Carstens" userId="5d542c86-40b2-4e4f-ab37-dc2fab4fc46a" providerId="ADAL" clId="{5A8C6D33-297D-40E4-BF9E-52EB2D283B23}" dt="2025-09-23T12:36:59.610" v="91" actId="255"/>
        <pc:sldMkLst>
          <pc:docMk/>
          <pc:sldMk cId="3554947646" sldId="283"/>
        </pc:sldMkLst>
        <pc:spChg chg="mod">
          <ac:chgData name="Christoffer Østergaard Carstens" userId="5d542c86-40b2-4e4f-ab37-dc2fab4fc46a" providerId="ADAL" clId="{5A8C6D33-297D-40E4-BF9E-52EB2D283B23}" dt="2025-09-23T12:36:37.132" v="81" actId="27636"/>
          <ac:spMkLst>
            <pc:docMk/>
            <pc:sldMk cId="3554947646" sldId="283"/>
            <ac:spMk id="2" creationId="{27425F46-A103-A0BD-1D7A-A5C8B4D6EAD2}"/>
          </ac:spMkLst>
        </pc:spChg>
        <pc:spChg chg="mod">
          <ac:chgData name="Christoffer Østergaard Carstens" userId="5d542c86-40b2-4e4f-ab37-dc2fab4fc46a" providerId="ADAL" clId="{5A8C6D33-297D-40E4-BF9E-52EB2D283B23}" dt="2025-09-23T12:36:59.610" v="91" actId="255"/>
          <ac:spMkLst>
            <pc:docMk/>
            <pc:sldMk cId="3554947646" sldId="283"/>
            <ac:spMk id="6" creationId="{B33EED92-B0E6-4E79-0DE8-E4F648131E7F}"/>
          </ac:spMkLst>
        </pc:spChg>
        <pc:picChg chg="mod">
          <ac:chgData name="Christoffer Østergaard Carstens" userId="5d542c86-40b2-4e4f-ab37-dc2fab4fc46a" providerId="ADAL" clId="{5A8C6D33-297D-40E4-BF9E-52EB2D283B23}" dt="2025-09-23T12:36:44.452" v="87" actId="1076"/>
          <ac:picMkLst>
            <pc:docMk/>
            <pc:sldMk cId="3554947646" sldId="283"/>
            <ac:picMk id="15" creationId="{D50CD0BB-02C5-B8F4-CF00-87E56A9AB5FE}"/>
          </ac:picMkLst>
        </pc:picChg>
        <pc:picChg chg="mod">
          <ac:chgData name="Christoffer Østergaard Carstens" userId="5d542c86-40b2-4e4f-ab37-dc2fab4fc46a" providerId="ADAL" clId="{5A8C6D33-297D-40E4-BF9E-52EB2D283B23}" dt="2025-09-23T12:36:42.850" v="86" actId="1076"/>
          <ac:picMkLst>
            <pc:docMk/>
            <pc:sldMk cId="3554947646" sldId="283"/>
            <ac:picMk id="19" creationId="{517360F3-591A-11AC-801D-9091A4CD4DFB}"/>
          </ac:picMkLst>
        </pc:picChg>
        <pc:picChg chg="mod">
          <ac:chgData name="Christoffer Østergaard Carstens" userId="5d542c86-40b2-4e4f-ab37-dc2fab4fc46a" providerId="ADAL" clId="{5A8C6D33-297D-40E4-BF9E-52EB2D283B23}" dt="2025-09-23T12:36:42.080" v="85" actId="1076"/>
          <ac:picMkLst>
            <pc:docMk/>
            <pc:sldMk cId="3554947646" sldId="283"/>
            <ac:picMk id="21" creationId="{6BFF5118-A4B0-D349-B0AB-136955769D9A}"/>
          </ac:picMkLst>
        </pc:picChg>
      </pc:sldChg>
      <pc:sldChg chg="modSp mod">
        <pc:chgData name="Christoffer Østergaard Carstens" userId="5d542c86-40b2-4e4f-ab37-dc2fab4fc46a" providerId="ADAL" clId="{5A8C6D33-297D-40E4-BF9E-52EB2D283B23}" dt="2025-09-23T12:39:18.538" v="139" actId="20577"/>
        <pc:sldMkLst>
          <pc:docMk/>
          <pc:sldMk cId="2954265947" sldId="284"/>
        </pc:sldMkLst>
        <pc:spChg chg="mod">
          <ac:chgData name="Christoffer Østergaard Carstens" userId="5d542c86-40b2-4e4f-ab37-dc2fab4fc46a" providerId="ADAL" clId="{5A8C6D33-297D-40E4-BF9E-52EB2D283B23}" dt="2025-09-23T12:39:18.538" v="139" actId="20577"/>
          <ac:spMkLst>
            <pc:docMk/>
            <pc:sldMk cId="2954265947" sldId="284"/>
            <ac:spMk id="2" creationId="{27425F46-A103-A0BD-1D7A-A5C8B4D6EAD2}"/>
          </ac:spMkLst>
        </pc:spChg>
      </pc:sldChg>
      <pc:sldChg chg="del">
        <pc:chgData name="Christoffer Østergaard Carstens" userId="5d542c86-40b2-4e4f-ab37-dc2fab4fc46a" providerId="ADAL" clId="{5A8C6D33-297D-40E4-BF9E-52EB2D283B23}" dt="2025-09-23T12:38:00.021" v="92" actId="47"/>
        <pc:sldMkLst>
          <pc:docMk/>
          <pc:sldMk cId="505540752" sldId="285"/>
        </pc:sldMkLst>
      </pc:sldChg>
      <pc:sldChg chg="modSp mod">
        <pc:chgData name="Christoffer Østergaard Carstens" userId="5d542c86-40b2-4e4f-ab37-dc2fab4fc46a" providerId="ADAL" clId="{5A8C6D33-297D-40E4-BF9E-52EB2D283B23}" dt="2025-09-23T12:34:55.870" v="54" actId="14100"/>
        <pc:sldMkLst>
          <pc:docMk/>
          <pc:sldMk cId="1956015154" sldId="287"/>
        </pc:sldMkLst>
        <pc:spChg chg="mod">
          <ac:chgData name="Christoffer Østergaard Carstens" userId="5d542c86-40b2-4e4f-ab37-dc2fab4fc46a" providerId="ADAL" clId="{5A8C6D33-297D-40E4-BF9E-52EB2D283B23}" dt="2025-09-23T12:34:44.435" v="49" actId="20577"/>
          <ac:spMkLst>
            <pc:docMk/>
            <pc:sldMk cId="1956015154" sldId="287"/>
            <ac:spMk id="35" creationId="{6ACDB647-62CE-C62A-CD20-A3101BEC825C}"/>
          </ac:spMkLst>
        </pc:spChg>
        <pc:picChg chg="mod">
          <ac:chgData name="Christoffer Østergaard Carstens" userId="5d542c86-40b2-4e4f-ab37-dc2fab4fc46a" providerId="ADAL" clId="{5A8C6D33-297D-40E4-BF9E-52EB2D283B23}" dt="2025-09-23T12:34:55.870" v="54" actId="14100"/>
          <ac:picMkLst>
            <pc:docMk/>
            <pc:sldMk cId="1956015154" sldId="287"/>
            <ac:picMk id="6" creationId="{1D15EC3F-A028-9CA2-54C3-FFB829F05761}"/>
          </ac:picMkLst>
        </pc:picChg>
        <pc:picChg chg="mod">
          <ac:chgData name="Christoffer Østergaard Carstens" userId="5d542c86-40b2-4e4f-ab37-dc2fab4fc46a" providerId="ADAL" clId="{5A8C6D33-297D-40E4-BF9E-52EB2D283B23}" dt="2025-09-23T12:34:51.863" v="52" actId="14100"/>
          <ac:picMkLst>
            <pc:docMk/>
            <pc:sldMk cId="1956015154" sldId="287"/>
            <ac:picMk id="9" creationId="{F8D0E0D6-9C59-3B83-DBE2-2981340572E4}"/>
          </ac:picMkLst>
        </pc:picChg>
        <pc:picChg chg="mod">
          <ac:chgData name="Christoffer Østergaard Carstens" userId="5d542c86-40b2-4e4f-ab37-dc2fab4fc46a" providerId="ADAL" clId="{5A8C6D33-297D-40E4-BF9E-52EB2D283B23}" dt="2025-09-23T12:34:49.162" v="50" actId="14100"/>
          <ac:picMkLst>
            <pc:docMk/>
            <pc:sldMk cId="1956015154" sldId="287"/>
            <ac:picMk id="13" creationId="{A30BE581-4D9D-598B-A6CF-993A9556116D}"/>
          </ac:picMkLst>
        </pc:picChg>
      </pc:sldChg>
      <pc:sldChg chg="modSp new mod">
        <pc:chgData name="Christoffer Østergaard Carstens" userId="5d542c86-40b2-4e4f-ab37-dc2fab4fc46a" providerId="ADAL" clId="{5A8C6D33-297D-40E4-BF9E-52EB2D283B23}" dt="2025-09-23T12:34:37.668" v="40" actId="20577"/>
        <pc:sldMkLst>
          <pc:docMk/>
          <pc:sldMk cId="1825381168" sldId="290"/>
        </pc:sldMkLst>
        <pc:spChg chg="mod">
          <ac:chgData name="Christoffer Østergaard Carstens" userId="5d542c86-40b2-4e4f-ab37-dc2fab4fc46a" providerId="ADAL" clId="{5A8C6D33-297D-40E4-BF9E-52EB2D283B23}" dt="2025-09-23T12:34:37.668" v="40" actId="20577"/>
          <ac:spMkLst>
            <pc:docMk/>
            <pc:sldMk cId="1825381168" sldId="290"/>
            <ac:spMk id="2" creationId="{C232EB58-6DF9-F468-D477-79F0C118BE04}"/>
          </ac:spMkLst>
        </pc:spChg>
      </pc:sldChg>
    </pc:docChg>
  </pc:docChgLst>
  <pc:docChgLst>
    <pc:chgData name="Brian Møller Rettig" userId="f64833e5-a04a-45cf-a0fb-6688e334d35d" providerId="ADAL" clId="{22B80BCC-4987-477E-8E21-0192AAB2FE82}"/>
    <pc:docChg chg="undo custSel addSld delSld modSld sldOrd">
      <pc:chgData name="Brian Møller Rettig" userId="f64833e5-a04a-45cf-a0fb-6688e334d35d" providerId="ADAL" clId="{22B80BCC-4987-477E-8E21-0192AAB2FE82}" dt="2024-10-19T13:59:52.763" v="1904" actId="1076"/>
      <pc:docMkLst>
        <pc:docMk/>
      </pc:docMkLst>
      <pc:sldChg chg="modSp mod">
        <pc:chgData name="Brian Møller Rettig" userId="f64833e5-a04a-45cf-a0fb-6688e334d35d" providerId="ADAL" clId="{22B80BCC-4987-477E-8E21-0192AAB2FE82}" dt="2024-10-19T13:58:19.741" v="1871" actId="14"/>
        <pc:sldMkLst>
          <pc:docMk/>
          <pc:sldMk cId="151829143" sldId="279"/>
        </pc:sldMkLst>
      </pc:sldChg>
      <pc:sldChg chg="modSp mod">
        <pc:chgData name="Brian Møller Rettig" userId="f64833e5-a04a-45cf-a0fb-6688e334d35d" providerId="ADAL" clId="{22B80BCC-4987-477E-8E21-0192AAB2FE82}" dt="2024-10-07T19:08:18.420" v="220" actId="6549"/>
        <pc:sldMkLst>
          <pc:docMk/>
          <pc:sldMk cId="342696055" sldId="280"/>
        </pc:sldMkLst>
      </pc:sldChg>
      <pc:sldChg chg="addSp modSp add mod">
        <pc:chgData name="Brian Møller Rettig" userId="f64833e5-a04a-45cf-a0fb-6688e334d35d" providerId="ADAL" clId="{22B80BCC-4987-477E-8E21-0192AAB2FE82}" dt="2024-10-08T07:07:47.619" v="308" actId="1076"/>
        <pc:sldMkLst>
          <pc:docMk/>
          <pc:sldMk cId="584331941" sldId="281"/>
        </pc:sldMkLst>
      </pc:sldChg>
      <pc:sldChg chg="del">
        <pc:chgData name="Brian Møller Rettig" userId="f64833e5-a04a-45cf-a0fb-6688e334d35d" providerId="ADAL" clId="{22B80BCC-4987-477E-8E21-0192AAB2FE82}" dt="2024-10-07T19:07:52.110" v="194" actId="47"/>
        <pc:sldMkLst>
          <pc:docMk/>
          <pc:sldMk cId="1749960551" sldId="281"/>
        </pc:sldMkLst>
      </pc:sldChg>
      <pc:sldChg chg="del">
        <pc:chgData name="Brian Møller Rettig" userId="f64833e5-a04a-45cf-a0fb-6688e334d35d" providerId="ADAL" clId="{22B80BCC-4987-477E-8E21-0192AAB2FE82}" dt="2024-10-07T19:07:49.268" v="193" actId="47"/>
        <pc:sldMkLst>
          <pc:docMk/>
          <pc:sldMk cId="188106732" sldId="282"/>
        </pc:sldMkLst>
      </pc:sldChg>
      <pc:sldChg chg="addSp delSp modSp add mod">
        <pc:chgData name="Brian Møller Rettig" userId="f64833e5-a04a-45cf-a0fb-6688e334d35d" providerId="ADAL" clId="{22B80BCC-4987-477E-8E21-0192AAB2FE82}" dt="2024-10-19T13:59:08.928" v="1876" actId="6549"/>
        <pc:sldMkLst>
          <pc:docMk/>
          <pc:sldMk cId="3499091246" sldId="282"/>
        </pc:sldMkLst>
      </pc:sldChg>
      <pc:sldChg chg="addSp delSp modSp add mod">
        <pc:chgData name="Brian Møller Rettig" userId="f64833e5-a04a-45cf-a0fb-6688e334d35d" providerId="ADAL" clId="{22B80BCC-4987-477E-8E21-0192AAB2FE82}" dt="2024-10-09T10:14:27.394" v="481" actId="1076"/>
        <pc:sldMkLst>
          <pc:docMk/>
          <pc:sldMk cId="3554947646" sldId="283"/>
        </pc:sldMkLst>
      </pc:sldChg>
      <pc:sldChg chg="addSp delSp modSp add mod ord">
        <pc:chgData name="Brian Møller Rettig" userId="f64833e5-a04a-45cf-a0fb-6688e334d35d" providerId="ADAL" clId="{22B80BCC-4987-477E-8E21-0192AAB2FE82}" dt="2024-10-09T10:51:32.306" v="1086" actId="20577"/>
        <pc:sldMkLst>
          <pc:docMk/>
          <pc:sldMk cId="2954265947" sldId="284"/>
        </pc:sldMkLst>
      </pc:sldChg>
      <pc:sldChg chg="addSp delSp modSp add mod">
        <pc:chgData name="Brian Møller Rettig" userId="f64833e5-a04a-45cf-a0fb-6688e334d35d" providerId="ADAL" clId="{22B80BCC-4987-477E-8E21-0192AAB2FE82}" dt="2024-10-09T10:22:40.830" v="831" actId="20577"/>
        <pc:sldMkLst>
          <pc:docMk/>
          <pc:sldMk cId="505540752" sldId="285"/>
        </pc:sldMkLst>
      </pc:sldChg>
      <pc:sldChg chg="modSp add mod">
        <pc:chgData name="Brian Møller Rettig" userId="f64833e5-a04a-45cf-a0fb-6688e334d35d" providerId="ADAL" clId="{22B80BCC-4987-477E-8E21-0192AAB2FE82}" dt="2024-10-19T13:59:52.763" v="1904" actId="1076"/>
        <pc:sldMkLst>
          <pc:docMk/>
          <pc:sldMk cId="3594829910" sldId="286"/>
        </pc:sldMkLst>
      </pc:sldChg>
      <pc:sldChg chg="addSp delSp modSp add mod">
        <pc:chgData name="Brian Møller Rettig" userId="f64833e5-a04a-45cf-a0fb-6688e334d35d" providerId="ADAL" clId="{22B80BCC-4987-477E-8E21-0192AAB2FE82}" dt="2024-10-10T06:53:52.322" v="1353" actId="20577"/>
        <pc:sldMkLst>
          <pc:docMk/>
          <pc:sldMk cId="1956015154" sldId="287"/>
        </pc:sldMkLst>
      </pc:sldChg>
      <pc:sldChg chg="addSp delSp modSp add mod ord">
        <pc:chgData name="Brian Møller Rettig" userId="f64833e5-a04a-45cf-a0fb-6688e334d35d" providerId="ADAL" clId="{22B80BCC-4987-477E-8E21-0192AAB2FE82}" dt="2024-10-19T13:58:37" v="1873"/>
        <pc:sldMkLst>
          <pc:docMk/>
          <pc:sldMk cId="2810045265" sldId="288"/>
        </pc:sldMkLst>
      </pc:sldChg>
      <pc:sldChg chg="addSp modSp add mod ord">
        <pc:chgData name="Brian Møller Rettig" userId="f64833e5-a04a-45cf-a0fb-6688e334d35d" providerId="ADAL" clId="{22B80BCC-4987-477E-8E21-0192AAB2FE82}" dt="2024-10-19T13:58:57.567" v="1875"/>
        <pc:sldMkLst>
          <pc:docMk/>
          <pc:sldMk cId="828322851" sldId="289"/>
        </pc:sldMkLst>
      </pc:sldChg>
    </pc:docChg>
  </pc:docChgLst>
  <pc:docChgLst>
    <pc:chgData name="Brian Møller Rettig" userId="f64833e5-a04a-45cf-a0fb-6688e334d35d" providerId="ADAL" clId="{7EC7EC78-DD5F-4370-B4FD-38CED4A0F7B8}"/>
    <pc:docChg chg="custSel addSld modSld">
      <pc:chgData name="Brian Møller Rettig" userId="f64833e5-a04a-45cf-a0fb-6688e334d35d" providerId="ADAL" clId="{7EC7EC78-DD5F-4370-B4FD-38CED4A0F7B8}" dt="2024-10-07T18:48:50.414" v="699"/>
      <pc:docMkLst>
        <pc:docMk/>
      </pc:docMkLst>
      <pc:sldChg chg="addSp delSp modSp add mod setBg delDesignElem">
        <pc:chgData name="Brian Møller Rettig" userId="f64833e5-a04a-45cf-a0fb-6688e334d35d" providerId="ADAL" clId="{7EC7EC78-DD5F-4370-B4FD-38CED4A0F7B8}" dt="2024-10-07T17:41:57.833" v="601" actId="27636"/>
        <pc:sldMkLst>
          <pc:docMk/>
          <pc:sldMk cId="151829143" sldId="279"/>
        </pc:sldMkLst>
      </pc:sldChg>
      <pc:sldChg chg="addSp delSp modSp add mod setBg delDesignElem">
        <pc:chgData name="Brian Møller Rettig" userId="f64833e5-a04a-45cf-a0fb-6688e334d35d" providerId="ADAL" clId="{7EC7EC78-DD5F-4370-B4FD-38CED4A0F7B8}" dt="2024-10-07T17:41:43.875" v="595" actId="20577"/>
        <pc:sldMkLst>
          <pc:docMk/>
          <pc:sldMk cId="342696055" sldId="280"/>
        </pc:sldMkLst>
      </pc:sldChg>
      <pc:sldChg chg="modSp add mod">
        <pc:chgData name="Brian Møller Rettig" userId="f64833e5-a04a-45cf-a0fb-6688e334d35d" providerId="ADAL" clId="{7EC7EC78-DD5F-4370-B4FD-38CED4A0F7B8}" dt="2024-10-07T17:41:49.310" v="597" actId="27636"/>
        <pc:sldMkLst>
          <pc:docMk/>
          <pc:sldMk cId="1749960551" sldId="281"/>
        </pc:sldMkLst>
      </pc:sldChg>
      <pc:sldChg chg="modSp add mod">
        <pc:chgData name="Brian Møller Rettig" userId="f64833e5-a04a-45cf-a0fb-6688e334d35d" providerId="ADAL" clId="{7EC7EC78-DD5F-4370-B4FD-38CED4A0F7B8}" dt="2024-10-07T18:48:50.414" v="699"/>
        <pc:sldMkLst>
          <pc:docMk/>
          <pc:sldMk cId="188106732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9B592-6932-4411-979D-DCE768DDA897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0E747-780A-4C3C-91AA-6CCDC69B38C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38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0E747-780A-4C3C-91AA-6CCDC69B38CE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7880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115D8-92AC-3FA8-5BCE-A81C8B489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7B7E51-3CCD-D900-120C-F6A182134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00E499-21F2-12D5-698D-0687AAC6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B9D9C2-3165-283C-7C2C-93E48C9C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389FA4-19E3-C65B-75CD-57AE2656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31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0BAD2-C61C-610D-E01A-3569D0716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F96D63-50D5-A6DD-ACD9-62BCD0EF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9720F2-5F6B-120A-37F2-7626713D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F85DDB-D932-E71D-35BA-D1074EFC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BB2894-C74B-1B57-AD09-AC4B3299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883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A704A-5CD2-189E-3E09-389F8F4F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8B3A11-8D5B-CEC3-F898-4A4CE23AC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A7331E-36FB-499A-627D-CE030C9E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1847CB-6933-C802-DF7F-BED15CD7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780B79-CB07-CA77-3A31-FA5A9EDE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39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1A3F0-C557-4C76-C412-4258AFB0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1E4F04-5953-DC83-F160-A5D4952F1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6E762C-43B8-0A74-9E71-7BBA91F0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197B38-F6F5-5C87-4905-831401F7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672688-7268-4A0A-AAD9-7A3209AB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5A132B-2F6A-2297-A405-D63BB21D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675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92C4-7D43-4265-CA84-53796BF8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929DDA-4BC8-FA29-15B8-1B7B59C2F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D910D6B-74AF-B2E0-4F93-587FB2F81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6707A2-F440-6169-6875-64A9F9554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9B3C5E-5885-2FE0-2DBA-6F900F794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DD38084-A6F8-A90F-8171-7B044E16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39598C0-4F37-F0B6-D0B5-C12886AB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A7869C5-9C1F-0116-2145-C9F07A05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25F489-39F5-97A0-7DAC-ED3CFB77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15428C5-FCBA-8710-B5E6-2E35CFAB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D68C25-5A8B-321A-A426-C8596563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6DB276-2403-A40E-E293-2BB82E25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02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ADFE1B-12EB-FCE2-E7C5-3BB7FD2C7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F6DC35B-01E1-C7B1-5AE6-4FA7EBA5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2CC5D4E-3DF8-83AB-291F-8CA56882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52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924E6-BD16-00FE-1DCC-953497CB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68C1D2-23A8-75C6-1288-372121803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753FBE-852E-CA09-5353-002CABF01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161793-BBF4-5788-AF83-22A16568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8BD887-EACA-175C-9352-EEBE5C87F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062D1F-493D-B763-79CF-7707A765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18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F42ED-26F8-FE6E-E4A5-B3BFBDDF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E2CDE5-8653-406C-CFDF-D7D053DDA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11835C3-9FE3-F753-0E55-4DDEE9B4D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C33070-4E13-2746-F751-02082011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98AB6D-9946-B78D-36D3-C7677D3F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8BF74A-F496-A5A7-D348-D88CD046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08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1434D-4FD8-74C8-B4C6-4E2A72FD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C1A269-5227-C297-972B-3DCF023EC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CB89E7-4058-FA39-10E2-ACA1E6F70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E40F59-708C-7496-F93F-11601940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A1F3A1-EA67-6659-9BEE-15BFB55B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6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34F7516-F9FD-5DAE-516F-A93894F0C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DABBC5-0576-19D8-35BE-5DDF24F19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08A666-F2EF-C01A-A9EF-D4804C5A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92E676-B9C6-9883-AA1A-18CA75C11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83F20E-1944-98D2-FDDD-15A65ED7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10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D92C83-9436-990C-D160-200EB013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45CB3B-3E6D-66BA-DC54-60AA15765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6B2C15-2AF2-8F80-DCDC-B211DFD20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9BBD-FD75-46C2-B399-31AF915D5A53}" type="datetimeFigureOut">
              <a:rPr lang="da-DK" smtClean="0"/>
              <a:t>23-09-2025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947F84-AE03-9B78-3BA9-2C8088BC0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577FE-E257-611A-6F08-5B8930316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39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sahistoriesamfundreligion.systime.dk/?id=163" TargetMode="External"/><Relationship Id="rId2" Type="http://schemas.openxmlformats.org/officeDocument/2006/relationships/hyperlink" Target="https://usahistoriesamfundreligion.systime.dk/?id=1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ahistoriesamfundreligion.systime.dk/?id=166" TargetMode="External"/><Relationship Id="rId5" Type="http://schemas.openxmlformats.org/officeDocument/2006/relationships/hyperlink" Target="https://usahistoriesamfundreligion.systime.dk/?id=165" TargetMode="External"/><Relationship Id="rId4" Type="http://schemas.openxmlformats.org/officeDocument/2006/relationships/hyperlink" Target="https://usahistoriesamfundreligion.systime.dk/?id=16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2EB58-6DF9-F468-D477-79F0C118BE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Modul 2: Fra kolonier til føderation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0DFD3A-AB86-3331-1731-BD5462ABA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381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USA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Opdagelsen af Amerika – </a:t>
            </a: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Den ny verden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endParaRPr lang="en-US" sz="2500">
              <a:solidFill>
                <a:srgbClr val="FFFFFF"/>
              </a:solidFill>
            </a:endParaRPr>
          </a:p>
        </p:txBody>
      </p:sp>
      <p:sp>
        <p:nvSpPr>
          <p:cNvPr id="35" name="Content Placeholder 26">
            <a:extLst>
              <a:ext uri="{FF2B5EF4-FFF2-40B4-BE49-F238E27FC236}">
                <a16:creationId xmlns:a16="http://schemas.microsoft.com/office/drawing/2014/main" id="{6ACDB647-62CE-C62A-CD20-A3101BEC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80" y="1087727"/>
            <a:ext cx="3041803" cy="104587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FFFFFF"/>
                </a:solidFill>
              </a:rPr>
              <a:t>Geografi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A30BE581-4D9D-598B-A6CF-993A95561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456" y="641620"/>
            <a:ext cx="3758162" cy="280922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8D0E0D6-9C59-3B83-DBE2-298134057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162" y="470302"/>
            <a:ext cx="3934288" cy="2940880"/>
          </a:xfrm>
          <a:prstGeom prst="rect">
            <a:avLst/>
          </a:prstGeom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1D15EC3F-A028-9CA2-54C3-FFB829F05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603" y="3593228"/>
            <a:ext cx="5908322" cy="31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15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1563399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da-DK" sz="3400" dirty="0">
                <a:solidFill>
                  <a:srgbClr val="FFFFFF"/>
                </a:solidFill>
              </a:rPr>
              <a:t>USA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Opdagelsen af Amerika – </a:t>
            </a: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Den ny verden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Fælles gennemgang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6C599-197B-2E56-6B20-792134C4B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2AF892-517C-8A9A-F872-3DE9F51E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1326" y="253651"/>
            <a:ext cx="5486404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Opsamling: </a:t>
            </a:r>
            <a:r>
              <a:rPr lang="da-DK" sz="1700" b="1" i="0" dirty="0">
                <a:solidFill>
                  <a:srgbClr val="333333"/>
                </a:solidFill>
                <a:effectLst/>
                <a:latin typeface="Volkhov"/>
              </a:rPr>
              <a:t>Jagten på Asiens rigdomme og opdagelsen af Amerika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a-DK" altLang="da-DK" sz="17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Columbus’ opdagelse i 1492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Markerede begyndelsen på en ny æra af udforskning og kolonisering, selvom vikingerne nåede Amerika omkring 500 år tidligere uden at etablere permanente kolonier.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Motivation for Columbus’ rejse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Ønsket om at finde en hurtigere søvej til Asiens krydderimarkeder, da Silkevejen var blevet farlig og besværlig.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Fejltagelsen om Indien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Columbus troede, han havde fundet en søvej til Indien, hvilket førte til navnet “indianer” for de oprindelige folk i Amerika.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Amerigo</a:t>
            </a: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Vespucci’s</a:t>
            </a: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bidrag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da-DK" altLang="da-DK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Vespucci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rejste langs Sydamerikas kyst omkring år 1500 og indså, at de nye landmasser var et nyt kontinent, ikke Asien.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Navngivningen af Amerika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Kontinentet blev opkaldt efter </a:t>
            </a:r>
            <a:r>
              <a:rPr kumimoji="0" lang="da-DK" altLang="da-DK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Amerigo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Vespucci</a:t>
            </a:r>
            <a:r>
              <a:rPr kumimoji="0" lang="da-DK" altLang="da-DK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som dermed satte sit præg på verdenshistorien. 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2EEE960-68C7-D901-A523-BDAA86AF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611" y="1095375"/>
            <a:ext cx="2479545" cy="36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3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1563399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da-DK" sz="3400" dirty="0">
                <a:solidFill>
                  <a:srgbClr val="FFFFFF"/>
                </a:solidFill>
              </a:rPr>
              <a:t>USA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Opdagelsen af Amerika – </a:t>
            </a: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Den ny verden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Fælles gennemgang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6C599-197B-2E56-6B20-792134C4B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2AF892-517C-8A9A-F872-3DE9F51E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2389" y="6749511"/>
            <a:ext cx="20600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33EED92-B0E6-4E79-0DE8-E4F648131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300" y="-107378"/>
            <a:ext cx="7838731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2000" b="1" dirty="0">
                <a:latin typeface="Arial" panose="020B0604020202020204" pitchFamily="34" charset="0"/>
              </a:rPr>
              <a:t>D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 europæiske kolonisering af Amerika: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Tidlige aktører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Spanien og Portugal var de første europæiske stormagter til at kolonisere Amerika i begyndelsen af 1500-tallet.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Spanske erobringer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da-DK" altLang="da-DK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Hernán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Cortés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erobrede Aztekerriget i 1521, og Francisco </a:t>
            </a:r>
            <a:r>
              <a:rPr kumimoji="0" lang="da-DK" altLang="da-DK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Pizarro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erobrede Inkariget i 1533, hvilket hurtigt gjorde Spanien til en førende stormagt.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Kristen legitimering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Den kristne religion blev brugt til at retfærdiggøre de europæiske erobringer og omvendelsen af de indianske befolkninger.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Engelske og franske opdagelser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John </a:t>
            </a:r>
            <a:r>
              <a:rPr kumimoji="0" lang="da-DK" altLang="da-DK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Cabot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opdagede Newfoundland i 1497, og Frankrig etablerede kolonien Acadia i 1604, mens Holland grundlagde New Amsterdam (nu New York).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a-DK" altLang="da-D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Engelske kolonier</a:t>
            </a:r>
            <a:r>
              <a:rPr kumimoji="0" lang="da-DK" altLang="da-DK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Jamestown i Virginia blev grundlagt i 1607, og antallet af engelske kolonier voksede støt gennem 1600-tallet, hvilket ændrede magtbalancerne globalt. 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D77C80E9-AD9D-58FE-E53C-662812BA4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8" y="3190310"/>
            <a:ext cx="3221264" cy="354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9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1563399"/>
            <a:ext cx="3201366" cy="3387497"/>
          </a:xfrm>
        </p:spPr>
        <p:txBody>
          <a:bodyPr anchor="b">
            <a:normAutofit/>
          </a:bodyPr>
          <a:lstStyle/>
          <a:p>
            <a:pPr algn="r"/>
            <a:endParaRPr lang="da-DK" sz="34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6C599-197B-2E56-6B20-792134C4B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2AF892-517C-8A9A-F872-3DE9F51E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2389" y="6749511"/>
            <a:ext cx="20600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33EED92-B0E6-4E79-0DE8-E4F648131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051" y="505125"/>
            <a:ext cx="768198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a-DK" b="1" dirty="0">
                <a:solidFill>
                  <a:srgbClr val="111111"/>
                </a:solidFill>
                <a:latin typeface="-apple-system"/>
              </a:rPr>
              <a:t>M</a:t>
            </a: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ødet mellem europæerne og den oprindelige befolkning i Amerika:</a:t>
            </a:r>
          </a:p>
          <a:p>
            <a:pPr algn="l"/>
            <a:endParaRPr lang="da-DK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Katastrofale sygdomme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Den oprindelige befolkning blev hårdt ramt af europæiske sygdomme som kopper, tyfus, difteri, dysenteri, mæslinger og pest, hvilket førte til massive dødsfald.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Økologisk skade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Europæerne bragte rotter, mus, kvæg, svin og nye afgrøder, som forårsagede uoprettelig skade på det nordamerikanske økosystem.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Kulturel ubalance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Europæernes tilgang til landbrug, ejendomsret og handel skabte ubalance i de nordamerikanske indianeres traditioner og forhold til naturen.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Varierende relationer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Forholdet mellem kolonister og indianere varierede fra fredelig sameksistens til voldelige konflikter, som fx massakren på </a:t>
            </a:r>
            <a:r>
              <a:rPr lang="da-DK" b="0" i="0" dirty="0" err="1">
                <a:solidFill>
                  <a:srgbClr val="111111"/>
                </a:solidFill>
                <a:effectLst/>
                <a:latin typeface="-apple-system"/>
              </a:rPr>
              <a:t>Powhattanstammen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 i 1622.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da-DK" b="0" i="0" dirty="0">
              <a:solidFill>
                <a:srgbClr val="11111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1" i="0" dirty="0">
                <a:solidFill>
                  <a:srgbClr val="111111"/>
                </a:solidFill>
                <a:effectLst/>
                <a:latin typeface="-apple-system"/>
              </a:rPr>
              <a:t>Interne konflikter</a:t>
            </a:r>
            <a:r>
              <a:rPr lang="da-DK" b="0" i="0" dirty="0">
                <a:solidFill>
                  <a:srgbClr val="111111"/>
                </a:solidFill>
                <a:effectLst/>
                <a:latin typeface="-apple-system"/>
              </a:rPr>
              <a:t>: Den europæiske tilstedeværelse forskubbede magtbalancerne mellem de indianske stammer, hvilket ofte førte til interne krige.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D50CD0BB-02C5-B8F4-CF00-87E56A9AB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8" y="19731"/>
            <a:ext cx="2889500" cy="2304821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517360F3-591A-11AC-801D-9091A4CD4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63" y="2228252"/>
            <a:ext cx="3201366" cy="2344833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6BFF5118-A4B0-D349-B0AB-136955769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9" y="4612451"/>
            <a:ext cx="4037835" cy="213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4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USA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Opdagelsen af Amerika – </a:t>
            </a: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Den ny verden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endParaRPr lang="en-US" sz="2500">
              <a:solidFill>
                <a:srgbClr val="FFFFFF"/>
              </a:solidFill>
            </a:endParaRPr>
          </a:p>
        </p:txBody>
      </p:sp>
      <p:sp>
        <p:nvSpPr>
          <p:cNvPr id="35" name="Content Placeholder 26">
            <a:extLst>
              <a:ext uri="{FF2B5EF4-FFF2-40B4-BE49-F238E27FC236}">
                <a16:creationId xmlns:a16="http://schemas.microsoft.com/office/drawing/2014/main" id="{6ACDB647-62CE-C62A-CD20-A3101BEC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80" y="1087727"/>
            <a:ext cx="3041803" cy="104587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FFFFFF"/>
                </a:solidFill>
              </a:rPr>
              <a:t>Problemformulering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og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problemstillinger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88747A6-F292-D4F2-8BC7-876380CEAFB7}"/>
              </a:ext>
            </a:extLst>
          </p:cNvPr>
          <p:cNvSpPr txBox="1"/>
          <p:nvPr/>
        </p:nvSpPr>
        <p:spPr>
          <a:xfrm>
            <a:off x="4725140" y="1506530"/>
            <a:ext cx="717093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Problemformulering/Overordnet spørgsmål:</a:t>
            </a:r>
          </a:p>
          <a:p>
            <a:endParaRPr lang="da-DK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Hvorfor er USA tilsyneladende blevet så splittet et land?</a:t>
            </a:r>
          </a:p>
          <a:p>
            <a:endParaRPr lang="da-DK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0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da-DK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Problemstillinger/Underspørgsmål:</a:t>
            </a:r>
          </a:p>
          <a:p>
            <a:endParaRPr lang="da-DK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 algn="l" rtl="0" fontAlgn="base">
              <a:buFont typeface="+mj-lt"/>
              <a:buAutoNum type="arabicPeriod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Hvordan har USA udviklet sig politisk, socialt, kulturelt og religiøst?  </a:t>
            </a:r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342900" indent="-342900" algn="l" rtl="0" fontAlgn="base">
              <a:buFont typeface="+mj-lt"/>
              <a:buAutoNum type="arabicPeriod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 årsager er der til denne udvikling? </a:t>
            </a:r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342900" indent="-342900" algn="l" rtl="0" fontAlgn="base">
              <a:buFont typeface="+mj-lt"/>
              <a:buAutoNum type="arabicPeriod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 muligheder er der for at skabe et mere forenet USA?</a:t>
            </a:r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1004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USA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Opdagelsen af Amerika – </a:t>
            </a:r>
            <a:br>
              <a:rPr lang="en-US" sz="2500">
                <a:solidFill>
                  <a:srgbClr val="FFFFFF"/>
                </a:solidFill>
              </a:rPr>
            </a:br>
            <a:r>
              <a:rPr lang="en-US" sz="2500">
                <a:solidFill>
                  <a:srgbClr val="FFFFFF"/>
                </a:solidFill>
              </a:rPr>
              <a:t>Den ny verden</a:t>
            </a: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br>
              <a:rPr lang="en-US" sz="2500">
                <a:solidFill>
                  <a:srgbClr val="FFFFFF"/>
                </a:solidFill>
              </a:rPr>
            </a:br>
            <a:endParaRPr lang="en-US" sz="2500">
              <a:solidFill>
                <a:srgbClr val="FFFFFF"/>
              </a:solidFill>
            </a:endParaRPr>
          </a:p>
        </p:txBody>
      </p:sp>
      <p:sp>
        <p:nvSpPr>
          <p:cNvPr id="35" name="Content Placeholder 26">
            <a:extLst>
              <a:ext uri="{FF2B5EF4-FFF2-40B4-BE49-F238E27FC236}">
                <a16:creationId xmlns:a16="http://schemas.microsoft.com/office/drawing/2014/main" id="{6ACDB647-62CE-C62A-CD20-A3101BEC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80" y="1087727"/>
            <a:ext cx="3041803" cy="104587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KS/</a:t>
            </a:r>
            <a:r>
              <a:rPr lang="en-US" sz="2000" dirty="0" err="1">
                <a:solidFill>
                  <a:srgbClr val="FFFFFF"/>
                </a:solidFill>
              </a:rPr>
              <a:t>Flerfaglig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tilgang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88747A6-F292-D4F2-8BC7-876380CEAFB7}"/>
              </a:ext>
            </a:extLst>
          </p:cNvPr>
          <p:cNvSpPr txBox="1"/>
          <p:nvPr/>
        </p:nvSpPr>
        <p:spPr>
          <a:xfrm>
            <a:off x="4725140" y="1506530"/>
            <a:ext cx="7170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</a:t>
            </a:r>
            <a:endParaRPr lang="da-DK" sz="20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261CA80-B50A-3A67-D21F-21FDB4C8DA56}"/>
              </a:ext>
            </a:extLst>
          </p:cNvPr>
          <p:cNvSpPr txBox="1"/>
          <p:nvPr/>
        </p:nvSpPr>
        <p:spPr>
          <a:xfrm>
            <a:off x="4497942" y="1087727"/>
            <a:ext cx="717093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i="0" dirty="0">
                <a:solidFill>
                  <a:srgbClr val="000000"/>
                </a:solidFill>
                <a:effectLst/>
                <a:latin typeface="WordVisi_MSFontService"/>
              </a:rPr>
              <a:t>I dette flerfaglige forløb om USA, indgår følgende overvejelser løbende i undervisningen:</a:t>
            </a:r>
          </a:p>
          <a:p>
            <a:endParaRPr lang="da-DK" sz="2000" b="1" dirty="0">
              <a:solidFill>
                <a:srgbClr val="000000"/>
              </a:solidFill>
              <a:latin typeface="WordVisi_MSFontService"/>
            </a:endParaRPr>
          </a:p>
          <a:p>
            <a:endParaRPr lang="da-DK" sz="2000" b="1" dirty="0">
              <a:solidFill>
                <a:srgbClr val="000000"/>
              </a:solidFill>
              <a:latin typeface="WordVisi_MSFontService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 vinkler på emnet og problemformuleringen kan de tre fag belyse?  </a:t>
            </a:r>
          </a:p>
          <a:p>
            <a:pPr algn="l" rtl="0" fontAlgn="base"/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Hvilket samlet billede af emnet og problemformuleringen kan de tre fag i fællesskab tegne?  </a:t>
            </a:r>
          </a:p>
          <a:p>
            <a:pPr algn="l" rtl="0" fontAlgn="base"/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da-DK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Hvilke ligheder og forskelle er der i fagenes tilgang til temaet og problemformuleringen? </a:t>
            </a:r>
            <a:endParaRPr lang="da-DK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82832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28" y="1581363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da-DK" sz="3400" dirty="0">
                <a:solidFill>
                  <a:srgbClr val="FFFFFF"/>
                </a:solidFill>
              </a:rPr>
              <a:t>USA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Fra kolonier til Føderation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Læs/Lyt og forstå</a:t>
            </a: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Ta’ noter</a:t>
            </a: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Enten i klassen eller udenfor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6C599-197B-2E56-6B20-792134C4B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8860" y="2962374"/>
            <a:ext cx="3940439" cy="14647199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2AF892-517C-8A9A-F872-3DE9F51E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2389" y="6749511"/>
            <a:ext cx="20600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33EED92-B0E6-4E79-0DE8-E4F648131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327" y="3275112"/>
            <a:ext cx="18553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C0148BDB-DB1B-6A35-F2C8-4DA358F21B8F}"/>
              </a:ext>
            </a:extLst>
          </p:cNvPr>
          <p:cNvSpPr txBox="1"/>
          <p:nvPr/>
        </p:nvSpPr>
        <p:spPr>
          <a:xfrm>
            <a:off x="4905054" y="1194067"/>
            <a:ext cx="692523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De engelske kystkolonier i 16-1700-tallet</a:t>
            </a:r>
          </a:p>
          <a:p>
            <a:r>
              <a:rPr lang="da-DK" dirty="0">
                <a:hlinkClick r:id="rId2"/>
              </a:rPr>
              <a:t>https://usahistoriesamfundreligion.systime.dk/?id=121</a:t>
            </a:r>
            <a:endParaRPr lang="da-DK" dirty="0"/>
          </a:p>
          <a:p>
            <a:endParaRPr lang="da-DK" dirty="0"/>
          </a:p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Opgøret med Den Gamle Verden</a:t>
            </a:r>
          </a:p>
          <a:p>
            <a:r>
              <a:rPr lang="da-DK" dirty="0">
                <a:hlinkClick r:id="rId3"/>
              </a:rPr>
              <a:t>https://usahistoriesamfundreligion.systime.dk/?id=163</a:t>
            </a:r>
            <a:endParaRPr lang="da-DK" dirty="0"/>
          </a:p>
          <a:p>
            <a:endParaRPr lang="da-DK" dirty="0"/>
          </a:p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Den amerikanske uafhængighedskrig</a:t>
            </a:r>
          </a:p>
          <a:p>
            <a:r>
              <a:rPr lang="da-DK" dirty="0">
                <a:hlinkClick r:id="rId4"/>
              </a:rPr>
              <a:t>https://usahistoriesamfundreligion.systime.dk/?id=164</a:t>
            </a:r>
            <a:endParaRPr lang="da-DK" dirty="0"/>
          </a:p>
          <a:p>
            <a:endParaRPr lang="da-DK" dirty="0"/>
          </a:p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Den amerikanske Forfatning – 13 stater bliver til en føderation</a:t>
            </a:r>
          </a:p>
          <a:p>
            <a:r>
              <a:rPr lang="da-DK" dirty="0">
                <a:hlinkClick r:id="rId5"/>
              </a:rPr>
              <a:t>https://usahistoriesamfundreligion.systime.dk/?id=165</a:t>
            </a:r>
            <a:endParaRPr lang="da-DK" dirty="0"/>
          </a:p>
          <a:p>
            <a:endParaRPr lang="da-DK" dirty="0"/>
          </a:p>
          <a:p>
            <a:r>
              <a:rPr lang="da-DK" b="1" i="0" dirty="0">
                <a:solidFill>
                  <a:srgbClr val="333333"/>
                </a:solidFill>
                <a:effectLst/>
                <a:latin typeface="Volkhov"/>
              </a:rPr>
              <a:t>A Manifest Destiny - USA udvider sig</a:t>
            </a:r>
          </a:p>
          <a:p>
            <a:r>
              <a:rPr lang="da-DK" dirty="0">
                <a:hlinkClick r:id="rId6"/>
              </a:rPr>
              <a:t>https://usahistoriesamfundreligion.systime.dk/?id=166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426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425F46-A103-A0BD-1D7A-A5C8B4D6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2720759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da-DK" sz="3400" dirty="0">
                <a:solidFill>
                  <a:srgbClr val="FFFFFF"/>
                </a:solidFill>
              </a:rPr>
              <a:t>USA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Fra kolonier til Føderation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dirty="0">
                <a:solidFill>
                  <a:srgbClr val="FFFFFF"/>
                </a:solidFill>
              </a:rPr>
              <a:t>Opgaver til stoffet, som I skal læse/lytte til</a:t>
            </a: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br>
              <a:rPr lang="da-DK" sz="3400" dirty="0">
                <a:solidFill>
                  <a:srgbClr val="FFFFFF"/>
                </a:solidFill>
              </a:rPr>
            </a:br>
            <a:r>
              <a:rPr lang="da-DK" sz="3400" i="1" dirty="0">
                <a:solidFill>
                  <a:srgbClr val="FFFFFF"/>
                </a:solidFill>
              </a:rPr>
              <a:t>Opsamling i næste KS-Hi modul</a:t>
            </a:r>
            <a:endParaRPr lang="da-DK" sz="34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6C599-197B-2E56-6B20-792134C4B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8860" y="2962374"/>
            <a:ext cx="3940439" cy="14647199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  <a:p>
            <a:pPr marL="457200" lvl="1" indent="0">
              <a:buNone/>
            </a:pPr>
            <a:endParaRPr lang="da-DK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2AF892-517C-8A9A-F872-3DE9F51E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2389" y="6749511"/>
            <a:ext cx="20600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33EED92-B0E6-4E79-0DE8-E4F648131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327" y="3275112"/>
            <a:ext cx="18553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0A712F4-B1E5-E426-3CD1-33C7E9557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788" y="89627"/>
            <a:ext cx="7328648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ar(--font-title)"/>
              </a:rPr>
              <a:t>Opgaver til 1.2 Fra europæiske kolonier til amerikansk føderation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var(--font-title)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Beskriv sammenhængen mellem indvandrergrupper, geografi, klima, produktionsformer og samfundsstruktur i henholdsvis de: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nordlige kolonier (New England)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midterste kolonier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sydlige kolonier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Mængden af jord og indtjeningsmulighederne i landbruget ledte til mangel på arbejdskraft. Hvordan løste man opgaven med at skaffe mere arbejdskraft?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Hvem udkæmpede og vandt Syvårskrigen, og hvilke konsekvenser fik krigen for udviklingen på det amerikanske kontinent?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Hvorfor brød Uafhængighedskrigen ud, hvad blev resultatet af den og hvilke idealer byggede kampen for uafhængighed på?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Hvem var The </a:t>
            </a:r>
            <a:r>
              <a:rPr kumimoji="0" lang="da-DK" altLang="da-DK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Founding</a:t>
            </a: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kumimoji="0" lang="da-DK" altLang="da-DK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Fathers</a:t>
            </a: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, og hvilken rolle spiller de for den amerikanske selvforståelse i dag?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da-DK" altLang="da-DK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oto Sans" panose="020B0502040504020204" pitchFamily="34" charset="0"/>
                <a:cs typeface="Noto Sans" panose="020B0502040504020204" pitchFamily="34" charset="0"/>
              </a:rPr>
              <a:t>Forklar begrebet Manifest Destiny.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29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2442</TotalTime>
  <Words>860</Words>
  <Application>Microsoft Office PowerPoint</Application>
  <PresentationFormat>Widescreen</PresentationFormat>
  <Paragraphs>102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20" baseType="lpstr">
      <vt:lpstr>-apple-system</vt:lpstr>
      <vt:lpstr>Aptos</vt:lpstr>
      <vt:lpstr>Arial</vt:lpstr>
      <vt:lpstr>Calibri</vt:lpstr>
      <vt:lpstr>Calibri Light</vt:lpstr>
      <vt:lpstr>Noto Sans</vt:lpstr>
      <vt:lpstr>Segoe UI</vt:lpstr>
      <vt:lpstr>var(--font-title)</vt:lpstr>
      <vt:lpstr>Volkhov</vt:lpstr>
      <vt:lpstr>WordVisi_MSFontService</vt:lpstr>
      <vt:lpstr>Office-tema</vt:lpstr>
      <vt:lpstr>Modul 2: Fra kolonier til føderation</vt:lpstr>
      <vt:lpstr>USA  Opdagelsen af Amerika –  Den ny verden   </vt:lpstr>
      <vt:lpstr>USA  Opdagelsen af Amerika –  Den ny verden   Fælles gennemgang</vt:lpstr>
      <vt:lpstr>USA  Opdagelsen af Amerika –  Den ny verden   Fælles gennemgang</vt:lpstr>
      <vt:lpstr>PowerPoint-præsentation</vt:lpstr>
      <vt:lpstr>USA  Opdagelsen af Amerika –  Den ny verden   </vt:lpstr>
      <vt:lpstr>USA  Opdagelsen af Amerika –  Den ny verden   </vt:lpstr>
      <vt:lpstr>USA  Fra kolonier til Føderation   Læs/Lyt og forstå Ta’ noter Enten i klassen eller udenfor</vt:lpstr>
      <vt:lpstr>USA  Fra kolonier til Føderation   Opgaver til stoffet, som I skal læse/lytte til   Opsamling i næste KS-Hi modul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Opdagelsen af Amerika – Den ny verden  </dc:title>
  <dc:creator>Brian Møller Rettig</dc:creator>
  <cp:lastModifiedBy>Christoffer Østergaard Carstens</cp:lastModifiedBy>
  <cp:revision>1</cp:revision>
  <dcterms:created xsi:type="dcterms:W3CDTF">2024-10-07T16:38:53Z</dcterms:created>
  <dcterms:modified xsi:type="dcterms:W3CDTF">2025-09-23T12:39:21Z</dcterms:modified>
</cp:coreProperties>
</file>