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97" r:id="rId3"/>
    <p:sldId id="298" r:id="rId4"/>
    <p:sldId id="299" r:id="rId5"/>
    <p:sldId id="300" r:id="rId6"/>
    <p:sldId id="301" r:id="rId7"/>
    <p:sldId id="302" r:id="rId8"/>
    <p:sldId id="303" r:id="rId9"/>
    <p:sldId id="288" r:id="rId10"/>
    <p:sldId id="304" r:id="rId11"/>
    <p:sldId id="305" r:id="rId12"/>
    <p:sldId id="307" r:id="rId13"/>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øller Rettig" userId="f64833e5-a04a-45cf-a0fb-6688e334d35d" providerId="ADAL" clId="{A68BD3F1-5E41-4132-895D-E04866375B3B}"/>
    <pc:docChg chg="custSel addSld delSld modSld sldOrd">
      <pc:chgData name="Brian Møller Rettig" userId="f64833e5-a04a-45cf-a0fb-6688e334d35d" providerId="ADAL" clId="{A68BD3F1-5E41-4132-895D-E04866375B3B}" dt="2024-10-23T14:00:58.809" v="959" actId="114"/>
      <pc:docMkLst>
        <pc:docMk/>
      </pc:docMkLst>
      <pc:sldChg chg="modSp mod">
        <pc:chgData name="Brian Møller Rettig" userId="f64833e5-a04a-45cf-a0fb-6688e334d35d" providerId="ADAL" clId="{A68BD3F1-5E41-4132-895D-E04866375B3B}" dt="2024-10-23T10:34:37.038" v="774" actId="20577"/>
        <pc:sldMkLst>
          <pc:docMk/>
          <pc:sldMk cId="151829143" sldId="279"/>
        </pc:sldMkLst>
      </pc:sldChg>
      <pc:sldChg chg="del">
        <pc:chgData name="Brian Møller Rettig" userId="f64833e5-a04a-45cf-a0fb-6688e334d35d" providerId="ADAL" clId="{A68BD3F1-5E41-4132-895D-E04866375B3B}" dt="2024-10-23T10:20:59.751" v="194" actId="47"/>
        <pc:sldMkLst>
          <pc:docMk/>
          <pc:sldMk cId="584331941" sldId="281"/>
        </pc:sldMkLst>
      </pc:sldChg>
      <pc:sldChg chg="del">
        <pc:chgData name="Brian Møller Rettig" userId="f64833e5-a04a-45cf-a0fb-6688e334d35d" providerId="ADAL" clId="{A68BD3F1-5E41-4132-895D-E04866375B3B}" dt="2024-10-23T10:21:01.958" v="195" actId="47"/>
        <pc:sldMkLst>
          <pc:docMk/>
          <pc:sldMk cId="3499091246" sldId="282"/>
        </pc:sldMkLst>
      </pc:sldChg>
      <pc:sldChg chg="del">
        <pc:chgData name="Brian Møller Rettig" userId="f64833e5-a04a-45cf-a0fb-6688e334d35d" providerId="ADAL" clId="{A68BD3F1-5E41-4132-895D-E04866375B3B}" dt="2024-10-23T10:21:02.681" v="196" actId="47"/>
        <pc:sldMkLst>
          <pc:docMk/>
          <pc:sldMk cId="3554947646" sldId="283"/>
        </pc:sldMkLst>
      </pc:sldChg>
      <pc:sldChg chg="del">
        <pc:chgData name="Brian Møller Rettig" userId="f64833e5-a04a-45cf-a0fb-6688e334d35d" providerId="ADAL" clId="{A68BD3F1-5E41-4132-895D-E04866375B3B}" dt="2024-10-23T10:21:20.471" v="206" actId="47"/>
        <pc:sldMkLst>
          <pc:docMk/>
          <pc:sldMk cId="2954265947" sldId="284"/>
        </pc:sldMkLst>
      </pc:sldChg>
      <pc:sldChg chg="del">
        <pc:chgData name="Brian Møller Rettig" userId="f64833e5-a04a-45cf-a0fb-6688e334d35d" providerId="ADAL" clId="{A68BD3F1-5E41-4132-895D-E04866375B3B}" dt="2024-10-23T10:21:15.182" v="202" actId="47"/>
        <pc:sldMkLst>
          <pc:docMk/>
          <pc:sldMk cId="505540752" sldId="285"/>
        </pc:sldMkLst>
      </pc:sldChg>
      <pc:sldChg chg="del">
        <pc:chgData name="Brian Møller Rettig" userId="f64833e5-a04a-45cf-a0fb-6688e334d35d" providerId="ADAL" clId="{A68BD3F1-5E41-4132-895D-E04866375B3B}" dt="2024-10-23T10:21:23.724" v="207" actId="47"/>
        <pc:sldMkLst>
          <pc:docMk/>
          <pc:sldMk cId="3594829910" sldId="286"/>
        </pc:sldMkLst>
      </pc:sldChg>
      <pc:sldChg chg="del">
        <pc:chgData name="Brian Møller Rettig" userId="f64833e5-a04a-45cf-a0fb-6688e334d35d" providerId="ADAL" clId="{A68BD3F1-5E41-4132-895D-E04866375B3B}" dt="2024-10-23T10:20:57.549" v="193" actId="47"/>
        <pc:sldMkLst>
          <pc:docMk/>
          <pc:sldMk cId="1956015154" sldId="287"/>
        </pc:sldMkLst>
      </pc:sldChg>
      <pc:sldChg chg="modSp mod ord">
        <pc:chgData name="Brian Møller Rettig" userId="f64833e5-a04a-45cf-a0fb-6688e334d35d" providerId="ADAL" clId="{A68BD3F1-5E41-4132-895D-E04866375B3B}" dt="2024-10-23T10:22:30.185" v="350" actId="20577"/>
        <pc:sldMkLst>
          <pc:docMk/>
          <pc:sldMk cId="2810045265" sldId="288"/>
        </pc:sldMkLst>
      </pc:sldChg>
      <pc:sldChg chg="del">
        <pc:chgData name="Brian Møller Rettig" userId="f64833e5-a04a-45cf-a0fb-6688e334d35d" providerId="ADAL" clId="{A68BD3F1-5E41-4132-895D-E04866375B3B}" dt="2024-10-23T10:21:05.930" v="197" actId="47"/>
        <pc:sldMkLst>
          <pc:docMk/>
          <pc:sldMk cId="1881368016" sldId="289"/>
        </pc:sldMkLst>
      </pc:sldChg>
      <pc:sldChg chg="del">
        <pc:chgData name="Brian Møller Rettig" userId="f64833e5-a04a-45cf-a0fb-6688e334d35d" providerId="ADAL" clId="{A68BD3F1-5E41-4132-895D-E04866375B3B}" dt="2024-10-23T10:21:06.588" v="198" actId="47"/>
        <pc:sldMkLst>
          <pc:docMk/>
          <pc:sldMk cId="2320250423" sldId="290"/>
        </pc:sldMkLst>
      </pc:sldChg>
      <pc:sldChg chg="del">
        <pc:chgData name="Brian Møller Rettig" userId="f64833e5-a04a-45cf-a0fb-6688e334d35d" providerId="ADAL" clId="{A68BD3F1-5E41-4132-895D-E04866375B3B}" dt="2024-10-23T10:21:07.347" v="199" actId="47"/>
        <pc:sldMkLst>
          <pc:docMk/>
          <pc:sldMk cId="341435343" sldId="291"/>
        </pc:sldMkLst>
      </pc:sldChg>
      <pc:sldChg chg="del">
        <pc:chgData name="Brian Møller Rettig" userId="f64833e5-a04a-45cf-a0fb-6688e334d35d" providerId="ADAL" clId="{A68BD3F1-5E41-4132-895D-E04866375B3B}" dt="2024-10-23T10:21:08.470" v="200" actId="47"/>
        <pc:sldMkLst>
          <pc:docMk/>
          <pc:sldMk cId="938368544" sldId="292"/>
        </pc:sldMkLst>
      </pc:sldChg>
      <pc:sldChg chg="del">
        <pc:chgData name="Brian Møller Rettig" userId="f64833e5-a04a-45cf-a0fb-6688e334d35d" providerId="ADAL" clId="{A68BD3F1-5E41-4132-895D-E04866375B3B}" dt="2024-10-23T10:21:09.100" v="201" actId="47"/>
        <pc:sldMkLst>
          <pc:docMk/>
          <pc:sldMk cId="2608567580" sldId="293"/>
        </pc:sldMkLst>
      </pc:sldChg>
      <pc:sldChg chg="del">
        <pc:chgData name="Brian Møller Rettig" userId="f64833e5-a04a-45cf-a0fb-6688e334d35d" providerId="ADAL" clId="{A68BD3F1-5E41-4132-895D-E04866375B3B}" dt="2024-10-23T10:21:16.696" v="203" actId="47"/>
        <pc:sldMkLst>
          <pc:docMk/>
          <pc:sldMk cId="3394591655" sldId="294"/>
        </pc:sldMkLst>
      </pc:sldChg>
      <pc:sldChg chg="del">
        <pc:chgData name="Brian Møller Rettig" userId="f64833e5-a04a-45cf-a0fb-6688e334d35d" providerId="ADAL" clId="{A68BD3F1-5E41-4132-895D-E04866375B3B}" dt="2024-10-23T10:21:17.371" v="204" actId="47"/>
        <pc:sldMkLst>
          <pc:docMk/>
          <pc:sldMk cId="927891549" sldId="295"/>
        </pc:sldMkLst>
      </pc:sldChg>
      <pc:sldChg chg="del">
        <pc:chgData name="Brian Møller Rettig" userId="f64833e5-a04a-45cf-a0fb-6688e334d35d" providerId="ADAL" clId="{A68BD3F1-5E41-4132-895D-E04866375B3B}" dt="2024-10-23T10:21:18.630" v="205" actId="47"/>
        <pc:sldMkLst>
          <pc:docMk/>
          <pc:sldMk cId="973075460" sldId="296"/>
        </pc:sldMkLst>
      </pc:sldChg>
      <pc:sldChg chg="addSp modSp mod">
        <pc:chgData name="Brian Møller Rettig" userId="f64833e5-a04a-45cf-a0fb-6688e334d35d" providerId="ADAL" clId="{A68BD3F1-5E41-4132-895D-E04866375B3B}" dt="2024-10-23T13:47:15.040" v="904" actId="1076"/>
        <pc:sldMkLst>
          <pc:docMk/>
          <pc:sldMk cId="2099871638" sldId="299"/>
        </pc:sldMkLst>
      </pc:sldChg>
      <pc:sldChg chg="modSp add mod">
        <pc:chgData name="Brian Møller Rettig" userId="f64833e5-a04a-45cf-a0fb-6688e334d35d" providerId="ADAL" clId="{A68BD3F1-5E41-4132-895D-E04866375B3B}" dt="2024-10-23T14:00:58.809" v="959" actId="114"/>
        <pc:sldMkLst>
          <pc:docMk/>
          <pc:sldMk cId="2678000211" sldId="304"/>
        </pc:sldMkLst>
      </pc:sldChg>
      <pc:sldChg chg="modSp add mod">
        <pc:chgData name="Brian Møller Rettig" userId="f64833e5-a04a-45cf-a0fb-6688e334d35d" providerId="ADAL" clId="{A68BD3F1-5E41-4132-895D-E04866375B3B}" dt="2024-10-23T10:34:07.469" v="736" actId="6549"/>
        <pc:sldMkLst>
          <pc:docMk/>
          <pc:sldMk cId="1873577670" sldId="305"/>
        </pc:sldMkLst>
      </pc:sldChg>
    </pc:docChg>
  </pc:docChgLst>
  <pc:docChgLst>
    <pc:chgData name="Brian Møller Rettig" userId="f64833e5-a04a-45cf-a0fb-6688e334d35d" providerId="ADAL" clId="{22B80BCC-4987-477E-8E21-0192AAB2FE82}"/>
    <pc:docChg chg="undo custSel addSld delSld modSld sldOrd">
      <pc:chgData name="Brian Møller Rettig" userId="f64833e5-a04a-45cf-a0fb-6688e334d35d" providerId="ADAL" clId="{22B80BCC-4987-477E-8E21-0192AAB2FE82}" dt="2024-10-19T13:59:52.763" v="1904" actId="1076"/>
      <pc:docMkLst>
        <pc:docMk/>
      </pc:docMkLst>
      <pc:sldChg chg="modSp mod">
        <pc:chgData name="Brian Møller Rettig" userId="f64833e5-a04a-45cf-a0fb-6688e334d35d" providerId="ADAL" clId="{22B80BCC-4987-477E-8E21-0192AAB2FE82}" dt="2024-10-19T13:58:19.741" v="1871" actId="14"/>
        <pc:sldMkLst>
          <pc:docMk/>
          <pc:sldMk cId="151829143" sldId="279"/>
        </pc:sldMkLst>
      </pc:sldChg>
      <pc:sldChg chg="modSp mod">
        <pc:chgData name="Brian Møller Rettig" userId="f64833e5-a04a-45cf-a0fb-6688e334d35d" providerId="ADAL" clId="{22B80BCC-4987-477E-8E21-0192AAB2FE82}" dt="2024-10-07T19:08:18.420" v="220" actId="6549"/>
        <pc:sldMkLst>
          <pc:docMk/>
          <pc:sldMk cId="342696055" sldId="280"/>
        </pc:sldMkLst>
      </pc:sldChg>
      <pc:sldChg chg="addSp modSp add mod">
        <pc:chgData name="Brian Møller Rettig" userId="f64833e5-a04a-45cf-a0fb-6688e334d35d" providerId="ADAL" clId="{22B80BCC-4987-477E-8E21-0192AAB2FE82}" dt="2024-10-08T07:07:47.619" v="308" actId="1076"/>
        <pc:sldMkLst>
          <pc:docMk/>
          <pc:sldMk cId="584331941" sldId="281"/>
        </pc:sldMkLst>
      </pc:sldChg>
      <pc:sldChg chg="del">
        <pc:chgData name="Brian Møller Rettig" userId="f64833e5-a04a-45cf-a0fb-6688e334d35d" providerId="ADAL" clId="{22B80BCC-4987-477E-8E21-0192AAB2FE82}" dt="2024-10-07T19:07:52.110" v="194" actId="47"/>
        <pc:sldMkLst>
          <pc:docMk/>
          <pc:sldMk cId="1749960551" sldId="281"/>
        </pc:sldMkLst>
      </pc:sldChg>
      <pc:sldChg chg="del">
        <pc:chgData name="Brian Møller Rettig" userId="f64833e5-a04a-45cf-a0fb-6688e334d35d" providerId="ADAL" clId="{22B80BCC-4987-477E-8E21-0192AAB2FE82}" dt="2024-10-07T19:07:49.268" v="193" actId="47"/>
        <pc:sldMkLst>
          <pc:docMk/>
          <pc:sldMk cId="188106732" sldId="282"/>
        </pc:sldMkLst>
      </pc:sldChg>
      <pc:sldChg chg="addSp delSp modSp add mod">
        <pc:chgData name="Brian Møller Rettig" userId="f64833e5-a04a-45cf-a0fb-6688e334d35d" providerId="ADAL" clId="{22B80BCC-4987-477E-8E21-0192AAB2FE82}" dt="2024-10-19T13:59:08.928" v="1876" actId="6549"/>
        <pc:sldMkLst>
          <pc:docMk/>
          <pc:sldMk cId="3499091246" sldId="282"/>
        </pc:sldMkLst>
      </pc:sldChg>
      <pc:sldChg chg="addSp delSp modSp add mod">
        <pc:chgData name="Brian Møller Rettig" userId="f64833e5-a04a-45cf-a0fb-6688e334d35d" providerId="ADAL" clId="{22B80BCC-4987-477E-8E21-0192AAB2FE82}" dt="2024-10-09T10:14:27.394" v="481" actId="1076"/>
        <pc:sldMkLst>
          <pc:docMk/>
          <pc:sldMk cId="3554947646" sldId="283"/>
        </pc:sldMkLst>
      </pc:sldChg>
      <pc:sldChg chg="addSp delSp modSp add mod ord">
        <pc:chgData name="Brian Møller Rettig" userId="f64833e5-a04a-45cf-a0fb-6688e334d35d" providerId="ADAL" clId="{22B80BCC-4987-477E-8E21-0192AAB2FE82}" dt="2024-10-09T10:51:32.306" v="1086" actId="20577"/>
        <pc:sldMkLst>
          <pc:docMk/>
          <pc:sldMk cId="2954265947" sldId="284"/>
        </pc:sldMkLst>
      </pc:sldChg>
      <pc:sldChg chg="addSp delSp modSp add mod">
        <pc:chgData name="Brian Møller Rettig" userId="f64833e5-a04a-45cf-a0fb-6688e334d35d" providerId="ADAL" clId="{22B80BCC-4987-477E-8E21-0192AAB2FE82}" dt="2024-10-09T10:22:40.830" v="831" actId="20577"/>
        <pc:sldMkLst>
          <pc:docMk/>
          <pc:sldMk cId="505540752" sldId="285"/>
        </pc:sldMkLst>
      </pc:sldChg>
      <pc:sldChg chg="modSp add mod">
        <pc:chgData name="Brian Møller Rettig" userId="f64833e5-a04a-45cf-a0fb-6688e334d35d" providerId="ADAL" clId="{22B80BCC-4987-477E-8E21-0192AAB2FE82}" dt="2024-10-19T13:59:52.763" v="1904" actId="1076"/>
        <pc:sldMkLst>
          <pc:docMk/>
          <pc:sldMk cId="3594829910" sldId="286"/>
        </pc:sldMkLst>
      </pc:sldChg>
      <pc:sldChg chg="addSp delSp modSp add mod">
        <pc:chgData name="Brian Møller Rettig" userId="f64833e5-a04a-45cf-a0fb-6688e334d35d" providerId="ADAL" clId="{22B80BCC-4987-477E-8E21-0192AAB2FE82}" dt="2024-10-10T06:53:52.322" v="1353" actId="20577"/>
        <pc:sldMkLst>
          <pc:docMk/>
          <pc:sldMk cId="1956015154" sldId="287"/>
        </pc:sldMkLst>
      </pc:sldChg>
      <pc:sldChg chg="addSp delSp modSp add mod ord">
        <pc:chgData name="Brian Møller Rettig" userId="f64833e5-a04a-45cf-a0fb-6688e334d35d" providerId="ADAL" clId="{22B80BCC-4987-477E-8E21-0192AAB2FE82}" dt="2024-10-19T13:58:37" v="1873"/>
        <pc:sldMkLst>
          <pc:docMk/>
          <pc:sldMk cId="2810045265" sldId="288"/>
        </pc:sldMkLst>
      </pc:sldChg>
      <pc:sldChg chg="addSp modSp add mod ord">
        <pc:chgData name="Brian Møller Rettig" userId="f64833e5-a04a-45cf-a0fb-6688e334d35d" providerId="ADAL" clId="{22B80BCC-4987-477E-8E21-0192AAB2FE82}" dt="2024-10-19T13:58:57.567" v="1875"/>
        <pc:sldMkLst>
          <pc:docMk/>
          <pc:sldMk cId="828322851" sldId="289"/>
        </pc:sldMkLst>
      </pc:sldChg>
    </pc:docChg>
  </pc:docChgLst>
  <pc:docChgLst>
    <pc:chgData name="Christoffer Østergaard Carstens" userId="5d542c86-40b2-4e4f-ab37-dc2fab4fc46a" providerId="ADAL" clId="{FD49762F-3799-4B1D-A52D-40D5F0E3766D}"/>
    <pc:docChg chg="custSel addSld delSld modSld">
      <pc:chgData name="Christoffer Østergaard Carstens" userId="5d542c86-40b2-4e4f-ab37-dc2fab4fc46a" providerId="ADAL" clId="{FD49762F-3799-4B1D-A52D-40D5F0E3766D}" dt="2025-09-29T09:44:28.828" v="148" actId="20577"/>
      <pc:docMkLst>
        <pc:docMk/>
      </pc:docMkLst>
      <pc:sldChg chg="del">
        <pc:chgData name="Christoffer Østergaard Carstens" userId="5d542c86-40b2-4e4f-ab37-dc2fab4fc46a" providerId="ADAL" clId="{FD49762F-3799-4B1D-A52D-40D5F0E3766D}" dt="2025-09-26T07:23:38.802" v="106" actId="47"/>
        <pc:sldMkLst>
          <pc:docMk/>
          <pc:sldMk cId="151829143" sldId="279"/>
        </pc:sldMkLst>
      </pc:sldChg>
      <pc:sldChg chg="modSp mod">
        <pc:chgData name="Christoffer Østergaard Carstens" userId="5d542c86-40b2-4e4f-ab37-dc2fab4fc46a" providerId="ADAL" clId="{FD49762F-3799-4B1D-A52D-40D5F0E3766D}" dt="2025-09-26T07:27:34.477" v="128" actId="20577"/>
        <pc:sldMkLst>
          <pc:docMk/>
          <pc:sldMk cId="2678000211" sldId="304"/>
        </pc:sldMkLst>
        <pc:spChg chg="mod">
          <ac:chgData name="Christoffer Østergaard Carstens" userId="5d542c86-40b2-4e4f-ab37-dc2fab4fc46a" providerId="ADAL" clId="{FD49762F-3799-4B1D-A52D-40D5F0E3766D}" dt="2025-09-26T07:27:34.477" v="128" actId="20577"/>
          <ac:spMkLst>
            <pc:docMk/>
            <pc:sldMk cId="2678000211" sldId="304"/>
            <ac:spMk id="4" creationId="{888747A6-F292-D4F2-8BC7-876380CEAFB7}"/>
          </ac:spMkLst>
        </pc:spChg>
        <pc:spChg chg="mod">
          <ac:chgData name="Christoffer Østergaard Carstens" userId="5d542c86-40b2-4e4f-ab37-dc2fab4fc46a" providerId="ADAL" clId="{FD49762F-3799-4B1D-A52D-40D5F0E3766D}" dt="2025-09-26T07:27:29.299" v="127" actId="20577"/>
          <ac:spMkLst>
            <pc:docMk/>
            <pc:sldMk cId="2678000211" sldId="304"/>
            <ac:spMk id="35" creationId="{6ACDB647-62CE-C62A-CD20-A3101BEC825C}"/>
          </ac:spMkLst>
        </pc:spChg>
      </pc:sldChg>
      <pc:sldChg chg="modSp mod">
        <pc:chgData name="Christoffer Østergaard Carstens" userId="5d542c86-40b2-4e4f-ab37-dc2fab4fc46a" providerId="ADAL" clId="{FD49762F-3799-4B1D-A52D-40D5F0E3766D}" dt="2025-09-26T07:27:38.847" v="129" actId="20577"/>
        <pc:sldMkLst>
          <pc:docMk/>
          <pc:sldMk cId="1873577670" sldId="305"/>
        </pc:sldMkLst>
        <pc:spChg chg="mod">
          <ac:chgData name="Christoffer Østergaard Carstens" userId="5d542c86-40b2-4e4f-ab37-dc2fab4fc46a" providerId="ADAL" clId="{FD49762F-3799-4B1D-A52D-40D5F0E3766D}" dt="2025-09-26T07:27:38.847" v="129" actId="20577"/>
          <ac:spMkLst>
            <pc:docMk/>
            <pc:sldMk cId="1873577670" sldId="305"/>
            <ac:spMk id="4" creationId="{888747A6-F292-D4F2-8BC7-876380CEAFB7}"/>
          </ac:spMkLst>
        </pc:spChg>
      </pc:sldChg>
      <pc:sldChg chg="modSp new mod">
        <pc:chgData name="Christoffer Østergaard Carstens" userId="5d542c86-40b2-4e4f-ab37-dc2fab4fc46a" providerId="ADAL" clId="{FD49762F-3799-4B1D-A52D-40D5F0E3766D}" dt="2025-09-26T07:23:33.338" v="105" actId="20577"/>
        <pc:sldMkLst>
          <pc:docMk/>
          <pc:sldMk cId="3359415283" sldId="306"/>
        </pc:sldMkLst>
        <pc:spChg chg="mod">
          <ac:chgData name="Christoffer Østergaard Carstens" userId="5d542c86-40b2-4e4f-ab37-dc2fab4fc46a" providerId="ADAL" clId="{FD49762F-3799-4B1D-A52D-40D5F0E3766D}" dt="2025-09-26T07:23:26.829" v="61" actId="20577"/>
          <ac:spMkLst>
            <pc:docMk/>
            <pc:sldMk cId="3359415283" sldId="306"/>
            <ac:spMk id="2" creationId="{9216E8DB-FF07-763D-F947-64C9FFF93FC8}"/>
          </ac:spMkLst>
        </pc:spChg>
        <pc:spChg chg="mod">
          <ac:chgData name="Christoffer Østergaard Carstens" userId="5d542c86-40b2-4e4f-ab37-dc2fab4fc46a" providerId="ADAL" clId="{FD49762F-3799-4B1D-A52D-40D5F0E3766D}" dt="2025-09-26T07:23:33.338" v="105" actId="20577"/>
          <ac:spMkLst>
            <pc:docMk/>
            <pc:sldMk cId="3359415283" sldId="306"/>
            <ac:spMk id="3" creationId="{7E852D15-DB7A-8955-0F19-8189F831C8E3}"/>
          </ac:spMkLst>
        </pc:spChg>
      </pc:sldChg>
      <pc:sldChg chg="modSp new mod">
        <pc:chgData name="Christoffer Østergaard Carstens" userId="5d542c86-40b2-4e4f-ab37-dc2fab4fc46a" providerId="ADAL" clId="{FD49762F-3799-4B1D-A52D-40D5F0E3766D}" dt="2025-09-29T09:44:28.828" v="148" actId="20577"/>
        <pc:sldMkLst>
          <pc:docMk/>
          <pc:sldMk cId="2433417786" sldId="307"/>
        </pc:sldMkLst>
        <pc:spChg chg="mod">
          <ac:chgData name="Christoffer Østergaard Carstens" userId="5d542c86-40b2-4e4f-ab37-dc2fab4fc46a" providerId="ADAL" clId="{FD49762F-3799-4B1D-A52D-40D5F0E3766D}" dt="2025-09-29T09:44:28.828" v="148" actId="20577"/>
          <ac:spMkLst>
            <pc:docMk/>
            <pc:sldMk cId="2433417786" sldId="307"/>
            <ac:spMk id="2" creationId="{E6502977-E078-FC99-D6FB-F3ACD9C0075E}"/>
          </ac:spMkLst>
        </pc:spChg>
      </pc:sldChg>
    </pc:docChg>
  </pc:docChgLst>
  <pc:docChgLst>
    <pc:chgData name="Brian Møller Rettig" userId="f64833e5-a04a-45cf-a0fb-6688e334d35d" providerId="ADAL" clId="{BD7DC676-9FD4-43CB-A054-E90228C0DC59}"/>
    <pc:docChg chg="undo redo custSel addSld delSld modSld sldOrd">
      <pc:chgData name="Brian Møller Rettig" userId="f64833e5-a04a-45cf-a0fb-6688e334d35d" providerId="ADAL" clId="{BD7DC676-9FD4-43CB-A054-E90228C0DC59}" dt="2024-10-22T16:35:36.947" v="4128" actId="1076"/>
      <pc:docMkLst>
        <pc:docMk/>
      </pc:docMkLst>
      <pc:sldChg chg="modSp mod">
        <pc:chgData name="Brian Møller Rettig" userId="f64833e5-a04a-45cf-a0fb-6688e334d35d" providerId="ADAL" clId="{BD7DC676-9FD4-43CB-A054-E90228C0DC59}" dt="2024-10-22T10:39:16.436" v="3557"/>
        <pc:sldMkLst>
          <pc:docMk/>
          <pc:sldMk cId="151829143" sldId="279"/>
        </pc:sldMkLst>
      </pc:sldChg>
      <pc:sldChg chg="del">
        <pc:chgData name="Brian Møller Rettig" userId="f64833e5-a04a-45cf-a0fb-6688e334d35d" providerId="ADAL" clId="{BD7DC676-9FD4-43CB-A054-E90228C0DC59}" dt="2024-10-20T19:16:41.210" v="184" actId="47"/>
        <pc:sldMkLst>
          <pc:docMk/>
          <pc:sldMk cId="342696055" sldId="280"/>
        </pc:sldMkLst>
      </pc:sldChg>
      <pc:sldChg chg="addSp delSp modSp mod">
        <pc:chgData name="Brian Møller Rettig" userId="f64833e5-a04a-45cf-a0fb-6688e334d35d" providerId="ADAL" clId="{BD7DC676-9FD4-43CB-A054-E90228C0DC59}" dt="2024-10-20T19:43:11.899" v="1289" actId="114"/>
        <pc:sldMkLst>
          <pc:docMk/>
          <pc:sldMk cId="584331941" sldId="281"/>
        </pc:sldMkLst>
      </pc:sldChg>
      <pc:sldChg chg="addSp delSp modSp mod">
        <pc:chgData name="Brian Møller Rettig" userId="f64833e5-a04a-45cf-a0fb-6688e334d35d" providerId="ADAL" clId="{BD7DC676-9FD4-43CB-A054-E90228C0DC59}" dt="2024-10-20T19:40:11.862" v="1224" actId="20577"/>
        <pc:sldMkLst>
          <pc:docMk/>
          <pc:sldMk cId="3499091246" sldId="282"/>
        </pc:sldMkLst>
      </pc:sldChg>
      <pc:sldChg chg="addSp delSp modSp mod">
        <pc:chgData name="Brian Møller Rettig" userId="f64833e5-a04a-45cf-a0fb-6688e334d35d" providerId="ADAL" clId="{BD7DC676-9FD4-43CB-A054-E90228C0DC59}" dt="2024-10-20T19:44:24.563" v="1376" actId="255"/>
        <pc:sldMkLst>
          <pc:docMk/>
          <pc:sldMk cId="3554947646" sldId="283"/>
        </pc:sldMkLst>
      </pc:sldChg>
      <pc:sldChg chg="modSp mod ord">
        <pc:chgData name="Brian Møller Rettig" userId="f64833e5-a04a-45cf-a0fb-6688e334d35d" providerId="ADAL" clId="{BD7DC676-9FD4-43CB-A054-E90228C0DC59}" dt="2024-10-22T16:32:27.348" v="4075" actId="20577"/>
        <pc:sldMkLst>
          <pc:docMk/>
          <pc:sldMk cId="2954265947" sldId="284"/>
        </pc:sldMkLst>
      </pc:sldChg>
      <pc:sldChg chg="addSp delSp modSp mod">
        <pc:chgData name="Brian Møller Rettig" userId="f64833e5-a04a-45cf-a0fb-6688e334d35d" providerId="ADAL" clId="{BD7DC676-9FD4-43CB-A054-E90228C0DC59}" dt="2024-10-20T20:01:57.451" v="1958" actId="20577"/>
        <pc:sldMkLst>
          <pc:docMk/>
          <pc:sldMk cId="505540752" sldId="285"/>
        </pc:sldMkLst>
      </pc:sldChg>
      <pc:sldChg chg="modSp mod ord">
        <pc:chgData name="Brian Møller Rettig" userId="f64833e5-a04a-45cf-a0fb-6688e334d35d" providerId="ADAL" clId="{BD7DC676-9FD4-43CB-A054-E90228C0DC59}" dt="2024-10-22T16:32:05.796" v="4040" actId="20577"/>
        <pc:sldMkLst>
          <pc:docMk/>
          <pc:sldMk cId="3594829910" sldId="286"/>
        </pc:sldMkLst>
      </pc:sldChg>
      <pc:sldChg chg="addSp delSp modSp mod">
        <pc:chgData name="Brian Møller Rettig" userId="f64833e5-a04a-45cf-a0fb-6688e334d35d" providerId="ADAL" clId="{BD7DC676-9FD4-43CB-A054-E90228C0DC59}" dt="2024-10-20T19:19:35.418" v="301" actId="14100"/>
        <pc:sldMkLst>
          <pc:docMk/>
          <pc:sldMk cId="1956015154" sldId="287"/>
        </pc:sldMkLst>
      </pc:sldChg>
      <pc:sldChg chg="modSp mod">
        <pc:chgData name="Brian Møller Rettig" userId="f64833e5-a04a-45cf-a0fb-6688e334d35d" providerId="ADAL" clId="{BD7DC676-9FD4-43CB-A054-E90228C0DC59}" dt="2024-10-22T10:15:21.691" v="3440" actId="20577"/>
        <pc:sldMkLst>
          <pc:docMk/>
          <pc:sldMk cId="2810045265" sldId="288"/>
        </pc:sldMkLst>
      </pc:sldChg>
      <pc:sldChg chg="modSp del mod">
        <pc:chgData name="Brian Møller Rettig" userId="f64833e5-a04a-45cf-a0fb-6688e334d35d" providerId="ADAL" clId="{BD7DC676-9FD4-43CB-A054-E90228C0DC59}" dt="2024-10-20T19:23:39.766" v="686" actId="47"/>
        <pc:sldMkLst>
          <pc:docMk/>
          <pc:sldMk cId="828322851" sldId="289"/>
        </pc:sldMkLst>
      </pc:sldChg>
      <pc:sldChg chg="addSp modSp add mod">
        <pc:chgData name="Brian Møller Rettig" userId="f64833e5-a04a-45cf-a0fb-6688e334d35d" providerId="ADAL" clId="{BD7DC676-9FD4-43CB-A054-E90228C0DC59}" dt="2024-10-20T19:50:06.740" v="1615" actId="14100"/>
        <pc:sldMkLst>
          <pc:docMk/>
          <pc:sldMk cId="1881368016" sldId="289"/>
        </pc:sldMkLst>
      </pc:sldChg>
      <pc:sldChg chg="addSp delSp modSp add mod">
        <pc:chgData name="Brian Møller Rettig" userId="f64833e5-a04a-45cf-a0fb-6688e334d35d" providerId="ADAL" clId="{BD7DC676-9FD4-43CB-A054-E90228C0DC59}" dt="2024-10-20T19:56:08.568" v="1851" actId="255"/>
        <pc:sldMkLst>
          <pc:docMk/>
          <pc:sldMk cId="2320250423" sldId="290"/>
        </pc:sldMkLst>
      </pc:sldChg>
      <pc:sldChg chg="addSp delSp modSp add mod">
        <pc:chgData name="Brian Møller Rettig" userId="f64833e5-a04a-45cf-a0fb-6688e334d35d" providerId="ADAL" clId="{BD7DC676-9FD4-43CB-A054-E90228C0DC59}" dt="2024-10-20T20:14:02.389" v="2291" actId="255"/>
        <pc:sldMkLst>
          <pc:docMk/>
          <pc:sldMk cId="341435343" sldId="291"/>
        </pc:sldMkLst>
      </pc:sldChg>
      <pc:sldChg chg="addSp delSp modSp add mod ord">
        <pc:chgData name="Brian Møller Rettig" userId="f64833e5-a04a-45cf-a0fb-6688e334d35d" providerId="ADAL" clId="{BD7DC676-9FD4-43CB-A054-E90228C0DC59}" dt="2024-10-20T20:18:14.321" v="2447" actId="20577"/>
        <pc:sldMkLst>
          <pc:docMk/>
          <pc:sldMk cId="938368544" sldId="292"/>
        </pc:sldMkLst>
      </pc:sldChg>
      <pc:sldChg chg="addSp delSp modSp add mod">
        <pc:chgData name="Brian Møller Rettig" userId="f64833e5-a04a-45cf-a0fb-6688e334d35d" providerId="ADAL" clId="{BD7DC676-9FD4-43CB-A054-E90228C0DC59}" dt="2024-10-20T20:28:27.284" v="2490" actId="20577"/>
        <pc:sldMkLst>
          <pc:docMk/>
          <pc:sldMk cId="2608567580" sldId="293"/>
        </pc:sldMkLst>
      </pc:sldChg>
      <pc:sldChg chg="modSp add mod">
        <pc:chgData name="Brian Møller Rettig" userId="f64833e5-a04a-45cf-a0fb-6688e334d35d" providerId="ADAL" clId="{BD7DC676-9FD4-43CB-A054-E90228C0DC59}" dt="2024-10-22T11:07:28.528" v="3756" actId="6549"/>
        <pc:sldMkLst>
          <pc:docMk/>
          <pc:sldMk cId="3394591655" sldId="294"/>
        </pc:sldMkLst>
      </pc:sldChg>
      <pc:sldChg chg="addSp modSp add mod">
        <pc:chgData name="Brian Møller Rettig" userId="f64833e5-a04a-45cf-a0fb-6688e334d35d" providerId="ADAL" clId="{BD7DC676-9FD4-43CB-A054-E90228C0DC59}" dt="2024-10-22T11:07:23.808" v="3755" actId="6549"/>
        <pc:sldMkLst>
          <pc:docMk/>
          <pc:sldMk cId="927891549" sldId="295"/>
        </pc:sldMkLst>
      </pc:sldChg>
      <pc:sldChg chg="addSp delSp modSp add mod">
        <pc:chgData name="Brian Møller Rettig" userId="f64833e5-a04a-45cf-a0fb-6688e334d35d" providerId="ADAL" clId="{BD7DC676-9FD4-43CB-A054-E90228C0DC59}" dt="2024-10-22T16:35:36.947" v="4128" actId="1076"/>
        <pc:sldMkLst>
          <pc:docMk/>
          <pc:sldMk cId="973075460" sldId="296"/>
        </pc:sldMkLst>
      </pc:sldChg>
      <pc:sldChg chg="addSp delSp modSp add mod">
        <pc:chgData name="Brian Møller Rettig" userId="f64833e5-a04a-45cf-a0fb-6688e334d35d" providerId="ADAL" clId="{BD7DC676-9FD4-43CB-A054-E90228C0DC59}" dt="2024-10-22T14:03:58.792" v="3895" actId="6549"/>
        <pc:sldMkLst>
          <pc:docMk/>
          <pc:sldMk cId="2754334815" sldId="297"/>
        </pc:sldMkLst>
      </pc:sldChg>
      <pc:sldChg chg="addSp delSp modSp add mod">
        <pc:chgData name="Brian Møller Rettig" userId="f64833e5-a04a-45cf-a0fb-6688e334d35d" providerId="ADAL" clId="{BD7DC676-9FD4-43CB-A054-E90228C0DC59}" dt="2024-10-22T14:03:54.157" v="3894" actId="6549"/>
        <pc:sldMkLst>
          <pc:docMk/>
          <pc:sldMk cId="406246083" sldId="298"/>
        </pc:sldMkLst>
      </pc:sldChg>
      <pc:sldChg chg="addSp delSp modSp add mod">
        <pc:chgData name="Brian Møller Rettig" userId="f64833e5-a04a-45cf-a0fb-6688e334d35d" providerId="ADAL" clId="{BD7DC676-9FD4-43CB-A054-E90228C0DC59}" dt="2024-10-22T14:03:49.603" v="3893" actId="6549"/>
        <pc:sldMkLst>
          <pc:docMk/>
          <pc:sldMk cId="2099871638" sldId="299"/>
        </pc:sldMkLst>
      </pc:sldChg>
      <pc:sldChg chg="addSp delSp modSp add mod">
        <pc:chgData name="Brian Møller Rettig" userId="f64833e5-a04a-45cf-a0fb-6688e334d35d" providerId="ADAL" clId="{BD7DC676-9FD4-43CB-A054-E90228C0DC59}" dt="2024-10-22T14:03:44.928" v="3892" actId="6549"/>
        <pc:sldMkLst>
          <pc:docMk/>
          <pc:sldMk cId="3483935093" sldId="300"/>
        </pc:sldMkLst>
      </pc:sldChg>
      <pc:sldChg chg="addSp delSp modSp add mod">
        <pc:chgData name="Brian Møller Rettig" userId="f64833e5-a04a-45cf-a0fb-6688e334d35d" providerId="ADAL" clId="{BD7DC676-9FD4-43CB-A054-E90228C0DC59}" dt="2024-10-22T16:23:04.632" v="3921" actId="115"/>
        <pc:sldMkLst>
          <pc:docMk/>
          <pc:sldMk cId="2361145928" sldId="301"/>
        </pc:sldMkLst>
      </pc:sldChg>
      <pc:sldChg chg="addSp delSp modSp add mod">
        <pc:chgData name="Brian Møller Rettig" userId="f64833e5-a04a-45cf-a0fb-6688e334d35d" providerId="ADAL" clId="{BD7DC676-9FD4-43CB-A054-E90228C0DC59}" dt="2024-10-22T16:27:06.051" v="3960"/>
        <pc:sldMkLst>
          <pc:docMk/>
          <pc:sldMk cId="4001630245" sldId="302"/>
        </pc:sldMkLst>
      </pc:sldChg>
      <pc:sldChg chg="delSp modSp add mod">
        <pc:chgData name="Brian Møller Rettig" userId="f64833e5-a04a-45cf-a0fb-6688e334d35d" providerId="ADAL" clId="{BD7DC676-9FD4-43CB-A054-E90228C0DC59}" dt="2024-10-22T16:28:21.424" v="3968"/>
        <pc:sldMkLst>
          <pc:docMk/>
          <pc:sldMk cId="837311336" sldId="303"/>
        </pc:sldMkLst>
      </pc:sldChg>
    </pc:docChg>
  </pc:docChgLst>
  <pc:docChgLst>
    <pc:chgData name="Brian Møller Rettig" userId="f64833e5-a04a-45cf-a0fb-6688e334d35d" providerId="ADAL" clId="{7EC7EC78-DD5F-4370-B4FD-38CED4A0F7B8}"/>
    <pc:docChg chg="custSel addSld modSld">
      <pc:chgData name="Brian Møller Rettig" userId="f64833e5-a04a-45cf-a0fb-6688e334d35d" providerId="ADAL" clId="{7EC7EC78-DD5F-4370-B4FD-38CED4A0F7B8}" dt="2024-10-07T18:48:50.414" v="699"/>
      <pc:docMkLst>
        <pc:docMk/>
      </pc:docMkLst>
      <pc:sldChg chg="addSp delSp modSp add mod setBg delDesignElem">
        <pc:chgData name="Brian Møller Rettig" userId="f64833e5-a04a-45cf-a0fb-6688e334d35d" providerId="ADAL" clId="{7EC7EC78-DD5F-4370-B4FD-38CED4A0F7B8}" dt="2024-10-07T17:41:57.833" v="601" actId="27636"/>
        <pc:sldMkLst>
          <pc:docMk/>
          <pc:sldMk cId="151829143" sldId="279"/>
        </pc:sldMkLst>
      </pc:sldChg>
      <pc:sldChg chg="addSp delSp modSp add mod setBg delDesignElem">
        <pc:chgData name="Brian Møller Rettig" userId="f64833e5-a04a-45cf-a0fb-6688e334d35d" providerId="ADAL" clId="{7EC7EC78-DD5F-4370-B4FD-38CED4A0F7B8}" dt="2024-10-07T17:41:43.875" v="595" actId="20577"/>
        <pc:sldMkLst>
          <pc:docMk/>
          <pc:sldMk cId="342696055" sldId="280"/>
        </pc:sldMkLst>
      </pc:sldChg>
      <pc:sldChg chg="modSp add mod">
        <pc:chgData name="Brian Møller Rettig" userId="f64833e5-a04a-45cf-a0fb-6688e334d35d" providerId="ADAL" clId="{7EC7EC78-DD5F-4370-B4FD-38CED4A0F7B8}" dt="2024-10-07T17:41:49.310" v="597" actId="27636"/>
        <pc:sldMkLst>
          <pc:docMk/>
          <pc:sldMk cId="1749960551" sldId="281"/>
        </pc:sldMkLst>
      </pc:sldChg>
      <pc:sldChg chg="modSp add mod">
        <pc:chgData name="Brian Møller Rettig" userId="f64833e5-a04a-45cf-a0fb-6688e334d35d" providerId="ADAL" clId="{7EC7EC78-DD5F-4370-B4FD-38CED4A0F7B8}" dt="2024-10-07T18:48:50.414" v="699"/>
        <pc:sldMkLst>
          <pc:docMk/>
          <pc:sldMk cId="188106732" sldId="28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115D8-92AC-3FA8-5BCE-A81C8B48937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47B7E51-3CCD-D900-120C-F6A1821343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200E499-21F2-12D5-698D-0687AAC62D55}"/>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3DB9D9C2-3165-283C-7C2C-93E48C9C845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389FA4-19E3-C65B-75CD-57AE26568A59}"/>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206831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0BAD2-C61C-610D-E01A-3569D071688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1F96D63-50D5-A6DD-ACD9-62BCD0EF3AB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F9720F2-5F6B-120A-37F2-7626713D619E}"/>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FFF85DDB-D932-E71D-35BA-D1074EFCC9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BB2894-C74B-1B57-AD09-AC4B329942BA}"/>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412883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A704A-5CD2-189E-3E09-389F8F4F10E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38B3A11-8D5B-CEC3-F898-4A4CE23AC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BA7331E-36FB-499A-627D-CE030C9EE51D}"/>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931847CB-6933-C802-DF7F-BED15CD77A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780B79-CB07-CA77-3A31-FA5A9EDE688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1139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1A3F0-C557-4C76-C412-4258AFB05C8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1E4F04-5953-DC83-F160-A5D4952F1E0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06E762C-43B8-0A74-9E71-7BBA91F0F96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9197B38-F6F5-5C87-4905-831401F70352}"/>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6" name="Pladsholder til sidefod 5">
            <a:extLst>
              <a:ext uri="{FF2B5EF4-FFF2-40B4-BE49-F238E27FC236}">
                <a16:creationId xmlns:a16="http://schemas.microsoft.com/office/drawing/2014/main" id="{2E672688-7268-4A0A-AAD9-7A3209AB2A3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5A132B-2F6A-2297-A405-D63BB21DF61E}"/>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1967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92C4-7D43-4265-CA84-53796BF859C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929DDA-4BC8-FA29-15B8-1B7B59C2F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D910D6B-74AF-B2E0-4F93-587FB2F81AA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6707A2-F440-6169-6875-64A9F95544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69B3C5E-5885-2FE0-2DBA-6F900F79433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DD38084-A6F8-A90F-8171-7B044E1685F9}"/>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8" name="Pladsholder til sidefod 7">
            <a:extLst>
              <a:ext uri="{FF2B5EF4-FFF2-40B4-BE49-F238E27FC236}">
                <a16:creationId xmlns:a16="http://schemas.microsoft.com/office/drawing/2014/main" id="{039598C0-4F37-F0B6-D0B5-C12886AB7EA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A7869C5-9C1F-0116-2145-C9F07A05F1B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613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5F489-39F5-97A0-7DAC-ED3CFB7713C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15428C5-FCBA-8710-B5E6-2E35CFABF3E5}"/>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4" name="Pladsholder til sidefod 3">
            <a:extLst>
              <a:ext uri="{FF2B5EF4-FFF2-40B4-BE49-F238E27FC236}">
                <a16:creationId xmlns:a16="http://schemas.microsoft.com/office/drawing/2014/main" id="{A9D68C25-5A8B-321A-A426-C859656309F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46DB276-2403-A40E-E293-2BB82E259C15}"/>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64602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9ADFE1B-12EB-FCE2-E7C5-3BB7FD2C70CB}"/>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3" name="Pladsholder til sidefod 2">
            <a:extLst>
              <a:ext uri="{FF2B5EF4-FFF2-40B4-BE49-F238E27FC236}">
                <a16:creationId xmlns:a16="http://schemas.microsoft.com/office/drawing/2014/main" id="{8F6DC35B-01E1-C7B1-5AE6-4FA7EBA5822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2CC5D4E-3DF8-83AB-291F-8CA56882C3E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00452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924E6-BD16-00FE-1DCC-953497CB931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968C1D2-23A8-75C6-1288-372121803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9753FBE-852E-CA09-5353-002CABF01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F161793-BBF4-5788-AF83-22A16568E818}"/>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6" name="Pladsholder til sidefod 5">
            <a:extLst>
              <a:ext uri="{FF2B5EF4-FFF2-40B4-BE49-F238E27FC236}">
                <a16:creationId xmlns:a16="http://schemas.microsoft.com/office/drawing/2014/main" id="{AF8BD887-EACA-175C-9352-EEBE5C87F6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062D1F-493D-B763-79CF-7707A765835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6918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F42ED-26F8-FE6E-E4A5-B3BFBDDF9F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DE2CDE5-8653-406C-CFDF-D7D053DDA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11835C3-9FE3-F753-0E55-4DDEE9B4D8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3C33070-4E13-2746-F751-020820114425}"/>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6" name="Pladsholder til sidefod 5">
            <a:extLst>
              <a:ext uri="{FF2B5EF4-FFF2-40B4-BE49-F238E27FC236}">
                <a16:creationId xmlns:a16="http://schemas.microsoft.com/office/drawing/2014/main" id="{FC98AB6D-9946-B78D-36D3-C7677D3FB0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8BF74A-F496-A5A7-D348-D88CD046B710}"/>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32608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1434D-4FD8-74C8-B4C6-4E2A72FDA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C1A269-5227-C297-972B-3DCF023EC39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CB89E7-4058-FA39-10E2-ACA1E6F70701}"/>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B5E40F59-708C-7496-F93F-11601940BE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A1F3A1-EA67-6659-9BEE-15BFB55B9CB1}"/>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226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34F7516-F9FD-5DAE-516F-A93894F0CA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DABBC5-0576-19D8-35BE-5DDF24F19D6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08A666-F2EF-C01A-A9EF-D4804C5A233F}"/>
              </a:ext>
            </a:extLst>
          </p:cNvPr>
          <p:cNvSpPr>
            <a:spLocks noGrp="1"/>
          </p:cNvSpPr>
          <p:nvPr>
            <p:ph type="dt" sz="half" idx="10"/>
          </p:nvPr>
        </p:nvSpPr>
        <p:spPr/>
        <p:txBody>
          <a:body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1C92E676-B9C6-9883-AA1A-18CA75C11E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83F20E-1944-98D2-FDDD-15A65ED7BEA2}"/>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23810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ED92C83-9436-990C-D160-200EB0133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45CB3B-3E6D-66BA-DC54-60AA157658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6B2C15-2AF2-8F80-DCDC-B211DFD20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39BBD-FD75-46C2-B399-31AF915D5A53}" type="datetimeFigureOut">
              <a:rPr lang="da-DK" smtClean="0"/>
              <a:t>29-09-2025</a:t>
            </a:fld>
            <a:endParaRPr lang="da-DK"/>
          </a:p>
        </p:txBody>
      </p:sp>
      <p:sp>
        <p:nvSpPr>
          <p:cNvPr id="5" name="Pladsholder til sidefod 4">
            <a:extLst>
              <a:ext uri="{FF2B5EF4-FFF2-40B4-BE49-F238E27FC236}">
                <a16:creationId xmlns:a16="http://schemas.microsoft.com/office/drawing/2014/main" id="{F3947F84-AE03-9B78-3BA9-2C8088BC0B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ED577FE-E257-611A-6F08-5B8930316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FA93-CF77-41A2-AC5A-F3A787AF0B91}" type="slidenum">
              <a:rPr lang="da-DK" smtClean="0"/>
              <a:t>‹nr.›</a:t>
            </a:fld>
            <a:endParaRPr lang="da-DK"/>
          </a:p>
        </p:txBody>
      </p:sp>
    </p:spTree>
    <p:extLst>
      <p:ext uri="{BB962C8B-B14F-4D97-AF65-F5344CB8AC3E}">
        <p14:creationId xmlns:p14="http://schemas.microsoft.com/office/powerpoint/2010/main" val="2993391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CYkabY0EGxo"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nyheder.tv2.dk/udland/2024-09-16-historiker-ser-risiko-for-borgerkrig-efter-attentatforsoeg-mod-trump"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dr.dk/drtv/se/rejsen-til-amerika-_-de-danske-udvandrere_375386" TargetMode="External"/><Relationship Id="rId2" Type="http://schemas.openxmlformats.org/officeDocument/2006/relationships/hyperlink" Target="https://usahistoriesamfundreligion.systime.d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16E8DB-FF07-763D-F947-64C9FFF93FC8}"/>
              </a:ext>
            </a:extLst>
          </p:cNvPr>
          <p:cNvSpPr>
            <a:spLocks noGrp="1"/>
          </p:cNvSpPr>
          <p:nvPr>
            <p:ph type="ctrTitle"/>
          </p:nvPr>
        </p:nvSpPr>
        <p:spPr/>
        <p:txBody>
          <a:bodyPr/>
          <a:lstStyle/>
          <a:p>
            <a:r>
              <a:rPr lang="da-DK" dirty="0"/>
              <a:t>Modul 4: Slaveri, borgerkrig og indvandring</a:t>
            </a:r>
          </a:p>
        </p:txBody>
      </p:sp>
      <p:sp>
        <p:nvSpPr>
          <p:cNvPr id="3" name="Undertitel 2">
            <a:extLst>
              <a:ext uri="{FF2B5EF4-FFF2-40B4-BE49-F238E27FC236}">
                <a16:creationId xmlns:a16="http://schemas.microsoft.com/office/drawing/2014/main" id="{7E852D15-DB7A-8955-0F19-8189F831C8E3}"/>
              </a:ext>
            </a:extLst>
          </p:cNvPr>
          <p:cNvSpPr>
            <a:spLocks noGrp="1"/>
          </p:cNvSpPr>
          <p:nvPr>
            <p:ph type="subTitle" idx="1"/>
          </p:nvPr>
        </p:nvSpPr>
        <p:spPr/>
        <p:txBody>
          <a:bodyPr/>
          <a:lstStyle/>
          <a:p>
            <a:r>
              <a:rPr lang="da-DK" dirty="0"/>
              <a:t>Forløb: USA – et splittet land</a:t>
            </a:r>
          </a:p>
        </p:txBody>
      </p:sp>
    </p:spTree>
    <p:extLst>
      <p:ext uri="{BB962C8B-B14F-4D97-AF65-F5344CB8AC3E}">
        <p14:creationId xmlns:p14="http://schemas.microsoft.com/office/powerpoint/2010/main" val="3359415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720759"/>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endParaRPr lang="da-DK" sz="34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4065968" y="-52006"/>
            <a:ext cx="4594621" cy="689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1" i="1" u="none" strike="noStrike" cap="none" normalizeH="0" baseline="0" dirty="0">
                <a:ln>
                  <a:noFill/>
                </a:ln>
                <a:solidFill>
                  <a:schemeClr val="tx1"/>
                </a:solidFill>
                <a:effectLst/>
                <a:latin typeface="Arial" panose="020B0604020202020204" pitchFamily="34" charset="0"/>
              </a:rPr>
              <a:t>Hovedpointer om slaveri og trekantshandel:</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400" b="1" i="0" u="none" strike="noStrike" cap="none" normalizeH="0" baseline="0" dirty="0">
                <a:ln>
                  <a:noFill/>
                </a:ln>
                <a:solidFill>
                  <a:schemeClr val="tx1"/>
                </a:solidFill>
                <a:effectLst/>
                <a:latin typeface="Arial" panose="020B0604020202020204" pitchFamily="34" charset="0"/>
              </a:rPr>
              <a:t>Slaveri i Amerika</a:t>
            </a:r>
            <a:r>
              <a:rPr kumimoji="0" lang="da-DK" altLang="da-DK" sz="1400" b="0" i="0" u="none" strike="noStrike" cap="none" normalizeH="0" baseline="0" dirty="0">
                <a:ln>
                  <a:noFill/>
                </a:ln>
                <a:solidFill>
                  <a:schemeClr val="tx1"/>
                </a:solidFill>
                <a:effectLst/>
                <a:latin typeface="Arial" panose="020B0604020202020204" pitchFamily="34" charset="0"/>
              </a:rPr>
              <a:t>: Slaveri var en udbredt praksis i de amerikanske sydstater, hvor sorte afrikanere blev tvunget til at arbejde på plantager, især med bomuld og tobak. Slaverne blev betragtet som ejendom uden rettigheder.</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400" b="1" i="0" u="none" strike="noStrike" cap="none" normalizeH="0" baseline="0" dirty="0">
                <a:ln>
                  <a:noFill/>
                </a:ln>
                <a:solidFill>
                  <a:schemeClr val="tx1"/>
                </a:solidFill>
                <a:effectLst/>
                <a:latin typeface="Arial" panose="020B0604020202020204" pitchFamily="34" charset="0"/>
              </a:rPr>
              <a:t>Trekantshandlen</a:t>
            </a:r>
            <a:r>
              <a:rPr kumimoji="0" lang="da-DK" altLang="da-DK" sz="1400" b="0" i="0" u="none" strike="noStrike" cap="none" normalizeH="0" baseline="0" dirty="0">
                <a:ln>
                  <a:noFill/>
                </a:ln>
                <a:solidFill>
                  <a:schemeClr val="tx1"/>
                </a:solidFill>
                <a:effectLst/>
                <a:latin typeface="Arial" panose="020B0604020202020204" pitchFamily="34" charset="0"/>
              </a:rPr>
              <a:t>: Denne handelsrute involverede transport af europæiske varer til Vestafrika, hvor de blev byttet for slaver. Slaverne blev derefter transporteret til Amerika og solgt, hvorefter skibene blev lastet med amerikanske varer som tobak, bomuld og sukker til Europa. (DK stor rolle heri!)</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400" b="1" i="0" u="none" strike="noStrike" cap="none" normalizeH="0" baseline="0" dirty="0">
                <a:ln>
                  <a:noFill/>
                </a:ln>
                <a:solidFill>
                  <a:schemeClr val="tx1"/>
                </a:solidFill>
                <a:effectLst/>
                <a:latin typeface="Arial" panose="020B0604020202020204" pitchFamily="34" charset="0"/>
              </a:rPr>
              <a:t>Importforbud og fortsat slaveri</a:t>
            </a:r>
            <a:r>
              <a:rPr kumimoji="0" lang="da-DK" altLang="da-DK" sz="1400" b="0" i="0" u="none" strike="noStrike" cap="none" normalizeH="0" baseline="0" dirty="0">
                <a:ln>
                  <a:noFill/>
                </a:ln>
                <a:solidFill>
                  <a:schemeClr val="tx1"/>
                </a:solidFill>
                <a:effectLst/>
                <a:latin typeface="Arial" panose="020B0604020202020204" pitchFamily="34" charset="0"/>
              </a:rPr>
              <a:t>: Selvom importen af slaver til USA blev forbudt i 1808, fortsatte slaveriet indtil borgerkrigens afslutning i 1865. Forbuddet reducerede antallet af nye slaver, men ændrede ikke forholdene for de eksisterende slaver.</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400" b="1" i="0" u="none" strike="noStrike" cap="none" normalizeH="0" baseline="0" dirty="0">
                <a:ln>
                  <a:noFill/>
                </a:ln>
                <a:solidFill>
                  <a:schemeClr val="tx1"/>
                </a:solidFill>
                <a:effectLst/>
                <a:latin typeface="Arial" panose="020B0604020202020204" pitchFamily="34" charset="0"/>
              </a:rPr>
              <a:t>Forskelle mellem nord- og sydstater</a:t>
            </a:r>
            <a:r>
              <a:rPr kumimoji="0" lang="da-DK" altLang="da-DK" sz="1400" b="0" i="0" u="none" strike="noStrike" cap="none" normalizeH="0" baseline="0" dirty="0">
                <a:ln>
                  <a:noFill/>
                </a:ln>
                <a:solidFill>
                  <a:schemeClr val="tx1"/>
                </a:solidFill>
                <a:effectLst/>
                <a:latin typeface="Arial" panose="020B0604020202020204" pitchFamily="34" charset="0"/>
              </a:rPr>
              <a:t>: Nordstaterne begyndte at forbyde slaveri allerede i slutningen af 1700-tallet, mens sydstaterne fortsatte med at bruge slaver på grund af deres afhængighed af arbejdskrævende landbrug. Nordstaterne industrialiserede hurtigere og havde mindre behov for slaver.</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400" b="1" i="0" u="none" strike="noStrike" cap="none" normalizeH="0" baseline="0" dirty="0">
                <a:ln>
                  <a:noFill/>
                </a:ln>
                <a:solidFill>
                  <a:schemeClr val="tx1"/>
                </a:solidFill>
                <a:effectLst/>
                <a:latin typeface="Arial" panose="020B0604020202020204" pitchFamily="34" charset="0"/>
              </a:rPr>
              <a:t>Paternalistisk undertrykkelse</a:t>
            </a:r>
            <a:r>
              <a:rPr kumimoji="0" lang="da-DK" altLang="da-DK" sz="1400" b="0" i="0" u="none" strike="noStrike" cap="none" normalizeH="0" baseline="0" dirty="0">
                <a:ln>
                  <a:noFill/>
                </a:ln>
                <a:solidFill>
                  <a:schemeClr val="tx1"/>
                </a:solidFill>
                <a:effectLst/>
                <a:latin typeface="Arial" panose="020B0604020202020204" pitchFamily="34" charset="0"/>
              </a:rPr>
              <a:t>: Forholdet mellem slaveejere og slaver blev ofte beskrevet som brutalt og umenneskeligt, med en vis grad af paternalisme, hvor undertrykkerne mente, at de vidste bedst, hvad der var godt for de undertrykte.</a:t>
            </a:r>
          </a:p>
        </p:txBody>
      </p:sp>
      <p:pic>
        <p:nvPicPr>
          <p:cNvPr id="11" name="Billede 10">
            <a:extLst>
              <a:ext uri="{FF2B5EF4-FFF2-40B4-BE49-F238E27FC236}">
                <a16:creationId xmlns:a16="http://schemas.microsoft.com/office/drawing/2014/main" id="{D00CA73A-70A4-0B7F-98C1-1377A74E634C}"/>
              </a:ext>
            </a:extLst>
          </p:cNvPr>
          <p:cNvPicPr>
            <a:picLocks noChangeAspect="1"/>
          </p:cNvPicPr>
          <p:nvPr/>
        </p:nvPicPr>
        <p:blipFill>
          <a:blip r:embed="rId2"/>
          <a:stretch>
            <a:fillRect/>
          </a:stretch>
        </p:blipFill>
        <p:spPr>
          <a:xfrm>
            <a:off x="8710908" y="1258418"/>
            <a:ext cx="3245051" cy="2116338"/>
          </a:xfrm>
          <a:prstGeom prst="rect">
            <a:avLst/>
          </a:prstGeom>
        </p:spPr>
      </p:pic>
      <p:sp>
        <p:nvSpPr>
          <p:cNvPr id="15" name="Tekstfelt 14">
            <a:extLst>
              <a:ext uri="{FF2B5EF4-FFF2-40B4-BE49-F238E27FC236}">
                <a16:creationId xmlns:a16="http://schemas.microsoft.com/office/drawing/2014/main" id="{2A9372FC-D5A0-73A6-98B2-2A0BF480DC6C}"/>
              </a:ext>
            </a:extLst>
          </p:cNvPr>
          <p:cNvSpPr txBox="1"/>
          <p:nvPr/>
        </p:nvSpPr>
        <p:spPr>
          <a:xfrm>
            <a:off x="8982516" y="4492423"/>
            <a:ext cx="2980965" cy="1754326"/>
          </a:xfrm>
          <a:prstGeom prst="rect">
            <a:avLst/>
          </a:prstGeom>
          <a:noFill/>
        </p:spPr>
        <p:txBody>
          <a:bodyPr wrap="square" rtlCol="0">
            <a:spAutoFit/>
          </a:bodyPr>
          <a:lstStyle/>
          <a:p>
            <a:r>
              <a:rPr lang="da-DK" b="1" i="1" dirty="0">
                <a:solidFill>
                  <a:srgbClr val="1F1F1F"/>
                </a:solidFill>
                <a:effectLst/>
                <a:latin typeface="Google Sans"/>
              </a:rPr>
              <a:t>Det paternalistiske fremmedebillede:</a:t>
            </a:r>
          </a:p>
          <a:p>
            <a:r>
              <a:rPr lang="da-DK" b="0" i="0" dirty="0">
                <a:solidFill>
                  <a:srgbClr val="040C28"/>
                </a:solidFill>
                <a:effectLst/>
                <a:latin typeface="Google Sans"/>
              </a:rPr>
              <a:t>Her betragtes slaverne (De sorte) som naive og uvidende, og skal tæmmes, </a:t>
            </a:r>
            <a:r>
              <a:rPr lang="da-DK" dirty="0">
                <a:solidFill>
                  <a:srgbClr val="040C28"/>
                </a:solidFill>
                <a:latin typeface="Google Sans"/>
              </a:rPr>
              <a:t>af </a:t>
            </a:r>
            <a:r>
              <a:rPr lang="da-DK" b="0" i="0" dirty="0">
                <a:solidFill>
                  <a:srgbClr val="040C28"/>
                </a:solidFill>
                <a:effectLst/>
                <a:latin typeface="Google Sans"/>
              </a:rPr>
              <a:t>slaveejerne (De hvide)</a:t>
            </a:r>
            <a:r>
              <a:rPr lang="da-DK" b="0" i="0" dirty="0">
                <a:solidFill>
                  <a:srgbClr val="1F1F1F"/>
                </a:solidFill>
                <a:effectLst/>
                <a:latin typeface="Google Sans"/>
              </a:rPr>
              <a:t>.</a:t>
            </a:r>
            <a:endParaRPr lang="da-DK" dirty="0"/>
          </a:p>
        </p:txBody>
      </p:sp>
    </p:spTree>
    <p:extLst>
      <p:ext uri="{BB962C8B-B14F-4D97-AF65-F5344CB8AC3E}">
        <p14:creationId xmlns:p14="http://schemas.microsoft.com/office/powerpoint/2010/main" val="2754334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720759"/>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endParaRPr lang="da-DK" sz="34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6094062" y="3241203"/>
            <a:ext cx="2566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9" name="Rectangle 1">
            <a:extLst>
              <a:ext uri="{FF2B5EF4-FFF2-40B4-BE49-F238E27FC236}">
                <a16:creationId xmlns:a16="http://schemas.microsoft.com/office/drawing/2014/main" id="{3D96FE70-BF4E-9E74-7A8B-FB06C26BF62D}"/>
              </a:ext>
            </a:extLst>
          </p:cNvPr>
          <p:cNvSpPr>
            <a:spLocks noChangeArrowheads="1"/>
          </p:cNvSpPr>
          <p:nvPr/>
        </p:nvSpPr>
        <p:spPr bwMode="auto">
          <a:xfrm>
            <a:off x="4165356" y="314378"/>
            <a:ext cx="4162978" cy="634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1400" b="1" i="1" dirty="0">
                <a:latin typeface="Arial" panose="020B0604020202020204" pitchFamily="34" charset="0"/>
              </a:rPr>
              <a:t>H</a:t>
            </a:r>
            <a:r>
              <a:rPr kumimoji="0" lang="da-DK" altLang="da-DK" sz="1400" b="1" i="1" u="none" strike="noStrike" cap="none" normalizeH="0" baseline="0" dirty="0">
                <a:ln>
                  <a:noFill/>
                </a:ln>
                <a:solidFill>
                  <a:schemeClr val="tx1"/>
                </a:solidFill>
                <a:effectLst/>
                <a:latin typeface="Arial" panose="020B0604020202020204" pitchFamily="34" charset="0"/>
              </a:rPr>
              <a:t>ovedpointer om den amerikanske borgerkrig (1861-1865):</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400" b="1" i="0" u="none" strike="noStrike" cap="none" normalizeH="0" baseline="0" dirty="0">
                <a:ln>
                  <a:noFill/>
                </a:ln>
                <a:solidFill>
                  <a:schemeClr val="tx1"/>
                </a:solidFill>
                <a:effectLst/>
                <a:latin typeface="Arial" panose="020B0604020202020204" pitchFamily="34" charset="0"/>
              </a:rPr>
              <a:t>Uenighed om slaveri</a:t>
            </a:r>
            <a:r>
              <a:rPr kumimoji="0" lang="da-DK" altLang="da-DK" sz="1400" b="0" i="0" u="none" strike="noStrike" cap="none" normalizeH="0" baseline="0" dirty="0">
                <a:ln>
                  <a:noFill/>
                </a:ln>
                <a:solidFill>
                  <a:schemeClr val="tx1"/>
                </a:solidFill>
                <a:effectLst/>
                <a:latin typeface="Arial" panose="020B0604020202020204" pitchFamily="34" charset="0"/>
              </a:rPr>
              <a:t>: Den primære årsag til borgerkrigen var uenigheden om slaveriet. Nordstaterne ønskede at afskaffe slaveriet, mens Sydstaterne ønskede at bevare det.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400" b="1" i="0" u="none" strike="noStrike" cap="none" normalizeH="0" baseline="0" dirty="0">
                <a:ln>
                  <a:noFill/>
                </a:ln>
                <a:solidFill>
                  <a:schemeClr val="tx1"/>
                </a:solidFill>
                <a:effectLst/>
                <a:latin typeface="Arial" panose="020B0604020202020204" pitchFamily="34" charset="0"/>
              </a:rPr>
              <a:t>Økonomiske og handelsmæssige forskelle</a:t>
            </a:r>
            <a:r>
              <a:rPr kumimoji="0" lang="da-DK" altLang="da-DK" sz="1400" b="0" i="0" u="none" strike="noStrike" cap="none" normalizeH="0" baseline="0" dirty="0">
                <a:ln>
                  <a:noFill/>
                </a:ln>
                <a:solidFill>
                  <a:schemeClr val="tx1"/>
                </a:solidFill>
                <a:effectLst/>
                <a:latin typeface="Arial" panose="020B0604020202020204" pitchFamily="34" charset="0"/>
              </a:rPr>
              <a:t>: Nordstaterne, som fokuserede på industrialisering, ønskede en protektionistisk toldpolitik for at beskytte deres industri. Sydstaterne, der var afhængige af landbrug og slavearbejde, foretrak frihandel og lav told.</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400" b="1" i="0" u="none" strike="noStrike" cap="none" normalizeH="0" baseline="0" dirty="0">
                <a:ln>
                  <a:noFill/>
                </a:ln>
                <a:solidFill>
                  <a:schemeClr val="tx1"/>
                </a:solidFill>
                <a:effectLst/>
                <a:latin typeface="Arial" panose="020B0604020202020204" pitchFamily="34" charset="0"/>
              </a:rPr>
              <a:t>Staters selvstyre og unionens enhed</a:t>
            </a:r>
            <a:r>
              <a:rPr kumimoji="0" lang="da-DK" altLang="da-DK" sz="1400" b="0" i="0" u="none" strike="noStrike" cap="none" normalizeH="0" baseline="0" dirty="0">
                <a:ln>
                  <a:noFill/>
                </a:ln>
                <a:solidFill>
                  <a:schemeClr val="tx1"/>
                </a:solidFill>
                <a:effectLst/>
                <a:latin typeface="Arial" panose="020B0604020202020204" pitchFamily="34" charset="0"/>
              </a:rPr>
              <a:t>: Der var uenighed om, hvorvidt staterne havde ret til at forlade Unionen. Sydstaterne mente, de kunne træde ud af Unionen, mens Nordstaterne insisterede på Unionens enhed.</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400" b="1" i="0" u="none" strike="noStrike" cap="none" normalizeH="0" baseline="0" dirty="0">
                <a:ln>
                  <a:noFill/>
                </a:ln>
                <a:solidFill>
                  <a:schemeClr val="tx1"/>
                </a:solidFill>
                <a:effectLst/>
                <a:latin typeface="Arial" panose="020B0604020202020204" pitchFamily="34" charset="0"/>
              </a:rPr>
              <a:t>Dannelse af Det Republikanske Parti</a:t>
            </a:r>
            <a:r>
              <a:rPr kumimoji="0" lang="da-DK" altLang="da-DK" sz="1400" b="0" i="0" u="none" strike="noStrike" cap="none" normalizeH="0" baseline="0" dirty="0">
                <a:ln>
                  <a:noFill/>
                </a:ln>
                <a:solidFill>
                  <a:schemeClr val="tx1"/>
                </a:solidFill>
                <a:effectLst/>
                <a:latin typeface="Arial" panose="020B0604020202020204" pitchFamily="34" charset="0"/>
              </a:rPr>
              <a:t>: I 1854 blev Det Republikanske Parti dannet som en reaktion mod slaveriet. Partiet samlede slavemodstandere og blev hurtigt en stærk politisk kraft i Nordstaterne.</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400" b="1" i="0" u="none" strike="noStrike" cap="none" normalizeH="0" baseline="0" dirty="0">
                <a:ln>
                  <a:noFill/>
                </a:ln>
                <a:solidFill>
                  <a:schemeClr val="tx1"/>
                </a:solidFill>
                <a:effectLst/>
                <a:latin typeface="Arial" panose="020B0604020202020204" pitchFamily="34" charset="0"/>
              </a:rPr>
              <a:t>Borgerkrigens udbrud og konsekvenser</a:t>
            </a:r>
            <a:r>
              <a:rPr kumimoji="0" lang="da-DK" altLang="da-DK" sz="1400" b="0" i="0" u="none" strike="noStrike" cap="none" normalizeH="0" baseline="0" dirty="0">
                <a:ln>
                  <a:noFill/>
                </a:ln>
                <a:solidFill>
                  <a:schemeClr val="tx1"/>
                </a:solidFill>
                <a:effectLst/>
                <a:latin typeface="Arial" panose="020B0604020202020204" pitchFamily="34" charset="0"/>
              </a:rPr>
              <a:t>: Krigen begyndte i 1861 efter Sydstaternes løsrivelse og bombardementet af Fort </a:t>
            </a:r>
            <a:r>
              <a:rPr kumimoji="0" lang="da-DK" altLang="da-DK" sz="1400" b="0" i="0" u="none" strike="noStrike" cap="none" normalizeH="0" baseline="0" dirty="0" err="1">
                <a:ln>
                  <a:noFill/>
                </a:ln>
                <a:solidFill>
                  <a:schemeClr val="tx1"/>
                </a:solidFill>
                <a:effectLst/>
                <a:latin typeface="Arial" panose="020B0604020202020204" pitchFamily="34" charset="0"/>
              </a:rPr>
              <a:t>Sumter</a:t>
            </a:r>
            <a:r>
              <a:rPr kumimoji="0" lang="da-DK" altLang="da-DK" sz="1400" b="0" i="0" u="none" strike="noStrike" cap="none" normalizeH="0" baseline="0" dirty="0">
                <a:ln>
                  <a:noFill/>
                </a:ln>
                <a:solidFill>
                  <a:schemeClr val="tx1"/>
                </a:solidFill>
                <a:effectLst/>
                <a:latin typeface="Arial" panose="020B0604020202020204" pitchFamily="34" charset="0"/>
              </a:rPr>
              <a:t>. Krigen blev den blodigste konflikt på amerikansk jord med over 600.000 døde og førte til store sociale og økonomiske ændringer i USA.</a:t>
            </a:r>
          </a:p>
        </p:txBody>
      </p:sp>
      <p:pic>
        <p:nvPicPr>
          <p:cNvPr id="19" name="Billede 18">
            <a:extLst>
              <a:ext uri="{FF2B5EF4-FFF2-40B4-BE49-F238E27FC236}">
                <a16:creationId xmlns:a16="http://schemas.microsoft.com/office/drawing/2014/main" id="{8D4A2A7B-EDD2-7821-2DAA-70972AEDA544}"/>
              </a:ext>
            </a:extLst>
          </p:cNvPr>
          <p:cNvPicPr>
            <a:picLocks noChangeAspect="1"/>
          </p:cNvPicPr>
          <p:nvPr/>
        </p:nvPicPr>
        <p:blipFill>
          <a:blip r:embed="rId2"/>
          <a:stretch>
            <a:fillRect/>
          </a:stretch>
        </p:blipFill>
        <p:spPr>
          <a:xfrm>
            <a:off x="8356476" y="1304925"/>
            <a:ext cx="3516853" cy="2364438"/>
          </a:xfrm>
          <a:prstGeom prst="rect">
            <a:avLst/>
          </a:prstGeom>
        </p:spPr>
      </p:pic>
      <p:sp>
        <p:nvSpPr>
          <p:cNvPr id="20" name="Tekstfelt 19">
            <a:extLst>
              <a:ext uri="{FF2B5EF4-FFF2-40B4-BE49-F238E27FC236}">
                <a16:creationId xmlns:a16="http://schemas.microsoft.com/office/drawing/2014/main" id="{3975E515-B1E4-3BCD-B0B3-A73B80B9D7AD}"/>
              </a:ext>
            </a:extLst>
          </p:cNvPr>
          <p:cNvSpPr txBox="1"/>
          <p:nvPr/>
        </p:nvSpPr>
        <p:spPr>
          <a:xfrm>
            <a:off x="8356476" y="4456017"/>
            <a:ext cx="3737457" cy="646331"/>
          </a:xfrm>
          <a:prstGeom prst="rect">
            <a:avLst/>
          </a:prstGeom>
          <a:noFill/>
        </p:spPr>
        <p:txBody>
          <a:bodyPr wrap="square" rtlCol="0">
            <a:spAutoFit/>
          </a:bodyPr>
          <a:lstStyle/>
          <a:p>
            <a:r>
              <a:rPr lang="en-US" dirty="0">
                <a:hlinkClick r:id="rId3"/>
              </a:rPr>
              <a:t>North and South Trailer Remastered in HD</a:t>
            </a:r>
            <a:endParaRPr lang="da-DK" dirty="0"/>
          </a:p>
        </p:txBody>
      </p:sp>
    </p:spTree>
    <p:extLst>
      <p:ext uri="{BB962C8B-B14F-4D97-AF65-F5344CB8AC3E}">
        <p14:creationId xmlns:p14="http://schemas.microsoft.com/office/powerpoint/2010/main" val="406246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720759"/>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endParaRPr lang="da-DK" sz="34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6094062" y="3241203"/>
            <a:ext cx="2566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9" name="Rectangle 1">
            <a:extLst>
              <a:ext uri="{FF2B5EF4-FFF2-40B4-BE49-F238E27FC236}">
                <a16:creationId xmlns:a16="http://schemas.microsoft.com/office/drawing/2014/main" id="{3D96FE70-BF4E-9E74-7A8B-FB06C26BF62D}"/>
              </a:ext>
            </a:extLst>
          </p:cNvPr>
          <p:cNvSpPr>
            <a:spLocks noChangeArrowheads="1"/>
          </p:cNvSpPr>
          <p:nvPr/>
        </p:nvSpPr>
        <p:spPr bwMode="auto">
          <a:xfrm>
            <a:off x="4112392" y="447317"/>
            <a:ext cx="416297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1400" b="1" i="1" dirty="0">
                <a:latin typeface="Arial" panose="020B0604020202020204" pitchFamily="34" charset="0"/>
              </a:rPr>
              <a:t>H</a:t>
            </a:r>
            <a:r>
              <a:rPr kumimoji="0" lang="da-DK" altLang="da-DK" sz="1400" b="1" i="1" u="none" strike="noStrike" cap="none" normalizeH="0" baseline="0" dirty="0">
                <a:ln>
                  <a:noFill/>
                </a:ln>
                <a:solidFill>
                  <a:schemeClr val="tx1"/>
                </a:solidFill>
                <a:effectLst/>
                <a:latin typeface="Arial" panose="020B0604020202020204" pitchFamily="34" charset="0"/>
              </a:rPr>
              <a:t>ovedpointer om den amerikanske borgerkrig (1861-1865):</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1" i="1" u="none" strike="noStrike" cap="none" normalizeH="0" baseline="0" dirty="0">
              <a:ln>
                <a:noFill/>
              </a:ln>
              <a:solidFill>
                <a:schemeClr val="tx1"/>
              </a:solidFill>
              <a:effectLst/>
              <a:latin typeface="Arial" panose="020B0604020202020204" pitchFamily="34" charset="0"/>
            </a:endParaRPr>
          </a:p>
        </p:txBody>
      </p:sp>
      <p:pic>
        <p:nvPicPr>
          <p:cNvPr id="15" name="Billede 14">
            <a:extLst>
              <a:ext uri="{FF2B5EF4-FFF2-40B4-BE49-F238E27FC236}">
                <a16:creationId xmlns:a16="http://schemas.microsoft.com/office/drawing/2014/main" id="{7D41FF2D-44DB-48DF-0DB0-DA5BB790AC45}"/>
              </a:ext>
            </a:extLst>
          </p:cNvPr>
          <p:cNvPicPr>
            <a:picLocks noChangeAspect="1"/>
          </p:cNvPicPr>
          <p:nvPr/>
        </p:nvPicPr>
        <p:blipFill>
          <a:blip r:embed="rId2"/>
          <a:stretch>
            <a:fillRect/>
          </a:stretch>
        </p:blipFill>
        <p:spPr>
          <a:xfrm>
            <a:off x="4163602" y="1033256"/>
            <a:ext cx="4176168" cy="5502716"/>
          </a:xfrm>
          <a:prstGeom prst="rect">
            <a:avLst/>
          </a:prstGeom>
        </p:spPr>
      </p:pic>
      <p:sp>
        <p:nvSpPr>
          <p:cNvPr id="17" name="Rectangle 1">
            <a:extLst>
              <a:ext uri="{FF2B5EF4-FFF2-40B4-BE49-F238E27FC236}">
                <a16:creationId xmlns:a16="http://schemas.microsoft.com/office/drawing/2014/main" id="{AAA3E882-9319-77C8-61DC-C28ADE2F8365}"/>
              </a:ext>
            </a:extLst>
          </p:cNvPr>
          <p:cNvSpPr>
            <a:spLocks noChangeArrowheads="1"/>
          </p:cNvSpPr>
          <p:nvPr/>
        </p:nvSpPr>
        <p:spPr bwMode="auto">
          <a:xfrm>
            <a:off x="8436326" y="68984"/>
            <a:ext cx="3591669"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1" i="1" u="none" strike="noStrike" cap="none" normalizeH="0" baseline="0" dirty="0">
                <a:ln>
                  <a:noFill/>
                </a:ln>
                <a:solidFill>
                  <a:schemeClr val="tx1"/>
                </a:solidFill>
                <a:effectLst/>
                <a:latin typeface="Arial" panose="020B0604020202020204" pitchFamily="34" charset="0"/>
              </a:rPr>
              <a:t>Den amerikanske borgerkrig førte til flere betydelige politiske ændringer i USA: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200" b="1" i="0" u="none" strike="noStrike" cap="none" normalizeH="0" baseline="0" dirty="0">
                <a:ln>
                  <a:noFill/>
                </a:ln>
                <a:solidFill>
                  <a:schemeClr val="tx1"/>
                </a:solidFill>
                <a:effectLst/>
                <a:latin typeface="Arial" panose="020B0604020202020204" pitchFamily="34" charset="0"/>
              </a:rPr>
              <a:t>Afskaffelse af slaveriet</a:t>
            </a:r>
            <a:r>
              <a:rPr kumimoji="0" lang="da-DK" altLang="da-DK" sz="1200" b="0" i="0" u="none" strike="noStrike" cap="none" normalizeH="0" baseline="0" dirty="0">
                <a:ln>
                  <a:noFill/>
                </a:ln>
                <a:solidFill>
                  <a:schemeClr val="tx1"/>
                </a:solidFill>
                <a:effectLst/>
                <a:latin typeface="Arial" panose="020B0604020202020204" pitchFamily="34" charset="0"/>
              </a:rPr>
              <a:t>: Den mest markante ændring var afskaffelsen af slaveriet. Dette blev formelt gennemført med den 13. forfatningsændring, som blev ratificeret i december 1865.</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200" b="1" i="0" u="none" strike="noStrike" cap="none" normalizeH="0" baseline="0" dirty="0">
                <a:ln>
                  <a:noFill/>
                </a:ln>
                <a:solidFill>
                  <a:schemeClr val="tx1"/>
                </a:solidFill>
                <a:effectLst/>
                <a:latin typeface="Arial" panose="020B0604020202020204" pitchFamily="34" charset="0"/>
              </a:rPr>
              <a:t>Styrkelse af den føderale regering</a:t>
            </a:r>
            <a:r>
              <a:rPr kumimoji="0" lang="da-DK" altLang="da-DK" sz="1200" b="0" i="0" u="none" strike="noStrike" cap="none" normalizeH="0" baseline="0" dirty="0">
                <a:ln>
                  <a:noFill/>
                </a:ln>
                <a:solidFill>
                  <a:schemeClr val="tx1"/>
                </a:solidFill>
                <a:effectLst/>
                <a:latin typeface="Arial" panose="020B0604020202020204" pitchFamily="34" charset="0"/>
              </a:rPr>
              <a:t>: Krigen resulterede i en styrkelse af den føderale regerings magt over de enkelte stater. Dette blev tydeligt gennem den 14. og 15. forfatningsændring, som sikrede borgerrettigheder og stemmeret til tidligere slaver.</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200" b="1" i="0" u="none" strike="noStrike" cap="none" normalizeH="0" baseline="0" dirty="0">
                <a:ln>
                  <a:noFill/>
                </a:ln>
                <a:solidFill>
                  <a:schemeClr val="tx1"/>
                </a:solidFill>
                <a:effectLst/>
                <a:latin typeface="Arial" panose="020B0604020202020204" pitchFamily="34" charset="0"/>
              </a:rPr>
              <a:t>Rekonstruktionstiden</a:t>
            </a:r>
            <a:r>
              <a:rPr kumimoji="0" lang="da-DK" altLang="da-DK" sz="1200" b="0" i="0" u="none" strike="noStrike" cap="none" normalizeH="0" baseline="0" dirty="0">
                <a:ln>
                  <a:noFill/>
                </a:ln>
                <a:solidFill>
                  <a:schemeClr val="tx1"/>
                </a:solidFill>
                <a:effectLst/>
                <a:latin typeface="Arial" panose="020B0604020202020204" pitchFamily="34" charset="0"/>
              </a:rPr>
              <a:t>: Efter krigen fulgte en periode kendt som Rekonstruktionen (1865-1877), hvor Sydstaterne blev genopbygget og reintegreret i Unionen. Dette indebar også en række politiske reformer og forsøg på at sikre rettigheder til de frigivne slaver.</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200" b="1" i="0" u="none" strike="noStrike" cap="none" normalizeH="0" baseline="0" dirty="0">
                <a:ln>
                  <a:noFill/>
                </a:ln>
                <a:solidFill>
                  <a:schemeClr val="tx1"/>
                </a:solidFill>
                <a:effectLst/>
                <a:latin typeface="Arial" panose="020B0604020202020204" pitchFamily="34" charset="0"/>
              </a:rPr>
              <a:t>Republikansk dominans</a:t>
            </a:r>
            <a:r>
              <a:rPr kumimoji="0" lang="da-DK" altLang="da-DK" sz="1200" b="0" i="0" u="none" strike="noStrike" cap="none" normalizeH="0" baseline="0" dirty="0">
                <a:ln>
                  <a:noFill/>
                </a:ln>
                <a:solidFill>
                  <a:schemeClr val="tx1"/>
                </a:solidFill>
                <a:effectLst/>
                <a:latin typeface="Arial" panose="020B0604020202020204" pitchFamily="34" charset="0"/>
              </a:rPr>
              <a:t>: Det Republikanske Parti, som havde været modstandere af slaveriet, blev den dominerende politiske kraft i USA i mange år efter krigen. Dette ændrede den politiske balance i landet markant.</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200" b="1" i="0" u="none" strike="noStrike" cap="none" normalizeH="0" baseline="0" dirty="0">
                <a:ln>
                  <a:noFill/>
                </a:ln>
                <a:solidFill>
                  <a:schemeClr val="tx1"/>
                </a:solidFill>
                <a:effectLst/>
                <a:latin typeface="Arial" panose="020B0604020202020204" pitchFamily="34" charset="0"/>
              </a:rPr>
              <a:t>Borgerrettighedsbevægelsen</a:t>
            </a:r>
            <a:r>
              <a:rPr kumimoji="0" lang="da-DK" altLang="da-DK" sz="1200" b="0" i="0" u="none" strike="noStrike" cap="none" normalizeH="0" baseline="0" dirty="0">
                <a:ln>
                  <a:noFill/>
                </a:ln>
                <a:solidFill>
                  <a:schemeClr val="tx1"/>
                </a:solidFill>
                <a:effectLst/>
                <a:latin typeface="Arial" panose="020B0604020202020204" pitchFamily="34" charset="0"/>
              </a:rPr>
              <a:t>: Selvom mange af de politiske ændringer efter borgerkrigen ikke umiddelbart førte til fuld ligestilling, lagde de grundlaget for den senere borgerrettighedsbevægelse i midten af det 20. århundrede, som fortsatte kampen for lige rettigheder for alle borgere.</a:t>
            </a: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latin typeface="Arial" panose="020B0604020202020204" pitchFamily="34" charset="0"/>
              </a:rPr>
              <a:t>Disse ændringer havde dybtgående og langvarige effekter på det amerikanske samfund og dets politiske landskab. </a:t>
            </a:r>
          </a:p>
        </p:txBody>
      </p:sp>
      <p:sp>
        <p:nvSpPr>
          <p:cNvPr id="11" name="Tekstfelt 10">
            <a:extLst>
              <a:ext uri="{FF2B5EF4-FFF2-40B4-BE49-F238E27FC236}">
                <a16:creationId xmlns:a16="http://schemas.microsoft.com/office/drawing/2014/main" id="{C6C55477-6208-BB8F-E8CA-4D64C5E9A42A}"/>
              </a:ext>
            </a:extLst>
          </p:cNvPr>
          <p:cNvSpPr txBox="1"/>
          <p:nvPr/>
        </p:nvSpPr>
        <p:spPr>
          <a:xfrm>
            <a:off x="328350" y="4928207"/>
            <a:ext cx="3301519" cy="1200329"/>
          </a:xfrm>
          <a:prstGeom prst="rect">
            <a:avLst/>
          </a:prstGeom>
          <a:noFill/>
        </p:spPr>
        <p:txBody>
          <a:bodyPr wrap="square" rtlCol="0">
            <a:spAutoFit/>
          </a:bodyPr>
          <a:lstStyle/>
          <a:p>
            <a:r>
              <a:rPr lang="da-DK" dirty="0">
                <a:solidFill>
                  <a:schemeClr val="bg1"/>
                </a:solidFill>
              </a:rPr>
              <a:t>Ny borgerkrig?</a:t>
            </a:r>
          </a:p>
          <a:p>
            <a:r>
              <a:rPr lang="da-DK" dirty="0">
                <a:hlinkClick r:id="rId3"/>
              </a:rPr>
              <a:t>Historiker ser risiko for borgerkrig efter attentatforsøg mod Trump - TV 2</a:t>
            </a:r>
            <a:endParaRPr lang="da-DK" dirty="0">
              <a:solidFill>
                <a:schemeClr val="bg1"/>
              </a:solidFill>
            </a:endParaRPr>
          </a:p>
        </p:txBody>
      </p:sp>
    </p:spTree>
    <p:extLst>
      <p:ext uri="{BB962C8B-B14F-4D97-AF65-F5344CB8AC3E}">
        <p14:creationId xmlns:p14="http://schemas.microsoft.com/office/powerpoint/2010/main" val="209987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720759"/>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endParaRPr lang="da-DK" sz="34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6094062" y="3241203"/>
            <a:ext cx="2566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1" name="Rectangle 1">
            <a:extLst>
              <a:ext uri="{FF2B5EF4-FFF2-40B4-BE49-F238E27FC236}">
                <a16:creationId xmlns:a16="http://schemas.microsoft.com/office/drawing/2014/main" id="{B17D32C5-EEE7-2B05-64B6-9A9A13CEA942}"/>
              </a:ext>
            </a:extLst>
          </p:cNvPr>
          <p:cNvSpPr>
            <a:spLocks noChangeArrowheads="1"/>
          </p:cNvSpPr>
          <p:nvPr/>
        </p:nvSpPr>
        <p:spPr bwMode="auto">
          <a:xfrm>
            <a:off x="4557776" y="737555"/>
            <a:ext cx="5826627"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1" i="1" u="none" strike="noStrike" cap="none" normalizeH="0" baseline="0" dirty="0">
                <a:ln>
                  <a:noFill/>
                </a:ln>
                <a:solidFill>
                  <a:schemeClr val="tx1"/>
                </a:solidFill>
                <a:effectLst/>
                <a:latin typeface="Arial" panose="020B0604020202020204" pitchFamily="34" charset="0"/>
              </a:rPr>
              <a:t>Hovedpointer om forsoningen og efterspillet: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400" b="1" i="0" u="none" strike="noStrike" cap="none" normalizeH="0" baseline="0" dirty="0">
                <a:ln>
                  <a:noFill/>
                </a:ln>
                <a:solidFill>
                  <a:schemeClr val="tx1"/>
                </a:solidFill>
                <a:effectLst/>
                <a:latin typeface="Arial" panose="020B0604020202020204" pitchFamily="34" charset="0"/>
              </a:rPr>
              <a:t>Genopbygning og omdannelse</a:t>
            </a:r>
            <a:r>
              <a:rPr kumimoji="0" lang="da-DK" altLang="da-DK" sz="1400" b="0" i="0" u="none" strike="noStrike" cap="none" normalizeH="0" baseline="0" dirty="0">
                <a:ln>
                  <a:noFill/>
                </a:ln>
                <a:solidFill>
                  <a:schemeClr val="tx1"/>
                </a:solidFill>
                <a:effectLst/>
                <a:latin typeface="Arial" panose="020B0604020202020204" pitchFamily="34" charset="0"/>
              </a:rPr>
              <a:t>: Perioden fra 1865-1877, kendt som Rekonstruktionen, fokuserede på at genopbygge de krigshærgede Sydstater og integrere dem tilbage i Unionen. Dette omfattede både fysisk genopbygning og politiske reformer.</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400" b="1" i="0" u="none" strike="noStrike" cap="none" normalizeH="0" baseline="0" dirty="0">
                <a:ln>
                  <a:noFill/>
                </a:ln>
                <a:solidFill>
                  <a:schemeClr val="tx1"/>
                </a:solidFill>
                <a:effectLst/>
                <a:latin typeface="Arial" panose="020B0604020202020204" pitchFamily="34" charset="0"/>
              </a:rPr>
              <a:t>Andrew Johnsons lederskab</a:t>
            </a:r>
            <a:r>
              <a:rPr kumimoji="0" lang="da-DK" altLang="da-DK" sz="1400" b="0" i="0" u="none" strike="noStrike" cap="none" normalizeH="0" baseline="0" dirty="0">
                <a:ln>
                  <a:noFill/>
                </a:ln>
                <a:solidFill>
                  <a:schemeClr val="tx1"/>
                </a:solidFill>
                <a:effectLst/>
                <a:latin typeface="Arial" panose="020B0604020202020204" pitchFamily="34" charset="0"/>
              </a:rPr>
              <a:t>: Efter Lincolns død blev vicepræsident Andrew Johnson præsident. Johnson, en Sydstatsmand og tidligere slaveejer, stod i spidsen for genforeningen og genopbygningen. Hans politikker var ofte kontroversielle og blev kritiseret for at være for lempelige over for Sydstaterne.</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400" b="1" i="0" u="none" strike="noStrike" cap="none" normalizeH="0" baseline="0" dirty="0">
                <a:ln>
                  <a:noFill/>
                </a:ln>
                <a:solidFill>
                  <a:schemeClr val="tx1"/>
                </a:solidFill>
                <a:effectLst/>
                <a:latin typeface="Arial" panose="020B0604020202020204" pitchFamily="34" charset="0"/>
              </a:rPr>
              <a:t>Manglende ligestilling</a:t>
            </a:r>
            <a:r>
              <a:rPr kumimoji="0" lang="da-DK" altLang="da-DK" sz="1400" b="0" i="0" u="none" strike="noStrike" cap="none" normalizeH="0" baseline="0" dirty="0">
                <a:ln>
                  <a:noFill/>
                </a:ln>
                <a:solidFill>
                  <a:schemeClr val="tx1"/>
                </a:solidFill>
                <a:effectLst/>
                <a:latin typeface="Arial" panose="020B0604020202020204" pitchFamily="34" charset="0"/>
              </a:rPr>
              <a:t>: På trods af Nordstaternes sejr og afskaffelsen af slaveriet, fortsatte afrikanske amerikanere med at være andenrangsborgere i Sydstaterne. Rekonstruktionen førte ikke til den forventede ligestilling mellem sorte og hvide, og diskrimination og segregation fortsatte i mange år.</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400" b="1" i="0" u="none" strike="noStrike" cap="none" normalizeH="0" baseline="0" dirty="0">
                <a:ln>
                  <a:noFill/>
                </a:ln>
                <a:solidFill>
                  <a:schemeClr val="tx1"/>
                </a:solidFill>
                <a:effectLst/>
                <a:latin typeface="Arial" panose="020B0604020202020204" pitchFamily="34" charset="0"/>
              </a:rPr>
              <a:t>Selvkontrol i Sydstaterne</a:t>
            </a:r>
            <a:r>
              <a:rPr kumimoji="0" lang="da-DK" altLang="da-DK" sz="1400" b="0" i="0" u="none" strike="noStrike" cap="none" normalizeH="0" baseline="0" dirty="0">
                <a:ln>
                  <a:noFill/>
                </a:ln>
                <a:solidFill>
                  <a:schemeClr val="tx1"/>
                </a:solidFill>
                <a:effectLst/>
                <a:latin typeface="Arial" panose="020B0604020202020204" pitchFamily="34" charset="0"/>
              </a:rPr>
              <a:t>: Sydstaterne fik i høj grad lov til selv at kontrollere deres egen genopbygning, hvilket betød, at mange af de gamle magtstrukturer og diskriminerende praksisser fortsatte.</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400" b="1" i="0" u="none" strike="noStrike" cap="none" normalizeH="0" baseline="0" dirty="0">
                <a:ln>
                  <a:noFill/>
                </a:ln>
                <a:solidFill>
                  <a:schemeClr val="tx1"/>
                </a:solidFill>
                <a:effectLst/>
                <a:latin typeface="Arial" panose="020B0604020202020204" pitchFamily="34" charset="0"/>
              </a:rPr>
              <a:t>Langvarige konsekvenser</a:t>
            </a:r>
            <a:r>
              <a:rPr kumimoji="0" lang="da-DK" altLang="da-DK" sz="1400" b="0" i="0" u="none" strike="noStrike" cap="none" normalizeH="0" baseline="0" dirty="0">
                <a:ln>
                  <a:noFill/>
                </a:ln>
                <a:solidFill>
                  <a:schemeClr val="tx1"/>
                </a:solidFill>
                <a:effectLst/>
                <a:latin typeface="Arial" panose="020B0604020202020204" pitchFamily="34" charset="0"/>
              </a:rPr>
              <a:t>: Det tog over 100 år før de fulde rettigheder og ligestilling for afrikanske amerikanere blev opnået, hvilket først skete med borgerrettighedsbevægelsen i midten af det 20. århundrede.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400" b="0" i="0" u="none" strike="noStrike" cap="none" normalizeH="0" baseline="0" dirty="0">
                <a:ln>
                  <a:noFill/>
                </a:ln>
                <a:solidFill>
                  <a:schemeClr val="tx1"/>
                </a:solidFill>
                <a:effectLst/>
                <a:latin typeface="Arial" panose="020B0604020202020204" pitchFamily="34" charset="0"/>
              </a:rPr>
              <a:t>Rekonstruktionsperioden var en kompleks og ofte smertefuld tid, men den lagde grundlaget for mange af de senere fremskridt i amerikansk historie. </a:t>
            </a:r>
          </a:p>
        </p:txBody>
      </p:sp>
    </p:spTree>
    <p:extLst>
      <p:ext uri="{BB962C8B-B14F-4D97-AF65-F5344CB8AC3E}">
        <p14:creationId xmlns:p14="http://schemas.microsoft.com/office/powerpoint/2010/main" val="3483935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309280" y="1581363"/>
            <a:ext cx="3201366" cy="3387497"/>
          </a:xfrm>
        </p:spPr>
        <p:txBody>
          <a:bodyPr anchor="b">
            <a:normAutofit/>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Black Codes</a:t>
            </a: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6094062" y="3241203"/>
            <a:ext cx="2566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5" name="Tekstfelt 14">
            <a:extLst>
              <a:ext uri="{FF2B5EF4-FFF2-40B4-BE49-F238E27FC236}">
                <a16:creationId xmlns:a16="http://schemas.microsoft.com/office/drawing/2014/main" id="{8613A953-0184-BCB0-14A1-E1CF501697EB}"/>
              </a:ext>
            </a:extLst>
          </p:cNvPr>
          <p:cNvSpPr txBox="1"/>
          <p:nvPr/>
        </p:nvSpPr>
        <p:spPr>
          <a:xfrm>
            <a:off x="4581018" y="628236"/>
            <a:ext cx="6921610" cy="5016758"/>
          </a:xfrm>
          <a:prstGeom prst="rect">
            <a:avLst/>
          </a:prstGeom>
          <a:noFill/>
        </p:spPr>
        <p:txBody>
          <a:bodyPr wrap="square">
            <a:spAutoFit/>
          </a:bodyPr>
          <a:lstStyle/>
          <a:p>
            <a:pPr marL="285750" indent="-285750">
              <a:buFont typeface="Arial" panose="020B0604020202020204" pitchFamily="34" charset="0"/>
              <a:buChar char="•"/>
            </a:pPr>
            <a:r>
              <a:rPr lang="da-DK" sz="1600" b="0" i="0" dirty="0">
                <a:solidFill>
                  <a:srgbClr val="333333"/>
                </a:solidFill>
                <a:effectLst/>
                <a:latin typeface="Noto Sans" panose="020B0502040504020204" pitchFamily="34" charset="0"/>
              </a:rPr>
              <a:t>Den Republikanske præsident under Borgerkrigen Abraham Lincoln havde allerede i krigens andet år i 1862 erklæret alle slaver i Sydstaterne for frie mænd, effektueret fra 1. januar 1863, en erklæring, der blev stadfæstet umiddelbart efter krigen ved den 13. forfatningstilføjelse i 1865. </a:t>
            </a:r>
          </a:p>
          <a:p>
            <a:pPr marL="285750" indent="-285750">
              <a:buFont typeface="Arial" panose="020B0604020202020204" pitchFamily="34" charset="0"/>
              <a:buChar char="•"/>
            </a:pPr>
            <a:endParaRPr lang="da-DK" sz="1600" dirty="0">
              <a:solidFill>
                <a:srgbClr val="333333"/>
              </a:solidFill>
              <a:latin typeface="Noto Sans" panose="020B0502040504020204" pitchFamily="34" charset="0"/>
            </a:endParaRPr>
          </a:p>
          <a:p>
            <a:pPr marL="285750" indent="-285750">
              <a:buFont typeface="Arial" panose="020B0604020202020204" pitchFamily="34" charset="0"/>
              <a:buChar char="•"/>
            </a:pPr>
            <a:r>
              <a:rPr lang="da-DK" sz="1600" b="0" i="0" dirty="0">
                <a:solidFill>
                  <a:srgbClr val="333333"/>
                </a:solidFill>
                <a:effectLst/>
                <a:latin typeface="Noto Sans" panose="020B0502040504020204" pitchFamily="34" charset="0"/>
              </a:rPr>
              <a:t>Med den nye lovgivning skulle man måske tro, at de afrikanske amerikanernes skæbne som tvangsarbejdere var slut. Men sådan blev det på ingen måde. I store træk fortsatte Sydens slaveejere som om intet var hændt. </a:t>
            </a:r>
          </a:p>
          <a:p>
            <a:pPr marL="285750" indent="-285750">
              <a:buFont typeface="Arial" panose="020B0604020202020204" pitchFamily="34" charset="0"/>
              <a:buChar char="•"/>
            </a:pPr>
            <a:endParaRPr lang="da-DK" sz="1600" dirty="0">
              <a:solidFill>
                <a:srgbClr val="333333"/>
              </a:solidFill>
              <a:latin typeface="Noto Sans" panose="020B0502040504020204" pitchFamily="34" charset="0"/>
            </a:endParaRPr>
          </a:p>
          <a:p>
            <a:pPr marL="285750" indent="-285750">
              <a:buFont typeface="Arial" panose="020B0604020202020204" pitchFamily="34" charset="0"/>
              <a:buChar char="•"/>
            </a:pPr>
            <a:r>
              <a:rPr lang="da-DK" sz="1600" b="0" i="0" dirty="0">
                <a:solidFill>
                  <a:srgbClr val="333333"/>
                </a:solidFill>
                <a:effectLst/>
                <a:latin typeface="Noto Sans" panose="020B0502040504020204" pitchFamily="34" charset="0"/>
              </a:rPr>
              <a:t>Umiddelbart efter krigen indførtes over alt i de tidligere slavestater forskellige sæt af såkaldte Black Codes. </a:t>
            </a:r>
          </a:p>
          <a:p>
            <a:endParaRPr lang="da-DK" sz="1600" b="0" i="0" dirty="0">
              <a:solidFill>
                <a:srgbClr val="333333"/>
              </a:solidFill>
              <a:effectLst/>
              <a:latin typeface="Noto Sans" panose="020B0502040504020204" pitchFamily="34" charset="0"/>
            </a:endParaRPr>
          </a:p>
          <a:p>
            <a:pPr marL="285750" indent="-285750">
              <a:buFont typeface="Arial" panose="020B0604020202020204" pitchFamily="34" charset="0"/>
              <a:buChar char="•"/>
            </a:pPr>
            <a:r>
              <a:rPr lang="da-DK" sz="1600" b="0" i="0" dirty="0">
                <a:solidFill>
                  <a:srgbClr val="333333"/>
                </a:solidFill>
                <a:effectLst/>
                <a:latin typeface="Noto Sans" panose="020B0502040504020204" pitchFamily="34" charset="0"/>
              </a:rPr>
              <a:t>Black Codes var racistiske love, der var designet til at fortsætte undertrykkelsen af de tidligere slaver. Det skete typisk igennem såkaldt løsgænger forbud – det gjorde det ulovligt for sorte ikke at have et arbejde. Alle afrikanske amerikanere skulle til enhver tid kunne fremvise en arbejdskontrakt gældende for en vis periode. Kunne de ikke det, blev de idømt tvangsarbejde. </a:t>
            </a:r>
            <a:endParaRPr lang="da-DK" sz="1600" dirty="0"/>
          </a:p>
        </p:txBody>
      </p:sp>
    </p:spTree>
    <p:extLst>
      <p:ext uri="{BB962C8B-B14F-4D97-AF65-F5344CB8AC3E}">
        <p14:creationId xmlns:p14="http://schemas.microsoft.com/office/powerpoint/2010/main" val="2361145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309280" y="1581363"/>
            <a:ext cx="3201366" cy="3387497"/>
          </a:xfrm>
        </p:spPr>
        <p:txBody>
          <a:bodyPr anchor="b">
            <a:normAutofit/>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Black Codes</a:t>
            </a: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6094062" y="3241203"/>
            <a:ext cx="2566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9" name="Rectangle 1">
            <a:extLst>
              <a:ext uri="{FF2B5EF4-FFF2-40B4-BE49-F238E27FC236}">
                <a16:creationId xmlns:a16="http://schemas.microsoft.com/office/drawing/2014/main" id="{735BDBC6-95DA-8F17-1B2B-34DB1A69B2CE}"/>
              </a:ext>
            </a:extLst>
          </p:cNvPr>
          <p:cNvSpPr>
            <a:spLocks noChangeArrowheads="1"/>
          </p:cNvSpPr>
          <p:nvPr/>
        </p:nvSpPr>
        <p:spPr bwMode="auto">
          <a:xfrm>
            <a:off x="4234063" y="-30944"/>
            <a:ext cx="7903199" cy="687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1" i="0" u="none" strike="noStrike" cap="none" normalizeH="0" baseline="0" dirty="0">
                <a:ln>
                  <a:noFill/>
                </a:ln>
                <a:solidFill>
                  <a:srgbClr val="333333"/>
                </a:solidFill>
                <a:effectLst/>
                <a:latin typeface="var(--font-title)"/>
              </a:rPr>
              <a:t>Black Codes for St. Landrys amt i Louisiana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1: Det forordnes herved af politimyndigheden i St. </a:t>
            </a:r>
            <a:r>
              <a:rPr kumimoji="0" lang="da-DK" altLang="da-DK" sz="1200" b="0" i="0" u="none" strike="noStrike" cap="none" normalizeH="0" baseline="0" dirty="0" err="1">
                <a:ln>
                  <a:noFill/>
                </a:ln>
                <a:solidFill>
                  <a:srgbClr val="333333"/>
                </a:solidFill>
                <a:effectLst/>
                <a:latin typeface="var(--font-content)"/>
                <a:cs typeface="Noto Sans" panose="020B0502040504020204" pitchFamily="34" charset="0"/>
              </a:rPr>
              <a:t>Laundrys</a:t>
            </a: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 amt, at ingen neger får tilladelse til at komme inden for nævnte amts område uden en særlig skriftlig tilladelse udstedt af ejeren. Krænkelse af denne bestemmelse vil medføre bøde på 2 dollars og 50 cents, og hvis den ikke erlægges, fire dages offentligt arbejde eller korporlig afstraffelse som nedenfor foreskrevet.</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2: Det forordnes videre, at enhver neger, som antræffes borte fra sin arbejdsgivers bolig efter kl. 10 aften uden skriftlig tilladelse fra sin arbejdsgiver, skal betale en bøde på 5 dollars eller, hvis det ikke sker, skal foretage tvangsarbejde på amtets veje eller underkastes korporlig afstraffelse, som nedenfor foreskrevet.</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3: Det forordnes videre, at ingen neger har tilladelse til at leje eller eje et hus inden for nævnte amt. Enhver neger, der krænker denne bestemmelse, skal omgående sættes ud og tvinges til at finde en arbejdsgiver, og enhver person, som måtte udleje eller overlade brugen af et hus til en neger, vil i medfør af overtrædelse af dette afsnit have at betale en bøde på 5 dollars for hver enkelt forseelse.</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4: Det forordnes videre, at enhver neger skal være ansat i regelmæssig tjeneste hos en hvid person eller tidligere ejer, som vil blive holdt ansvarlig for nævnte negers adfærd. Men nævnte arbejdsgiver eller tidligere ejer kan ved skriftlig tilladelse bevilge nævnte neger ret til at leje sig selv ud for indtil syv dage ad gangen.</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5: Det forordnes videre, at ingen offentlige møder eller sammenkomster for negre kan tillades inden for nævnte amt. […]</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6: Det forordnes videre, at ingen neger vil få tilladelse til at prædike eller lede gudstjeneste for farvede uden speciel skriftlig tilladelse […]</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7: Det forordnes videre, at ingen neger, som ikke gør tjeneste i de militære værn, må bære skydevåben […]</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11: Enhver borger har pligt til at optræde som politibetjent ved opsporing af forseelser og ved pågribelse af lovovertrædere, som omgående skal overbringes til rette chef for patrulje (ordens-) politiet. […]</a:t>
            </a: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Afsnit 14: Korporlig afstraffelse, som forordnet i de </a:t>
            </a:r>
            <a:r>
              <a:rPr kumimoji="0" lang="da-DK" altLang="da-DK" sz="1200" b="0" i="0" u="none" strike="noStrike" cap="none" normalizeH="0" baseline="0" dirty="0" err="1">
                <a:ln>
                  <a:noFill/>
                </a:ln>
                <a:solidFill>
                  <a:srgbClr val="333333"/>
                </a:solidFill>
                <a:effectLst/>
                <a:latin typeface="var(--font-content)"/>
                <a:cs typeface="Noto Sans" panose="020B0502040504020204" pitchFamily="34" charset="0"/>
              </a:rPr>
              <a:t>forangående</a:t>
            </a:r>
            <a:r>
              <a:rPr kumimoji="0" lang="da-DK" altLang="da-DK" sz="1200" b="0" i="0" u="none" strike="noStrike" cap="none" normalizeH="0" baseline="0" dirty="0">
                <a:ln>
                  <a:noFill/>
                </a:ln>
                <a:solidFill>
                  <a:srgbClr val="333333"/>
                </a:solidFill>
                <a:effectLst/>
                <a:latin typeface="var(--font-content)"/>
                <a:cs typeface="Noto Sans" panose="020B0502040504020204" pitchFamily="34" charset="0"/>
              </a:rPr>
              <a:t> afsnit, skal bestå i, at lovovertræderens krop spærres inden i en tønde lagt over hans eller hendes skuldre, således som det praktiseres i hæren, idet en sådan indespærring dog ikke må vare mere end 12 timer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333333"/>
              </a:solidFill>
              <a:effectLst/>
              <a:latin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100" b="0" i="0" u="none" strike="noStrike" cap="none" normalizeH="0" baseline="0" dirty="0">
                <a:ln>
                  <a:noFill/>
                </a:ln>
                <a:solidFill>
                  <a:srgbClr val="767676"/>
                </a:solidFill>
                <a:effectLst/>
                <a:latin typeface="var(--font-content)"/>
                <a:cs typeface="Noto Sans" panose="020B0502040504020204" pitchFamily="34" charset="0"/>
              </a:rPr>
              <a:t>Black Codes for St. Landrys amt i Louisiana, 1865. Erik A. Hansen: Negeren I USA. Gyldendal, 1976.</a:t>
            </a: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01630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309280" y="1581363"/>
            <a:ext cx="3201366" cy="3387497"/>
          </a:xfrm>
        </p:spPr>
        <p:txBody>
          <a:bodyPr anchor="b">
            <a:normAutofit/>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Slaveri og borgerkrig</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Black Codes</a:t>
            </a: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7368860" y="2962374"/>
            <a:ext cx="3940439" cy="14647199"/>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3" name="Rectangle 2">
            <a:extLst>
              <a:ext uri="{FF2B5EF4-FFF2-40B4-BE49-F238E27FC236}">
                <a16:creationId xmlns:a16="http://schemas.microsoft.com/office/drawing/2014/main" id="{60A712F4-B1E5-E426-3CD1-33C7E9557801}"/>
              </a:ext>
            </a:extLst>
          </p:cNvPr>
          <p:cNvSpPr>
            <a:spLocks noChangeArrowheads="1"/>
          </p:cNvSpPr>
          <p:nvPr/>
        </p:nvSpPr>
        <p:spPr bwMode="auto">
          <a:xfrm>
            <a:off x="7340718" y="3136615"/>
            <a:ext cx="46137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D7CEB21-A8A5-7D2A-C043-9C979D8D19E9}"/>
              </a:ext>
            </a:extLst>
          </p:cNvPr>
          <p:cNvSpPr>
            <a:spLocks noChangeArrowheads="1"/>
          </p:cNvSpPr>
          <p:nvPr/>
        </p:nvSpPr>
        <p:spPr bwMode="auto">
          <a:xfrm>
            <a:off x="4370916" y="717436"/>
            <a:ext cx="7511804"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da-DK" dirty="0"/>
              <a:t>Black Codes-systemet ophidsede offentligheden og det politiske flertal i Nordstaterne og var en medvirkende årsag til, at Sydstaterne blev sat under militæradministration frem til 1877. Nordstaternes indgriben var begyndelsen på en periode i Sydstaternes historie, som var kendetegnet af en vis frihed for den afrikansk amerikanske befolkning. For at modgå Black Codes-lovene vedtog man den 14. forfatningstilføjelse (1868) der sikrede, at alle indbyggere i USA var dækket af de almindelige borgerrettigheder og var lige for loven. I 1870 vedtog man den 15. forfatningstilføjelse, der sikrede, at ingen borgers ret til at stemme måtte indskrænkes under henvisning til race, farve eller tidligere slavestatus.</a:t>
            </a:r>
          </a:p>
          <a:p>
            <a:endParaRPr lang="da-DK" dirty="0"/>
          </a:p>
          <a:p>
            <a:r>
              <a:rPr lang="da-DK" dirty="0"/>
              <a:t>Nordstaternes forsøg på at holde den institutionaliserede racisme i Syden under kontrol var dog kun delvist en succes. Synet på de sorte lod sig ikke bare ændre, og der er mange eksempler på, at politi og retsvæsen fortsatte undertrykkelsen af den farvede befolkning. De fleste amerikanere også i Nordstaterne opfattede de sorte som en underlegen race, der ikke kunne klare sig i konkurrence med de hvide på et frit arbejdsmarked. Desuden var der en udbredt frygt for raceblanding. Mange frygtede simpelthen, at raceblandingen ville føre til en degenerering af den ædle overlegne hvide race.</a:t>
            </a:r>
          </a:p>
        </p:txBody>
      </p:sp>
    </p:spTree>
    <p:extLst>
      <p:ext uri="{BB962C8B-B14F-4D97-AF65-F5344CB8AC3E}">
        <p14:creationId xmlns:p14="http://schemas.microsoft.com/office/powerpoint/2010/main" val="83731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r>
              <a:rPr lang="en-US" sz="2500" dirty="0" err="1">
                <a:solidFill>
                  <a:srgbClr val="FFFFFF"/>
                </a:solidFill>
              </a:rPr>
              <a:t>Slaveri</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borgerkrig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r>
              <a:rPr lang="en-US" sz="2500" dirty="0">
                <a:solidFill>
                  <a:srgbClr val="FFFFFF"/>
                </a:solidFill>
              </a:rPr>
              <a:t>Kan det vi </a:t>
            </a:r>
            <a:r>
              <a:rPr lang="en-US" sz="2500" dirty="0" err="1">
                <a:solidFill>
                  <a:srgbClr val="FFFFFF"/>
                </a:solidFill>
              </a:rPr>
              <a:t>lige</a:t>
            </a:r>
            <a:r>
              <a:rPr lang="en-US" sz="2500" dirty="0">
                <a:solidFill>
                  <a:srgbClr val="FFFFFF"/>
                </a:solidFill>
              </a:rPr>
              <a:t> </a:t>
            </a:r>
            <a:r>
              <a:rPr lang="en-US" sz="2500" dirty="0" err="1">
                <a:solidFill>
                  <a:srgbClr val="FFFFFF"/>
                </a:solidFill>
              </a:rPr>
              <a:t>har</a:t>
            </a:r>
            <a:r>
              <a:rPr lang="en-US" sz="2500" dirty="0">
                <a:solidFill>
                  <a:srgbClr val="FFFFFF"/>
                </a:solidFill>
              </a:rPr>
              <a:t> </a:t>
            </a:r>
            <a:r>
              <a:rPr lang="en-US" sz="2500" dirty="0" err="1">
                <a:solidFill>
                  <a:srgbClr val="FFFFFF"/>
                </a:solidFill>
              </a:rPr>
              <a:t>gennemgået</a:t>
            </a:r>
            <a:r>
              <a:rPr lang="en-US" sz="2500" dirty="0">
                <a:solidFill>
                  <a:srgbClr val="FFFFFF"/>
                </a:solidFill>
              </a:rPr>
              <a:t> </a:t>
            </a:r>
            <a:r>
              <a:rPr lang="en-US" sz="2500" dirty="0" err="1">
                <a:solidFill>
                  <a:srgbClr val="FFFFFF"/>
                </a:solidFill>
              </a:rPr>
              <a:t>sammen</a:t>
            </a:r>
            <a:r>
              <a:rPr lang="en-US" sz="2500" dirty="0">
                <a:solidFill>
                  <a:srgbClr val="FFFFFF"/>
                </a:solidFill>
              </a:rPr>
              <a:t> om </a:t>
            </a:r>
            <a:r>
              <a:rPr lang="en-US" sz="2500" dirty="0" err="1">
                <a:solidFill>
                  <a:srgbClr val="FFFFFF"/>
                </a:solidFill>
              </a:rPr>
              <a:t>slaveri</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borgerkrig</a:t>
            </a:r>
            <a:r>
              <a:rPr lang="en-US" sz="2500" dirty="0">
                <a:solidFill>
                  <a:srgbClr val="FFFFFF"/>
                </a:solidFill>
              </a:rPr>
              <a:t> </a:t>
            </a:r>
            <a:r>
              <a:rPr lang="en-US" sz="2500" dirty="0" err="1">
                <a:solidFill>
                  <a:srgbClr val="FFFFFF"/>
                </a:solidFill>
              </a:rPr>
              <a:t>svare</a:t>
            </a:r>
            <a:r>
              <a:rPr lang="en-US" sz="2500" dirty="0">
                <a:solidFill>
                  <a:srgbClr val="FFFFFF"/>
                </a:solidFill>
              </a:rPr>
              <a:t> </a:t>
            </a:r>
            <a:r>
              <a:rPr lang="en-US" sz="2500" dirty="0" err="1">
                <a:solidFill>
                  <a:srgbClr val="FFFFFF"/>
                </a:solidFill>
              </a:rPr>
              <a:t>på</a:t>
            </a:r>
            <a:r>
              <a:rPr lang="en-US" sz="2500" dirty="0">
                <a:solidFill>
                  <a:srgbClr val="FFFFFF"/>
                </a:solidFill>
              </a:rPr>
              <a:t> </a:t>
            </a:r>
            <a:r>
              <a:rPr lang="en-US" sz="2500" dirty="0" err="1">
                <a:solidFill>
                  <a:srgbClr val="FFFFFF"/>
                </a:solidFill>
              </a:rPr>
              <a:t>problemformulering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problemstillinger</a:t>
            </a:r>
            <a:r>
              <a:rPr lang="en-US" sz="2500" dirty="0">
                <a:solidFill>
                  <a:srgbClr val="FFFFFF"/>
                </a:solidFill>
              </a:rPr>
              <a:t>?</a:t>
            </a: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Problemformulering</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problemstillinger</a:t>
            </a:r>
            <a:endParaRPr lang="en-US" sz="2000" dirty="0">
              <a:solidFill>
                <a:srgbClr val="FFFFFF"/>
              </a:solidFill>
            </a:endParaRPr>
          </a:p>
        </p:txBody>
      </p:sp>
      <p:sp>
        <p:nvSpPr>
          <p:cNvPr id="4" name="Tekstfelt 3">
            <a:extLst>
              <a:ext uri="{FF2B5EF4-FFF2-40B4-BE49-F238E27FC236}">
                <a16:creationId xmlns:a16="http://schemas.microsoft.com/office/drawing/2014/main" id="{888747A6-F292-D4F2-8BC7-876380CEAFB7}"/>
              </a:ext>
            </a:extLst>
          </p:cNvPr>
          <p:cNvSpPr txBox="1"/>
          <p:nvPr/>
        </p:nvSpPr>
        <p:spPr>
          <a:xfrm>
            <a:off x="4725140" y="1506530"/>
            <a:ext cx="7170938" cy="4093428"/>
          </a:xfrm>
          <a:prstGeom prst="rect">
            <a:avLst/>
          </a:prstGeom>
          <a:noFill/>
        </p:spPr>
        <p:txBody>
          <a:bodyPr wrap="square">
            <a:spAutoFit/>
          </a:bodyPr>
          <a:lstStyle/>
          <a:p>
            <a:r>
              <a:rPr lang="da-DK" sz="2000" b="1" i="0" dirty="0">
                <a:solidFill>
                  <a:srgbClr val="000000"/>
                </a:solidFill>
                <a:effectLst/>
                <a:latin typeface="Calibri" panose="020F0502020204030204" pitchFamily="34" charset="0"/>
              </a:rPr>
              <a:t>Problemformulering/Overordnet spørgsmål:</a:t>
            </a:r>
          </a:p>
          <a:p>
            <a:endParaRPr lang="da-DK" sz="2000" dirty="0">
              <a:solidFill>
                <a:srgbClr val="000000"/>
              </a:solidFill>
              <a:latin typeface="Calibri" panose="020F0502020204030204" pitchFamily="34" charset="0"/>
            </a:endParaRPr>
          </a:p>
          <a:p>
            <a:r>
              <a:rPr lang="da-DK" sz="2000" b="0" i="0" dirty="0">
                <a:solidFill>
                  <a:srgbClr val="000000"/>
                </a:solidFill>
                <a:effectLst/>
                <a:latin typeface="Calibri" panose="020F0502020204030204" pitchFamily="34" charset="0"/>
              </a:rPr>
              <a:t>Hvorfor er USA tilsyneladende blevet så splittet et land?</a:t>
            </a:r>
          </a:p>
          <a:p>
            <a:endParaRPr lang="da-DK" sz="2000" dirty="0">
              <a:solidFill>
                <a:srgbClr val="000000"/>
              </a:solidFill>
              <a:latin typeface="Calibri" panose="020F0502020204030204" pitchFamily="34" charset="0"/>
            </a:endParaRPr>
          </a:p>
          <a:p>
            <a:endParaRPr lang="da-DK" sz="2000" b="0" i="0" dirty="0">
              <a:solidFill>
                <a:srgbClr val="000000"/>
              </a:solidFill>
              <a:effectLst/>
              <a:latin typeface="Calibri" panose="020F0502020204030204" pitchFamily="34" charset="0"/>
            </a:endParaRPr>
          </a:p>
          <a:p>
            <a:endParaRPr lang="da-DK" sz="2000" dirty="0">
              <a:solidFill>
                <a:srgbClr val="000000"/>
              </a:solidFill>
              <a:latin typeface="Calibri" panose="020F0502020204030204" pitchFamily="34" charset="0"/>
            </a:endParaRPr>
          </a:p>
          <a:p>
            <a:r>
              <a:rPr lang="da-DK" sz="2000" b="1" i="0" dirty="0">
                <a:solidFill>
                  <a:srgbClr val="000000"/>
                </a:solidFill>
                <a:effectLst/>
                <a:latin typeface="Calibri" panose="020F0502020204030204" pitchFamily="34" charset="0"/>
              </a:rPr>
              <a:t>Problemstillinger/Underspørgsmål:</a:t>
            </a:r>
          </a:p>
          <a:p>
            <a:endParaRPr lang="da-DK" sz="2000" b="1" dirty="0">
              <a:solidFill>
                <a:srgbClr val="000000"/>
              </a:solidFill>
              <a:latin typeface="Calibri" panose="020F0502020204030204"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Hvordan har USA udviklet sig politisk, socialt, kulturelt og religiøst?  </a:t>
            </a:r>
            <a:endParaRPr lang="da-DK" sz="2000" b="0" i="0" dirty="0">
              <a:solidFill>
                <a:srgbClr val="000000"/>
              </a:solidFill>
              <a:effectLst/>
              <a:latin typeface="Segoe UI" panose="020B0502040204020203"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Hvilke årsager er der til denne udvikling? </a:t>
            </a:r>
            <a:endParaRPr lang="da-DK" sz="2000" b="0" i="0" dirty="0">
              <a:solidFill>
                <a:srgbClr val="000000"/>
              </a:solidFill>
              <a:effectLst/>
              <a:latin typeface="Segoe UI" panose="020B0502040204020203"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Hvilke muligheder er der for at skabe et mere forenet USA?</a:t>
            </a:r>
            <a:endParaRPr lang="da-DK" sz="2000" b="0" i="0" dirty="0">
              <a:solidFill>
                <a:srgbClr val="000000"/>
              </a:solidFill>
              <a:effectLst/>
              <a:latin typeface="Segoe UI" panose="020B0502040204020203" pitchFamily="34" charset="0"/>
            </a:endParaRPr>
          </a:p>
          <a:p>
            <a:r>
              <a:rPr lang="da-DK" sz="2000" b="0" i="0" dirty="0">
                <a:solidFill>
                  <a:srgbClr val="000000"/>
                </a:solidFill>
                <a:effectLst/>
                <a:latin typeface="Calibri" panose="020F0502020204030204" pitchFamily="34" charset="0"/>
              </a:rPr>
              <a:t>  </a:t>
            </a:r>
            <a:endParaRPr lang="da-DK" sz="2000" dirty="0"/>
          </a:p>
        </p:txBody>
      </p:sp>
    </p:spTree>
    <p:extLst>
      <p:ext uri="{BB962C8B-B14F-4D97-AF65-F5344CB8AC3E}">
        <p14:creationId xmlns:p14="http://schemas.microsoft.com/office/powerpoint/2010/main" val="281004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Opddeling</a:t>
            </a:r>
            <a:r>
              <a:rPr lang="en-US" sz="2400" b="1" dirty="0">
                <a:solidFill>
                  <a:srgbClr val="FFFFFF"/>
                </a:solidFill>
              </a:rPr>
              <a:t> </a:t>
            </a:r>
            <a:r>
              <a:rPr lang="en-US" sz="2400" b="1" dirty="0" err="1">
                <a:solidFill>
                  <a:srgbClr val="FFFFFF"/>
                </a:solidFill>
              </a:rPr>
              <a:t>af</a:t>
            </a:r>
            <a:r>
              <a:rPr lang="en-US" sz="2400" b="1" dirty="0">
                <a:solidFill>
                  <a:srgbClr val="FFFFFF"/>
                </a:solidFill>
              </a:rPr>
              <a:t> </a:t>
            </a:r>
            <a:r>
              <a:rPr lang="en-US" sz="2400" b="1" dirty="0" err="1">
                <a:solidFill>
                  <a:srgbClr val="FFFFFF"/>
                </a:solidFill>
              </a:rPr>
              <a:t>læsning</a:t>
            </a:r>
            <a:r>
              <a:rPr lang="en-US" sz="2400" b="1" dirty="0">
                <a:solidFill>
                  <a:srgbClr val="FFFFFF"/>
                </a:solidFill>
              </a:rPr>
              <a:t> </a:t>
            </a:r>
          </a:p>
        </p:txBody>
      </p:sp>
      <p:sp>
        <p:nvSpPr>
          <p:cNvPr id="4" name="Tekstfelt 3">
            <a:extLst>
              <a:ext uri="{FF2B5EF4-FFF2-40B4-BE49-F238E27FC236}">
                <a16:creationId xmlns:a16="http://schemas.microsoft.com/office/drawing/2014/main" id="{888747A6-F292-D4F2-8BC7-876380CEAFB7}"/>
              </a:ext>
            </a:extLst>
          </p:cNvPr>
          <p:cNvSpPr txBox="1"/>
          <p:nvPr/>
        </p:nvSpPr>
        <p:spPr>
          <a:xfrm>
            <a:off x="4582451" y="893971"/>
            <a:ext cx="7170938" cy="5324535"/>
          </a:xfrm>
          <a:prstGeom prst="rect">
            <a:avLst/>
          </a:prstGeom>
          <a:noFill/>
        </p:spPr>
        <p:txBody>
          <a:bodyPr wrap="square">
            <a:spAutoFit/>
          </a:bodyPr>
          <a:lstStyle/>
          <a:p>
            <a:r>
              <a:rPr lang="da-DK" sz="2000" b="1" i="0" dirty="0">
                <a:solidFill>
                  <a:srgbClr val="333333"/>
                </a:solidFill>
                <a:effectLst/>
                <a:latin typeface="Volkhov"/>
              </a:rPr>
              <a:t>1.4 Indvandring og opdyrkning:</a:t>
            </a:r>
            <a:endParaRPr lang="da-DK" sz="2000" dirty="0"/>
          </a:p>
          <a:p>
            <a:r>
              <a:rPr lang="da-DK" sz="2000" dirty="0">
                <a:hlinkClick r:id="rId2"/>
              </a:rPr>
              <a:t>https://usahistoriesamfundreligion.systime.dk/</a:t>
            </a:r>
            <a:endParaRPr lang="da-DK" sz="2000" dirty="0"/>
          </a:p>
          <a:p>
            <a:endParaRPr lang="da-DK" sz="2000" dirty="0"/>
          </a:p>
          <a:p>
            <a:r>
              <a:rPr lang="da-DK" sz="2000" b="1" i="0" dirty="0">
                <a:solidFill>
                  <a:srgbClr val="333333"/>
                </a:solidFill>
                <a:effectLst/>
                <a:latin typeface="Volkhov"/>
              </a:rPr>
              <a:t>Indvandringen fra 1840 - irsk arbejdskraft og tysk frisind</a:t>
            </a:r>
          </a:p>
          <a:p>
            <a:r>
              <a:rPr lang="da-DK" sz="2000" dirty="0">
                <a:hlinkClick r:id="rId2"/>
              </a:rPr>
              <a:t>https://usahistoriesamfundreligion.systime.dk/</a:t>
            </a:r>
            <a:endParaRPr lang="da-DK" sz="2000" dirty="0"/>
          </a:p>
          <a:p>
            <a:endParaRPr lang="da-DK" sz="2000" dirty="0"/>
          </a:p>
          <a:p>
            <a:r>
              <a:rPr lang="da-DK" sz="2000" b="1" i="0" dirty="0">
                <a:solidFill>
                  <a:srgbClr val="333333"/>
                </a:solidFill>
                <a:effectLst/>
                <a:latin typeface="Volkhov"/>
              </a:rPr>
              <a:t>The </a:t>
            </a:r>
            <a:r>
              <a:rPr lang="da-DK" sz="2000" b="1" i="0" dirty="0" err="1">
                <a:solidFill>
                  <a:srgbClr val="333333"/>
                </a:solidFill>
                <a:effectLst/>
                <a:latin typeface="Volkhov"/>
              </a:rPr>
              <a:t>Frontier</a:t>
            </a:r>
            <a:endParaRPr lang="da-DK" sz="2000" b="1" i="0" dirty="0">
              <a:solidFill>
                <a:srgbClr val="333333"/>
              </a:solidFill>
              <a:effectLst/>
              <a:latin typeface="Volkhov"/>
            </a:endParaRPr>
          </a:p>
          <a:p>
            <a:r>
              <a:rPr lang="da-DK" sz="2000" dirty="0">
                <a:hlinkClick r:id="rId2"/>
              </a:rPr>
              <a:t>https://usahistoriesamfundreligion.systime.dk/</a:t>
            </a:r>
            <a:endParaRPr lang="da-DK" sz="2000" dirty="0"/>
          </a:p>
          <a:p>
            <a:endParaRPr lang="da-DK" sz="2000" dirty="0"/>
          </a:p>
          <a:p>
            <a:r>
              <a:rPr lang="da-DK" sz="2000" b="1" i="0" dirty="0">
                <a:solidFill>
                  <a:srgbClr val="333333"/>
                </a:solidFill>
                <a:effectLst/>
                <a:latin typeface="Volkhov"/>
              </a:rPr>
              <a:t>’Fremmede’ indvandrere og grænserne lukkes</a:t>
            </a:r>
          </a:p>
          <a:p>
            <a:r>
              <a:rPr lang="da-DK" sz="2000" dirty="0">
                <a:hlinkClick r:id="rId2"/>
              </a:rPr>
              <a:t>https://usahistoriesamfundreligion.systime.dk/</a:t>
            </a:r>
            <a:endParaRPr lang="da-DK" sz="2000" dirty="0"/>
          </a:p>
          <a:p>
            <a:endParaRPr lang="da-DK" sz="2000" dirty="0"/>
          </a:p>
          <a:p>
            <a:endParaRPr lang="da-DK" sz="2000" dirty="0"/>
          </a:p>
          <a:p>
            <a:r>
              <a:rPr lang="da-DK" sz="2000" dirty="0"/>
              <a:t>MEN FØRST SKAL VI SE DENNE UDSENDELSE OM DANSKERES UDVANDRING TIL USA I 1800-TALLET: </a:t>
            </a:r>
            <a:r>
              <a:rPr lang="da-DK" sz="2000" dirty="0">
                <a:hlinkClick r:id="rId3"/>
              </a:rPr>
              <a:t>Rejsen til Amerika - de danske udvandrere: Sæson 1 – 2. episode | DRTV</a:t>
            </a:r>
            <a:r>
              <a:rPr lang="da-DK" sz="2000" dirty="0"/>
              <a:t> (Ca. 30 min.)</a:t>
            </a:r>
          </a:p>
          <a:p>
            <a:endParaRPr lang="da-DK" sz="2000" dirty="0"/>
          </a:p>
        </p:txBody>
      </p:sp>
    </p:spTree>
    <p:extLst>
      <p:ext uri="{BB962C8B-B14F-4D97-AF65-F5344CB8AC3E}">
        <p14:creationId xmlns:p14="http://schemas.microsoft.com/office/powerpoint/2010/main" val="2678000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Opgave</a:t>
            </a:r>
            <a:endParaRPr lang="en-US" sz="2400" b="1" dirty="0">
              <a:solidFill>
                <a:srgbClr val="FFFFFF"/>
              </a:solidFill>
            </a:endParaRPr>
          </a:p>
        </p:txBody>
      </p:sp>
      <p:sp>
        <p:nvSpPr>
          <p:cNvPr id="4" name="Tekstfelt 3">
            <a:extLst>
              <a:ext uri="{FF2B5EF4-FFF2-40B4-BE49-F238E27FC236}">
                <a16:creationId xmlns:a16="http://schemas.microsoft.com/office/drawing/2014/main" id="{888747A6-F292-D4F2-8BC7-876380CEAFB7}"/>
              </a:ext>
            </a:extLst>
          </p:cNvPr>
          <p:cNvSpPr txBox="1"/>
          <p:nvPr/>
        </p:nvSpPr>
        <p:spPr>
          <a:xfrm>
            <a:off x="4271360" y="478712"/>
            <a:ext cx="7685743" cy="6063198"/>
          </a:xfrm>
          <a:prstGeom prst="rect">
            <a:avLst/>
          </a:prstGeom>
          <a:noFill/>
        </p:spPr>
        <p:txBody>
          <a:bodyPr wrap="square">
            <a:spAutoFit/>
          </a:bodyPr>
          <a:lstStyle/>
          <a:p>
            <a:r>
              <a:rPr lang="da-DK" sz="2000" b="1" dirty="0">
                <a:solidFill>
                  <a:srgbClr val="333333"/>
                </a:solidFill>
                <a:latin typeface="Volkhov"/>
              </a:rPr>
              <a:t>Besvar nedenstående spørgsmål til det stof I læser/lytter til</a:t>
            </a:r>
            <a:r>
              <a:rPr lang="da-DK" sz="2000" b="1" i="0" dirty="0">
                <a:solidFill>
                  <a:srgbClr val="333333"/>
                </a:solidFill>
                <a:effectLst/>
                <a:latin typeface="Volkhov"/>
              </a:rPr>
              <a:t>:</a:t>
            </a:r>
            <a:endParaRPr lang="da-DK" sz="2000" dirty="0"/>
          </a:p>
          <a:p>
            <a:endParaRPr lang="da-DK" sz="1600" dirty="0"/>
          </a:p>
          <a:p>
            <a:pPr algn="l">
              <a:buFont typeface="+mj-lt"/>
              <a:buAutoNum type="arabicPeriod"/>
            </a:pPr>
            <a:r>
              <a:rPr lang="da-DK" sz="1600" b="0" i="0" dirty="0">
                <a:solidFill>
                  <a:srgbClr val="333333"/>
                </a:solidFill>
                <a:effectLst/>
                <a:latin typeface="Noto Sans" panose="020B0502040504020204" pitchFamily="34" charset="0"/>
              </a:rPr>
              <a:t>Hvad menes der med at USA er en stor smeltedigel?</a:t>
            </a:r>
          </a:p>
          <a:p>
            <a:pPr marL="457200" indent="-457200" algn="l">
              <a:buFont typeface="+mj-lt"/>
              <a:buAutoNum type="arabicPeriod"/>
            </a:pPr>
            <a:endParaRPr lang="da-DK" sz="1600" b="0" i="0" dirty="0">
              <a:solidFill>
                <a:srgbClr val="333333"/>
              </a:solidFill>
              <a:effectLst/>
              <a:latin typeface="Noto Sans" panose="020B0502040504020204" pitchFamily="34" charset="0"/>
            </a:endParaRPr>
          </a:p>
          <a:p>
            <a:pPr algn="l">
              <a:buFont typeface="+mj-lt"/>
              <a:buAutoNum type="arabicPeriod"/>
            </a:pPr>
            <a:r>
              <a:rPr lang="da-DK" sz="1600" b="0" i="0" dirty="0">
                <a:solidFill>
                  <a:srgbClr val="333333"/>
                </a:solidFill>
                <a:effectLst/>
                <a:latin typeface="Noto Sans" panose="020B0502040504020204" pitchFamily="34" charset="0"/>
              </a:rPr>
              <a:t>Hvad er </a:t>
            </a:r>
            <a:r>
              <a:rPr lang="da-DK" sz="1600" b="0" i="0" dirty="0" err="1">
                <a:solidFill>
                  <a:srgbClr val="333333"/>
                </a:solidFill>
                <a:effectLst/>
                <a:latin typeface="Noto Sans" panose="020B0502040504020204" pitchFamily="34" charset="0"/>
              </a:rPr>
              <a:t>WASP's</a:t>
            </a:r>
            <a:r>
              <a:rPr lang="da-DK" sz="1600" b="0" i="0" dirty="0">
                <a:solidFill>
                  <a:srgbClr val="333333"/>
                </a:solidFill>
                <a:effectLst/>
                <a:latin typeface="Noto Sans" panose="020B0502040504020204" pitchFamily="34" charset="0"/>
              </a:rPr>
              <a:t> og hvilken rolle har de spillet i udformningen af USA?</a:t>
            </a:r>
          </a:p>
          <a:p>
            <a:pPr marL="457200" indent="-457200" algn="l">
              <a:buFont typeface="+mj-lt"/>
              <a:buAutoNum type="arabicPeriod"/>
            </a:pPr>
            <a:endParaRPr lang="da-DK" sz="1600" b="0" i="0" dirty="0">
              <a:solidFill>
                <a:srgbClr val="333333"/>
              </a:solidFill>
              <a:effectLst/>
              <a:latin typeface="Noto Sans" panose="020B0502040504020204" pitchFamily="34" charset="0"/>
            </a:endParaRPr>
          </a:p>
          <a:p>
            <a:pPr algn="l">
              <a:buFont typeface="+mj-lt"/>
              <a:buAutoNum type="arabicPeriod"/>
            </a:pPr>
            <a:r>
              <a:rPr lang="da-DK" sz="1600" b="0" i="0" dirty="0">
                <a:solidFill>
                  <a:srgbClr val="333333"/>
                </a:solidFill>
                <a:effectLst/>
                <a:latin typeface="Noto Sans" panose="020B0502040504020204" pitchFamily="34" charset="0"/>
              </a:rPr>
              <a:t>Hvilke årsager var der til, at fx irerne, tyskerne og danskerne udvandrede til USA i sidste halvdel af 1800-tallet?</a:t>
            </a:r>
          </a:p>
          <a:p>
            <a:pPr marL="457200" indent="-457200" algn="l">
              <a:buFont typeface="+mj-lt"/>
              <a:buAutoNum type="arabicPeriod"/>
            </a:pPr>
            <a:endParaRPr lang="da-DK" sz="1600" b="0" i="0" dirty="0">
              <a:solidFill>
                <a:srgbClr val="333333"/>
              </a:solidFill>
              <a:effectLst/>
              <a:latin typeface="Noto Sans" panose="020B0502040504020204" pitchFamily="34" charset="0"/>
            </a:endParaRPr>
          </a:p>
          <a:p>
            <a:pPr algn="l">
              <a:buFont typeface="+mj-lt"/>
              <a:buAutoNum type="arabicPeriod"/>
            </a:pPr>
            <a:r>
              <a:rPr lang="da-DK" sz="1600" b="0" i="0" dirty="0">
                <a:solidFill>
                  <a:srgbClr val="333333"/>
                </a:solidFill>
                <a:effectLst/>
                <a:latin typeface="Noto Sans" panose="020B0502040504020204" pitchFamily="34" charset="0"/>
              </a:rPr>
              <a:t>Hvad er The </a:t>
            </a:r>
            <a:r>
              <a:rPr lang="da-DK" sz="1600" b="0" i="0" dirty="0" err="1">
                <a:solidFill>
                  <a:srgbClr val="333333"/>
                </a:solidFill>
                <a:effectLst/>
                <a:latin typeface="Noto Sans" panose="020B0502040504020204" pitchFamily="34" charset="0"/>
              </a:rPr>
              <a:t>Frontier</a:t>
            </a:r>
            <a:r>
              <a:rPr lang="da-DK" sz="1600" b="0" i="0" dirty="0">
                <a:solidFill>
                  <a:srgbClr val="333333"/>
                </a:solidFill>
                <a:effectLst/>
                <a:latin typeface="Noto Sans" panose="020B0502040504020204" pitchFamily="34" charset="0"/>
              </a:rPr>
              <a:t>, og hvilken rolle har ideen om The </a:t>
            </a:r>
            <a:r>
              <a:rPr lang="da-DK" sz="1600" b="0" i="0" dirty="0" err="1">
                <a:solidFill>
                  <a:srgbClr val="333333"/>
                </a:solidFill>
                <a:effectLst/>
                <a:latin typeface="Noto Sans" panose="020B0502040504020204" pitchFamily="34" charset="0"/>
              </a:rPr>
              <a:t>Frontier</a:t>
            </a:r>
            <a:r>
              <a:rPr lang="da-DK" sz="1600" b="0" i="0" dirty="0">
                <a:solidFill>
                  <a:srgbClr val="333333"/>
                </a:solidFill>
                <a:effectLst/>
                <a:latin typeface="Noto Sans" panose="020B0502040504020204" pitchFamily="34" charset="0"/>
              </a:rPr>
              <a:t> i den amerikanske selvopfattelse?</a:t>
            </a:r>
          </a:p>
          <a:p>
            <a:pPr algn="l"/>
            <a:endParaRPr lang="da-DK" sz="1600" dirty="0">
              <a:solidFill>
                <a:srgbClr val="333333"/>
              </a:solidFill>
              <a:latin typeface="Noto Sans" panose="020B0502040504020204" pitchFamily="34" charset="0"/>
            </a:endParaRPr>
          </a:p>
          <a:p>
            <a:pPr algn="l"/>
            <a:r>
              <a:rPr lang="da-DK" sz="1600" b="0" i="0" dirty="0">
                <a:solidFill>
                  <a:srgbClr val="333333"/>
                </a:solidFill>
                <a:effectLst/>
                <a:latin typeface="Noto Sans" panose="020B0502040504020204" pitchFamily="34" charset="0"/>
              </a:rPr>
              <a:t>5. Beskriv udviklingen der ledte op til at man gjorde op med det gamle princip om næsten fri indvandring i 1920'erne.</a:t>
            </a:r>
          </a:p>
          <a:p>
            <a:pPr algn="l">
              <a:buFont typeface="+mj-lt"/>
              <a:buAutoNum type="arabicPeriod"/>
            </a:pPr>
            <a:endParaRPr lang="da-DK" sz="1600" dirty="0">
              <a:solidFill>
                <a:srgbClr val="333333"/>
              </a:solidFill>
              <a:latin typeface="Noto Sans" panose="020B0502040504020204" pitchFamily="34" charset="0"/>
            </a:endParaRPr>
          </a:p>
          <a:p>
            <a:pPr algn="l"/>
            <a:r>
              <a:rPr lang="da-DK" sz="1600" b="0" i="0" dirty="0">
                <a:solidFill>
                  <a:srgbClr val="333333"/>
                </a:solidFill>
                <a:effectLst/>
                <a:latin typeface="Noto Sans" panose="020B0502040504020204" pitchFamily="34" charset="0"/>
              </a:rPr>
              <a:t>6. Hvad har indvandringen betydet for udviklingen af den amerikanske befolkningssammensætning?</a:t>
            </a:r>
          </a:p>
          <a:p>
            <a:pPr algn="l"/>
            <a:endParaRPr lang="da-DK" sz="1600" b="0" i="0" dirty="0">
              <a:solidFill>
                <a:srgbClr val="333333"/>
              </a:solidFill>
              <a:effectLst/>
              <a:latin typeface="Noto Sans" panose="020B0502040504020204" pitchFamily="34" charset="0"/>
            </a:endParaRPr>
          </a:p>
          <a:p>
            <a:pPr algn="l"/>
            <a:r>
              <a:rPr lang="da-DK" sz="1600" b="0" i="0" dirty="0">
                <a:solidFill>
                  <a:srgbClr val="333333"/>
                </a:solidFill>
                <a:effectLst/>
                <a:latin typeface="Noto Sans" panose="020B0502040504020204" pitchFamily="34" charset="0"/>
              </a:rPr>
              <a:t>7. Hvad har indvandringen betydet for USA's religiøse sammensætning?</a:t>
            </a:r>
          </a:p>
          <a:p>
            <a:endParaRPr lang="da-DK" sz="1600" dirty="0">
              <a:solidFill>
                <a:srgbClr val="333333"/>
              </a:solidFill>
              <a:latin typeface="Noto Sans" panose="020B0502040504020204" pitchFamily="34" charset="0"/>
            </a:endParaRPr>
          </a:p>
          <a:p>
            <a:r>
              <a:rPr lang="da-DK" sz="1600" dirty="0">
                <a:solidFill>
                  <a:srgbClr val="333333"/>
                </a:solidFill>
                <a:latin typeface="Noto Sans" panose="020B0502040504020204" pitchFamily="34" charset="0"/>
              </a:rPr>
              <a:t>8. H</a:t>
            </a:r>
            <a:r>
              <a:rPr lang="da-DK" sz="1600" b="0" i="0" dirty="0">
                <a:solidFill>
                  <a:srgbClr val="333333"/>
                </a:solidFill>
                <a:effectLst/>
                <a:latin typeface="Noto Sans" panose="020B0502040504020204" pitchFamily="34" charset="0"/>
              </a:rPr>
              <a:t>vordan kan et land, der nærmest udelukkende består af indvandrere, hænge sammen?</a:t>
            </a:r>
          </a:p>
          <a:p>
            <a:pPr algn="l">
              <a:buFont typeface="+mj-lt"/>
              <a:buAutoNum type="arabicPeriod"/>
            </a:pPr>
            <a:endParaRPr lang="da-DK" sz="1600" b="0" i="0" dirty="0">
              <a:solidFill>
                <a:srgbClr val="333333"/>
              </a:solidFill>
              <a:effectLst/>
              <a:latin typeface="Noto Sans" panose="020B0502040504020204" pitchFamily="34" charset="0"/>
            </a:endParaRPr>
          </a:p>
          <a:p>
            <a:endParaRPr lang="da-DK" sz="1600" dirty="0"/>
          </a:p>
        </p:txBody>
      </p:sp>
    </p:spTree>
    <p:extLst>
      <p:ext uri="{BB962C8B-B14F-4D97-AF65-F5344CB8AC3E}">
        <p14:creationId xmlns:p14="http://schemas.microsoft.com/office/powerpoint/2010/main" val="1873577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502977-E078-FC99-D6FB-F3ACD9C0075E}"/>
              </a:ext>
            </a:extLst>
          </p:cNvPr>
          <p:cNvSpPr>
            <a:spLocks noGrp="1"/>
          </p:cNvSpPr>
          <p:nvPr>
            <p:ph type="title"/>
          </p:nvPr>
        </p:nvSpPr>
        <p:spPr/>
        <p:txBody>
          <a:bodyPr/>
          <a:lstStyle/>
          <a:p>
            <a:r>
              <a:rPr lang="da-DK"/>
              <a:t>Prøveeksamen</a:t>
            </a:r>
          </a:p>
        </p:txBody>
      </p:sp>
      <p:sp>
        <p:nvSpPr>
          <p:cNvPr id="3" name="Pladsholder til indhold 2">
            <a:extLst>
              <a:ext uri="{FF2B5EF4-FFF2-40B4-BE49-F238E27FC236}">
                <a16:creationId xmlns:a16="http://schemas.microsoft.com/office/drawing/2014/main" id="{A0851055-0D4A-03ED-D179-318625965783}"/>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43341778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2977</TotalTime>
  <Words>2182</Words>
  <Application>Microsoft Office PowerPoint</Application>
  <PresentationFormat>Widescreen</PresentationFormat>
  <Paragraphs>133</Paragraphs>
  <Slides>12</Slides>
  <Notes>0</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12</vt:i4>
      </vt:variant>
    </vt:vector>
  </HeadingPairs>
  <TitlesOfParts>
    <vt:vector size="22" baseType="lpstr">
      <vt:lpstr>Arial</vt:lpstr>
      <vt:lpstr>Calibri</vt:lpstr>
      <vt:lpstr>Calibri Light</vt:lpstr>
      <vt:lpstr>Google Sans</vt:lpstr>
      <vt:lpstr>Noto Sans</vt:lpstr>
      <vt:lpstr>Segoe UI</vt:lpstr>
      <vt:lpstr>var(--font-content)</vt:lpstr>
      <vt:lpstr>var(--font-title)</vt:lpstr>
      <vt:lpstr>Volkhov</vt:lpstr>
      <vt:lpstr>Office-tema</vt:lpstr>
      <vt:lpstr>Modul 4: Slaveri, borgerkrig og indvandring</vt:lpstr>
      <vt:lpstr>USA  Slaveri og borgerkrig      </vt:lpstr>
      <vt:lpstr>USA  Slaveri og borgerkrig     </vt:lpstr>
      <vt:lpstr>USA  Slaveri og borgerkrig     </vt:lpstr>
      <vt:lpstr>USA  Slaveri og borgerkrig     </vt:lpstr>
      <vt:lpstr>USA  Slaveri og borgerkrig   Black Codes</vt:lpstr>
      <vt:lpstr>USA  Slaveri og borgerkrig   Black Codes</vt:lpstr>
      <vt:lpstr>USA  Slaveri og borgerkrig   Black Codes</vt:lpstr>
      <vt:lpstr>USA  Slaveri og borgerkrig    Kan det vi lige har gennemgået sammen om slaveri og borgerkrig svare på problemformulering og problemstillinger?</vt:lpstr>
      <vt:lpstr>USA   Indvandring og opdyrkning    </vt:lpstr>
      <vt:lpstr>USA   Indvandring og opdyrkning    </vt:lpstr>
      <vt:lpstr>Prøveeksamen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  Opdagelsen af Amerika – Den ny verden  </dc:title>
  <dc:creator>Brian Møller Rettig</dc:creator>
  <cp:lastModifiedBy>Christoffer Østergaard Carstens</cp:lastModifiedBy>
  <cp:revision>1</cp:revision>
  <cp:lastPrinted>2024-10-22T10:50:02Z</cp:lastPrinted>
  <dcterms:created xsi:type="dcterms:W3CDTF">2024-10-07T16:38:53Z</dcterms:created>
  <dcterms:modified xsi:type="dcterms:W3CDTF">2025-09-29T09:44:29Z</dcterms:modified>
</cp:coreProperties>
</file>