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1" r:id="rId3"/>
    <p:sldId id="256" r:id="rId4"/>
    <p:sldId id="257" r:id="rId5"/>
    <p:sldId id="260" r:id="rId6"/>
    <p:sldId id="259" r:id="rId7"/>
    <p:sldId id="258" r:id="rId8"/>
    <p:sldId id="262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  <pc:docChgLst>
    <pc:chgData name="Christoffer Østergaard Carstens" userId="5d542c86-40b2-4e4f-ab37-dc2fab4fc46a" providerId="ADAL" clId="{AC1737E0-8051-4B21-9D71-6646DAE65293}"/>
    <pc:docChg chg="modSld">
      <pc:chgData name="Christoffer Østergaard Carstens" userId="5d542c86-40b2-4e4f-ab37-dc2fab4fc46a" providerId="ADAL" clId="{AC1737E0-8051-4B21-9D71-6646DAE65293}" dt="2022-01-20T11:26:01.306" v="76" actId="20577"/>
      <pc:docMkLst>
        <pc:docMk/>
      </pc:docMkLst>
      <pc:sldChg chg="modSp mod">
        <pc:chgData name="Christoffer Østergaard Carstens" userId="5d542c86-40b2-4e4f-ab37-dc2fab4fc46a" providerId="ADAL" clId="{AC1737E0-8051-4B21-9D71-6646DAE65293}" dt="2022-01-20T11:25:45.427" v="15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AC1737E0-8051-4B21-9D71-6646DAE65293}" dt="2022-01-20T11:26:01.306" v="76" actId="20577"/>
        <pc:sldMkLst>
          <pc:docMk/>
          <pc:sldMk cId="4146063524" sldId="257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7D59515C-3334-4E8B-B8CC-F95D2024EA79}"/>
    <pc:docChg chg="addSld modSld">
      <pc:chgData name="Christoffer Østergaard Carstens" userId="5d542c86-40b2-4e4f-ab37-dc2fab4fc46a" providerId="ADAL" clId="{7D59515C-3334-4E8B-B8CC-F95D2024EA79}" dt="2024-03-06T13:15:15.152" v="168" actId="20577"/>
      <pc:docMkLst>
        <pc:docMk/>
      </pc:docMkLst>
      <pc:sldChg chg="modSp mod">
        <pc:chgData name="Christoffer Østergaard Carstens" userId="5d542c86-40b2-4e4f-ab37-dc2fab4fc46a" providerId="ADAL" clId="{7D59515C-3334-4E8B-B8CC-F95D2024EA79}" dt="2024-03-06T13:02:46.292" v="3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7D59515C-3334-4E8B-B8CC-F95D2024EA79}" dt="2024-03-06T13:14:58.525" v="131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D59515C-3334-4E8B-B8CC-F95D2024EA79}" dt="2024-03-06T13:11:15.066" v="6"/>
        <pc:sldMkLst>
          <pc:docMk/>
          <pc:sldMk cId="389810645" sldId="260"/>
        </pc:sldMkLst>
      </pc:sldChg>
      <pc:sldChg chg="modSp new mod">
        <pc:chgData name="Christoffer Østergaard Carstens" userId="5d542c86-40b2-4e4f-ab37-dc2fab4fc46a" providerId="ADAL" clId="{7D59515C-3334-4E8B-B8CC-F95D2024EA79}" dt="2024-03-06T13:12:27.528" v="8"/>
        <pc:sldMkLst>
          <pc:docMk/>
          <pc:sldMk cId="116482064" sldId="261"/>
        </pc:sldMkLst>
      </pc:sldChg>
      <pc:sldChg chg="modSp new mod">
        <pc:chgData name="Christoffer Østergaard Carstens" userId="5d542c86-40b2-4e4f-ab37-dc2fab4fc46a" providerId="ADAL" clId="{7D59515C-3334-4E8B-B8CC-F95D2024EA79}" dt="2024-03-06T13:15:15.152" v="168" actId="20577"/>
        <pc:sldMkLst>
          <pc:docMk/>
          <pc:sldMk cId="1207891647" sldId="262"/>
        </pc:sldMkLst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BCD5451F-54E5-4180-9F54-BBBAB64311A5}"/>
    <pc:docChg chg="addSld modSld">
      <pc:chgData name="Christoffer Østergaard Carstens" userId="5d542c86-40b2-4e4f-ab37-dc2fab4fc46a" providerId="ADAL" clId="{BCD5451F-54E5-4180-9F54-BBBAB64311A5}" dt="2025-09-29T09:04:53.336" v="61" actId="20577"/>
      <pc:docMkLst>
        <pc:docMk/>
      </pc:docMkLst>
      <pc:sldChg chg="modSp mod">
        <pc:chgData name="Christoffer Østergaard Carstens" userId="5d542c86-40b2-4e4f-ab37-dc2fab4fc46a" providerId="ADAL" clId="{BCD5451F-54E5-4180-9F54-BBBAB64311A5}" dt="2025-09-27T18:32:48.637" v="15" actId="20577"/>
        <pc:sldMkLst>
          <pc:docMk/>
          <pc:sldMk cId="2658932291" sldId="256"/>
        </pc:sldMkLst>
        <pc:spChg chg="mod">
          <ac:chgData name="Christoffer Østergaard Carstens" userId="5d542c86-40b2-4e4f-ab37-dc2fab4fc46a" providerId="ADAL" clId="{BCD5451F-54E5-4180-9F54-BBBAB64311A5}" dt="2025-09-27T18:32:48.637" v="15" actId="20577"/>
          <ac:spMkLst>
            <pc:docMk/>
            <pc:sldMk cId="2658932291" sldId="256"/>
            <ac:spMk id="2" creationId="{171254F6-4B12-4FDF-9208-B95E05DBDEB4}"/>
          </ac:spMkLst>
        </pc:spChg>
      </pc:sldChg>
      <pc:sldChg chg="modSp new mod">
        <pc:chgData name="Christoffer Østergaard Carstens" userId="5d542c86-40b2-4e4f-ab37-dc2fab4fc46a" providerId="ADAL" clId="{BCD5451F-54E5-4180-9F54-BBBAB64311A5}" dt="2025-09-29T09:04:53.336" v="61" actId="20577"/>
        <pc:sldMkLst>
          <pc:docMk/>
          <pc:sldMk cId="1919889808" sldId="263"/>
        </pc:sldMkLst>
        <pc:spChg chg="mod">
          <ac:chgData name="Christoffer Østergaard Carstens" userId="5d542c86-40b2-4e4f-ab37-dc2fab4fc46a" providerId="ADAL" clId="{BCD5451F-54E5-4180-9F54-BBBAB64311A5}" dt="2025-09-29T09:04:53.336" v="61" actId="20577"/>
          <ac:spMkLst>
            <pc:docMk/>
            <pc:sldMk cId="1919889808" sldId="263"/>
            <ac:spMk id="2" creationId="{618E9CD2-0599-1FB0-8E13-DE700ED3878D}"/>
          </ac:spMkLst>
        </pc:spChg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PhWR4d3FJ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E9CD2-0599-1FB0-8E13-DE700ED38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Afhentning af bøger kl. </a:t>
            </a:r>
            <a:r>
              <a:rPr lang="da-DK"/>
              <a:t>09.05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E02075-C303-54F7-1857-D34968048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88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287BF-CC1C-288C-556C-8F8869707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Bruce Springsteen - Born in the U.S.A. (Official Video)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EFD3166-0454-DF1E-035C-30A859FD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48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254F6-4B12-4FDF-9208-B95E05DB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609" y="1161619"/>
            <a:ext cx="9589213" cy="2387600"/>
          </a:xfrm>
        </p:spPr>
        <p:txBody>
          <a:bodyPr>
            <a:normAutofit/>
          </a:bodyPr>
          <a:lstStyle/>
          <a:p>
            <a:r>
              <a:rPr lang="da-DK" sz="3200" dirty="0"/>
              <a:t>Opstart af nyt forløb: USA</a:t>
            </a:r>
            <a:br>
              <a:rPr lang="da-DK" sz="3200"/>
            </a:br>
            <a:r>
              <a:rPr lang="da-DK" sz="3200"/>
              <a:t>Modul 1: </a:t>
            </a:r>
            <a:r>
              <a:rPr lang="da-DK" sz="3200" dirty="0"/>
              <a:t>Den amerikanske drøm/et splittet USA</a:t>
            </a:r>
          </a:p>
        </p:txBody>
      </p:sp>
      <p:pic>
        <p:nvPicPr>
          <p:cNvPr id="1026" name="Picture 2" descr="Map Of United States Of America With State Names Stock Photo - Download  Image Now - iStock">
            <a:extLst>
              <a:ext uri="{FF2B5EF4-FFF2-40B4-BE49-F238E27FC236}">
                <a16:creationId xmlns:a16="http://schemas.microsoft.com/office/drawing/2014/main" id="{56C9023C-E0F7-4A32-9185-2DDA478B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967"/>
            <a:ext cx="3534310" cy="21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Flag of usa or united states of america background.">
            <a:extLst>
              <a:ext uri="{FF2B5EF4-FFF2-40B4-BE49-F238E27FC236}">
                <a16:creationId xmlns:a16="http://schemas.microsoft.com/office/drawing/2014/main" id="{2D43B92A-BA31-4EEF-A707-20935305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56"/>
            <a:ext cx="4123485" cy="25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ted States of America Moves Closer to World Tourism Organization With  Landmark Meeting | UNWTO">
            <a:extLst>
              <a:ext uri="{FF2B5EF4-FFF2-40B4-BE49-F238E27FC236}">
                <a16:creationId xmlns:a16="http://schemas.microsoft.com/office/drawing/2014/main" id="{C391ECF0-A7DC-45EB-9733-C8F0FC27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03" y="4345969"/>
            <a:ext cx="4459197" cy="25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ite House | History, Location, &amp;amp; Facts | Britannica">
            <a:extLst>
              <a:ext uri="{FF2B5EF4-FFF2-40B4-BE49-F238E27FC236}">
                <a16:creationId xmlns:a16="http://schemas.microsoft.com/office/drawing/2014/main" id="{C478F0D8-14B7-4F29-8535-78990945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70" y="12754"/>
            <a:ext cx="3945030" cy="26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e Manchin vs. Joe Biden - hvem vinder kampen om Build Back Better? • POV">
            <a:extLst>
              <a:ext uri="{FF2B5EF4-FFF2-40B4-BE49-F238E27FC236}">
                <a16:creationId xmlns:a16="http://schemas.microsoft.com/office/drawing/2014/main" id="{1BB80DBB-33DD-410B-9EEA-8508D196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85" y="47871"/>
            <a:ext cx="4208857" cy="26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ciologi III: Social ulighed i USA og Danmark | 3sSA Wiki | Fandom">
            <a:extLst>
              <a:ext uri="{FF2B5EF4-FFF2-40B4-BE49-F238E27FC236}">
                <a16:creationId xmlns:a16="http://schemas.microsoft.com/office/drawing/2014/main" id="{65079DE6-EE5F-4476-AFA4-90C133AA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92" y="4406318"/>
            <a:ext cx="423461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n ny shitstorm har skabt forvirring om, hvad Black Lives Matter Denmark  står for – historien om bevægelsen begynder i 2016 | Information">
            <a:extLst>
              <a:ext uri="{FF2B5EF4-FFF2-40B4-BE49-F238E27FC236}">
                <a16:creationId xmlns:a16="http://schemas.microsoft.com/office/drawing/2014/main" id="{438C5090-75C8-4780-8FE0-2EAAAF36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10" y="3463497"/>
            <a:ext cx="2732681" cy="14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3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C6D58-2C2A-4146-91D4-6A32BFD2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Struktur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49919D-A347-4376-B032-3D4E6CE66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Læsning</a:t>
            </a:r>
          </a:p>
          <a:p>
            <a:r>
              <a:rPr lang="da-DK" dirty="0"/>
              <a:t>Tjek på lektien</a:t>
            </a:r>
          </a:p>
          <a:p>
            <a:r>
              <a:rPr lang="da-DK" dirty="0" err="1"/>
              <a:t>DRLyd</a:t>
            </a:r>
            <a:r>
              <a:rPr lang="da-DK" dirty="0"/>
              <a:t>: Verden ifølge Gram</a:t>
            </a:r>
          </a:p>
          <a:p>
            <a:r>
              <a:rPr lang="da-DK" dirty="0"/>
              <a:t>Diskussion: Hvor står USA nu?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06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2ABAF-A62D-471C-7230-37E6170C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44051B-513E-E2B9-B2C0-41E97EF3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475968"/>
                </a:solidFill>
                <a:effectLst/>
                <a:latin typeface="Arial" panose="020B0604020202020204" pitchFamily="34" charset="0"/>
              </a:rPr>
              <a:t>Thor Banke Hansen, Andreas Bonne Sindberg: USA Historie, samfund, religion, Systime: side 96-99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1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41369-447D-4CE5-8713-21F943D8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Tjek på lektien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C72EBA-E50C-492C-86CB-59FEB1EE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Hvordan kan den amerikanske drøm defineres?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Hvem er nu amerikansk præsident, og hvilket parti kommer præsidenten fra?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Hvordan kan patriotisme defineres, og hvad er det særlige ved amerikansk patriotisme?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211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3184E-2C1E-460C-9C94-22D3E7EA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Gruppe/individuelt arbejde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AAE2AF-B759-44FE-84C8-B437C3577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Søg på Internettet og find forskellige opfattelser af den amerikanske drøm.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Diskuter om den amerikanske drøm er truet eller udfordret.</a:t>
            </a:r>
          </a:p>
        </p:txBody>
      </p:sp>
    </p:spTree>
    <p:extLst>
      <p:ext uri="{BB962C8B-B14F-4D97-AF65-F5344CB8AC3E}">
        <p14:creationId xmlns:p14="http://schemas.microsoft.com/office/powerpoint/2010/main" val="362922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13B3D-1463-6F25-BDBE-321F59AC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Verden ifølge Gram?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7C5C9E-F772-0F2B-A2A9-09189031E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Hvor står USA nu?</a:t>
            </a:r>
          </a:p>
        </p:txBody>
      </p:sp>
    </p:spTree>
    <p:extLst>
      <p:ext uri="{BB962C8B-B14F-4D97-AF65-F5344CB8AC3E}">
        <p14:creationId xmlns:p14="http://schemas.microsoft.com/office/powerpoint/2010/main" val="120789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147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Afhentning af bøger kl. 09.05</vt:lpstr>
      <vt:lpstr>Bruce Springsteen - Born in the U.S.A. (Official Video)</vt:lpstr>
      <vt:lpstr>Opstart af nyt forløb: USA Modul 1: Den amerikanske drøm/et splittet USA</vt:lpstr>
      <vt:lpstr>Struktur</vt:lpstr>
      <vt:lpstr>PowerPoint-præsentation</vt:lpstr>
      <vt:lpstr>Tjek på lektien</vt:lpstr>
      <vt:lpstr>Gruppe/individuelt arbejde</vt:lpstr>
      <vt:lpstr>Verden ifølge Gram?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2025-09-29T09:04:55Z</dcterms:modified>
</cp:coreProperties>
</file>