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2" r:id="rId3"/>
    <p:sldId id="261" r:id="rId4"/>
    <p:sldId id="280" r:id="rId5"/>
    <p:sldId id="279" r:id="rId6"/>
    <p:sldId id="262" r:id="rId7"/>
    <p:sldId id="263" r:id="rId8"/>
    <p:sldId id="273" r:id="rId9"/>
    <p:sldId id="274" r:id="rId10"/>
    <p:sldId id="275" r:id="rId11"/>
    <p:sldId id="276" r:id="rId12"/>
    <p:sldId id="267" r:id="rId13"/>
    <p:sldId id="278" r:id="rId14"/>
    <p:sldId id="268" r:id="rId15"/>
    <p:sldId id="269" r:id="rId16"/>
    <p:sldId id="277" r:id="rId17"/>
    <p:sldId id="264" r:id="rId18"/>
    <p:sldId id="271" r:id="rId19"/>
    <p:sldId id="266" r:id="rId20"/>
    <p:sldId id="265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FF3E2-6628-4EF7-A8FB-70BBFFFE3D8D}" v="20" dt="2025-10-07T07:23:30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461FF3E2-6628-4EF7-A8FB-70BBFFFE3D8D}"/>
    <pc:docChg chg="undo custSel addSld delSld modSld sldOrd">
      <pc:chgData name="Christoffer Østergaard Carstens" userId="5d542c86-40b2-4e4f-ab37-dc2fab4fc46a" providerId="ADAL" clId="{461FF3E2-6628-4EF7-A8FB-70BBFFFE3D8D}" dt="2025-10-07T07:23:44.026" v="251" actId="14100"/>
      <pc:docMkLst>
        <pc:docMk/>
      </pc:docMkLst>
      <pc:sldChg chg="addSp modSp mod setBg">
        <pc:chgData name="Christoffer Østergaard Carstens" userId="5d542c86-40b2-4e4f-ab37-dc2fab4fc46a" providerId="ADAL" clId="{461FF3E2-6628-4EF7-A8FB-70BBFFFE3D8D}" dt="2025-10-05T11:55:51.483" v="78" actId="26606"/>
        <pc:sldMkLst>
          <pc:docMk/>
          <pc:sldMk cId="1130900066" sldId="260"/>
        </pc:sldMkLst>
        <pc:spChg chg="mod">
          <ac:chgData name="Christoffer Østergaard Carstens" userId="5d542c86-40b2-4e4f-ab37-dc2fab4fc46a" providerId="ADAL" clId="{461FF3E2-6628-4EF7-A8FB-70BBFFFE3D8D}" dt="2025-10-05T11:55:51.483" v="78" actId="26606"/>
          <ac:spMkLst>
            <pc:docMk/>
            <pc:sldMk cId="1130900066" sldId="260"/>
            <ac:spMk id="2" creationId="{3430B61E-0FCA-469C-A3BE-644EE5A70908}"/>
          </ac:spMkLst>
        </pc:spChg>
        <pc:spChg chg="mod">
          <ac:chgData name="Christoffer Østergaard Carstens" userId="5d542c86-40b2-4e4f-ab37-dc2fab4fc46a" providerId="ADAL" clId="{461FF3E2-6628-4EF7-A8FB-70BBFFFE3D8D}" dt="2025-10-05T11:55:51.483" v="78" actId="26606"/>
          <ac:spMkLst>
            <pc:docMk/>
            <pc:sldMk cId="1130900066" sldId="260"/>
            <ac:spMk id="3" creationId="{134B13EB-AF16-4DCB-8371-9D054B71AE81}"/>
          </ac:spMkLst>
        </pc:spChg>
        <pc:spChg chg="add">
          <ac:chgData name="Christoffer Østergaard Carstens" userId="5d542c86-40b2-4e4f-ab37-dc2fab4fc46a" providerId="ADAL" clId="{461FF3E2-6628-4EF7-A8FB-70BBFFFE3D8D}" dt="2025-10-05T11:55:51.483" v="78" actId="26606"/>
          <ac:spMkLst>
            <pc:docMk/>
            <pc:sldMk cId="1130900066" sldId="260"/>
            <ac:spMk id="10" creationId="{5A59F003-E00A-43F9-91DC-CC54E3B87466}"/>
          </ac:spMkLst>
        </pc:spChg>
        <pc:spChg chg="add">
          <ac:chgData name="Christoffer Østergaard Carstens" userId="5d542c86-40b2-4e4f-ab37-dc2fab4fc46a" providerId="ADAL" clId="{461FF3E2-6628-4EF7-A8FB-70BBFFFE3D8D}" dt="2025-10-05T11:55:51.483" v="78" actId="26606"/>
          <ac:spMkLst>
            <pc:docMk/>
            <pc:sldMk cId="1130900066" sldId="260"/>
            <ac:spMk id="12" creationId="{D74A4382-E3AD-430A-9A1F-DFA3E0E77A7D}"/>
          </ac:spMkLst>
        </pc:spChg>
        <pc:spChg chg="add">
          <ac:chgData name="Christoffer Østergaard Carstens" userId="5d542c86-40b2-4e4f-ab37-dc2fab4fc46a" providerId="ADAL" clId="{461FF3E2-6628-4EF7-A8FB-70BBFFFE3D8D}" dt="2025-10-05T11:55:51.483" v="78" actId="26606"/>
          <ac:spMkLst>
            <pc:docMk/>
            <pc:sldMk cId="1130900066" sldId="260"/>
            <ac:spMk id="14" creationId="{79F40191-0F44-4FD1-82CC-ACB507C14BE6}"/>
          </ac:spMkLst>
        </pc:spChg>
        <pc:picChg chg="add mod ord">
          <ac:chgData name="Christoffer Østergaard Carstens" userId="5d542c86-40b2-4e4f-ab37-dc2fab4fc46a" providerId="ADAL" clId="{461FF3E2-6628-4EF7-A8FB-70BBFFFE3D8D}" dt="2025-10-05T11:55:51.483" v="78" actId="26606"/>
          <ac:picMkLst>
            <pc:docMk/>
            <pc:sldMk cId="1130900066" sldId="260"/>
            <ac:picMk id="5" creationId="{2379D952-A396-CC68-B2CD-559EDB0395BA}"/>
          </ac:picMkLst>
        </pc:picChg>
      </pc:sldChg>
      <pc:sldChg chg="modSp mod">
        <pc:chgData name="Christoffer Østergaard Carstens" userId="5d542c86-40b2-4e4f-ab37-dc2fab4fc46a" providerId="ADAL" clId="{461FF3E2-6628-4EF7-A8FB-70BBFFFE3D8D}" dt="2025-10-01T12:20:00.952" v="46" actId="6549"/>
        <pc:sldMkLst>
          <pc:docMk/>
          <pc:sldMk cId="26993017" sldId="261"/>
        </pc:sldMkLst>
        <pc:spChg chg="mod">
          <ac:chgData name="Christoffer Østergaard Carstens" userId="5d542c86-40b2-4e4f-ab37-dc2fab4fc46a" providerId="ADAL" clId="{461FF3E2-6628-4EF7-A8FB-70BBFFFE3D8D}" dt="2025-10-01T12:19:51.134" v="26" actId="20577"/>
          <ac:spMkLst>
            <pc:docMk/>
            <pc:sldMk cId="26993017" sldId="261"/>
            <ac:spMk id="2" creationId="{6EFA6B72-0655-4189-ADBE-E4A50572AF00}"/>
          </ac:spMkLst>
        </pc:spChg>
        <pc:spChg chg="mod">
          <ac:chgData name="Christoffer Østergaard Carstens" userId="5d542c86-40b2-4e4f-ab37-dc2fab4fc46a" providerId="ADAL" clId="{461FF3E2-6628-4EF7-A8FB-70BBFFFE3D8D}" dt="2025-10-01T12:20:00.952" v="46" actId="6549"/>
          <ac:spMkLst>
            <pc:docMk/>
            <pc:sldMk cId="26993017" sldId="261"/>
            <ac:spMk id="3" creationId="{274A8855-3CA6-412D-8E76-2CD0498E424F}"/>
          </ac:spMkLst>
        </pc:spChg>
      </pc:sldChg>
      <pc:sldChg chg="modSp mod modAnim">
        <pc:chgData name="Christoffer Østergaard Carstens" userId="5d542c86-40b2-4e4f-ab37-dc2fab4fc46a" providerId="ADAL" clId="{461FF3E2-6628-4EF7-A8FB-70BBFFFE3D8D}" dt="2025-10-07T06:10:18.552" v="195"/>
        <pc:sldMkLst>
          <pc:docMk/>
          <pc:sldMk cId="1666795320" sldId="262"/>
        </pc:sldMkLst>
        <pc:spChg chg="mod">
          <ac:chgData name="Christoffer Østergaard Carstens" userId="5d542c86-40b2-4e4f-ab37-dc2fab4fc46a" providerId="ADAL" clId="{461FF3E2-6628-4EF7-A8FB-70BBFFFE3D8D}" dt="2025-10-05T11:57:20.135" v="118" actId="20577"/>
          <ac:spMkLst>
            <pc:docMk/>
            <pc:sldMk cId="1666795320" sldId="262"/>
            <ac:spMk id="3" creationId="{9C8A2D27-18F0-4796-AC34-4994A9C6791E}"/>
          </ac:spMkLst>
        </pc:spChg>
      </pc:sldChg>
      <pc:sldChg chg="add">
        <pc:chgData name="Christoffer Østergaard Carstens" userId="5d542c86-40b2-4e4f-ab37-dc2fab4fc46a" providerId="ADAL" clId="{461FF3E2-6628-4EF7-A8FB-70BBFFFE3D8D}" dt="2025-10-01T12:21:01.356" v="48"/>
        <pc:sldMkLst>
          <pc:docMk/>
          <pc:sldMk cId="1502647649" sldId="263"/>
        </pc:sldMkLst>
      </pc:sldChg>
      <pc:sldChg chg="modSp mod">
        <pc:chgData name="Christoffer Østergaard Carstens" userId="5d542c86-40b2-4e4f-ab37-dc2fab4fc46a" providerId="ADAL" clId="{461FF3E2-6628-4EF7-A8FB-70BBFFFE3D8D}" dt="2025-10-05T12:37:32.690" v="193"/>
        <pc:sldMkLst>
          <pc:docMk/>
          <pc:sldMk cId="2284326699" sldId="265"/>
        </pc:sldMkLst>
        <pc:spChg chg="mod">
          <ac:chgData name="Christoffer Østergaard Carstens" userId="5d542c86-40b2-4e4f-ab37-dc2fab4fc46a" providerId="ADAL" clId="{461FF3E2-6628-4EF7-A8FB-70BBFFFE3D8D}" dt="2025-10-05T12:37:32.690" v="193"/>
          <ac:spMkLst>
            <pc:docMk/>
            <pc:sldMk cId="2284326699" sldId="265"/>
            <ac:spMk id="3" creationId="{A9403A6C-5DAD-4AEE-96E0-14439DB7B04A}"/>
          </ac:spMkLst>
        </pc:spChg>
      </pc:sldChg>
      <pc:sldChg chg="modSp mod">
        <pc:chgData name="Christoffer Østergaard Carstens" userId="5d542c86-40b2-4e4f-ab37-dc2fab4fc46a" providerId="ADAL" clId="{461FF3E2-6628-4EF7-A8FB-70BBFFFE3D8D}" dt="2025-10-01T12:21:20.997" v="54" actId="1076"/>
        <pc:sldMkLst>
          <pc:docMk/>
          <pc:sldMk cId="615964247" sldId="269"/>
        </pc:sldMkLst>
        <pc:picChg chg="mod">
          <ac:chgData name="Christoffer Østergaard Carstens" userId="5d542c86-40b2-4e4f-ab37-dc2fab4fc46a" providerId="ADAL" clId="{461FF3E2-6628-4EF7-A8FB-70BBFFFE3D8D}" dt="2025-10-01T12:21:20.997" v="54" actId="1076"/>
          <ac:picMkLst>
            <pc:docMk/>
            <pc:sldMk cId="615964247" sldId="269"/>
            <ac:picMk id="5" creationId="{996802FD-DDAD-4895-B24F-B0768A747213}"/>
          </ac:picMkLst>
        </pc:picChg>
      </pc:sldChg>
      <pc:sldChg chg="add ord">
        <pc:chgData name="Christoffer Østergaard Carstens" userId="5d542c86-40b2-4e4f-ab37-dc2fab4fc46a" providerId="ADAL" clId="{461FF3E2-6628-4EF7-A8FB-70BBFFFE3D8D}" dt="2025-10-05T11:57:31.146" v="120"/>
        <pc:sldMkLst>
          <pc:docMk/>
          <pc:sldMk cId="4179611867" sldId="272"/>
        </pc:sldMkLst>
      </pc:sldChg>
      <pc:sldChg chg="modSp add mod">
        <pc:chgData name="Christoffer Østergaard Carstens" userId="5d542c86-40b2-4e4f-ab37-dc2fab4fc46a" providerId="ADAL" clId="{461FF3E2-6628-4EF7-A8FB-70BBFFFE3D8D}" dt="2025-10-05T11:57:56.124" v="123" actId="255"/>
        <pc:sldMkLst>
          <pc:docMk/>
          <pc:sldMk cId="1350951939" sldId="273"/>
        </pc:sldMkLst>
        <pc:spChg chg="mod">
          <ac:chgData name="Christoffer Østergaard Carstens" userId="5d542c86-40b2-4e4f-ab37-dc2fab4fc46a" providerId="ADAL" clId="{461FF3E2-6628-4EF7-A8FB-70BBFFFE3D8D}" dt="2025-10-05T11:57:56.124" v="123" actId="255"/>
          <ac:spMkLst>
            <pc:docMk/>
            <pc:sldMk cId="1350951939" sldId="273"/>
            <ac:spMk id="3" creationId="{C13E420B-9B59-8D85-63BC-2CFABD142053}"/>
          </ac:spMkLst>
        </pc:spChg>
      </pc:sldChg>
      <pc:sldChg chg="delSp modSp add mod setBg delDesignElem">
        <pc:chgData name="Christoffer Østergaard Carstens" userId="5d542c86-40b2-4e4f-ab37-dc2fab4fc46a" providerId="ADAL" clId="{461FF3E2-6628-4EF7-A8FB-70BBFFFE3D8D}" dt="2025-10-05T11:58:29.094" v="128" actId="255"/>
        <pc:sldMkLst>
          <pc:docMk/>
          <pc:sldMk cId="1244144587" sldId="274"/>
        </pc:sldMkLst>
        <pc:spChg chg="mod">
          <ac:chgData name="Christoffer Østergaard Carstens" userId="5d542c86-40b2-4e4f-ab37-dc2fab4fc46a" providerId="ADAL" clId="{461FF3E2-6628-4EF7-A8FB-70BBFFFE3D8D}" dt="2025-10-05T11:58:09.044" v="126" actId="1076"/>
          <ac:spMkLst>
            <pc:docMk/>
            <pc:sldMk cId="1244144587" sldId="274"/>
            <ac:spMk id="2" creationId="{AD4FAD10-EA95-0E6D-92E1-CC70225F087A}"/>
          </ac:spMkLst>
        </pc:spChg>
        <pc:spChg chg="mod">
          <ac:chgData name="Christoffer Østergaard Carstens" userId="5d542c86-40b2-4e4f-ab37-dc2fab4fc46a" providerId="ADAL" clId="{461FF3E2-6628-4EF7-A8FB-70BBFFFE3D8D}" dt="2025-10-05T11:58:29.094" v="128" actId="255"/>
          <ac:spMkLst>
            <pc:docMk/>
            <pc:sldMk cId="1244144587" sldId="274"/>
            <ac:spMk id="3" creationId="{563991F0-2E3D-BE0A-EFCD-739C582FF784}"/>
          </ac:spMkLst>
        </pc:spChg>
        <pc:picChg chg="mod">
          <ac:chgData name="Christoffer Østergaard Carstens" userId="5d542c86-40b2-4e4f-ab37-dc2fab4fc46a" providerId="ADAL" clId="{461FF3E2-6628-4EF7-A8FB-70BBFFFE3D8D}" dt="2025-10-01T12:24:10.476" v="75" actId="1076"/>
          <ac:picMkLst>
            <pc:docMk/>
            <pc:sldMk cId="1244144587" sldId="274"/>
            <ac:picMk id="5122" creationId="{E5984702-D9E6-6D75-6270-E466032C3BDC}"/>
          </ac:picMkLst>
        </pc:picChg>
      </pc:sldChg>
      <pc:sldChg chg="modSp add mod">
        <pc:chgData name="Christoffer Østergaard Carstens" userId="5d542c86-40b2-4e4f-ab37-dc2fab4fc46a" providerId="ADAL" clId="{461FF3E2-6628-4EF7-A8FB-70BBFFFE3D8D}" dt="2025-10-05T11:58:43.009" v="133" actId="255"/>
        <pc:sldMkLst>
          <pc:docMk/>
          <pc:sldMk cId="1288051847" sldId="275"/>
        </pc:sldMkLst>
        <pc:spChg chg="mod">
          <ac:chgData name="Christoffer Østergaard Carstens" userId="5d542c86-40b2-4e4f-ab37-dc2fab4fc46a" providerId="ADAL" clId="{461FF3E2-6628-4EF7-A8FB-70BBFFFE3D8D}" dt="2025-10-05T11:58:35.550" v="129" actId="1076"/>
          <ac:spMkLst>
            <pc:docMk/>
            <pc:sldMk cId="1288051847" sldId="275"/>
            <ac:spMk id="2" creationId="{84954302-0688-1EBC-0150-37DCF65515D6}"/>
          </ac:spMkLst>
        </pc:spChg>
        <pc:spChg chg="mod">
          <ac:chgData name="Christoffer Østergaard Carstens" userId="5d542c86-40b2-4e4f-ab37-dc2fab4fc46a" providerId="ADAL" clId="{461FF3E2-6628-4EF7-A8FB-70BBFFFE3D8D}" dt="2025-10-05T11:58:43.009" v="133" actId="255"/>
          <ac:spMkLst>
            <pc:docMk/>
            <pc:sldMk cId="1288051847" sldId="275"/>
            <ac:spMk id="3" creationId="{DFDC8D26-A619-4AA3-1265-6BFEDE8B6319}"/>
          </ac:spMkLst>
        </pc:spChg>
      </pc:sldChg>
      <pc:sldChg chg="addSp delSp modSp add mod setBg">
        <pc:chgData name="Christoffer Østergaard Carstens" userId="5d542c86-40b2-4e4f-ab37-dc2fab4fc46a" providerId="ADAL" clId="{461FF3E2-6628-4EF7-A8FB-70BBFFFE3D8D}" dt="2025-10-07T07:23:44.026" v="251" actId="14100"/>
        <pc:sldMkLst>
          <pc:docMk/>
          <pc:sldMk cId="1507158457" sldId="276"/>
        </pc:sldMkLst>
        <pc:spChg chg="mod">
          <ac:chgData name="Christoffer Østergaard Carstens" userId="5d542c86-40b2-4e4f-ab37-dc2fab4fc46a" providerId="ADAL" clId="{461FF3E2-6628-4EF7-A8FB-70BBFFFE3D8D}" dt="2025-10-07T07:23:37.552" v="249" actId="26606"/>
          <ac:spMkLst>
            <pc:docMk/>
            <pc:sldMk cId="1507158457" sldId="276"/>
            <ac:spMk id="2" creationId="{6542595B-53A6-7FCC-9212-42A1C47CFE5D}"/>
          </ac:spMkLst>
        </pc:spChg>
        <pc:spChg chg="mod">
          <ac:chgData name="Christoffer Østergaard Carstens" userId="5d542c86-40b2-4e4f-ab37-dc2fab4fc46a" providerId="ADAL" clId="{461FF3E2-6628-4EF7-A8FB-70BBFFFE3D8D}" dt="2025-10-07T07:23:44.026" v="251" actId="14100"/>
          <ac:spMkLst>
            <pc:docMk/>
            <pc:sldMk cId="1507158457" sldId="276"/>
            <ac:spMk id="3" creationId="{EA3BF432-C981-3D3E-E2C9-64FB952B50DF}"/>
          </ac:spMkLst>
        </pc:spChg>
        <pc:spChg chg="add del">
          <ac:chgData name="Christoffer Østergaard Carstens" userId="5d542c86-40b2-4e4f-ab37-dc2fab4fc46a" providerId="ADAL" clId="{461FF3E2-6628-4EF7-A8FB-70BBFFFE3D8D}" dt="2025-10-07T07:23:37.552" v="248" actId="26606"/>
          <ac:spMkLst>
            <pc:docMk/>
            <pc:sldMk cId="1507158457" sldId="276"/>
            <ac:spMk id="1033" creationId="{D009D6D5-DAC2-4A8B-A17A-E206B9012D09}"/>
          </ac:spMkLst>
        </pc:spChg>
        <pc:spChg chg="add">
          <ac:chgData name="Christoffer Østergaard Carstens" userId="5d542c86-40b2-4e4f-ab37-dc2fab4fc46a" providerId="ADAL" clId="{461FF3E2-6628-4EF7-A8FB-70BBFFFE3D8D}" dt="2025-10-07T07:23:37.552" v="249" actId="26606"/>
          <ac:spMkLst>
            <pc:docMk/>
            <pc:sldMk cId="1507158457" sldId="276"/>
            <ac:spMk id="1035" creationId="{B2DD41CD-8F47-4F56-AD12-4E2FF7696987}"/>
          </ac:spMkLst>
        </pc:spChg>
        <pc:spChg chg="add">
          <ac:chgData name="Christoffer Østergaard Carstens" userId="5d542c86-40b2-4e4f-ab37-dc2fab4fc46a" providerId="ADAL" clId="{461FF3E2-6628-4EF7-A8FB-70BBFFFE3D8D}" dt="2025-10-07T07:23:37.552" v="249" actId="26606"/>
          <ac:spMkLst>
            <pc:docMk/>
            <pc:sldMk cId="1507158457" sldId="276"/>
            <ac:spMk id="1036" creationId="{45D37F4E-DDB4-456B-97E0-9937730A039F}"/>
          </ac:spMkLst>
        </pc:spChg>
        <pc:picChg chg="add del">
          <ac:chgData name="Christoffer Østergaard Carstens" userId="5d542c86-40b2-4e4f-ab37-dc2fab4fc46a" providerId="ADAL" clId="{461FF3E2-6628-4EF7-A8FB-70BBFFFE3D8D}" dt="2025-10-07T07:23:27.996" v="245" actId="478"/>
          <ac:picMkLst>
            <pc:docMk/>
            <pc:sldMk cId="1507158457" sldId="276"/>
            <ac:picMk id="1026" creationId="{9B22C112-CB4C-1664-D087-41E097DE9E25}"/>
          </ac:picMkLst>
        </pc:picChg>
        <pc:picChg chg="add mod">
          <ac:chgData name="Christoffer Østergaard Carstens" userId="5d542c86-40b2-4e4f-ab37-dc2fab4fc46a" providerId="ADAL" clId="{461FF3E2-6628-4EF7-A8FB-70BBFFFE3D8D}" dt="2025-10-07T07:23:37.552" v="249" actId="26606"/>
          <ac:picMkLst>
            <pc:docMk/>
            <pc:sldMk cId="1507158457" sldId="276"/>
            <ac:picMk id="1028" creationId="{A1D788E6-9C3E-08AF-EF88-435CCAC7B6F6}"/>
          </ac:picMkLst>
        </pc:picChg>
        <pc:picChg chg="del">
          <ac:chgData name="Christoffer Østergaard Carstens" userId="5d542c86-40b2-4e4f-ab37-dc2fab4fc46a" providerId="ADAL" clId="{461FF3E2-6628-4EF7-A8FB-70BBFFFE3D8D}" dt="2025-10-07T07:23:27.996" v="245" actId="478"/>
          <ac:picMkLst>
            <pc:docMk/>
            <pc:sldMk cId="1507158457" sldId="276"/>
            <ac:picMk id="7170" creationId="{7C309C08-4142-712C-065F-22116A4440E3}"/>
          </ac:picMkLst>
        </pc:picChg>
      </pc:sldChg>
      <pc:sldChg chg="addSp delSp modSp new mod">
        <pc:chgData name="Christoffer Østergaard Carstens" userId="5d542c86-40b2-4e4f-ab37-dc2fab4fc46a" providerId="ADAL" clId="{461FF3E2-6628-4EF7-A8FB-70BBFFFE3D8D}" dt="2025-10-01T12:23:41.444" v="72" actId="167"/>
        <pc:sldMkLst>
          <pc:docMk/>
          <pc:sldMk cId="2436282825" sldId="277"/>
        </pc:sldMkLst>
        <pc:picChg chg="add mod">
          <ac:chgData name="Christoffer Østergaard Carstens" userId="5d542c86-40b2-4e4f-ab37-dc2fab4fc46a" providerId="ADAL" clId="{461FF3E2-6628-4EF7-A8FB-70BBFFFE3D8D}" dt="2025-10-01T12:23:30.496" v="66" actId="1076"/>
          <ac:picMkLst>
            <pc:docMk/>
            <pc:sldMk cId="2436282825" sldId="277"/>
            <ac:picMk id="7" creationId="{D8B80C05-E7DB-694D-D727-35E4E3751F4F}"/>
          </ac:picMkLst>
        </pc:picChg>
        <pc:picChg chg="add mod ord">
          <ac:chgData name="Christoffer Østergaard Carstens" userId="5d542c86-40b2-4e4f-ab37-dc2fab4fc46a" providerId="ADAL" clId="{461FF3E2-6628-4EF7-A8FB-70BBFFFE3D8D}" dt="2025-10-01T12:23:41.444" v="72" actId="167"/>
          <ac:picMkLst>
            <pc:docMk/>
            <pc:sldMk cId="2436282825" sldId="277"/>
            <ac:picMk id="9" creationId="{F8138566-418A-C314-6042-E1FF3426A273}"/>
          </ac:picMkLst>
        </pc:picChg>
      </pc:sldChg>
      <pc:sldChg chg="addSp modSp new mod">
        <pc:chgData name="Christoffer Østergaard Carstens" userId="5d542c86-40b2-4e4f-ab37-dc2fab4fc46a" providerId="ADAL" clId="{461FF3E2-6628-4EF7-A8FB-70BBFFFE3D8D}" dt="2025-10-05T12:34:26.580" v="173" actId="14100"/>
        <pc:sldMkLst>
          <pc:docMk/>
          <pc:sldMk cId="2952125493" sldId="278"/>
        </pc:sldMkLst>
        <pc:spChg chg="mod">
          <ac:chgData name="Christoffer Østergaard Carstens" userId="5d542c86-40b2-4e4f-ab37-dc2fab4fc46a" providerId="ADAL" clId="{461FF3E2-6628-4EF7-A8FB-70BBFFFE3D8D}" dt="2025-10-05T12:34:20.461" v="170" actId="14100"/>
          <ac:spMkLst>
            <pc:docMk/>
            <pc:sldMk cId="2952125493" sldId="278"/>
            <ac:spMk id="2" creationId="{E30FE21D-E3F3-A436-5D4A-FCDEB013CB5E}"/>
          </ac:spMkLst>
        </pc:spChg>
        <pc:spChg chg="add">
          <ac:chgData name="Christoffer Østergaard Carstens" userId="5d542c86-40b2-4e4f-ab37-dc2fab4fc46a" providerId="ADAL" clId="{461FF3E2-6628-4EF7-A8FB-70BBFFFE3D8D}" dt="2025-10-05T12:33:48.433" v="165"/>
          <ac:spMkLst>
            <pc:docMk/>
            <pc:sldMk cId="2952125493" sldId="278"/>
            <ac:spMk id="6" creationId="{087FE8B0-B3E6-EDE4-5D06-D91F1D79B781}"/>
          </ac:spMkLst>
        </pc:spChg>
        <pc:picChg chg="add mod">
          <ac:chgData name="Christoffer Østergaard Carstens" userId="5d542c86-40b2-4e4f-ab37-dc2fab4fc46a" providerId="ADAL" clId="{461FF3E2-6628-4EF7-A8FB-70BBFFFE3D8D}" dt="2025-10-05T12:34:26.580" v="173" actId="14100"/>
          <ac:picMkLst>
            <pc:docMk/>
            <pc:sldMk cId="2952125493" sldId="278"/>
            <ac:picMk id="8" creationId="{B66F1F64-6B03-D5A5-75A5-86C63BEABEB7}"/>
          </ac:picMkLst>
        </pc:picChg>
      </pc:sldChg>
      <pc:sldChg chg="addSp modSp new mod">
        <pc:chgData name="Christoffer Østergaard Carstens" userId="5d542c86-40b2-4e4f-ab37-dc2fab4fc46a" providerId="ADAL" clId="{461FF3E2-6628-4EF7-A8FB-70BBFFFE3D8D}" dt="2025-10-07T06:50:32.146" v="199" actId="14100"/>
        <pc:sldMkLst>
          <pc:docMk/>
          <pc:sldMk cId="2208010079" sldId="279"/>
        </pc:sldMkLst>
        <pc:picChg chg="add mod">
          <ac:chgData name="Christoffer Østergaard Carstens" userId="5d542c86-40b2-4e4f-ab37-dc2fab4fc46a" providerId="ADAL" clId="{461FF3E2-6628-4EF7-A8FB-70BBFFFE3D8D}" dt="2025-10-07T06:50:32.146" v="199" actId="14100"/>
          <ac:picMkLst>
            <pc:docMk/>
            <pc:sldMk cId="2208010079" sldId="279"/>
            <ac:picMk id="5" creationId="{810DE311-6B9F-A413-719D-F4D307CE5D50}"/>
          </ac:picMkLst>
        </pc:picChg>
      </pc:sldChg>
      <pc:sldChg chg="addSp delSp modSp new mod ord">
        <pc:chgData name="Christoffer Østergaard Carstens" userId="5d542c86-40b2-4e4f-ab37-dc2fab4fc46a" providerId="ADAL" clId="{461FF3E2-6628-4EF7-A8FB-70BBFFFE3D8D}" dt="2025-10-07T06:51:45.212" v="243"/>
        <pc:sldMkLst>
          <pc:docMk/>
          <pc:sldMk cId="2247225166" sldId="280"/>
        </pc:sldMkLst>
        <pc:spChg chg="mod">
          <ac:chgData name="Christoffer Østergaard Carstens" userId="5d542c86-40b2-4e4f-ab37-dc2fab4fc46a" providerId="ADAL" clId="{461FF3E2-6628-4EF7-A8FB-70BBFFFE3D8D}" dt="2025-10-07T06:51:35.913" v="240" actId="20577"/>
          <ac:spMkLst>
            <pc:docMk/>
            <pc:sldMk cId="2247225166" sldId="280"/>
            <ac:spMk id="2" creationId="{EAE00AF6-451B-C022-7EE0-B80990F5D93F}"/>
          </ac:spMkLst>
        </pc:spChg>
        <pc:picChg chg="add del">
          <ac:chgData name="Christoffer Østergaard Carstens" userId="5d542c86-40b2-4e4f-ab37-dc2fab4fc46a" providerId="ADAL" clId="{461FF3E2-6628-4EF7-A8FB-70BBFFFE3D8D}" dt="2025-10-07T06:51:01.165" v="202" actId="478"/>
          <ac:picMkLst>
            <pc:docMk/>
            <pc:sldMk cId="2247225166" sldId="280"/>
            <ac:picMk id="5" creationId="{4A67A001-4A1D-C37C-B0A2-90501F98C431}"/>
          </ac:picMkLst>
        </pc:picChg>
        <pc:picChg chg="add del">
          <ac:chgData name="Christoffer Østergaard Carstens" userId="5d542c86-40b2-4e4f-ab37-dc2fab4fc46a" providerId="ADAL" clId="{461FF3E2-6628-4EF7-A8FB-70BBFFFE3D8D}" dt="2025-10-07T06:51:08.554" v="204" actId="478"/>
          <ac:picMkLst>
            <pc:docMk/>
            <pc:sldMk cId="2247225166" sldId="280"/>
            <ac:picMk id="7" creationId="{3406BE72-6222-5CC8-3D8E-77F8AC1D4963}"/>
          </ac:picMkLst>
        </pc:picChg>
        <pc:picChg chg="add mod">
          <ac:chgData name="Christoffer Østergaard Carstens" userId="5d542c86-40b2-4e4f-ab37-dc2fab4fc46a" providerId="ADAL" clId="{461FF3E2-6628-4EF7-A8FB-70BBFFFE3D8D}" dt="2025-10-07T06:51:38.938" v="241" actId="14100"/>
          <ac:picMkLst>
            <pc:docMk/>
            <pc:sldMk cId="2247225166" sldId="280"/>
            <ac:picMk id="9" creationId="{C8C7943B-8EFF-0374-FB7E-D0F34C9B73F1}"/>
          </ac:picMkLst>
        </pc:picChg>
      </pc:sldChg>
      <pc:sldChg chg="add del">
        <pc:chgData name="Christoffer Østergaard Carstens" userId="5d542c86-40b2-4e4f-ab37-dc2fab4fc46a" providerId="ADAL" clId="{461FF3E2-6628-4EF7-A8FB-70BBFFFE3D8D}" dt="2025-10-01T12:21:07.909" v="49" actId="47"/>
        <pc:sldMkLst>
          <pc:docMk/>
          <pc:sldMk cId="3301004301" sldId="2062"/>
        </pc:sldMkLst>
      </pc:sldChg>
      <pc:sldChg chg="add del">
        <pc:chgData name="Christoffer Østergaard Carstens" userId="5d542c86-40b2-4e4f-ab37-dc2fab4fc46a" providerId="ADAL" clId="{461FF3E2-6628-4EF7-A8FB-70BBFFFE3D8D}" dt="2025-10-01T12:21:10.726" v="50" actId="47"/>
        <pc:sldMkLst>
          <pc:docMk/>
          <pc:sldMk cId="946475287" sldId="2063"/>
        </pc:sldMkLst>
      </pc:sldChg>
      <pc:sldChg chg="add del">
        <pc:chgData name="Christoffer Østergaard Carstens" userId="5d542c86-40b2-4e4f-ab37-dc2fab4fc46a" providerId="ADAL" clId="{461FF3E2-6628-4EF7-A8FB-70BBFFFE3D8D}" dt="2025-10-01T12:21:11.659" v="51" actId="47"/>
        <pc:sldMkLst>
          <pc:docMk/>
          <pc:sldMk cId="1334871086" sldId="2064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AC2F6F86-0600-4FD2-A713-5CE650CFE011}"/>
    <pc:docChg chg="delSld">
      <pc:chgData name="Christoffer Østergaard Carstens" userId="5d542c86-40b2-4e4f-ab37-dc2fab4fc46a" providerId="ADAL" clId="{AC2F6F86-0600-4FD2-A713-5CE650CFE011}" dt="2024-03-12T10:07:16.441" v="0" actId="47"/>
      <pc:docMkLst>
        <pc:docMk/>
      </pc:docMkLst>
      <pc:sldChg chg="del">
        <pc:chgData name="Christoffer Østergaard Carstens" userId="5d542c86-40b2-4e4f-ab37-dc2fab4fc46a" providerId="ADAL" clId="{AC2F6F86-0600-4FD2-A713-5CE650CFE011}" dt="2024-03-12T10:07:16.441" v="0" actId="47"/>
        <pc:sldMkLst>
          <pc:docMk/>
          <pc:sldMk cId="4146063524" sldId="257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drtv/se/explainer_-er-usas-demokrati-truet_3486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379D952-A396-CC68-B2CD-559EDB03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63" r="14749" b="4929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a-DK" sz="6600">
                <a:solidFill>
                  <a:schemeClr val="bg1"/>
                </a:solidFill>
              </a:rPr>
              <a:t>Modul 2: USA’s politiske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a-DK">
                <a:solidFill>
                  <a:schemeClr val="bg1"/>
                </a:solidFill>
              </a:rPr>
              <a:t>Forløb: USA</a:t>
            </a:r>
          </a:p>
        </p:txBody>
      </p:sp>
    </p:spTree>
    <p:extLst>
      <p:ext uri="{BB962C8B-B14F-4D97-AF65-F5344CB8AC3E}">
        <p14:creationId xmlns:p14="http://schemas.microsoft.com/office/powerpoint/2010/main" val="113090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54302-0688-1EBC-0150-37DCF655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460" y="139803"/>
            <a:ext cx="3434180" cy="1415270"/>
          </a:xfrm>
        </p:spPr>
        <p:txBody>
          <a:bodyPr anchor="t">
            <a:normAutofit/>
          </a:bodyPr>
          <a:lstStyle/>
          <a:p>
            <a:r>
              <a:rPr lang="da-DK" sz="3200" dirty="0"/>
              <a:t>Højesteret – (den dømmende magt)</a:t>
            </a:r>
          </a:p>
        </p:txBody>
      </p:sp>
      <p:pic>
        <p:nvPicPr>
          <p:cNvPr id="6146" name="Picture 2" descr="Højesteret (USA) - Wikipedia, den frie encyklopædi">
            <a:extLst>
              <a:ext uri="{FF2B5EF4-FFF2-40B4-BE49-F238E27FC236}">
                <a16:creationId xmlns:a16="http://schemas.microsoft.com/office/drawing/2014/main" id="{0DBDEE84-B2FB-CEFB-8593-574D2D3FA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13373" b="-1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DC8D26-A619-4AA3-1265-6BFEDE8B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520" y="1219200"/>
            <a:ext cx="3744060" cy="529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b="0" i="0" dirty="0">
                <a:effectLst/>
                <a:latin typeface="Söhne"/>
              </a:rPr>
              <a:t>Øverste domstol i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b="0" i="0" dirty="0">
                <a:effectLst/>
                <a:latin typeface="Söhne"/>
              </a:rPr>
              <a:t>Består af ni dommere, der tjener på livstid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b="0" i="0" dirty="0">
                <a:effectLst/>
                <a:latin typeface="Söhne"/>
              </a:rPr>
              <a:t>Ansvarlig for at tolke forfatningen og beslutte lovens gyldighed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b="0" i="0" dirty="0">
                <a:effectLst/>
                <a:latin typeface="Söhne"/>
              </a:rPr>
              <a:t>Har beføjelse til at erklære love og handlinger forfatningsstridige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2880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2595B-53A6-7FCC-9212-42A1C47C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Præsidenten (den udøvende magt)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3BF432-C981-3D3E-E2C9-64FB952B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911493"/>
            <a:ext cx="6839731" cy="4278995"/>
          </a:xfrm>
        </p:spPr>
        <p:txBody>
          <a:bodyPr anchor="t">
            <a:noAutofit/>
          </a:bodyPr>
          <a:lstStyle/>
          <a:p>
            <a:r>
              <a:rPr lang="da-DK" sz="2000" dirty="0"/>
              <a:t>Præsidenten vælges for en periode på 4-år, og kan kun sidde i to 4-års perioder</a:t>
            </a:r>
          </a:p>
          <a:p>
            <a:r>
              <a:rPr lang="da-DK" sz="2000" dirty="0"/>
              <a:t>Præsidenten er folkevalgt – vælgerne stemmer på valgmænd, som så stemmer på præsidenten.</a:t>
            </a:r>
          </a:p>
          <a:p>
            <a:r>
              <a:rPr lang="da-DK" sz="2000" dirty="0"/>
              <a:t>Hver delstat har det antal valgmænd, som de har senatorer og medlemmer af Repræsentanternes Hus</a:t>
            </a:r>
          </a:p>
          <a:p>
            <a:pPr lvl="1"/>
            <a:r>
              <a:rPr lang="da-DK" sz="2000" dirty="0"/>
              <a:t>538 valgmænd (100+435+3 ekstra valgmænd fra Washington).</a:t>
            </a:r>
          </a:p>
          <a:p>
            <a:r>
              <a:rPr lang="da-DK" sz="2000" dirty="0"/>
              <a:t>Præsidenten skal have 270 valgmænd</a:t>
            </a:r>
          </a:p>
          <a:p>
            <a:r>
              <a:rPr lang="da-DK" sz="2000" dirty="0"/>
              <a:t>I hver delstat vælges valgmændene - </a:t>
            </a:r>
            <a:r>
              <a:rPr lang="da-DK" sz="2000" dirty="0" err="1"/>
              <a:t>winner</a:t>
            </a:r>
            <a:r>
              <a:rPr lang="da-DK" sz="2000" dirty="0"/>
              <a:t> </a:t>
            </a:r>
            <a:r>
              <a:rPr lang="da-DK" sz="2000" dirty="0" err="1"/>
              <a:t>takes</a:t>
            </a:r>
            <a:r>
              <a:rPr lang="da-DK" sz="2000" dirty="0"/>
              <a:t> all.</a:t>
            </a:r>
          </a:p>
          <a:p>
            <a:r>
              <a:rPr lang="da-DK" sz="2000" dirty="0"/>
              <a:t>Præsidenten udpeger regeringen og vicepræsidenten, men regeringen skal også godkendes af Senatet.</a:t>
            </a:r>
          </a:p>
          <a:p>
            <a:r>
              <a:rPr lang="da-DK" sz="2000" dirty="0"/>
              <a:t>Præsidenten er militærets øverstbefalende</a:t>
            </a:r>
          </a:p>
        </p:txBody>
      </p:sp>
      <p:pic>
        <p:nvPicPr>
          <p:cNvPr id="1028" name="Picture 4" descr="Portrait of Donald J. Trump, the 45th President of the United States">
            <a:extLst>
              <a:ext uri="{FF2B5EF4-FFF2-40B4-BE49-F238E27FC236}">
                <a16:creationId xmlns:a16="http://schemas.microsoft.com/office/drawing/2014/main" id="{A1D788E6-9C3E-08AF-EF88-435CCAC7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r="3020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5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5055A-E661-40A3-842E-333181ED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00B3B5D2-E344-4D94-A77F-B3B2C8AF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411F6EA-3043-4A44-8F5A-C9B724D1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83" y="0"/>
            <a:ext cx="5725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FE21D-E3F3-A436-5D4A-FCDEB013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14" y="1"/>
            <a:ext cx="10515600" cy="801858"/>
          </a:xfrm>
        </p:spPr>
        <p:txBody>
          <a:bodyPr/>
          <a:lstStyle/>
          <a:p>
            <a:r>
              <a:rPr lang="da-DK" dirty="0"/>
              <a:t>Valgmænd i de enkelte stater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1C9C7F-5152-B2C8-662E-9E35E5450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87FE8B0-B3E6-EDE4-5D06-D91F1D79B7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66F1F64-6B03-D5A5-75A5-86C63BEA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3" y="644678"/>
            <a:ext cx="10025743" cy="62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2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1C707-B79A-43C9-A930-0BAA0A39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751BBC-4A82-4C7F-8DF9-0384F726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7023CC-36C5-4C80-BC97-2C89CC6F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233362"/>
            <a:ext cx="67913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0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5AD10-97E0-4C87-890A-CA70DCDA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4DB873-A994-4B9B-8450-A5FA522D7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6802FD-DDAD-4895-B24F-B0768A74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8" y="561721"/>
            <a:ext cx="9566403" cy="57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8138566-418A-C314-6042-E1FF3426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" y="1997405"/>
            <a:ext cx="6314150" cy="37625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668595-EF58-1E32-A813-D461D203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8EC7B9-6CE8-5D84-6B57-637C8AB8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8B80C05-E7DB-694D-D727-35E4E375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26" y="58408"/>
            <a:ext cx="5613474" cy="67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637FD-8F6F-4F04-8127-EA644217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Brainstorm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4AD86B-7F09-435E-A2C6-5AC1E01A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en brainstorm over, hvad der kendetegner USA og Danmark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934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1300E-53AB-44D6-9195-9FDD8CEA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B0F827-14A5-40DC-88AC-F7D41C0ED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D2944B-FA03-400F-9472-68D9141B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" y="352916"/>
            <a:ext cx="11575312" cy="65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9B968-446E-498F-93B9-0C14BE0B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07D7B0-BE82-4830-BA83-F7665695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2DEDA04-4002-46A8-94C3-5E6EFBE0E4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9143" y="348504"/>
            <a:ext cx="9584674" cy="61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 billede, der indeholder kort, tekst, atlas&#10;&#10;Automatisk genereret beskrivelse">
            <a:extLst>
              <a:ext uri="{FF2B5EF4-FFF2-40B4-BE49-F238E27FC236}">
                <a16:creationId xmlns:a16="http://schemas.microsoft.com/office/drawing/2014/main" id="{F57C9599-251E-61BE-D2FD-9E0753B58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994" y="643467"/>
            <a:ext cx="88080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1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E398E-76D3-45BD-88D1-22A38D50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USA som føderation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403A6C-5DAD-4AEE-96E0-14439DB7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Diskuter udfordringerne for USA som føderation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ser først </a:t>
            </a:r>
            <a:r>
              <a:rPr lang="da-DK" dirty="0">
                <a:hlinkClick r:id="rId2"/>
              </a:rPr>
              <a:t>DRTV - </a:t>
            </a:r>
            <a:r>
              <a:rPr lang="da-DK" dirty="0" err="1">
                <a:hlinkClick r:id="rId2"/>
              </a:rPr>
              <a:t>Explainer</a:t>
            </a:r>
            <a:r>
              <a:rPr lang="da-DK">
                <a:hlinkClick r:id="rId2"/>
              </a:rPr>
              <a:t>: Er USA's demokrati truet?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432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A6B72-0655-4189-ADBE-E4A50572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A8855-3CA6-412D-8E76-2CD0498E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Vi læser s. 100-101, </a:t>
            </a:r>
            <a:r>
              <a:rPr lang="da-DK" b="0" i="0" dirty="0">
                <a:solidFill>
                  <a:srgbClr val="475968"/>
                </a:solidFill>
                <a:effectLst/>
                <a:latin typeface="Arial" panose="020B0604020202020204" pitchFamily="34" charset="0"/>
              </a:rPr>
              <a:t>123-124 + 137-139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9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0AF6-451B-C022-7EE0-B80990F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valgmænd i delstaterne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FFC1EA-9BAF-0131-D3F0-73DCB9C5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8C7943B-8EFF-0374-FB7E-D0F34C9B7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91" y="1303252"/>
            <a:ext cx="9206880" cy="53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9CC35-0FE9-EC16-52B8-A8C8B0A1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43A5EB-C740-B2B1-3F3C-B40AB8BC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10DE311-6B9F-A413-719D-F4D307CE5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44" y="114282"/>
            <a:ext cx="5803341" cy="65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9F31D-085A-4EB8-8A1A-9DE8A27B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8A2D27-18F0-4796-AC34-4994A9C6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Hvad er en føderation? (s. 100-101)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Forklar, hvorfor USA er en føderation (s. 100-101)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Definer national identitet (s. 100-101)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Forklar forskellen på et præsidentielt og et parlamentarisk politisk system (s.123-24)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Forklar valgprocessen i USA (se s. 137-138)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bliver lovforslag vedtaget i USA? (s. 139)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67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8BF68B90-CAAF-984D-7C32-83D0D7DD1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758" y="643467"/>
            <a:ext cx="94424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4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A0172-0D1C-A41E-C378-2910C5E7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93" y="253712"/>
            <a:ext cx="4597747" cy="503962"/>
          </a:xfrm>
        </p:spPr>
        <p:txBody>
          <a:bodyPr anchor="b">
            <a:normAutofit fontScale="90000"/>
          </a:bodyPr>
          <a:lstStyle/>
          <a:p>
            <a:r>
              <a:rPr lang="da-DK" sz="3200" dirty="0"/>
              <a:t>Forfatningen (1789)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E420B-9B59-8D85-63BC-2CFABD14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09" y="932873"/>
            <a:ext cx="6399309" cy="5595745"/>
          </a:xfrm>
        </p:spPr>
        <p:txBody>
          <a:bodyPr anchor="t">
            <a:normAutofit/>
          </a:bodyPr>
          <a:lstStyle/>
          <a:p>
            <a:r>
              <a:rPr lang="da-DK" sz="2300" dirty="0"/>
              <a:t>USA en forbundsstat – 50 delstater.</a:t>
            </a:r>
          </a:p>
          <a:p>
            <a:r>
              <a:rPr lang="da-DK" sz="2300" dirty="0"/>
              <a:t>Forfatningen = øverste lov i USA</a:t>
            </a:r>
          </a:p>
          <a:p>
            <a:r>
              <a:rPr lang="da-DK" sz="2300" dirty="0"/>
              <a:t>Dens ordlyd er ikke blevet ændret – 27 tilføjelser siden (</a:t>
            </a:r>
            <a:r>
              <a:rPr lang="da-DK" sz="2300" dirty="0" err="1"/>
              <a:t>amendments</a:t>
            </a:r>
            <a:r>
              <a:rPr lang="da-DK" sz="2300" dirty="0"/>
              <a:t>)</a:t>
            </a:r>
          </a:p>
          <a:p>
            <a:pPr lvl="1"/>
            <a:r>
              <a:rPr lang="da-DK" sz="2300" dirty="0"/>
              <a:t>De 10 første: Borgernes rettigheder ”The Bill of Rights”</a:t>
            </a:r>
          </a:p>
          <a:p>
            <a:endParaRPr lang="da-DK" sz="2300" dirty="0"/>
          </a:p>
          <a:p>
            <a:pPr marL="0" indent="0">
              <a:buNone/>
            </a:pPr>
            <a:r>
              <a:rPr lang="da-DK" sz="2300" u="sng" dirty="0"/>
              <a:t>Forfatningsændringer er besværlige at sikre: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300" dirty="0"/>
              <a:t>Kræver høj enighed – 2/3 skal ratificere i begge kamre.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300" dirty="0"/>
              <a:t>Stabilitet og kontinuitet – grundlaget for regeringen og det juridiske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300" dirty="0"/>
              <a:t>Sikre mod misbrug af magt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300" dirty="0"/>
              <a:t>Respekt for USA’s historie og identitet</a:t>
            </a:r>
          </a:p>
          <a:p>
            <a:endParaRPr lang="da-DK" sz="1300" dirty="0"/>
          </a:p>
          <a:p>
            <a:endParaRPr lang="da-DK" sz="1300" dirty="0"/>
          </a:p>
        </p:txBody>
      </p:sp>
      <p:pic>
        <p:nvPicPr>
          <p:cNvPr id="4098" name="Picture 2" descr="U.S. CONSTITUTION">
            <a:extLst>
              <a:ext uri="{FF2B5EF4-FFF2-40B4-BE49-F238E27FC236}">
                <a16:creationId xmlns:a16="http://schemas.microsoft.com/office/drawing/2014/main" id="{5044E044-4EE5-E9A3-2DE1-984CA44D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2" y="2458203"/>
            <a:ext cx="5319062" cy="19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5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ngressen (USA) - Wikipedia, den frie encyklopædi">
            <a:extLst>
              <a:ext uri="{FF2B5EF4-FFF2-40B4-BE49-F238E27FC236}">
                <a16:creationId xmlns:a16="http://schemas.microsoft.com/office/drawing/2014/main" id="{E5984702-D9E6-6D75-6270-E466032C3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r="12836" b="-1"/>
          <a:stretch/>
        </p:blipFill>
        <p:spPr bwMode="auto">
          <a:xfrm>
            <a:off x="4733106" y="923636"/>
            <a:ext cx="7273403" cy="51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4FAD10-EA95-0E6D-92E1-CC70225F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74" y="39716"/>
            <a:ext cx="3822189" cy="1572310"/>
          </a:xfrm>
        </p:spPr>
        <p:txBody>
          <a:bodyPr>
            <a:normAutofit/>
          </a:bodyPr>
          <a:lstStyle/>
          <a:p>
            <a:r>
              <a:rPr lang="da-DK" sz="4000"/>
              <a:t>Kongressen (den lovgivende magt)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3991F0-2E3D-BE0A-EFCD-739C582F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465812"/>
            <a:ext cx="4392534" cy="5158508"/>
          </a:xfrm>
        </p:spPr>
        <p:txBody>
          <a:bodyPr>
            <a:normAutofit/>
          </a:bodyPr>
          <a:lstStyle/>
          <a:p>
            <a:r>
              <a:rPr lang="da-DK" sz="2300" dirty="0"/>
              <a:t>Delt i to kamre: Repræsentanternes Hus og Senatet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300" b="0" i="0" dirty="0">
                <a:effectLst/>
                <a:latin typeface="Söhne"/>
              </a:rPr>
              <a:t>Repræsentanternes Hus har 435 medlemmer – delstaterne er her repræsenteret ved deres størrelse.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300" b="0" i="0" dirty="0">
                <a:effectLst/>
                <a:latin typeface="Söhne"/>
              </a:rPr>
              <a:t>Senatet har 100 medlemmer (to fra hver stat)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300" b="0" i="0" dirty="0">
                <a:effectLst/>
                <a:latin typeface="Söhne"/>
              </a:rPr>
              <a:t>Ansvarlig for at skabe og vedtage lovgivning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300" b="0" i="0" dirty="0">
                <a:effectLst/>
                <a:latin typeface="Söhne"/>
              </a:rPr>
              <a:t>Alle medlemmer af Kongressen kan genvælges et ubegrænset antal gange.</a:t>
            </a:r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124414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400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Söhne</vt:lpstr>
      <vt:lpstr>Office-tema</vt:lpstr>
      <vt:lpstr>Modul 2: USA’s politiske system</vt:lpstr>
      <vt:lpstr>PowerPoint-præsentation</vt:lpstr>
      <vt:lpstr>Læsning</vt:lpstr>
      <vt:lpstr>Antal valgmænd i delstaterne</vt:lpstr>
      <vt:lpstr>PowerPoint-præsentation</vt:lpstr>
      <vt:lpstr>Arbejdsspørgsmål</vt:lpstr>
      <vt:lpstr>PowerPoint-præsentation</vt:lpstr>
      <vt:lpstr>Forfatningen (1789)</vt:lpstr>
      <vt:lpstr>Kongressen (den lovgivende magt)</vt:lpstr>
      <vt:lpstr>Højesteret – (den dømmende magt)</vt:lpstr>
      <vt:lpstr>Præsidenten (den udøvende magt)</vt:lpstr>
      <vt:lpstr>PowerPoint-præsentation</vt:lpstr>
      <vt:lpstr>Valgmænd i de enkelte stater</vt:lpstr>
      <vt:lpstr>PowerPoint-præsentation</vt:lpstr>
      <vt:lpstr>PowerPoint-præsentation</vt:lpstr>
      <vt:lpstr>PowerPoint-præsentation</vt:lpstr>
      <vt:lpstr>Brainstorm</vt:lpstr>
      <vt:lpstr>PowerPoint-præsentation</vt:lpstr>
      <vt:lpstr>PowerPoint-præsentation</vt:lpstr>
      <vt:lpstr>USA som føderation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2025-10-07T07:23:47Z</dcterms:modified>
</cp:coreProperties>
</file>