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8" r:id="rId2"/>
    <p:sldId id="260" r:id="rId3"/>
    <p:sldId id="277" r:id="rId4"/>
    <p:sldId id="261" r:id="rId5"/>
    <p:sldId id="275" r:id="rId6"/>
    <p:sldId id="272" r:id="rId7"/>
    <p:sldId id="274" r:id="rId8"/>
    <p:sldId id="276" r:id="rId9"/>
    <p:sldId id="281" r:id="rId10"/>
    <p:sldId id="282" r:id="rId11"/>
    <p:sldId id="283" r:id="rId12"/>
    <p:sldId id="284" r:id="rId13"/>
    <p:sldId id="285" r:id="rId14"/>
    <p:sldId id="286" r:id="rId15"/>
    <p:sldId id="287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B2AF3-5D3E-4E24-B58D-92E34461C74C}" v="1" dt="2025-10-07T11:41:39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693A9999-0E0D-4EF7-93A2-9E5F47EB733B}"/>
    <pc:docChg chg="undo custSel addSld delSld modSld">
      <pc:chgData name="Christoffer Østergaard Carstens" userId="5d542c86-40b2-4e4f-ab37-dc2fab4fc46a" providerId="ADAL" clId="{693A9999-0E0D-4EF7-93A2-9E5F47EB733B}" dt="2022-01-20T10:55:35.264" v="299" actId="1076"/>
      <pc:docMkLst>
        <pc:docMk/>
      </pc:docMkLst>
      <pc:sldChg chg="addSp delSp modSp mod">
        <pc:chgData name="Christoffer Østergaard Carstens" userId="5d542c86-40b2-4e4f-ab37-dc2fab4fc46a" providerId="ADAL" clId="{693A9999-0E0D-4EF7-93A2-9E5F47EB733B}" dt="2022-01-20T10:55:35.264" v="299" actId="1076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693A9999-0E0D-4EF7-93A2-9E5F47EB733B}" dt="2022-01-18T12:05:53.924" v="83" actId="20577"/>
        <pc:sldMkLst>
          <pc:docMk/>
          <pc:sldMk cId="4146063524" sldId="257"/>
        </pc:sldMkLst>
      </pc:sldChg>
      <pc:sldChg chg="del">
        <pc:chgData name="Christoffer Østergaard Carstens" userId="5d542c86-40b2-4e4f-ab37-dc2fab4fc46a" providerId="ADAL" clId="{693A9999-0E0D-4EF7-93A2-9E5F47EB733B}" dt="2022-01-18T12:05:56.465" v="85" actId="47"/>
        <pc:sldMkLst>
          <pc:docMk/>
          <pc:sldMk cId="1140263369" sldId="258"/>
        </pc:sldMkLst>
      </pc:sldChg>
      <pc:sldChg chg="modSp new mod">
        <pc:chgData name="Christoffer Østergaard Carstens" userId="5d542c86-40b2-4e4f-ab37-dc2fab4fc46a" providerId="ADAL" clId="{693A9999-0E0D-4EF7-93A2-9E5F47EB733B}" dt="2022-01-20T10:50:39.732" v="201" actId="20577"/>
        <pc:sldMkLst>
          <pc:docMk/>
          <pc:sldMk cId="3629229104" sldId="258"/>
        </pc:sldMkLst>
      </pc:sldChg>
      <pc:sldChg chg="del">
        <pc:chgData name="Christoffer Østergaard Carstens" userId="5d542c86-40b2-4e4f-ab37-dc2fab4fc46a" providerId="ADAL" clId="{693A9999-0E0D-4EF7-93A2-9E5F47EB733B}" dt="2022-01-18T12:05:56.937" v="86" actId="47"/>
        <pc:sldMkLst>
          <pc:docMk/>
          <pc:sldMk cId="569378437" sldId="259"/>
        </pc:sldMkLst>
      </pc:sldChg>
      <pc:sldChg chg="modSp new mod">
        <pc:chgData name="Christoffer Østergaard Carstens" userId="5d542c86-40b2-4e4f-ab37-dc2fab4fc46a" providerId="ADAL" clId="{693A9999-0E0D-4EF7-93A2-9E5F47EB733B}" dt="2022-01-20T10:50:26.665" v="165" actId="20577"/>
        <pc:sldMkLst>
          <pc:docMk/>
          <pc:sldMk cId="3162118081" sldId="259"/>
        </pc:sldMkLst>
      </pc:sldChg>
      <pc:sldChg chg="del">
        <pc:chgData name="Christoffer Østergaard Carstens" userId="5d542c86-40b2-4e4f-ab37-dc2fab4fc46a" providerId="ADAL" clId="{693A9999-0E0D-4EF7-93A2-9E5F47EB733B}" dt="2022-01-18T12:05:57.097" v="87" actId="47"/>
        <pc:sldMkLst>
          <pc:docMk/>
          <pc:sldMk cId="1182239744" sldId="260"/>
        </pc:sldMkLst>
      </pc:sldChg>
      <pc:sldChg chg="del">
        <pc:chgData name="Christoffer Østergaard Carstens" userId="5d542c86-40b2-4e4f-ab37-dc2fab4fc46a" providerId="ADAL" clId="{693A9999-0E0D-4EF7-93A2-9E5F47EB733B}" dt="2022-01-18T12:05:57.694" v="89" actId="47"/>
        <pc:sldMkLst>
          <pc:docMk/>
          <pc:sldMk cId="1711232778" sldId="261"/>
        </pc:sldMkLst>
      </pc:sldChg>
      <pc:sldChg chg="del">
        <pc:chgData name="Christoffer Østergaard Carstens" userId="5d542c86-40b2-4e4f-ab37-dc2fab4fc46a" providerId="ADAL" clId="{693A9999-0E0D-4EF7-93A2-9E5F47EB733B}" dt="2022-01-18T12:05:57.252" v="88" actId="47"/>
        <pc:sldMkLst>
          <pc:docMk/>
          <pc:sldMk cId="2991363050" sldId="262"/>
        </pc:sldMkLst>
      </pc:sldChg>
      <pc:sldChg chg="del">
        <pc:chgData name="Christoffer Østergaard Carstens" userId="5d542c86-40b2-4e4f-ab37-dc2fab4fc46a" providerId="ADAL" clId="{693A9999-0E0D-4EF7-93A2-9E5F47EB733B}" dt="2022-01-18T12:05:57.903" v="90" actId="47"/>
        <pc:sldMkLst>
          <pc:docMk/>
          <pc:sldMk cId="2163258442" sldId="263"/>
        </pc:sldMkLst>
      </pc:sldChg>
      <pc:sldChg chg="del">
        <pc:chgData name="Christoffer Østergaard Carstens" userId="5d542c86-40b2-4e4f-ab37-dc2fab4fc46a" providerId="ADAL" clId="{693A9999-0E0D-4EF7-93A2-9E5F47EB733B}" dt="2022-01-18T12:05:59.034" v="91" actId="47"/>
        <pc:sldMkLst>
          <pc:docMk/>
          <pc:sldMk cId="177001861" sldId="264"/>
        </pc:sldMkLst>
      </pc:sldChg>
      <pc:sldChg chg="del">
        <pc:chgData name="Christoffer Østergaard Carstens" userId="5d542c86-40b2-4e4f-ab37-dc2fab4fc46a" providerId="ADAL" clId="{693A9999-0E0D-4EF7-93A2-9E5F47EB733B}" dt="2022-01-18T12:05:56.308" v="84" actId="47"/>
        <pc:sldMkLst>
          <pc:docMk/>
          <pc:sldMk cId="1789909845" sldId="265"/>
        </pc:sldMkLst>
      </pc:sldChg>
    </pc:docChg>
  </pc:docChgLst>
  <pc:docChgLst>
    <pc:chgData name="Christoffer Østergaard Carstens" userId="5d542c86-40b2-4e4f-ab37-dc2fab4fc46a" providerId="ADAL" clId="{3AA01534-641D-4BC4-B291-C79B07818043}"/>
    <pc:docChg chg="undo custSel addSld delSld modSld">
      <pc:chgData name="Christoffer Østergaard Carstens" userId="5d542c86-40b2-4e4f-ab37-dc2fab4fc46a" providerId="ADAL" clId="{3AA01534-641D-4BC4-B291-C79B07818043}" dt="2022-02-09T13:36:27.198" v="845" actId="1076"/>
      <pc:docMkLst>
        <pc:docMk/>
      </pc:docMkLst>
      <pc:sldChg chg="del">
        <pc:chgData name="Christoffer Østergaard Carstens" userId="5d542c86-40b2-4e4f-ab37-dc2fab4fc46a" providerId="ADAL" clId="{3AA01534-641D-4BC4-B291-C79B07818043}" dt="2022-02-09T09:08:20.514" v="0" actId="4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AA01534-641D-4BC4-B291-C79B07818043}" dt="2022-02-09T13:22:28.574" v="644" actId="20577"/>
        <pc:sldMkLst>
          <pc:docMk/>
          <pc:sldMk cId="4146063524" sldId="257"/>
        </pc:sldMkLst>
      </pc:sldChg>
      <pc:sldChg chg="del">
        <pc:chgData name="Christoffer Østergaard Carstens" userId="5d542c86-40b2-4e4f-ab37-dc2fab4fc46a" providerId="ADAL" clId="{3AA01534-641D-4BC4-B291-C79B07818043}" dt="2022-02-09T09:08:32.966" v="26" actId="47"/>
        <pc:sldMkLst>
          <pc:docMk/>
          <pc:sldMk cId="3629229104" sldId="258"/>
        </pc:sldMkLst>
      </pc:sldChg>
      <pc:sldChg chg="modSp del mod">
        <pc:chgData name="Christoffer Østergaard Carstens" userId="5d542c86-40b2-4e4f-ab37-dc2fab4fc46a" providerId="ADAL" clId="{3AA01534-641D-4BC4-B291-C79B07818043}" dt="2022-02-09T09:08:33.974" v="27" actId="47"/>
        <pc:sldMkLst>
          <pc:docMk/>
          <pc:sldMk cId="3162118081" sldId="259"/>
        </pc:sldMkLst>
      </pc:sldChg>
      <pc:sldChg chg="modSp new mod">
        <pc:chgData name="Christoffer Østergaard Carstens" userId="5d542c86-40b2-4e4f-ab37-dc2fab4fc46a" providerId="ADAL" clId="{3AA01534-641D-4BC4-B291-C79B07818043}" dt="2022-02-09T09:08:27.238" v="24" actId="20577"/>
        <pc:sldMkLst>
          <pc:docMk/>
          <pc:sldMk cId="1130900066" sldId="260"/>
        </pc:sldMkLst>
      </pc:sldChg>
      <pc:sldChg chg="addSp delSp modSp new mod setBg">
        <pc:chgData name="Christoffer Østergaard Carstens" userId="5d542c86-40b2-4e4f-ab37-dc2fab4fc46a" providerId="ADAL" clId="{3AA01534-641D-4BC4-B291-C79B07818043}" dt="2022-02-09T13:20:39.156" v="504" actId="20577"/>
        <pc:sldMkLst>
          <pc:docMk/>
          <pc:sldMk cId="26993017" sldId="261"/>
        </pc:sldMkLst>
      </pc:sldChg>
      <pc:sldChg chg="modSp new mod">
        <pc:chgData name="Christoffer Østergaard Carstens" userId="5d542c86-40b2-4e4f-ab37-dc2fab4fc46a" providerId="ADAL" clId="{3AA01534-641D-4BC4-B291-C79B07818043}" dt="2022-02-09T13:21:43.566" v="616" actId="20577"/>
        <pc:sldMkLst>
          <pc:docMk/>
          <pc:sldMk cId="1666795320" sldId="262"/>
        </pc:sldMkLst>
      </pc:sldChg>
      <pc:sldChg chg="modSp new del mod">
        <pc:chgData name="Christoffer Østergaard Carstens" userId="5d542c86-40b2-4e4f-ab37-dc2fab4fc46a" providerId="ADAL" clId="{3AA01534-641D-4BC4-B291-C79B07818043}" dt="2022-02-09T13:22:18.180" v="633" actId="47"/>
        <pc:sldMkLst>
          <pc:docMk/>
          <pc:sldMk cId="4233835959" sldId="263"/>
        </pc:sldMkLst>
      </pc:sldChg>
      <pc:sldChg chg="modSp new mod">
        <pc:chgData name="Christoffer Østergaard Carstens" userId="5d542c86-40b2-4e4f-ab37-dc2fab4fc46a" providerId="ADAL" clId="{3AA01534-641D-4BC4-B291-C79B07818043}" dt="2022-02-09T13:22:16.092" v="632" actId="20577"/>
        <pc:sldMkLst>
          <pc:docMk/>
          <pc:sldMk cId="1469348461" sldId="264"/>
        </pc:sldMkLst>
      </pc:sldChg>
      <pc:sldChg chg="modSp new mod">
        <pc:chgData name="Christoffer Østergaard Carstens" userId="5d542c86-40b2-4e4f-ab37-dc2fab4fc46a" providerId="ADAL" clId="{3AA01534-641D-4BC4-B291-C79B07818043}" dt="2022-02-09T13:33:00.712" v="839" actId="12"/>
        <pc:sldMkLst>
          <pc:docMk/>
          <pc:sldMk cId="2284326699" sldId="265"/>
        </pc:sldMkLst>
      </pc:sldChg>
      <pc:sldChg chg="modSp new del mod">
        <pc:chgData name="Christoffer Østergaard Carstens" userId="5d542c86-40b2-4e4f-ab37-dc2fab4fc46a" providerId="ADAL" clId="{3AA01534-641D-4BC4-B291-C79B07818043}" dt="2022-02-09T13:22:19.397" v="634" actId="47"/>
        <pc:sldMkLst>
          <pc:docMk/>
          <pc:sldMk cId="3463790273" sldId="265"/>
        </pc:sldMkLst>
      </pc:sldChg>
      <pc:sldChg chg="addSp modSp new mod">
        <pc:chgData name="Christoffer Østergaard Carstens" userId="5d542c86-40b2-4e4f-ab37-dc2fab4fc46a" providerId="ADAL" clId="{3AA01534-641D-4BC4-B291-C79B07818043}" dt="2022-02-09T13:36:27.198" v="845" actId="1076"/>
        <pc:sldMkLst>
          <pc:docMk/>
          <pc:sldMk cId="1941553076" sldId="266"/>
        </pc:sldMkLst>
      </pc:sldChg>
    </pc:docChg>
  </pc:docChgLst>
  <pc:docChgLst>
    <pc:chgData name="Christoffer Østergaard Carstens" userId="5d542c86-40b2-4e4f-ab37-dc2fab4fc46a" providerId="ADAL" clId="{C443E22F-FE22-455F-8C99-29C924F64336}"/>
    <pc:docChg chg="delSld modSld">
      <pc:chgData name="Christoffer Østergaard Carstens" userId="5d542c86-40b2-4e4f-ab37-dc2fab4fc46a" providerId="ADAL" clId="{C443E22F-FE22-455F-8C99-29C924F64336}" dt="2021-12-01T20:29:58.511" v="206" actId="20577"/>
      <pc:docMkLst>
        <pc:docMk/>
      </pc:docMkLst>
      <pc:sldChg chg="modSp mod">
        <pc:chgData name="Christoffer Østergaard Carstens" userId="5d542c86-40b2-4e4f-ab37-dc2fab4fc46a" providerId="ADAL" clId="{C443E22F-FE22-455F-8C99-29C924F64336}" dt="2021-12-01T20:26:02.668" v="31" actId="20577"/>
        <pc:sldMkLst>
          <pc:docMk/>
          <pc:sldMk cId="1140263369" sldId="258"/>
        </pc:sldMkLst>
      </pc:sldChg>
      <pc:sldChg chg="addSp delSp modSp mod">
        <pc:chgData name="Christoffer Østergaard Carstens" userId="5d542c86-40b2-4e4f-ab37-dc2fab4fc46a" providerId="ADAL" clId="{C443E22F-FE22-455F-8C99-29C924F64336}" dt="2021-12-01T20:26:33.664" v="123" actId="20577"/>
        <pc:sldMkLst>
          <pc:docMk/>
          <pc:sldMk cId="569378437" sldId="259"/>
        </pc:sldMkLst>
      </pc:sldChg>
      <pc:sldChg chg="del">
        <pc:chgData name="Christoffer Østergaard Carstens" userId="5d542c86-40b2-4e4f-ab37-dc2fab4fc46a" providerId="ADAL" clId="{C443E22F-FE22-455F-8C99-29C924F64336}" dt="2021-12-01T20:26:44.365" v="125" actId="47"/>
        <pc:sldMkLst>
          <pc:docMk/>
          <pc:sldMk cId="3653715510" sldId="260"/>
        </pc:sldMkLst>
      </pc:sldChg>
      <pc:sldChg chg="del">
        <pc:chgData name="Christoffer Østergaard Carstens" userId="5d542c86-40b2-4e4f-ab37-dc2fab4fc46a" providerId="ADAL" clId="{C443E22F-FE22-455F-8C99-29C924F64336}" dt="2021-12-01T20:26:44.965" v="126" actId="47"/>
        <pc:sldMkLst>
          <pc:docMk/>
          <pc:sldMk cId="2861203370" sldId="261"/>
        </pc:sldMkLst>
      </pc:sldChg>
      <pc:sldChg chg="del">
        <pc:chgData name="Christoffer Østergaard Carstens" userId="5d542c86-40b2-4e4f-ab37-dc2fab4fc46a" providerId="ADAL" clId="{C443E22F-FE22-455F-8C99-29C924F64336}" dt="2021-12-01T20:26:43.820" v="124" actId="47"/>
        <pc:sldMkLst>
          <pc:docMk/>
          <pc:sldMk cId="694579529" sldId="262"/>
        </pc:sldMkLst>
      </pc:sldChg>
      <pc:sldChg chg="del">
        <pc:chgData name="Christoffer Østergaard Carstens" userId="5d542c86-40b2-4e4f-ab37-dc2fab4fc46a" providerId="ADAL" clId="{C443E22F-FE22-455F-8C99-29C924F64336}" dt="2021-12-01T20:26:48.374" v="127" actId="47"/>
        <pc:sldMkLst>
          <pc:docMk/>
          <pc:sldMk cId="522426096" sldId="263"/>
        </pc:sldMkLst>
      </pc:sldChg>
      <pc:sldChg chg="modSp mod">
        <pc:chgData name="Christoffer Østergaard Carstens" userId="5d542c86-40b2-4e4f-ab37-dc2fab4fc46a" providerId="ADAL" clId="{C443E22F-FE22-455F-8C99-29C924F64336}" dt="2021-12-01T20:29:58.511" v="206" actId="20577"/>
        <pc:sldMkLst>
          <pc:docMk/>
          <pc:sldMk cId="3814936455" sldId="264"/>
        </pc:sldMkLst>
      </pc:sldChg>
    </pc:docChg>
  </pc:docChgLst>
  <pc:docChgLst>
    <pc:chgData name="Christoffer Østergaard Carstens" userId="5d542c86-40b2-4e4f-ab37-dc2fab4fc46a" providerId="ADAL" clId="{78F4BCEC-7423-469E-8E4E-37FAC9F15D9B}"/>
    <pc:docChg chg="custSel addSld modSld">
      <pc:chgData name="Christoffer Østergaard Carstens" userId="5d542c86-40b2-4e4f-ab37-dc2fab4fc46a" providerId="ADAL" clId="{78F4BCEC-7423-469E-8E4E-37FAC9F15D9B}" dt="2021-09-03T11:08:09.811" v="139" actId="20577"/>
      <pc:docMkLst>
        <pc:docMk/>
      </pc:docMkLst>
      <pc:sldChg chg="modSp mod">
        <pc:chgData name="Christoffer Østergaard Carstens" userId="5d542c86-40b2-4e4f-ab37-dc2fab4fc46a" providerId="ADAL" clId="{78F4BCEC-7423-469E-8E4E-37FAC9F15D9B}" dt="2021-09-03T11:07:43.276" v="64" actId="20577"/>
        <pc:sldMkLst>
          <pc:docMk/>
          <pc:sldMk cId="2658932291" sldId="256"/>
        </pc:sldMkLst>
      </pc:sldChg>
      <pc:sldChg chg="modSp new mod">
        <pc:chgData name="Christoffer Østergaard Carstens" userId="5d542c86-40b2-4e4f-ab37-dc2fab4fc46a" providerId="ADAL" clId="{78F4BCEC-7423-469E-8E4E-37FAC9F15D9B}" dt="2021-09-03T11:07:50.897" v="103" actId="20577"/>
        <pc:sldMkLst>
          <pc:docMk/>
          <pc:sldMk cId="4146063524" sldId="257"/>
        </pc:sldMkLst>
      </pc:sldChg>
      <pc:sldChg chg="modSp new mod">
        <pc:chgData name="Christoffer Østergaard Carstens" userId="5d542c86-40b2-4e4f-ab37-dc2fab4fc46a" providerId="ADAL" clId="{78F4BCEC-7423-469E-8E4E-37FAC9F15D9B}" dt="2021-09-03T11:07:55.081" v="111" actId="20577"/>
        <pc:sldMkLst>
          <pc:docMk/>
          <pc:sldMk cId="1140263369" sldId="258"/>
        </pc:sldMkLst>
      </pc:sldChg>
      <pc:sldChg chg="modSp new mod">
        <pc:chgData name="Christoffer Østergaard Carstens" userId="5d542c86-40b2-4e4f-ab37-dc2fab4fc46a" providerId="ADAL" clId="{78F4BCEC-7423-469E-8E4E-37FAC9F15D9B}" dt="2021-09-03T11:08:09.811" v="139" actId="20577"/>
        <pc:sldMkLst>
          <pc:docMk/>
          <pc:sldMk cId="569378437" sldId="259"/>
        </pc:sldMkLst>
      </pc:sldChg>
    </pc:docChg>
  </pc:docChgLst>
  <pc:docChgLst>
    <pc:chgData name="Christoffer Østergaard Carstens" userId="5d542c86-40b2-4e4f-ab37-dc2fab4fc46a" providerId="ADAL" clId="{95FAE1ED-6242-4F8C-BB85-91CA954C732A}"/>
    <pc:docChg chg="undo custSel addSld delSld modSld sldOrd">
      <pc:chgData name="Christoffer Østergaard Carstens" userId="5d542c86-40b2-4e4f-ab37-dc2fab4fc46a" providerId="ADAL" clId="{95FAE1ED-6242-4F8C-BB85-91CA954C732A}" dt="2022-02-22T11:19:55.872" v="1412"/>
      <pc:docMkLst>
        <pc:docMk/>
      </pc:docMkLst>
      <pc:sldChg chg="del">
        <pc:chgData name="Christoffer Østergaard Carstens" userId="5d542c86-40b2-4e4f-ab37-dc2fab4fc46a" providerId="ADAL" clId="{95FAE1ED-6242-4F8C-BB85-91CA954C732A}" dt="2022-02-18T14:10:49.724" v="18" actId="47"/>
        <pc:sldMkLst>
          <pc:docMk/>
          <pc:sldMk cId="4146063524" sldId="257"/>
        </pc:sldMkLst>
      </pc:sldChg>
      <pc:sldChg chg="modSp mod">
        <pc:chgData name="Christoffer Østergaard Carstens" userId="5d542c86-40b2-4e4f-ab37-dc2fab4fc46a" providerId="ADAL" clId="{95FAE1ED-6242-4F8C-BB85-91CA954C732A}" dt="2022-02-18T14:10:47.725" v="17" actId="20577"/>
        <pc:sldMkLst>
          <pc:docMk/>
          <pc:sldMk cId="1130900066" sldId="260"/>
        </pc:sldMkLst>
      </pc:sldChg>
      <pc:sldChg chg="modSp mod">
        <pc:chgData name="Christoffer Østergaard Carstens" userId="5d542c86-40b2-4e4f-ab37-dc2fab4fc46a" providerId="ADAL" clId="{95FAE1ED-6242-4F8C-BB85-91CA954C732A}" dt="2022-02-18T14:25:49.732" v="830" actId="20577"/>
        <pc:sldMkLst>
          <pc:docMk/>
          <pc:sldMk cId="26993017" sldId="261"/>
        </pc:sldMkLst>
      </pc:sldChg>
      <pc:sldChg chg="modSp del mod">
        <pc:chgData name="Christoffer Østergaard Carstens" userId="5d542c86-40b2-4e4f-ab37-dc2fab4fc46a" providerId="ADAL" clId="{95FAE1ED-6242-4F8C-BB85-91CA954C732A}" dt="2022-02-18T14:25:55.233" v="831" actId="47"/>
        <pc:sldMkLst>
          <pc:docMk/>
          <pc:sldMk cId="1666795320" sldId="262"/>
        </pc:sldMkLst>
      </pc:sldChg>
      <pc:sldChg chg="del">
        <pc:chgData name="Christoffer Østergaard Carstens" userId="5d542c86-40b2-4e4f-ab37-dc2fab4fc46a" providerId="ADAL" clId="{95FAE1ED-6242-4F8C-BB85-91CA954C732A}" dt="2022-02-18T14:10:55.619" v="19" actId="47"/>
        <pc:sldMkLst>
          <pc:docMk/>
          <pc:sldMk cId="1469348461" sldId="264"/>
        </pc:sldMkLst>
      </pc:sldChg>
      <pc:sldChg chg="del">
        <pc:chgData name="Christoffer Østergaard Carstens" userId="5d542c86-40b2-4e4f-ab37-dc2fab4fc46a" providerId="ADAL" clId="{95FAE1ED-6242-4F8C-BB85-91CA954C732A}" dt="2022-02-18T14:19:18.543" v="294" actId="47"/>
        <pc:sldMkLst>
          <pc:docMk/>
          <pc:sldMk cId="2284326699" sldId="265"/>
        </pc:sldMkLst>
      </pc:sldChg>
      <pc:sldChg chg="del">
        <pc:chgData name="Christoffer Østergaard Carstens" userId="5d542c86-40b2-4e4f-ab37-dc2fab4fc46a" providerId="ADAL" clId="{95FAE1ED-6242-4F8C-BB85-91CA954C732A}" dt="2022-02-18T14:26:00.824" v="833" actId="47"/>
        <pc:sldMkLst>
          <pc:docMk/>
          <pc:sldMk cId="1941553076" sldId="266"/>
        </pc:sldMkLst>
      </pc:sldChg>
      <pc:sldChg chg="del">
        <pc:chgData name="Christoffer Østergaard Carstens" userId="5d542c86-40b2-4e4f-ab37-dc2fab4fc46a" providerId="ADAL" clId="{95FAE1ED-6242-4F8C-BB85-91CA954C732A}" dt="2022-02-18T14:10:59.484" v="22" actId="47"/>
        <pc:sldMkLst>
          <pc:docMk/>
          <pc:sldMk cId="2268558668" sldId="267"/>
        </pc:sldMkLst>
      </pc:sldChg>
      <pc:sldChg chg="del">
        <pc:chgData name="Christoffer Østergaard Carstens" userId="5d542c86-40b2-4e4f-ab37-dc2fab4fc46a" providerId="ADAL" clId="{95FAE1ED-6242-4F8C-BB85-91CA954C732A}" dt="2022-02-18T14:10:58.427" v="21" actId="47"/>
        <pc:sldMkLst>
          <pc:docMk/>
          <pc:sldMk cId="4288208360" sldId="268"/>
        </pc:sldMkLst>
      </pc:sldChg>
      <pc:sldChg chg="del">
        <pc:chgData name="Christoffer Østergaard Carstens" userId="5d542c86-40b2-4e4f-ab37-dc2fab4fc46a" providerId="ADAL" clId="{95FAE1ED-6242-4F8C-BB85-91CA954C732A}" dt="2022-02-18T14:10:57.486" v="20" actId="47"/>
        <pc:sldMkLst>
          <pc:docMk/>
          <pc:sldMk cId="615964247" sldId="269"/>
        </pc:sldMkLst>
      </pc:sldChg>
      <pc:sldChg chg="del">
        <pc:chgData name="Christoffer Østergaard Carstens" userId="5d542c86-40b2-4e4f-ab37-dc2fab4fc46a" providerId="ADAL" clId="{95FAE1ED-6242-4F8C-BB85-91CA954C732A}" dt="2022-02-18T14:26:00.212" v="832" actId="47"/>
        <pc:sldMkLst>
          <pc:docMk/>
          <pc:sldMk cId="1132710227" sldId="271"/>
        </pc:sldMkLst>
      </pc:sldChg>
      <pc:sldChg chg="addSp delSp modSp new mod">
        <pc:chgData name="Christoffer Østergaard Carstens" userId="5d542c86-40b2-4e4f-ab37-dc2fab4fc46a" providerId="ADAL" clId="{95FAE1ED-6242-4F8C-BB85-91CA954C732A}" dt="2022-02-18T14:16:49.789" v="124" actId="20577"/>
        <pc:sldMkLst>
          <pc:docMk/>
          <pc:sldMk cId="1978649746" sldId="272"/>
        </pc:sldMkLst>
      </pc:sldChg>
      <pc:sldChg chg="addSp modSp new mod">
        <pc:chgData name="Christoffer Østergaard Carstens" userId="5d542c86-40b2-4e4f-ab37-dc2fab4fc46a" providerId="ADAL" clId="{95FAE1ED-6242-4F8C-BB85-91CA954C732A}" dt="2022-02-18T14:16:15.507" v="69" actId="14100"/>
        <pc:sldMkLst>
          <pc:docMk/>
          <pc:sldMk cId="2496836762" sldId="273"/>
        </pc:sldMkLst>
      </pc:sldChg>
      <pc:sldChg chg="addSp modSp new mod">
        <pc:chgData name="Christoffer Østergaard Carstens" userId="5d542c86-40b2-4e4f-ab37-dc2fab4fc46a" providerId="ADAL" clId="{95FAE1ED-6242-4F8C-BB85-91CA954C732A}" dt="2022-02-18T14:18:27.738" v="293" actId="1076"/>
        <pc:sldMkLst>
          <pc:docMk/>
          <pc:sldMk cId="1572846446" sldId="274"/>
        </pc:sldMkLst>
      </pc:sldChg>
      <pc:sldChg chg="addSp modSp new mod ord">
        <pc:chgData name="Christoffer Østergaard Carstens" userId="5d542c86-40b2-4e4f-ab37-dc2fab4fc46a" providerId="ADAL" clId="{95FAE1ED-6242-4F8C-BB85-91CA954C732A}" dt="2022-02-22T11:19:55.872" v="1412"/>
        <pc:sldMkLst>
          <pc:docMk/>
          <pc:sldMk cId="1123949305" sldId="275"/>
        </pc:sldMkLst>
      </pc:sldChg>
      <pc:sldChg chg="modSp new mod">
        <pc:chgData name="Christoffer Østergaard Carstens" userId="5d542c86-40b2-4e4f-ab37-dc2fab4fc46a" providerId="ADAL" clId="{95FAE1ED-6242-4F8C-BB85-91CA954C732A}" dt="2022-02-18T14:29:09.038" v="1086" actId="20577"/>
        <pc:sldMkLst>
          <pc:docMk/>
          <pc:sldMk cId="3234684983" sldId="276"/>
        </pc:sldMkLst>
      </pc:sldChg>
      <pc:sldChg chg="modSp new mod">
        <pc:chgData name="Christoffer Østergaard Carstens" userId="5d542c86-40b2-4e4f-ab37-dc2fab4fc46a" providerId="ADAL" clId="{95FAE1ED-6242-4F8C-BB85-91CA954C732A}" dt="2022-02-18T14:30:01.252" v="1263" actId="20577"/>
        <pc:sldMkLst>
          <pc:docMk/>
          <pc:sldMk cId="1510146469" sldId="277"/>
        </pc:sldMkLst>
      </pc:sldChg>
      <pc:sldChg chg="addSp delSp modSp new mod modAnim">
        <pc:chgData name="Christoffer Østergaard Carstens" userId="5d542c86-40b2-4e4f-ab37-dc2fab4fc46a" providerId="ADAL" clId="{95FAE1ED-6242-4F8C-BB85-91CA954C732A}" dt="2022-02-22T11:14:45.590" v="1331"/>
        <pc:sldMkLst>
          <pc:docMk/>
          <pc:sldMk cId="2263129292" sldId="278"/>
        </pc:sldMkLst>
      </pc:sldChg>
      <pc:sldChg chg="modSp new mod modAnim">
        <pc:chgData name="Christoffer Østergaard Carstens" userId="5d542c86-40b2-4e4f-ab37-dc2fab4fc46a" providerId="ADAL" clId="{95FAE1ED-6242-4F8C-BB85-91CA954C732A}" dt="2022-02-22T11:16:20.868" v="1377"/>
        <pc:sldMkLst>
          <pc:docMk/>
          <pc:sldMk cId="1454642751" sldId="279"/>
        </pc:sldMkLst>
      </pc:sldChg>
      <pc:sldChg chg="addSp modSp new mod">
        <pc:chgData name="Christoffer Østergaard Carstens" userId="5d542c86-40b2-4e4f-ab37-dc2fab4fc46a" providerId="ADAL" clId="{95FAE1ED-6242-4F8C-BB85-91CA954C732A}" dt="2022-02-22T11:16:48.874" v="1380" actId="1076"/>
        <pc:sldMkLst>
          <pc:docMk/>
          <pc:sldMk cId="2155032434" sldId="280"/>
        </pc:sldMkLst>
      </pc:sldChg>
      <pc:sldChg chg="addSp modSp new mod">
        <pc:chgData name="Christoffer Østergaard Carstens" userId="5d542c86-40b2-4e4f-ab37-dc2fab4fc46a" providerId="ADAL" clId="{95FAE1ED-6242-4F8C-BB85-91CA954C732A}" dt="2022-02-22T11:17:08.273" v="1384" actId="1076"/>
        <pc:sldMkLst>
          <pc:docMk/>
          <pc:sldMk cId="3989348022" sldId="281"/>
        </pc:sldMkLst>
      </pc:sldChg>
      <pc:sldChg chg="addSp modSp new mod">
        <pc:chgData name="Christoffer Østergaard Carstens" userId="5d542c86-40b2-4e4f-ab37-dc2fab4fc46a" providerId="ADAL" clId="{95FAE1ED-6242-4F8C-BB85-91CA954C732A}" dt="2022-02-22T11:17:27.013" v="1388" actId="1076"/>
        <pc:sldMkLst>
          <pc:docMk/>
          <pc:sldMk cId="844058599" sldId="282"/>
        </pc:sldMkLst>
      </pc:sldChg>
      <pc:sldChg chg="addSp modSp new mod">
        <pc:chgData name="Christoffer Østergaard Carstens" userId="5d542c86-40b2-4e4f-ab37-dc2fab4fc46a" providerId="ADAL" clId="{95FAE1ED-6242-4F8C-BB85-91CA954C732A}" dt="2022-02-22T11:17:51.333" v="1393" actId="1076"/>
        <pc:sldMkLst>
          <pc:docMk/>
          <pc:sldMk cId="2943394646" sldId="283"/>
        </pc:sldMkLst>
      </pc:sldChg>
      <pc:sldChg chg="addSp modSp new mod">
        <pc:chgData name="Christoffer Østergaard Carstens" userId="5d542c86-40b2-4e4f-ab37-dc2fab4fc46a" providerId="ADAL" clId="{95FAE1ED-6242-4F8C-BB85-91CA954C732A}" dt="2022-02-22T11:18:07.606" v="1397" actId="1076"/>
        <pc:sldMkLst>
          <pc:docMk/>
          <pc:sldMk cId="1679874973" sldId="284"/>
        </pc:sldMkLst>
      </pc:sldChg>
      <pc:sldChg chg="addSp modSp new mod">
        <pc:chgData name="Christoffer Østergaard Carstens" userId="5d542c86-40b2-4e4f-ab37-dc2fab4fc46a" providerId="ADAL" clId="{95FAE1ED-6242-4F8C-BB85-91CA954C732A}" dt="2022-02-22T11:18:23.447" v="1401" actId="1076"/>
        <pc:sldMkLst>
          <pc:docMk/>
          <pc:sldMk cId="4253398061" sldId="285"/>
        </pc:sldMkLst>
      </pc:sldChg>
      <pc:sldChg chg="addSp modSp new mod">
        <pc:chgData name="Christoffer Østergaard Carstens" userId="5d542c86-40b2-4e4f-ab37-dc2fab4fc46a" providerId="ADAL" clId="{95FAE1ED-6242-4F8C-BB85-91CA954C732A}" dt="2022-02-22T11:18:45.195" v="1405" actId="1076"/>
        <pc:sldMkLst>
          <pc:docMk/>
          <pc:sldMk cId="1163119376" sldId="286"/>
        </pc:sldMkLst>
      </pc:sldChg>
      <pc:sldChg chg="addSp modSp new mod">
        <pc:chgData name="Christoffer Østergaard Carstens" userId="5d542c86-40b2-4e4f-ab37-dc2fab4fc46a" providerId="ADAL" clId="{95FAE1ED-6242-4F8C-BB85-91CA954C732A}" dt="2022-02-22T11:19:06.806" v="1410" actId="1076"/>
        <pc:sldMkLst>
          <pc:docMk/>
          <pc:sldMk cId="1519733302" sldId="287"/>
        </pc:sldMkLst>
      </pc:sldChg>
    </pc:docChg>
  </pc:docChgLst>
  <pc:docChgLst>
    <pc:chgData name="Christoffer Østergaard Carstens" userId="5d542c86-40b2-4e4f-ab37-dc2fab4fc46a" providerId="ADAL" clId="{1D64CED5-72ED-4D26-BB22-3B8A28271541}"/>
    <pc:docChg chg="undo custSel addSld delSld modSld">
      <pc:chgData name="Christoffer Østergaard Carstens" userId="5d542c86-40b2-4e4f-ab37-dc2fab4fc46a" providerId="ADAL" clId="{1D64CED5-72ED-4D26-BB22-3B8A28271541}" dt="2024-03-13T12:18:46.517" v="249" actId="47"/>
      <pc:docMkLst>
        <pc:docMk/>
      </pc:docMkLst>
      <pc:sldChg chg="modSp mod">
        <pc:chgData name="Christoffer Østergaard Carstens" userId="5d542c86-40b2-4e4f-ab37-dc2fab4fc46a" providerId="ADAL" clId="{1D64CED5-72ED-4D26-BB22-3B8A28271541}" dt="2024-03-13T11:59:35.875" v="8" actId="20577"/>
        <pc:sldMkLst>
          <pc:docMk/>
          <pc:sldMk cId="1130900066" sldId="260"/>
        </pc:sldMkLst>
      </pc:sldChg>
      <pc:sldChg chg="modSp mod">
        <pc:chgData name="Christoffer Østergaard Carstens" userId="5d542c86-40b2-4e4f-ab37-dc2fab4fc46a" providerId="ADAL" clId="{1D64CED5-72ED-4D26-BB22-3B8A28271541}" dt="2024-03-13T12:18:10.492" v="193" actId="20577"/>
        <pc:sldMkLst>
          <pc:docMk/>
          <pc:sldMk cId="26993017" sldId="261"/>
        </pc:sldMkLst>
      </pc:sldChg>
      <pc:sldChg chg="add del">
        <pc:chgData name="Christoffer Østergaard Carstens" userId="5d542c86-40b2-4e4f-ab37-dc2fab4fc46a" providerId="ADAL" clId="{1D64CED5-72ED-4D26-BB22-3B8A28271541}" dt="2024-03-13T12:18:46.517" v="249" actId="47"/>
        <pc:sldMkLst>
          <pc:docMk/>
          <pc:sldMk cId="2496836762" sldId="273"/>
        </pc:sldMkLst>
      </pc:sldChg>
      <pc:sldChg chg="modSp mod">
        <pc:chgData name="Christoffer Østergaard Carstens" userId="5d542c86-40b2-4e4f-ab37-dc2fab4fc46a" providerId="ADAL" clId="{1D64CED5-72ED-4D26-BB22-3B8A28271541}" dt="2024-03-13T12:10:25.153" v="170" actId="6549"/>
        <pc:sldMkLst>
          <pc:docMk/>
          <pc:sldMk cId="3234684983" sldId="276"/>
        </pc:sldMkLst>
      </pc:sldChg>
      <pc:sldChg chg="modSp mod">
        <pc:chgData name="Christoffer Østergaard Carstens" userId="5d542c86-40b2-4e4f-ab37-dc2fab4fc46a" providerId="ADAL" clId="{1D64CED5-72ED-4D26-BB22-3B8A28271541}" dt="2024-03-13T12:18:31.130" v="246" actId="20577"/>
        <pc:sldMkLst>
          <pc:docMk/>
          <pc:sldMk cId="1510146469" sldId="277"/>
        </pc:sldMkLst>
      </pc:sldChg>
      <pc:sldChg chg="del">
        <pc:chgData name="Christoffer Østergaard Carstens" userId="5d542c86-40b2-4e4f-ab37-dc2fab4fc46a" providerId="ADAL" clId="{1D64CED5-72ED-4D26-BB22-3B8A28271541}" dt="2024-03-13T12:18:37.276" v="247" actId="47"/>
        <pc:sldMkLst>
          <pc:docMk/>
          <pc:sldMk cId="2263129292" sldId="278"/>
        </pc:sldMkLst>
      </pc:sldChg>
      <pc:sldChg chg="del">
        <pc:chgData name="Christoffer Østergaard Carstens" userId="5d542c86-40b2-4e4f-ab37-dc2fab4fc46a" providerId="ADAL" clId="{1D64CED5-72ED-4D26-BB22-3B8A28271541}" dt="2024-03-13T12:08:58.738" v="86" actId="47"/>
        <pc:sldMkLst>
          <pc:docMk/>
          <pc:sldMk cId="1454642751" sldId="279"/>
        </pc:sldMkLst>
      </pc:sldChg>
      <pc:sldChg chg="del">
        <pc:chgData name="Christoffer Østergaard Carstens" userId="5d542c86-40b2-4e4f-ab37-dc2fab4fc46a" providerId="ADAL" clId="{1D64CED5-72ED-4D26-BB22-3B8A28271541}" dt="2024-03-13T12:08:56.763" v="85" actId="47"/>
        <pc:sldMkLst>
          <pc:docMk/>
          <pc:sldMk cId="2155032434" sldId="280"/>
        </pc:sldMkLst>
      </pc:sldChg>
      <pc:sldChg chg="new del">
        <pc:chgData name="Christoffer Østergaard Carstens" userId="5d542c86-40b2-4e4f-ab37-dc2fab4fc46a" providerId="ADAL" clId="{1D64CED5-72ED-4D26-BB22-3B8A28271541}" dt="2024-03-13T12:08:56.460" v="84" actId="47"/>
        <pc:sldMkLst>
          <pc:docMk/>
          <pc:sldMk cId="2731181134" sldId="288"/>
        </pc:sldMkLst>
      </pc:sldChg>
    </pc:docChg>
  </pc:docChgLst>
  <pc:docChgLst>
    <pc:chgData name="Christoffer Østergaard Carstens" userId="5d542c86-40b2-4e4f-ab37-dc2fab4fc46a" providerId="ADAL" clId="{B8A7704D-416F-454C-BEBF-C02B115F2F8D}"/>
    <pc:docChg chg="undo custSel addSld modSld sldOrd">
      <pc:chgData name="Christoffer Østergaard Carstens" userId="5d542c86-40b2-4e4f-ab37-dc2fab4fc46a" providerId="ADAL" clId="{B8A7704D-416F-454C-BEBF-C02B115F2F8D}" dt="2021-10-14T10:29:50.219" v="545" actId="20577"/>
      <pc:docMkLst>
        <pc:docMk/>
      </pc:docMkLst>
      <pc:sldChg chg="modSp mod">
        <pc:chgData name="Christoffer Østergaard Carstens" userId="5d542c86-40b2-4e4f-ab37-dc2fab4fc46a" providerId="ADAL" clId="{B8A7704D-416F-454C-BEBF-C02B115F2F8D}" dt="2021-10-12T20:09:26.559" v="138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B8A7704D-416F-454C-BEBF-C02B115F2F8D}" dt="2021-10-12T20:24:05.714" v="463" actId="20577"/>
        <pc:sldMkLst>
          <pc:docMk/>
          <pc:sldMk cId="4146063524" sldId="257"/>
        </pc:sldMkLst>
      </pc:sldChg>
      <pc:sldChg chg="modSp mod ord">
        <pc:chgData name="Christoffer Østergaard Carstens" userId="5d542c86-40b2-4e4f-ab37-dc2fab4fc46a" providerId="ADAL" clId="{B8A7704D-416F-454C-BEBF-C02B115F2F8D}" dt="2021-10-12T20:24:16.818" v="517" actId="313"/>
        <pc:sldMkLst>
          <pc:docMk/>
          <pc:sldMk cId="1140263369" sldId="258"/>
        </pc:sldMkLst>
      </pc:sldChg>
      <pc:sldChg chg="modSp mod ord">
        <pc:chgData name="Christoffer Østergaard Carstens" userId="5d542c86-40b2-4e4f-ab37-dc2fab4fc46a" providerId="ADAL" clId="{B8A7704D-416F-454C-BEBF-C02B115F2F8D}" dt="2021-10-14T10:29:50.219" v="545" actId="20577"/>
        <pc:sldMkLst>
          <pc:docMk/>
          <pc:sldMk cId="569378437" sldId="259"/>
        </pc:sldMkLst>
      </pc:sldChg>
      <pc:sldChg chg="modSp new mod">
        <pc:chgData name="Christoffer Østergaard Carstens" userId="5d542c86-40b2-4e4f-ab37-dc2fab4fc46a" providerId="ADAL" clId="{B8A7704D-416F-454C-BEBF-C02B115F2F8D}" dt="2021-10-12T20:18:31.256" v="239" actId="403"/>
        <pc:sldMkLst>
          <pc:docMk/>
          <pc:sldMk cId="3653715510" sldId="260"/>
        </pc:sldMkLst>
      </pc:sldChg>
      <pc:sldChg chg="addSp delSp modSp new mod">
        <pc:chgData name="Christoffer Østergaard Carstens" userId="5d542c86-40b2-4e4f-ab37-dc2fab4fc46a" providerId="ADAL" clId="{B8A7704D-416F-454C-BEBF-C02B115F2F8D}" dt="2021-10-12T20:18:42.641" v="241" actId="1076"/>
        <pc:sldMkLst>
          <pc:docMk/>
          <pc:sldMk cId="2861203370" sldId="261"/>
        </pc:sldMkLst>
      </pc:sldChg>
      <pc:sldChg chg="modSp new mod">
        <pc:chgData name="Christoffer Østergaard Carstens" userId="5d542c86-40b2-4e4f-ab37-dc2fab4fc46a" providerId="ADAL" clId="{B8A7704D-416F-454C-BEBF-C02B115F2F8D}" dt="2021-10-14T10:17:14.680" v="541" actId="404"/>
        <pc:sldMkLst>
          <pc:docMk/>
          <pc:sldMk cId="694579529" sldId="262"/>
        </pc:sldMkLst>
      </pc:sldChg>
      <pc:sldChg chg="modSp new mod">
        <pc:chgData name="Christoffer Østergaard Carstens" userId="5d542c86-40b2-4e4f-ab37-dc2fab4fc46a" providerId="ADAL" clId="{B8A7704D-416F-454C-BEBF-C02B115F2F8D}" dt="2021-10-14T10:17:29.676" v="542" actId="20577"/>
        <pc:sldMkLst>
          <pc:docMk/>
          <pc:sldMk cId="522426096" sldId="263"/>
        </pc:sldMkLst>
      </pc:sldChg>
      <pc:sldChg chg="modSp new mod">
        <pc:chgData name="Christoffer Østergaard Carstens" userId="5d542c86-40b2-4e4f-ab37-dc2fab4fc46a" providerId="ADAL" clId="{B8A7704D-416F-454C-BEBF-C02B115F2F8D}" dt="2021-10-12T20:23:48.694" v="415" actId="20577"/>
        <pc:sldMkLst>
          <pc:docMk/>
          <pc:sldMk cId="3814936455" sldId="264"/>
        </pc:sldMkLst>
      </pc:sldChg>
      <pc:sldChg chg="modSp new mod">
        <pc:chgData name="Christoffer Østergaard Carstens" userId="5d542c86-40b2-4e4f-ab37-dc2fab4fc46a" providerId="ADAL" clId="{B8A7704D-416F-454C-BEBF-C02B115F2F8D}" dt="2021-10-13T09:13:40.543" v="540" actId="20577"/>
        <pc:sldMkLst>
          <pc:docMk/>
          <pc:sldMk cId="180962672" sldId="265"/>
        </pc:sldMkLst>
      </pc:sldChg>
    </pc:docChg>
  </pc:docChgLst>
  <pc:docChgLst>
    <pc:chgData name="Christoffer Østergaard Carstens" userId="5d542c86-40b2-4e4f-ab37-dc2fab4fc46a" providerId="ADAL" clId="{9787E3C8-DA11-4FD4-906E-E0CBA0E7DC9F}"/>
    <pc:docChg chg="undo custSel addSld modSld addSection delSection">
      <pc:chgData name="Christoffer Østergaard Carstens" userId="5d542c86-40b2-4e4f-ab37-dc2fab4fc46a" providerId="ADAL" clId="{9787E3C8-DA11-4FD4-906E-E0CBA0E7DC9F}" dt="2022-01-03T11:08:00.963" v="26" actId="403"/>
      <pc:docMkLst>
        <pc:docMk/>
      </pc:docMkLst>
      <pc:sldChg chg="modSp mod">
        <pc:chgData name="Christoffer Østergaard Carstens" userId="5d542c86-40b2-4e4f-ab37-dc2fab4fc46a" providerId="ADAL" clId="{9787E3C8-DA11-4FD4-906E-E0CBA0E7DC9F}" dt="2022-01-03T11:00:46.070" v="0" actId="20577"/>
        <pc:sldMkLst>
          <pc:docMk/>
          <pc:sldMk cId="569378437" sldId="259"/>
        </pc:sldMkLst>
      </pc:sldChg>
      <pc:sldChg chg="addSp modSp new mod">
        <pc:chgData name="Christoffer Østergaard Carstens" userId="5d542c86-40b2-4e4f-ab37-dc2fab4fc46a" providerId="ADAL" clId="{9787E3C8-DA11-4FD4-906E-E0CBA0E7DC9F}" dt="2022-01-03T11:06:43.447" v="5" actId="14100"/>
        <pc:sldMkLst>
          <pc:docMk/>
          <pc:sldMk cId="3305549898" sldId="265"/>
        </pc:sldMkLst>
      </pc:sldChg>
      <pc:sldChg chg="addSp delSp modSp new mod">
        <pc:chgData name="Christoffer Østergaard Carstens" userId="5d542c86-40b2-4e4f-ab37-dc2fab4fc46a" providerId="ADAL" clId="{9787E3C8-DA11-4FD4-906E-E0CBA0E7DC9F}" dt="2022-01-03T11:08:00.963" v="26" actId="403"/>
        <pc:sldMkLst>
          <pc:docMk/>
          <pc:sldMk cId="4185914715" sldId="266"/>
        </pc:sldMkLst>
      </pc:sldChg>
    </pc:docChg>
  </pc:docChgLst>
  <pc:docChgLst>
    <pc:chgData name="Christoffer Østergaard Carstens" userId="5d542c86-40b2-4e4f-ab37-dc2fab4fc46a" providerId="ADAL" clId="{398458DE-2112-4F72-B7BA-B5381296B28E}"/>
    <pc:docChg chg="delSld modSld">
      <pc:chgData name="Christoffer Østergaard Carstens" userId="5d542c86-40b2-4e4f-ab37-dc2fab4fc46a" providerId="ADAL" clId="{398458DE-2112-4F72-B7BA-B5381296B28E}" dt="2021-12-01T20:25:24.259" v="61" actId="20577"/>
      <pc:docMkLst>
        <pc:docMk/>
      </pc:docMkLst>
      <pc:sldChg chg="modSp mod">
        <pc:chgData name="Christoffer Østergaard Carstens" userId="5d542c86-40b2-4e4f-ab37-dc2fab4fc46a" providerId="ADAL" clId="{398458DE-2112-4F72-B7BA-B5381296B28E}" dt="2021-12-01T20:20:31.296" v="51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98458DE-2112-4F72-B7BA-B5381296B28E}" dt="2021-12-01T20:21:18.582" v="52" actId="20577"/>
        <pc:sldMkLst>
          <pc:docMk/>
          <pc:sldMk cId="4146063524" sldId="257"/>
        </pc:sldMkLst>
      </pc:sldChg>
      <pc:sldChg chg="addSp delSp modSp mod">
        <pc:chgData name="Christoffer Østergaard Carstens" userId="5d542c86-40b2-4e4f-ab37-dc2fab4fc46a" providerId="ADAL" clId="{398458DE-2112-4F72-B7BA-B5381296B28E}" dt="2021-12-01T20:25:24.259" v="61" actId="20577"/>
        <pc:sldMkLst>
          <pc:docMk/>
          <pc:sldMk cId="569378437" sldId="259"/>
        </pc:sldMkLst>
      </pc:sldChg>
      <pc:sldChg chg="del">
        <pc:chgData name="Christoffer Østergaard Carstens" userId="5d542c86-40b2-4e4f-ab37-dc2fab4fc46a" providerId="ADAL" clId="{398458DE-2112-4F72-B7BA-B5381296B28E}" dt="2021-12-01T20:21:45.385" v="53" actId="47"/>
        <pc:sldMkLst>
          <pc:docMk/>
          <pc:sldMk cId="180962672" sldId="265"/>
        </pc:sldMkLst>
      </pc:sldChg>
    </pc:docChg>
  </pc:docChgLst>
  <pc:docChgLst>
    <pc:chgData name="Christoffer Østergaard Carstens" userId="5d542c86-40b2-4e4f-ab37-dc2fab4fc46a" providerId="ADAL" clId="{60EB2AF3-5D3E-4E24-B58D-92E34461C74C}"/>
    <pc:docChg chg="custSel addSld delSld modSld">
      <pc:chgData name="Christoffer Østergaard Carstens" userId="5d542c86-40b2-4e4f-ab37-dc2fab4fc46a" providerId="ADAL" clId="{60EB2AF3-5D3E-4E24-B58D-92E34461C74C}" dt="2025-10-20T10:47:37.073" v="126" actId="47"/>
      <pc:docMkLst>
        <pc:docMk/>
      </pc:docMkLst>
      <pc:sldChg chg="modSp mod">
        <pc:chgData name="Christoffer Østergaard Carstens" userId="5d542c86-40b2-4e4f-ab37-dc2fab4fc46a" providerId="ADAL" clId="{60EB2AF3-5D3E-4E24-B58D-92E34461C74C}" dt="2025-10-07T11:33:35.188" v="19" actId="20577"/>
        <pc:sldMkLst>
          <pc:docMk/>
          <pc:sldMk cId="1130900066" sldId="260"/>
        </pc:sldMkLst>
        <pc:spChg chg="mod">
          <ac:chgData name="Christoffer Østergaard Carstens" userId="5d542c86-40b2-4e4f-ab37-dc2fab4fc46a" providerId="ADAL" clId="{60EB2AF3-5D3E-4E24-B58D-92E34461C74C}" dt="2025-10-07T11:33:35.188" v="19" actId="20577"/>
          <ac:spMkLst>
            <pc:docMk/>
            <pc:sldMk cId="1130900066" sldId="260"/>
            <ac:spMk id="3" creationId="{134B13EB-AF16-4DCB-8371-9D054B71AE81}"/>
          </ac:spMkLst>
        </pc:spChg>
      </pc:sldChg>
      <pc:sldChg chg="modSp mod">
        <pc:chgData name="Christoffer Østergaard Carstens" userId="5d542c86-40b2-4e4f-ab37-dc2fab4fc46a" providerId="ADAL" clId="{60EB2AF3-5D3E-4E24-B58D-92E34461C74C}" dt="2025-10-20T10:05:27.977" v="125" actId="20577"/>
        <pc:sldMkLst>
          <pc:docMk/>
          <pc:sldMk cId="26993017" sldId="261"/>
        </pc:sldMkLst>
        <pc:spChg chg="mod">
          <ac:chgData name="Christoffer Østergaard Carstens" userId="5d542c86-40b2-4e4f-ab37-dc2fab4fc46a" providerId="ADAL" clId="{60EB2AF3-5D3E-4E24-B58D-92E34461C74C}" dt="2025-10-20T10:05:27.977" v="125" actId="20577"/>
          <ac:spMkLst>
            <pc:docMk/>
            <pc:sldMk cId="26993017" sldId="261"/>
            <ac:spMk id="3" creationId="{274A8855-3CA6-412D-8E76-2CD0498E424F}"/>
          </ac:spMkLst>
        </pc:spChg>
      </pc:sldChg>
      <pc:sldChg chg="del">
        <pc:chgData name="Christoffer Østergaard Carstens" userId="5d542c86-40b2-4e4f-ab37-dc2fab4fc46a" providerId="ADAL" clId="{60EB2AF3-5D3E-4E24-B58D-92E34461C74C}" dt="2025-10-20T10:47:37.073" v="126" actId="47"/>
        <pc:sldMkLst>
          <pc:docMk/>
          <pc:sldMk cId="2496836762" sldId="273"/>
        </pc:sldMkLst>
      </pc:sldChg>
      <pc:sldChg chg="modSp mod">
        <pc:chgData name="Christoffer Østergaard Carstens" userId="5d542c86-40b2-4e4f-ab37-dc2fab4fc46a" providerId="ADAL" clId="{60EB2AF3-5D3E-4E24-B58D-92E34461C74C}" dt="2025-10-07T11:42:15.543" v="48" actId="20577"/>
        <pc:sldMkLst>
          <pc:docMk/>
          <pc:sldMk cId="3234684983" sldId="276"/>
        </pc:sldMkLst>
        <pc:spChg chg="mod">
          <ac:chgData name="Christoffer Østergaard Carstens" userId="5d542c86-40b2-4e4f-ab37-dc2fab4fc46a" providerId="ADAL" clId="{60EB2AF3-5D3E-4E24-B58D-92E34461C74C}" dt="2025-10-07T11:42:15.543" v="48" actId="20577"/>
          <ac:spMkLst>
            <pc:docMk/>
            <pc:sldMk cId="3234684983" sldId="276"/>
            <ac:spMk id="2" creationId="{3703910B-D1DA-4151-9CDB-414A719BCF04}"/>
          </ac:spMkLst>
        </pc:spChg>
        <pc:spChg chg="mod">
          <ac:chgData name="Christoffer Østergaard Carstens" userId="5d542c86-40b2-4e4f-ab37-dc2fab4fc46a" providerId="ADAL" clId="{60EB2AF3-5D3E-4E24-B58D-92E34461C74C}" dt="2025-10-07T11:41:39.653" v="29"/>
          <ac:spMkLst>
            <pc:docMk/>
            <pc:sldMk cId="3234684983" sldId="276"/>
            <ac:spMk id="3" creationId="{8D0EFC10-92F8-4AEF-B635-236015132D9C}"/>
          </ac:spMkLst>
        </pc:spChg>
      </pc:sldChg>
      <pc:sldChg chg="modSp new mod">
        <pc:chgData name="Christoffer Østergaard Carstens" userId="5d542c86-40b2-4e4f-ab37-dc2fab4fc46a" providerId="ADAL" clId="{60EB2AF3-5D3E-4E24-B58D-92E34461C74C}" dt="2025-10-20T07:29:31.578" v="123" actId="20577"/>
        <pc:sldMkLst>
          <pc:docMk/>
          <pc:sldMk cId="2100489799" sldId="288"/>
        </pc:sldMkLst>
        <pc:spChg chg="mod">
          <ac:chgData name="Christoffer Østergaard Carstens" userId="5d542c86-40b2-4e4f-ab37-dc2fab4fc46a" providerId="ADAL" clId="{60EB2AF3-5D3E-4E24-B58D-92E34461C74C}" dt="2025-10-20T07:29:31.578" v="123" actId="20577"/>
          <ac:spMkLst>
            <pc:docMk/>
            <pc:sldMk cId="2100489799" sldId="288"/>
            <ac:spMk id="2" creationId="{79C2B005-9CDC-F80D-775F-B46DA9FA521A}"/>
          </ac:spMkLst>
        </pc:spChg>
      </pc:sldChg>
    </pc:docChg>
  </pc:docChgLst>
  <pc:docChgLst>
    <pc:chgData name="Christoffer Østergaard Carstens" userId="5d542c86-40b2-4e4f-ab37-dc2fab4fc46a" providerId="ADAL" clId="{C1677F9A-D29D-452F-96B1-B379548ABB85}"/>
    <pc:docChg chg="undo custSel addSld delSld modSld sldOrd">
      <pc:chgData name="Christoffer Østergaard Carstens" userId="5d542c86-40b2-4e4f-ab37-dc2fab4fc46a" providerId="ADAL" clId="{C1677F9A-D29D-452F-96B1-B379548ABB85}" dt="2022-02-10T11:15:32.889" v="94" actId="47"/>
      <pc:docMkLst>
        <pc:docMk/>
      </pc:docMkLst>
      <pc:sldChg chg="ord">
        <pc:chgData name="Christoffer Østergaard Carstens" userId="5d542c86-40b2-4e4f-ab37-dc2fab4fc46a" providerId="ADAL" clId="{C1677F9A-D29D-452F-96B1-B379548ABB85}" dt="2022-02-10T10:59:00.841" v="1"/>
        <pc:sldMkLst>
          <pc:docMk/>
          <pc:sldMk cId="1941553076" sldId="266"/>
        </pc:sldMkLst>
      </pc:sldChg>
      <pc:sldChg chg="addSp delSp modSp new mod">
        <pc:chgData name="Christoffer Østergaard Carstens" userId="5d542c86-40b2-4e4f-ab37-dc2fab4fc46a" providerId="ADAL" clId="{C1677F9A-D29D-452F-96B1-B379548ABB85}" dt="2022-02-10T11:09:41.462" v="33" actId="22"/>
        <pc:sldMkLst>
          <pc:docMk/>
          <pc:sldMk cId="2268558668" sldId="267"/>
        </pc:sldMkLst>
      </pc:sldChg>
      <pc:sldChg chg="addSp delSp new mod">
        <pc:chgData name="Christoffer Østergaard Carstens" userId="5d542c86-40b2-4e4f-ab37-dc2fab4fc46a" providerId="ADAL" clId="{C1677F9A-D29D-452F-96B1-B379548ABB85}" dt="2022-02-10T11:10:42.538" v="37" actId="478"/>
        <pc:sldMkLst>
          <pc:docMk/>
          <pc:sldMk cId="4288208360" sldId="268"/>
        </pc:sldMkLst>
      </pc:sldChg>
      <pc:sldChg chg="addSp modSp new mod">
        <pc:chgData name="Christoffer Østergaard Carstens" userId="5d542c86-40b2-4e4f-ab37-dc2fab4fc46a" providerId="ADAL" clId="{C1677F9A-D29D-452F-96B1-B379548ABB85}" dt="2022-02-10T11:10:49.087" v="40" actId="14100"/>
        <pc:sldMkLst>
          <pc:docMk/>
          <pc:sldMk cId="615964247" sldId="269"/>
        </pc:sldMkLst>
      </pc:sldChg>
      <pc:sldChg chg="modSp new del mod">
        <pc:chgData name="Christoffer Østergaard Carstens" userId="5d542c86-40b2-4e4f-ab37-dc2fab4fc46a" providerId="ADAL" clId="{C1677F9A-D29D-452F-96B1-B379548ABB85}" dt="2022-02-10T11:15:32.889" v="94" actId="47"/>
        <pc:sldMkLst>
          <pc:docMk/>
          <pc:sldMk cId="3090385498" sldId="270"/>
        </pc:sldMkLst>
      </pc:sldChg>
      <pc:sldChg chg="addSp modSp new">
        <pc:chgData name="Christoffer Østergaard Carstens" userId="5d542c86-40b2-4e4f-ab37-dc2fab4fc46a" providerId="ADAL" clId="{C1677F9A-D29D-452F-96B1-B379548ABB85}" dt="2022-02-10T11:15:17.900" v="93" actId="1076"/>
        <pc:sldMkLst>
          <pc:docMk/>
          <pc:sldMk cId="1132710227" sldId="271"/>
        </pc:sldMkLst>
      </pc:sldChg>
    </pc:docChg>
  </pc:docChgLst>
  <pc:docChgLst>
    <pc:chgData name="Christoffer Østergaard Carstens" userId="5d542c86-40b2-4e4f-ab37-dc2fab4fc46a" providerId="ADAL" clId="{3AEE0AF5-E9CB-4AB8-A583-3D685855C6B4}"/>
    <pc:docChg chg="undo redo custSel addSld delSld modSld">
      <pc:chgData name="Christoffer Østergaard Carstens" userId="5d542c86-40b2-4e4f-ab37-dc2fab4fc46a" providerId="ADAL" clId="{3AEE0AF5-E9CB-4AB8-A583-3D685855C6B4}" dt="2022-01-18T10:39:49.891" v="1220" actId="27636"/>
      <pc:docMkLst>
        <pc:docMk/>
      </pc:docMkLst>
      <pc:sldChg chg="modSp mod">
        <pc:chgData name="Christoffer Østergaard Carstens" userId="5d542c86-40b2-4e4f-ab37-dc2fab4fc46a" providerId="ADAL" clId="{3AEE0AF5-E9CB-4AB8-A583-3D685855C6B4}" dt="2022-01-14T16:32:57.152" v="146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AEE0AF5-E9CB-4AB8-A583-3D685855C6B4}" dt="2022-01-17T11:17:21.276" v="553" actId="20577"/>
        <pc:sldMkLst>
          <pc:docMk/>
          <pc:sldMk cId="4146063524" sldId="257"/>
        </pc:sldMkLst>
      </pc:sldChg>
      <pc:sldChg chg="modSp mod">
        <pc:chgData name="Christoffer Østergaard Carstens" userId="5d542c86-40b2-4e4f-ab37-dc2fab4fc46a" providerId="ADAL" clId="{3AEE0AF5-E9CB-4AB8-A583-3D685855C6B4}" dt="2022-01-14T16:33:10.263" v="162" actId="20577"/>
        <pc:sldMkLst>
          <pc:docMk/>
          <pc:sldMk cId="1140263369" sldId="258"/>
        </pc:sldMkLst>
      </pc:sldChg>
      <pc:sldChg chg="modSp mod">
        <pc:chgData name="Christoffer Østergaard Carstens" userId="5d542c86-40b2-4e4f-ab37-dc2fab4fc46a" providerId="ADAL" clId="{3AEE0AF5-E9CB-4AB8-A583-3D685855C6B4}" dt="2022-01-14T16:34:09.687" v="227" actId="20577"/>
        <pc:sldMkLst>
          <pc:docMk/>
          <pc:sldMk cId="569378437" sldId="259"/>
        </pc:sldMkLst>
      </pc:sldChg>
      <pc:sldChg chg="addSp modSp new mod">
        <pc:chgData name="Christoffer Østergaard Carstens" userId="5d542c86-40b2-4e4f-ab37-dc2fab4fc46a" providerId="ADAL" clId="{3AEE0AF5-E9CB-4AB8-A583-3D685855C6B4}" dt="2022-01-14T16:34:48.136" v="259" actId="1076"/>
        <pc:sldMkLst>
          <pc:docMk/>
          <pc:sldMk cId="1182239744" sldId="260"/>
        </pc:sldMkLst>
      </pc:sldChg>
      <pc:sldChg chg="modSp new mod">
        <pc:chgData name="Christoffer Østergaard Carstens" userId="5d542c86-40b2-4e4f-ab37-dc2fab4fc46a" providerId="ADAL" clId="{3AEE0AF5-E9CB-4AB8-A583-3D685855C6B4}" dt="2022-01-14T16:35:24.822" v="289" actId="404"/>
        <pc:sldMkLst>
          <pc:docMk/>
          <pc:sldMk cId="1711232778" sldId="261"/>
        </pc:sldMkLst>
      </pc:sldChg>
      <pc:sldChg chg="addSp delSp modSp new mod modNotesTx">
        <pc:chgData name="Christoffer Østergaard Carstens" userId="5d542c86-40b2-4e4f-ab37-dc2fab4fc46a" providerId="ADAL" clId="{3AEE0AF5-E9CB-4AB8-A583-3D685855C6B4}" dt="2022-01-14T16:36:07.708" v="330" actId="20577"/>
        <pc:sldMkLst>
          <pc:docMk/>
          <pc:sldMk cId="2991363050" sldId="262"/>
        </pc:sldMkLst>
      </pc:sldChg>
      <pc:sldChg chg="modSp new mod">
        <pc:chgData name="Christoffer Østergaard Carstens" userId="5d542c86-40b2-4e4f-ab37-dc2fab4fc46a" providerId="ADAL" clId="{3AEE0AF5-E9CB-4AB8-A583-3D685855C6B4}" dt="2022-01-14T16:43:33.108" v="494" actId="15"/>
        <pc:sldMkLst>
          <pc:docMk/>
          <pc:sldMk cId="2163258442" sldId="263"/>
        </pc:sldMkLst>
      </pc:sldChg>
      <pc:sldChg chg="modSp new mod">
        <pc:chgData name="Christoffer Østergaard Carstens" userId="5d542c86-40b2-4e4f-ab37-dc2fab4fc46a" providerId="ADAL" clId="{3AEE0AF5-E9CB-4AB8-A583-3D685855C6B4}" dt="2022-01-18T10:39:49.891" v="1220" actId="27636"/>
        <pc:sldMkLst>
          <pc:docMk/>
          <pc:sldMk cId="177001861" sldId="264"/>
        </pc:sldMkLst>
      </pc:sldChg>
      <pc:sldChg chg="del">
        <pc:chgData name="Christoffer Østergaard Carstens" userId="5d542c86-40b2-4e4f-ab37-dc2fab4fc46a" providerId="ADAL" clId="{3AEE0AF5-E9CB-4AB8-A583-3D685855C6B4}" dt="2022-01-14T16:34:29.218" v="230" actId="47"/>
        <pc:sldMkLst>
          <pc:docMk/>
          <pc:sldMk cId="3814936455" sldId="264"/>
        </pc:sldMkLst>
      </pc:sldChg>
      <pc:sldChg chg="modSp new mod modNotesTx">
        <pc:chgData name="Christoffer Østergaard Carstens" userId="5d542c86-40b2-4e4f-ab37-dc2fab4fc46a" providerId="ADAL" clId="{3AEE0AF5-E9CB-4AB8-A583-3D685855C6B4}" dt="2022-01-17T11:21:59.330" v="1216" actId="20577"/>
        <pc:sldMkLst>
          <pc:docMk/>
          <pc:sldMk cId="1789909845" sldId="265"/>
        </pc:sldMkLst>
      </pc:sldChg>
      <pc:sldChg chg="del">
        <pc:chgData name="Christoffer Østergaard Carstens" userId="5d542c86-40b2-4e4f-ab37-dc2fab4fc46a" providerId="ADAL" clId="{3AEE0AF5-E9CB-4AB8-A583-3D685855C6B4}" dt="2022-01-14T16:34:29.017" v="229" actId="47"/>
        <pc:sldMkLst>
          <pc:docMk/>
          <pc:sldMk cId="3305549898" sldId="265"/>
        </pc:sldMkLst>
      </pc:sldChg>
      <pc:sldChg chg="del">
        <pc:chgData name="Christoffer Østergaard Carstens" userId="5d542c86-40b2-4e4f-ab37-dc2fab4fc46a" providerId="ADAL" clId="{3AEE0AF5-E9CB-4AB8-A583-3D685855C6B4}" dt="2022-01-14T16:34:28.469" v="228" actId="47"/>
        <pc:sldMkLst>
          <pc:docMk/>
          <pc:sldMk cId="4185914715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BF140-C76C-4ED7-86B8-503EBC4AD1D9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87C2-90C8-4B85-B755-F69B8412BA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421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ADE08-0AD0-4B2F-9FF4-82D541D36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FFCD488-E29B-454D-A345-1D4003BA7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8A5D5E-8923-4717-B971-CE0A369F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880C47-173C-4245-AFD7-234EDBD8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BFD7D1-B9E7-490B-8279-E8C5FE74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882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28D10-2D55-4373-89C6-1A1E7401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B5FBB38-74E6-4DAA-B427-F6ECD2436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3E0A6-2AD7-49CF-B18A-726975DE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08887B-D245-4077-A605-0E67B1D0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B8E3F9-A9A5-4240-B822-2D097A47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69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EED611C-1311-4A31-915F-F20013E58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52C3228-081A-46CC-B031-BAD5ABDF9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7E026A-4017-4CA4-A1E2-B0B3B2F0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01B8D8-365E-42A4-8891-17DA1426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F136FA-FBB1-4C48-BDF4-612DDFB1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358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5242D-692D-48DA-9B60-C5557FCF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3EE3BC-AFFB-44AF-8FE5-711B1FC8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68079-C634-48D2-9D74-76D0B180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696BBB-7EAE-453C-8AFF-1815130E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B531AC-777D-4524-80D7-D7BEF207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20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B75D0-2939-4CD8-B2A3-C0B38DE9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3A99F-0185-48CC-B2E5-121A3708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95E3B1-080A-42BF-B7BB-68C769C1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B70E95-4556-4F11-B23A-96C93C4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C9DC6B-2777-40ED-93C7-495F7C2F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44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FF3C5-B801-4923-86BB-476E9261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459F76-5E80-4932-AD8B-990BD34ED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6BBC88-56A7-4D2F-8AB6-2FF820563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72ADA7-AE2D-4F2E-9AD4-43407068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5351C3-C2D0-4D9F-B8FC-3049D18E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8A9AAEA-C4B7-49D4-BE9F-E24971D9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5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F6ACF-7CBE-4230-B713-CF095C44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3ECC82-365C-447D-AC8C-A1F9CD45B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1329B-1B5D-45D2-A8DD-6FE0E0BA4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6FE744B-3073-47A6-923F-3A151A734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D923D1-D0EE-408C-B3FC-9DEE5A32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F1F43D6-AB57-4FFA-90A7-F1EF64EE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7CA7B4D-E601-4D4B-88FA-B845FF32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972CFD6-0317-429A-B005-FB97383F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1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150B3-1D60-4FE4-B9D1-F03DBA48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BDE68A-EC64-46F6-A7F8-94034062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AE63416-0436-4A87-9B25-6BBF32E0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D35D462-CA19-4C08-80C5-F32C567E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8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910A80-8D30-48E2-A06C-450C73E5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CEDD1A8-C510-4D21-AD1A-CD1919C5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A45A75B-3954-4DA3-BD22-A21C8B4C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31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E129C-3446-4095-9D11-4F18EA5A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06C4F8-9392-44AD-8890-F4DE83EB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73B351-23A2-4A7A-9E3B-EA9941D90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D67490-D154-4105-8B12-E9FAEF72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42445-C896-4EA2-BAAA-659D6E35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537FE9-2B2C-4F11-85DF-FCFC06D5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54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CDB11-E6B5-40A4-B7C8-04326176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3254F4B-FB3E-4CDB-88B1-CCDF2045C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C5FAE29-FD11-44AE-9385-FA903FD97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7B3409-0DC2-499B-A7DE-72946250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2D821F-9826-4250-A9E1-06EE953A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46C4D0-B035-481D-A5B3-09CACF77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97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6E25767-98F8-4D59-8358-6ED104E3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AAAE71-131C-4044-A91E-A39AD6993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C429CF-C231-4B21-8C82-6A2C35C5C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1A09-1EAB-45F1-9418-2133BCC77E3A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BCE3C1-FE28-4894-BBF5-C4196E2F1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A1DE35-FF9D-4393-8816-437260769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8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wresearch.org/politics/2025/06/26/voting-patterns-in-the-2024-electio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2B005-9CDC-F80D-775F-B46DA9FA52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Obs. Karen Inge kommer 13.10-13.25 (informationer om studietur)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D4AB10F-E8D2-E8D6-94EE-5B38AC484F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048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FE5A4B-FBC3-4560-BDB9-DD1A004C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ABBE72-C99C-4A7B-96BA-A558FBB03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D0ADB14-93BA-4BE4-A9D7-D7F0BECAD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342" y="1253448"/>
            <a:ext cx="9187262" cy="38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58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25558-EDE2-4FD4-A7C8-3A6C73495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7C28E8-FF87-4D7B-B5A7-77F5E1A2E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48B74C0-5254-42F4-9474-359E0E998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29" y="1359506"/>
            <a:ext cx="9227509" cy="41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9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84562-571F-4001-A294-860895D6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B76515-66B0-4C51-94A2-C3EBB72F1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C3833A4-23AA-4761-986E-C1D45BE33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385" y="1284269"/>
            <a:ext cx="9078377" cy="377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3F139-6766-4BC0-ACEB-C1C4B38A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BC3F41-44FC-42BB-8118-F120AA149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93850AC-224C-46BE-8968-9CED4EC34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7" y="924675"/>
            <a:ext cx="9941165" cy="36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9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63392-1D85-4706-951A-0F1AE5FD7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51FC0E-7012-4C46-AB76-A876D3FD2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53434F3-F20D-488B-98A8-3D1ADE182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431" y="1263723"/>
            <a:ext cx="10011499" cy="37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19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07008-A32B-4014-B2AA-56FC33FC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3EF1F6-2427-4AC8-B623-35A97DB3B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C510207-0C2C-4551-B6C5-A29B18279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43" y="1520575"/>
            <a:ext cx="9653471" cy="345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3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0B61E-0FCA-469C-A3BE-644EE5A70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Modul 3: USA’s partisystem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34B13EB-AF16-4DCB-8371-9D054B71A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Forløb: USA</a:t>
            </a:r>
          </a:p>
        </p:txBody>
      </p:sp>
    </p:spTree>
    <p:extLst>
      <p:ext uri="{BB962C8B-B14F-4D97-AF65-F5344CB8AC3E}">
        <p14:creationId xmlns:p14="http://schemas.microsoft.com/office/powerpoint/2010/main" val="113090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7C95A-844B-47E1-827A-FB2554EF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struktur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2AAE7D-736F-4C5B-A77B-E531F9806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Læsning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Gennemgang af USA’s partisystem + opsamling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Opgave om præsidentvalget 2020 og 2024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Opsamling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014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FA6B72-0655-4189-ADBE-E4A50572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Læsning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4A8855-3CA6-412D-8E76-2CD0498E4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Læs s. 125-127 + 129-130 (lydoptagelse)</a:t>
            </a:r>
          </a:p>
          <a:p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Redegør for topartisystemet i USA (Det republikanske og demokratiske parti) 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Forklar, hvad der menes med at partierne i USA er kampagnemaskiner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Hvilke overordnede forskelle er der på demokraterne og republikanerne? (Ideologi, føderationens magt, stat og marked, værdier, abort, homoseksualitet, våben, velfærd)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9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5865F-1648-42A9-BEBF-FBECF8748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08"/>
            <a:ext cx="10515600" cy="1009651"/>
          </a:xfrm>
        </p:spPr>
        <p:txBody>
          <a:bodyPr/>
          <a:lstStyle/>
          <a:p>
            <a:r>
              <a:rPr lang="da-DK" dirty="0"/>
              <a:t>Ideologiske orienteringer i USA og DK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DF9F14-D010-49C2-9B18-CAD2ED45C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F3C634-DEAA-4FA3-B84A-B35F3B048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3" y="1037860"/>
            <a:ext cx="11293856" cy="223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CBAF618-8138-4783-A07A-4C81A5C0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3" y="4104189"/>
            <a:ext cx="11435993" cy="20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94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1FAFE-787D-4999-9BCC-D456C52C6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Demokraternes og republikanernes partiorganisation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3FEB8A71-57B6-4E10-83CB-2F9E6EE8E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CAFF0F1-8357-456D-8609-6008A387A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63" y="1516027"/>
            <a:ext cx="1104270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4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0D5B7-C488-461F-AE95-1B70DBFE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600" dirty="0"/>
              <a:t>De to partiers symboler. Det demokratiske æsel overfor den republikanske elefant. De afspejler den voldsomme politiske polarisering i USA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ABC6BC-E6E4-4991-BB27-0CF6D9212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1EAF267-DC28-43D2-9052-B40BC28B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79" y="1825625"/>
            <a:ext cx="8760111" cy="49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4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3910B-D1DA-4151-9CDB-414A719B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Individuel eller gruppearbejde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0EFC10-92F8-4AEF-B635-236015132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sz="2400" b="0" i="0" u="none" strike="noStrike" baseline="0" dirty="0">
                <a:latin typeface="Arial" panose="020B0604020202020204" pitchFamily="34" charset="0"/>
              </a:rPr>
              <a:t>Undersøg og diskuter hvilken type parti, som henholdsvis Republikanerne og Demokraterne kan siges at være.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400" b="0" i="0" u="none" strike="noStrike" baseline="0" dirty="0">
                <a:latin typeface="Arial" panose="020B0604020202020204" pitchFamily="34" charset="0"/>
              </a:rPr>
              <a:t>Hvordan fordelte vælgernes stemmer sig på Harris og Trump, når man ser på køn, race og alder? </a:t>
            </a:r>
            <a:r>
              <a:rPr lang="en-US" sz="2400" dirty="0">
                <a:hlinkClick r:id="rId2"/>
              </a:rPr>
              <a:t>Voting patterns in the 2024 election</a:t>
            </a:r>
            <a:endParaRPr lang="da-DK" sz="2400" b="0" i="0" u="none" strike="noStrike" baseline="0" dirty="0"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2400" b="0" i="0" u="none" strike="noStrike" baseline="0" dirty="0">
                <a:latin typeface="Arial" panose="020B0604020202020204" pitchFamily="34" charset="0"/>
              </a:rPr>
              <a:t>Se s. 118-121: Hvorfor vandt Trump præsidentvalget i 2016? </a:t>
            </a:r>
            <a:r>
              <a:rPr lang="da-DK" sz="2400" dirty="0">
                <a:latin typeface="Arial" panose="020B0604020202020204" pitchFamily="34" charset="0"/>
              </a:rPr>
              <a:t>(inddrag tabellerne, issue </a:t>
            </a:r>
            <a:r>
              <a:rPr lang="da-DK" sz="2400" dirty="0" err="1">
                <a:latin typeface="Arial" panose="020B0604020202020204" pitchFamily="34" charset="0"/>
              </a:rPr>
              <a:t>voting</a:t>
            </a:r>
            <a:r>
              <a:rPr lang="da-DK" sz="2400" dirty="0">
                <a:latin typeface="Arial" panose="020B0604020202020204" pitchFamily="34" charset="0"/>
              </a:rPr>
              <a:t>, all </a:t>
            </a:r>
            <a:r>
              <a:rPr lang="da-DK" sz="2400" dirty="0" err="1">
                <a:latin typeface="Arial" panose="020B0604020202020204" pitchFamily="34" charset="0"/>
              </a:rPr>
              <a:t>politics</a:t>
            </a:r>
            <a:r>
              <a:rPr lang="da-DK" sz="2400" dirty="0">
                <a:latin typeface="Arial" panose="020B0604020202020204" pitchFamily="34" charset="0"/>
              </a:rPr>
              <a:t> is </a:t>
            </a:r>
            <a:r>
              <a:rPr lang="da-DK" sz="2400" dirty="0" err="1">
                <a:latin typeface="Arial" panose="020B0604020202020204" pitchFamily="34" charset="0"/>
              </a:rPr>
              <a:t>local</a:t>
            </a:r>
            <a:r>
              <a:rPr lang="da-DK" sz="2400" dirty="0">
                <a:latin typeface="Arial" panose="020B0604020202020204" pitchFamily="34" charset="0"/>
              </a:rPr>
              <a:t>, den postfaktuelle virkelighed og populisme)</a:t>
            </a:r>
            <a:endParaRPr lang="da-DK" sz="2400" b="0" i="0" u="none" strike="noStrike" baseline="0" dirty="0">
              <a:latin typeface="Arial" panose="020B0604020202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468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25DA9-FDE0-4C01-905F-2A8E6DFB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2D701A-EF86-49AD-8BE5-5C653BA34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CE13C59-DEC1-4306-91BA-319BDE660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573" y="915987"/>
            <a:ext cx="84208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48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206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Obs. Karen Inge kommer 13.10-13.25 (informationer om studietur)</vt:lpstr>
      <vt:lpstr>Modul 3: USA’s partisystem</vt:lpstr>
      <vt:lpstr>Dagens struktur</vt:lpstr>
      <vt:lpstr>Læsning</vt:lpstr>
      <vt:lpstr>Ideologiske orienteringer i USA og DK</vt:lpstr>
      <vt:lpstr>Demokraternes og republikanernes partiorganisation</vt:lpstr>
      <vt:lpstr>De to partiers symboler. Det demokratiske æsel overfor den republikanske elefant. De afspejler den voldsomme politiske polarisering i USA</vt:lpstr>
      <vt:lpstr>Individuel eller gruppearbejde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 forløb Dansk politik og EU</dc:title>
  <dc:creator>Christoffer Østergaard Carstens</dc:creator>
  <cp:lastModifiedBy>Christoffer Østergaard Carstens</cp:lastModifiedBy>
  <cp:revision>1</cp:revision>
  <dcterms:created xsi:type="dcterms:W3CDTF">2021-09-03T11:06:42Z</dcterms:created>
  <dcterms:modified xsi:type="dcterms:W3CDTF">2025-10-20T10:47:46Z</dcterms:modified>
</cp:coreProperties>
</file>