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277" r:id="rId3"/>
    <p:sldId id="288" r:id="rId4"/>
    <p:sldId id="279" r:id="rId5"/>
    <p:sldId id="280" r:id="rId6"/>
    <p:sldId id="282" r:id="rId7"/>
    <p:sldId id="283" r:id="rId8"/>
    <p:sldId id="284" r:id="rId9"/>
    <p:sldId id="290" r:id="rId10"/>
    <p:sldId id="285" r:id="rId11"/>
    <p:sldId id="286" r:id="rId1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74CF35-6669-496C-B6C0-EECD9AAF860B}" v="10" dt="2025-10-21T09:16:51.3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69" d="100"/>
          <a:sy n="69" d="100"/>
        </p:scale>
        <p:origin x="5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ffer Østergaard Carstens" userId="5d542c86-40b2-4e4f-ab37-dc2fab4fc46a" providerId="ADAL" clId="{C443E22F-FE22-455F-8C99-29C924F64336}"/>
    <pc:docChg chg="delSld modSld">
      <pc:chgData name="Christoffer Østergaard Carstens" userId="5d542c86-40b2-4e4f-ab37-dc2fab4fc46a" providerId="ADAL" clId="{C443E22F-FE22-455F-8C99-29C924F64336}" dt="2021-12-01T20:29:58.511" v="206" actId="20577"/>
      <pc:docMkLst>
        <pc:docMk/>
      </pc:docMkLst>
      <pc:sldChg chg="modSp mod">
        <pc:chgData name="Christoffer Østergaard Carstens" userId="5d542c86-40b2-4e4f-ab37-dc2fab4fc46a" providerId="ADAL" clId="{C443E22F-FE22-455F-8C99-29C924F64336}" dt="2021-12-01T20:26:02.668" v="31" actId="20577"/>
        <pc:sldMkLst>
          <pc:docMk/>
          <pc:sldMk cId="1140263369" sldId="258"/>
        </pc:sldMkLst>
      </pc:sldChg>
      <pc:sldChg chg="addSp delSp modSp mod">
        <pc:chgData name="Christoffer Østergaard Carstens" userId="5d542c86-40b2-4e4f-ab37-dc2fab4fc46a" providerId="ADAL" clId="{C443E22F-FE22-455F-8C99-29C924F64336}" dt="2021-12-01T20:26:33.664" v="123" actId="20577"/>
        <pc:sldMkLst>
          <pc:docMk/>
          <pc:sldMk cId="569378437" sldId="259"/>
        </pc:sldMkLst>
      </pc:sldChg>
      <pc:sldChg chg="del">
        <pc:chgData name="Christoffer Østergaard Carstens" userId="5d542c86-40b2-4e4f-ab37-dc2fab4fc46a" providerId="ADAL" clId="{C443E22F-FE22-455F-8C99-29C924F64336}" dt="2021-12-01T20:26:44.365" v="125" actId="47"/>
        <pc:sldMkLst>
          <pc:docMk/>
          <pc:sldMk cId="3653715510" sldId="260"/>
        </pc:sldMkLst>
      </pc:sldChg>
      <pc:sldChg chg="del">
        <pc:chgData name="Christoffer Østergaard Carstens" userId="5d542c86-40b2-4e4f-ab37-dc2fab4fc46a" providerId="ADAL" clId="{C443E22F-FE22-455F-8C99-29C924F64336}" dt="2021-12-01T20:26:44.965" v="126" actId="47"/>
        <pc:sldMkLst>
          <pc:docMk/>
          <pc:sldMk cId="2861203370" sldId="261"/>
        </pc:sldMkLst>
      </pc:sldChg>
      <pc:sldChg chg="del">
        <pc:chgData name="Christoffer Østergaard Carstens" userId="5d542c86-40b2-4e4f-ab37-dc2fab4fc46a" providerId="ADAL" clId="{C443E22F-FE22-455F-8C99-29C924F64336}" dt="2021-12-01T20:26:43.820" v="124" actId="47"/>
        <pc:sldMkLst>
          <pc:docMk/>
          <pc:sldMk cId="694579529" sldId="262"/>
        </pc:sldMkLst>
      </pc:sldChg>
      <pc:sldChg chg="del">
        <pc:chgData name="Christoffer Østergaard Carstens" userId="5d542c86-40b2-4e4f-ab37-dc2fab4fc46a" providerId="ADAL" clId="{C443E22F-FE22-455F-8C99-29C924F64336}" dt="2021-12-01T20:26:48.374" v="127" actId="47"/>
        <pc:sldMkLst>
          <pc:docMk/>
          <pc:sldMk cId="522426096" sldId="263"/>
        </pc:sldMkLst>
      </pc:sldChg>
      <pc:sldChg chg="modSp mod">
        <pc:chgData name="Christoffer Østergaard Carstens" userId="5d542c86-40b2-4e4f-ab37-dc2fab4fc46a" providerId="ADAL" clId="{C443E22F-FE22-455F-8C99-29C924F64336}" dt="2021-12-01T20:29:58.511" v="206" actId="20577"/>
        <pc:sldMkLst>
          <pc:docMk/>
          <pc:sldMk cId="3814936455" sldId="264"/>
        </pc:sldMkLst>
      </pc:sldChg>
    </pc:docChg>
  </pc:docChgLst>
  <pc:docChgLst>
    <pc:chgData name="Christoffer Østergaard Carstens" userId="5d542c86-40b2-4e4f-ab37-dc2fab4fc46a" providerId="ADAL" clId="{C1677F9A-D29D-452F-96B1-B379548ABB85}"/>
    <pc:docChg chg="undo custSel addSld delSld modSld sldOrd">
      <pc:chgData name="Christoffer Østergaard Carstens" userId="5d542c86-40b2-4e4f-ab37-dc2fab4fc46a" providerId="ADAL" clId="{C1677F9A-D29D-452F-96B1-B379548ABB85}" dt="2022-02-10T11:15:32.889" v="94" actId="47"/>
      <pc:docMkLst>
        <pc:docMk/>
      </pc:docMkLst>
      <pc:sldChg chg="ord">
        <pc:chgData name="Christoffer Østergaard Carstens" userId="5d542c86-40b2-4e4f-ab37-dc2fab4fc46a" providerId="ADAL" clId="{C1677F9A-D29D-452F-96B1-B379548ABB85}" dt="2022-02-10T10:59:00.841" v="1"/>
        <pc:sldMkLst>
          <pc:docMk/>
          <pc:sldMk cId="1941553076" sldId="266"/>
        </pc:sldMkLst>
      </pc:sldChg>
      <pc:sldChg chg="addSp delSp modSp new mod">
        <pc:chgData name="Christoffer Østergaard Carstens" userId="5d542c86-40b2-4e4f-ab37-dc2fab4fc46a" providerId="ADAL" clId="{C1677F9A-D29D-452F-96B1-B379548ABB85}" dt="2022-02-10T11:09:41.462" v="33" actId="22"/>
        <pc:sldMkLst>
          <pc:docMk/>
          <pc:sldMk cId="2268558668" sldId="267"/>
        </pc:sldMkLst>
      </pc:sldChg>
      <pc:sldChg chg="addSp delSp new mod">
        <pc:chgData name="Christoffer Østergaard Carstens" userId="5d542c86-40b2-4e4f-ab37-dc2fab4fc46a" providerId="ADAL" clId="{C1677F9A-D29D-452F-96B1-B379548ABB85}" dt="2022-02-10T11:10:42.538" v="37" actId="478"/>
        <pc:sldMkLst>
          <pc:docMk/>
          <pc:sldMk cId="4288208360" sldId="268"/>
        </pc:sldMkLst>
      </pc:sldChg>
      <pc:sldChg chg="addSp modSp new mod">
        <pc:chgData name="Christoffer Østergaard Carstens" userId="5d542c86-40b2-4e4f-ab37-dc2fab4fc46a" providerId="ADAL" clId="{C1677F9A-D29D-452F-96B1-B379548ABB85}" dt="2022-02-10T11:10:49.087" v="40" actId="14100"/>
        <pc:sldMkLst>
          <pc:docMk/>
          <pc:sldMk cId="615964247" sldId="269"/>
        </pc:sldMkLst>
      </pc:sldChg>
      <pc:sldChg chg="modSp new del mod">
        <pc:chgData name="Christoffer Østergaard Carstens" userId="5d542c86-40b2-4e4f-ab37-dc2fab4fc46a" providerId="ADAL" clId="{C1677F9A-D29D-452F-96B1-B379548ABB85}" dt="2022-02-10T11:15:32.889" v="94" actId="47"/>
        <pc:sldMkLst>
          <pc:docMk/>
          <pc:sldMk cId="3090385498" sldId="270"/>
        </pc:sldMkLst>
      </pc:sldChg>
      <pc:sldChg chg="addSp modSp new">
        <pc:chgData name="Christoffer Østergaard Carstens" userId="5d542c86-40b2-4e4f-ab37-dc2fab4fc46a" providerId="ADAL" clId="{C1677F9A-D29D-452F-96B1-B379548ABB85}" dt="2022-02-10T11:15:17.900" v="93" actId="1076"/>
        <pc:sldMkLst>
          <pc:docMk/>
          <pc:sldMk cId="1132710227" sldId="271"/>
        </pc:sldMkLst>
      </pc:sldChg>
    </pc:docChg>
  </pc:docChgLst>
  <pc:docChgLst>
    <pc:chgData name="Christoffer Østergaard Carstens" userId="5d542c86-40b2-4e4f-ab37-dc2fab4fc46a" providerId="ADAL" clId="{7931CFC9-3B10-4952-B0F6-6FE3163556BA}"/>
    <pc:docChg chg="undo redo custSel addSld delSld modSld">
      <pc:chgData name="Christoffer Østergaard Carstens" userId="5d542c86-40b2-4e4f-ab37-dc2fab4fc46a" providerId="ADAL" clId="{7931CFC9-3B10-4952-B0F6-6FE3163556BA}" dt="2022-03-01T21:19:47.075" v="642" actId="20577"/>
      <pc:docMkLst>
        <pc:docMk/>
      </pc:docMkLst>
      <pc:sldChg chg="addSp modSp mod">
        <pc:chgData name="Christoffer Østergaard Carstens" userId="5d542c86-40b2-4e4f-ab37-dc2fab4fc46a" providerId="ADAL" clId="{7931CFC9-3B10-4952-B0F6-6FE3163556BA}" dt="2022-03-01T21:17:56.389" v="477" actId="1076"/>
        <pc:sldMkLst>
          <pc:docMk/>
          <pc:sldMk cId="1130900066" sldId="260"/>
        </pc:sldMkLst>
      </pc:sldChg>
      <pc:sldChg chg="del">
        <pc:chgData name="Christoffer Østergaard Carstens" userId="5d542c86-40b2-4e4f-ab37-dc2fab4fc46a" providerId="ADAL" clId="{7931CFC9-3B10-4952-B0F6-6FE3163556BA}" dt="2022-03-01T20:59:29.898" v="41" actId="47"/>
        <pc:sldMkLst>
          <pc:docMk/>
          <pc:sldMk cId="26993017" sldId="261"/>
        </pc:sldMkLst>
      </pc:sldChg>
      <pc:sldChg chg="del">
        <pc:chgData name="Christoffer Østergaard Carstens" userId="5d542c86-40b2-4e4f-ab37-dc2fab4fc46a" providerId="ADAL" clId="{7931CFC9-3B10-4952-B0F6-6FE3163556BA}" dt="2022-03-01T20:59:30.790" v="44" actId="47"/>
        <pc:sldMkLst>
          <pc:docMk/>
          <pc:sldMk cId="1978649746" sldId="272"/>
        </pc:sldMkLst>
      </pc:sldChg>
      <pc:sldChg chg="del">
        <pc:chgData name="Christoffer Østergaard Carstens" userId="5d542c86-40b2-4e4f-ab37-dc2fab4fc46a" providerId="ADAL" clId="{7931CFC9-3B10-4952-B0F6-6FE3163556BA}" dt="2022-03-01T20:59:30.950" v="45" actId="47"/>
        <pc:sldMkLst>
          <pc:docMk/>
          <pc:sldMk cId="2496836762" sldId="273"/>
        </pc:sldMkLst>
      </pc:sldChg>
      <pc:sldChg chg="del">
        <pc:chgData name="Christoffer Østergaard Carstens" userId="5d542c86-40b2-4e4f-ab37-dc2fab4fc46a" providerId="ADAL" clId="{7931CFC9-3B10-4952-B0F6-6FE3163556BA}" dt="2022-03-01T20:59:31.373" v="46" actId="47"/>
        <pc:sldMkLst>
          <pc:docMk/>
          <pc:sldMk cId="1572846446" sldId="274"/>
        </pc:sldMkLst>
      </pc:sldChg>
      <pc:sldChg chg="del">
        <pc:chgData name="Christoffer Østergaard Carstens" userId="5d542c86-40b2-4e4f-ab37-dc2fab4fc46a" providerId="ADAL" clId="{7931CFC9-3B10-4952-B0F6-6FE3163556BA}" dt="2022-03-01T20:59:30.454" v="42" actId="47"/>
        <pc:sldMkLst>
          <pc:docMk/>
          <pc:sldMk cId="1123949305" sldId="275"/>
        </pc:sldMkLst>
      </pc:sldChg>
      <pc:sldChg chg="del">
        <pc:chgData name="Christoffer Østergaard Carstens" userId="5d542c86-40b2-4e4f-ab37-dc2fab4fc46a" providerId="ADAL" clId="{7931CFC9-3B10-4952-B0F6-6FE3163556BA}" dt="2022-03-01T20:59:31.756" v="47" actId="47"/>
        <pc:sldMkLst>
          <pc:docMk/>
          <pc:sldMk cId="3234684983" sldId="276"/>
        </pc:sldMkLst>
      </pc:sldChg>
      <pc:sldChg chg="modSp mod">
        <pc:chgData name="Christoffer Østergaard Carstens" userId="5d542c86-40b2-4e4f-ab37-dc2fab4fc46a" providerId="ADAL" clId="{7931CFC9-3B10-4952-B0F6-6FE3163556BA}" dt="2022-03-01T21:08:14.768" v="170" actId="20577"/>
        <pc:sldMkLst>
          <pc:docMk/>
          <pc:sldMk cId="1510146469" sldId="277"/>
        </pc:sldMkLst>
      </pc:sldChg>
      <pc:sldChg chg="modSp new mod">
        <pc:chgData name="Christoffer Østergaard Carstens" userId="5d542c86-40b2-4e4f-ab37-dc2fab4fc46a" providerId="ADAL" clId="{7931CFC9-3B10-4952-B0F6-6FE3163556BA}" dt="2022-03-01T20:59:39.674" v="82" actId="20577"/>
        <pc:sldMkLst>
          <pc:docMk/>
          <pc:sldMk cId="1680680767" sldId="278"/>
        </pc:sldMkLst>
      </pc:sldChg>
      <pc:sldChg chg="del">
        <pc:chgData name="Christoffer Østergaard Carstens" userId="5d542c86-40b2-4e4f-ab37-dc2fab4fc46a" providerId="ADAL" clId="{7931CFC9-3B10-4952-B0F6-6FE3163556BA}" dt="2022-03-01T20:59:30.650" v="43" actId="47"/>
        <pc:sldMkLst>
          <pc:docMk/>
          <pc:sldMk cId="2263129292" sldId="278"/>
        </pc:sldMkLst>
      </pc:sldChg>
      <pc:sldChg chg="del">
        <pc:chgData name="Christoffer Østergaard Carstens" userId="5d542c86-40b2-4e4f-ab37-dc2fab4fc46a" providerId="ADAL" clId="{7931CFC9-3B10-4952-B0F6-6FE3163556BA}" dt="2022-03-01T20:59:31.910" v="48" actId="47"/>
        <pc:sldMkLst>
          <pc:docMk/>
          <pc:sldMk cId="1454642751" sldId="279"/>
        </pc:sldMkLst>
      </pc:sldChg>
      <pc:sldChg chg="modSp new mod">
        <pc:chgData name="Christoffer Østergaard Carstens" userId="5d542c86-40b2-4e4f-ab37-dc2fab4fc46a" providerId="ADAL" clId="{7931CFC9-3B10-4952-B0F6-6FE3163556BA}" dt="2022-03-01T21:08:35.560" v="179" actId="20577"/>
        <pc:sldMkLst>
          <pc:docMk/>
          <pc:sldMk cId="4051258613" sldId="279"/>
        </pc:sldMkLst>
      </pc:sldChg>
      <pc:sldChg chg="del">
        <pc:chgData name="Christoffer Østergaard Carstens" userId="5d542c86-40b2-4e4f-ab37-dc2fab4fc46a" providerId="ADAL" clId="{7931CFC9-3B10-4952-B0F6-6FE3163556BA}" dt="2022-03-01T20:59:32.185" v="49" actId="47"/>
        <pc:sldMkLst>
          <pc:docMk/>
          <pc:sldMk cId="2155032434" sldId="280"/>
        </pc:sldMkLst>
      </pc:sldChg>
      <pc:sldChg chg="modSp new mod">
        <pc:chgData name="Christoffer Østergaard Carstens" userId="5d542c86-40b2-4e4f-ab37-dc2fab4fc46a" providerId="ADAL" clId="{7931CFC9-3B10-4952-B0F6-6FE3163556BA}" dt="2022-03-01T21:14:36.081" v="366" actId="20577"/>
        <pc:sldMkLst>
          <pc:docMk/>
          <pc:sldMk cId="4049054154" sldId="280"/>
        </pc:sldMkLst>
      </pc:sldChg>
      <pc:sldChg chg="addSp delSp modSp new mod">
        <pc:chgData name="Christoffer Østergaard Carstens" userId="5d542c86-40b2-4e4f-ab37-dc2fab4fc46a" providerId="ADAL" clId="{7931CFC9-3B10-4952-B0F6-6FE3163556BA}" dt="2022-03-01T21:12:43.280" v="303" actId="1076"/>
        <pc:sldMkLst>
          <pc:docMk/>
          <pc:sldMk cId="100313576" sldId="281"/>
        </pc:sldMkLst>
      </pc:sldChg>
      <pc:sldChg chg="del">
        <pc:chgData name="Christoffer Østergaard Carstens" userId="5d542c86-40b2-4e4f-ab37-dc2fab4fc46a" providerId="ADAL" clId="{7931CFC9-3B10-4952-B0F6-6FE3163556BA}" dt="2022-03-01T20:59:32.440" v="50" actId="47"/>
        <pc:sldMkLst>
          <pc:docMk/>
          <pc:sldMk cId="3989348022" sldId="281"/>
        </pc:sldMkLst>
      </pc:sldChg>
      <pc:sldChg chg="del">
        <pc:chgData name="Christoffer Østergaard Carstens" userId="5d542c86-40b2-4e4f-ab37-dc2fab4fc46a" providerId="ADAL" clId="{7931CFC9-3B10-4952-B0F6-6FE3163556BA}" dt="2022-03-01T20:59:32.706" v="51" actId="47"/>
        <pc:sldMkLst>
          <pc:docMk/>
          <pc:sldMk cId="844058599" sldId="282"/>
        </pc:sldMkLst>
      </pc:sldChg>
      <pc:sldChg chg="addSp modSp new">
        <pc:chgData name="Christoffer Østergaard Carstens" userId="5d542c86-40b2-4e4f-ab37-dc2fab4fc46a" providerId="ADAL" clId="{7931CFC9-3B10-4952-B0F6-6FE3163556BA}" dt="2022-03-01T21:15:01.572" v="370" actId="1076"/>
        <pc:sldMkLst>
          <pc:docMk/>
          <pc:sldMk cId="4264794220" sldId="282"/>
        </pc:sldMkLst>
      </pc:sldChg>
      <pc:sldChg chg="modSp new mod">
        <pc:chgData name="Christoffer Østergaard Carstens" userId="5d542c86-40b2-4e4f-ab37-dc2fab4fc46a" providerId="ADAL" clId="{7931CFC9-3B10-4952-B0F6-6FE3163556BA}" dt="2022-03-01T21:15:47.416" v="414" actId="27636"/>
        <pc:sldMkLst>
          <pc:docMk/>
          <pc:sldMk cId="148806692" sldId="283"/>
        </pc:sldMkLst>
      </pc:sldChg>
      <pc:sldChg chg="del">
        <pc:chgData name="Christoffer Østergaard Carstens" userId="5d542c86-40b2-4e4f-ab37-dc2fab4fc46a" providerId="ADAL" clId="{7931CFC9-3B10-4952-B0F6-6FE3163556BA}" dt="2022-03-01T20:59:32.868" v="52" actId="47"/>
        <pc:sldMkLst>
          <pc:docMk/>
          <pc:sldMk cId="2943394646" sldId="283"/>
        </pc:sldMkLst>
      </pc:sldChg>
      <pc:sldChg chg="modSp new mod">
        <pc:chgData name="Christoffer Østergaard Carstens" userId="5d542c86-40b2-4e4f-ab37-dc2fab4fc46a" providerId="ADAL" clId="{7931CFC9-3B10-4952-B0F6-6FE3163556BA}" dt="2022-03-01T21:16:20.746" v="450" actId="27636"/>
        <pc:sldMkLst>
          <pc:docMk/>
          <pc:sldMk cId="1663212919" sldId="284"/>
        </pc:sldMkLst>
      </pc:sldChg>
      <pc:sldChg chg="del">
        <pc:chgData name="Christoffer Østergaard Carstens" userId="5d542c86-40b2-4e4f-ab37-dc2fab4fc46a" providerId="ADAL" clId="{7931CFC9-3B10-4952-B0F6-6FE3163556BA}" dt="2022-03-01T20:59:33.096" v="53" actId="47"/>
        <pc:sldMkLst>
          <pc:docMk/>
          <pc:sldMk cId="1679874973" sldId="284"/>
        </pc:sldMkLst>
      </pc:sldChg>
      <pc:sldChg chg="addSp modSp new mod">
        <pc:chgData name="Christoffer Østergaard Carstens" userId="5d542c86-40b2-4e4f-ab37-dc2fab4fc46a" providerId="ADAL" clId="{7931CFC9-3B10-4952-B0F6-6FE3163556BA}" dt="2022-03-01T21:16:56.105" v="473" actId="20577"/>
        <pc:sldMkLst>
          <pc:docMk/>
          <pc:sldMk cId="2815805075" sldId="285"/>
        </pc:sldMkLst>
      </pc:sldChg>
      <pc:sldChg chg="del">
        <pc:chgData name="Christoffer Østergaard Carstens" userId="5d542c86-40b2-4e4f-ab37-dc2fab4fc46a" providerId="ADAL" clId="{7931CFC9-3B10-4952-B0F6-6FE3163556BA}" dt="2022-03-01T20:59:33.232" v="54" actId="47"/>
        <pc:sldMkLst>
          <pc:docMk/>
          <pc:sldMk cId="4253398061" sldId="285"/>
        </pc:sldMkLst>
      </pc:sldChg>
      <pc:sldChg chg="del">
        <pc:chgData name="Christoffer Østergaard Carstens" userId="5d542c86-40b2-4e4f-ab37-dc2fab4fc46a" providerId="ADAL" clId="{7931CFC9-3B10-4952-B0F6-6FE3163556BA}" dt="2022-03-01T20:59:33.423" v="55" actId="47"/>
        <pc:sldMkLst>
          <pc:docMk/>
          <pc:sldMk cId="1163119376" sldId="286"/>
        </pc:sldMkLst>
      </pc:sldChg>
      <pc:sldChg chg="modSp new mod">
        <pc:chgData name="Christoffer Østergaard Carstens" userId="5d542c86-40b2-4e4f-ab37-dc2fab4fc46a" providerId="ADAL" clId="{7931CFC9-3B10-4952-B0F6-6FE3163556BA}" dt="2022-03-01T21:19:47.075" v="642" actId="20577"/>
        <pc:sldMkLst>
          <pc:docMk/>
          <pc:sldMk cId="3436768751" sldId="286"/>
        </pc:sldMkLst>
      </pc:sldChg>
      <pc:sldChg chg="del">
        <pc:chgData name="Christoffer Østergaard Carstens" userId="5d542c86-40b2-4e4f-ab37-dc2fab4fc46a" providerId="ADAL" clId="{7931CFC9-3B10-4952-B0F6-6FE3163556BA}" dt="2022-03-01T20:59:33.753" v="56" actId="47"/>
        <pc:sldMkLst>
          <pc:docMk/>
          <pc:sldMk cId="1519733302" sldId="287"/>
        </pc:sldMkLst>
      </pc:sldChg>
    </pc:docChg>
  </pc:docChgLst>
  <pc:docChgLst>
    <pc:chgData name="Christoffer Østergaard Carstens" userId="5d542c86-40b2-4e4f-ab37-dc2fab4fc46a" providerId="ADAL" clId="{F3244CD0-37A7-456D-B700-B8B8D8B11BB0}"/>
    <pc:docChg chg="undo redo custSel addSld delSld modSld">
      <pc:chgData name="Christoffer Østergaard Carstens" userId="5d542c86-40b2-4e4f-ab37-dc2fab4fc46a" providerId="ADAL" clId="{F3244CD0-37A7-456D-B700-B8B8D8B11BB0}" dt="2024-03-18T08:20:20.408" v="768" actId="1076"/>
      <pc:docMkLst>
        <pc:docMk/>
      </pc:docMkLst>
      <pc:sldChg chg="addSp delSp modSp mod setBg">
        <pc:chgData name="Christoffer Østergaard Carstens" userId="5d542c86-40b2-4e4f-ab37-dc2fab4fc46a" providerId="ADAL" clId="{F3244CD0-37A7-456D-B700-B8B8D8B11BB0}" dt="2024-03-18T08:20:20.408" v="768" actId="1076"/>
        <pc:sldMkLst>
          <pc:docMk/>
          <pc:sldMk cId="1130900066" sldId="260"/>
        </pc:sldMkLst>
      </pc:sldChg>
      <pc:sldChg chg="addSp delSp modSp mod setBg">
        <pc:chgData name="Christoffer Østergaard Carstens" userId="5d542c86-40b2-4e4f-ab37-dc2fab4fc46a" providerId="ADAL" clId="{F3244CD0-37A7-456D-B700-B8B8D8B11BB0}" dt="2024-03-17T19:57:23.354" v="157" actId="26606"/>
        <pc:sldMkLst>
          <pc:docMk/>
          <pc:sldMk cId="1510146469" sldId="277"/>
        </pc:sldMkLst>
      </pc:sldChg>
      <pc:sldChg chg="del">
        <pc:chgData name="Christoffer Østergaard Carstens" userId="5d542c86-40b2-4e4f-ab37-dc2fab4fc46a" providerId="ADAL" clId="{F3244CD0-37A7-456D-B700-B8B8D8B11BB0}" dt="2024-03-17T19:57:30.056" v="158" actId="47"/>
        <pc:sldMkLst>
          <pc:docMk/>
          <pc:sldMk cId="1680680767" sldId="278"/>
        </pc:sldMkLst>
      </pc:sldChg>
      <pc:sldChg chg="modSp mod">
        <pc:chgData name="Christoffer Østergaard Carstens" userId="5d542c86-40b2-4e4f-ab37-dc2fab4fc46a" providerId="ADAL" clId="{F3244CD0-37A7-456D-B700-B8B8D8B11BB0}" dt="2024-03-17T19:58:33.205" v="181" actId="6549"/>
        <pc:sldMkLst>
          <pc:docMk/>
          <pc:sldMk cId="4049054154" sldId="280"/>
        </pc:sldMkLst>
      </pc:sldChg>
      <pc:sldChg chg="del">
        <pc:chgData name="Christoffer Østergaard Carstens" userId="5d542c86-40b2-4e4f-ab37-dc2fab4fc46a" providerId="ADAL" clId="{F3244CD0-37A7-456D-B700-B8B8D8B11BB0}" dt="2024-03-17T20:00:36.178" v="222" actId="47"/>
        <pc:sldMkLst>
          <pc:docMk/>
          <pc:sldMk cId="100313576" sldId="281"/>
        </pc:sldMkLst>
      </pc:sldChg>
      <pc:sldChg chg="addSp delSp modSp mod setBg">
        <pc:chgData name="Christoffer Østergaard Carstens" userId="5d542c86-40b2-4e4f-ab37-dc2fab4fc46a" providerId="ADAL" clId="{F3244CD0-37A7-456D-B700-B8B8D8B11BB0}" dt="2024-03-17T19:59:46.465" v="202" actId="14100"/>
        <pc:sldMkLst>
          <pc:docMk/>
          <pc:sldMk cId="148806692" sldId="283"/>
        </pc:sldMkLst>
      </pc:sldChg>
      <pc:sldChg chg="modSp mod">
        <pc:chgData name="Christoffer Østergaard Carstens" userId="5d542c86-40b2-4e4f-ab37-dc2fab4fc46a" providerId="ADAL" clId="{F3244CD0-37A7-456D-B700-B8B8D8B11BB0}" dt="2024-03-18T07:27:12.356" v="765" actId="20577"/>
        <pc:sldMkLst>
          <pc:docMk/>
          <pc:sldMk cId="1663212919" sldId="284"/>
        </pc:sldMkLst>
      </pc:sldChg>
      <pc:sldChg chg="modSp mod">
        <pc:chgData name="Christoffer Østergaard Carstens" userId="5d542c86-40b2-4e4f-ab37-dc2fab4fc46a" providerId="ADAL" clId="{F3244CD0-37A7-456D-B700-B8B8D8B11BB0}" dt="2024-03-17T20:06:50.271" v="578" actId="20577"/>
        <pc:sldMkLst>
          <pc:docMk/>
          <pc:sldMk cId="3436768751" sldId="286"/>
        </pc:sldMkLst>
      </pc:sldChg>
      <pc:sldChg chg="new del">
        <pc:chgData name="Christoffer Østergaard Carstens" userId="5d542c86-40b2-4e4f-ab37-dc2fab4fc46a" providerId="ADAL" clId="{F3244CD0-37A7-456D-B700-B8B8D8B11BB0}" dt="2024-03-18T07:27:23.056" v="766" actId="47"/>
        <pc:sldMkLst>
          <pc:docMk/>
          <pc:sldMk cId="1117607787" sldId="287"/>
        </pc:sldMkLst>
      </pc:sldChg>
      <pc:sldChg chg="modSp new mod">
        <pc:chgData name="Christoffer Østergaard Carstens" userId="5d542c86-40b2-4e4f-ab37-dc2fab4fc46a" providerId="ADAL" clId="{F3244CD0-37A7-456D-B700-B8B8D8B11BB0}" dt="2024-03-17T20:03:10.279" v="227"/>
        <pc:sldMkLst>
          <pc:docMk/>
          <pc:sldMk cId="1392165709" sldId="288"/>
        </pc:sldMkLst>
      </pc:sldChg>
      <pc:sldChg chg="new del">
        <pc:chgData name="Christoffer Østergaard Carstens" userId="5d542c86-40b2-4e4f-ab37-dc2fab4fc46a" providerId="ADAL" clId="{F3244CD0-37A7-456D-B700-B8B8D8B11BB0}" dt="2024-03-18T07:27:23.593" v="767" actId="47"/>
        <pc:sldMkLst>
          <pc:docMk/>
          <pc:sldMk cId="459120155" sldId="289"/>
        </pc:sldMkLst>
      </pc:sldChg>
      <pc:sldChg chg="modSp new mod">
        <pc:chgData name="Christoffer Østergaard Carstens" userId="5d542c86-40b2-4e4f-ab37-dc2fab4fc46a" providerId="ADAL" clId="{F3244CD0-37A7-456D-B700-B8B8D8B11BB0}" dt="2024-03-18T07:23:53.428" v="697" actId="20577"/>
        <pc:sldMkLst>
          <pc:docMk/>
          <pc:sldMk cId="2628116195" sldId="290"/>
        </pc:sldMkLst>
      </pc:sldChg>
    </pc:docChg>
  </pc:docChgLst>
  <pc:docChgLst>
    <pc:chgData name="Christoffer Østergaard Carstens" userId="5d542c86-40b2-4e4f-ab37-dc2fab4fc46a" providerId="ADAL" clId="{95FAE1ED-6242-4F8C-BB85-91CA954C732A}"/>
    <pc:docChg chg="undo custSel addSld delSld modSld sldOrd">
      <pc:chgData name="Christoffer Østergaard Carstens" userId="5d542c86-40b2-4e4f-ab37-dc2fab4fc46a" providerId="ADAL" clId="{95FAE1ED-6242-4F8C-BB85-91CA954C732A}" dt="2022-02-22T11:19:55.872" v="1412"/>
      <pc:docMkLst>
        <pc:docMk/>
      </pc:docMkLst>
      <pc:sldChg chg="del">
        <pc:chgData name="Christoffer Østergaard Carstens" userId="5d542c86-40b2-4e4f-ab37-dc2fab4fc46a" providerId="ADAL" clId="{95FAE1ED-6242-4F8C-BB85-91CA954C732A}" dt="2022-02-18T14:10:49.724" v="18" actId="47"/>
        <pc:sldMkLst>
          <pc:docMk/>
          <pc:sldMk cId="4146063524" sldId="257"/>
        </pc:sldMkLst>
      </pc:sldChg>
      <pc:sldChg chg="modSp mod">
        <pc:chgData name="Christoffer Østergaard Carstens" userId="5d542c86-40b2-4e4f-ab37-dc2fab4fc46a" providerId="ADAL" clId="{95FAE1ED-6242-4F8C-BB85-91CA954C732A}" dt="2022-02-18T14:10:47.725" v="17" actId="20577"/>
        <pc:sldMkLst>
          <pc:docMk/>
          <pc:sldMk cId="1130900066" sldId="260"/>
        </pc:sldMkLst>
      </pc:sldChg>
      <pc:sldChg chg="modSp mod">
        <pc:chgData name="Christoffer Østergaard Carstens" userId="5d542c86-40b2-4e4f-ab37-dc2fab4fc46a" providerId="ADAL" clId="{95FAE1ED-6242-4F8C-BB85-91CA954C732A}" dt="2022-02-18T14:25:49.732" v="830" actId="20577"/>
        <pc:sldMkLst>
          <pc:docMk/>
          <pc:sldMk cId="26993017" sldId="261"/>
        </pc:sldMkLst>
      </pc:sldChg>
      <pc:sldChg chg="modSp del mod">
        <pc:chgData name="Christoffer Østergaard Carstens" userId="5d542c86-40b2-4e4f-ab37-dc2fab4fc46a" providerId="ADAL" clId="{95FAE1ED-6242-4F8C-BB85-91CA954C732A}" dt="2022-02-18T14:25:55.233" v="831" actId="47"/>
        <pc:sldMkLst>
          <pc:docMk/>
          <pc:sldMk cId="1666795320" sldId="262"/>
        </pc:sldMkLst>
      </pc:sldChg>
      <pc:sldChg chg="del">
        <pc:chgData name="Christoffer Østergaard Carstens" userId="5d542c86-40b2-4e4f-ab37-dc2fab4fc46a" providerId="ADAL" clId="{95FAE1ED-6242-4F8C-BB85-91CA954C732A}" dt="2022-02-18T14:10:55.619" v="19" actId="47"/>
        <pc:sldMkLst>
          <pc:docMk/>
          <pc:sldMk cId="1469348461" sldId="264"/>
        </pc:sldMkLst>
      </pc:sldChg>
      <pc:sldChg chg="del">
        <pc:chgData name="Christoffer Østergaard Carstens" userId="5d542c86-40b2-4e4f-ab37-dc2fab4fc46a" providerId="ADAL" clId="{95FAE1ED-6242-4F8C-BB85-91CA954C732A}" dt="2022-02-18T14:19:18.543" v="294" actId="47"/>
        <pc:sldMkLst>
          <pc:docMk/>
          <pc:sldMk cId="2284326699" sldId="265"/>
        </pc:sldMkLst>
      </pc:sldChg>
      <pc:sldChg chg="del">
        <pc:chgData name="Christoffer Østergaard Carstens" userId="5d542c86-40b2-4e4f-ab37-dc2fab4fc46a" providerId="ADAL" clId="{95FAE1ED-6242-4F8C-BB85-91CA954C732A}" dt="2022-02-18T14:26:00.824" v="833" actId="47"/>
        <pc:sldMkLst>
          <pc:docMk/>
          <pc:sldMk cId="1941553076" sldId="266"/>
        </pc:sldMkLst>
      </pc:sldChg>
      <pc:sldChg chg="del">
        <pc:chgData name="Christoffer Østergaard Carstens" userId="5d542c86-40b2-4e4f-ab37-dc2fab4fc46a" providerId="ADAL" clId="{95FAE1ED-6242-4F8C-BB85-91CA954C732A}" dt="2022-02-18T14:10:59.484" v="22" actId="47"/>
        <pc:sldMkLst>
          <pc:docMk/>
          <pc:sldMk cId="2268558668" sldId="267"/>
        </pc:sldMkLst>
      </pc:sldChg>
      <pc:sldChg chg="del">
        <pc:chgData name="Christoffer Østergaard Carstens" userId="5d542c86-40b2-4e4f-ab37-dc2fab4fc46a" providerId="ADAL" clId="{95FAE1ED-6242-4F8C-BB85-91CA954C732A}" dt="2022-02-18T14:10:58.427" v="21" actId="47"/>
        <pc:sldMkLst>
          <pc:docMk/>
          <pc:sldMk cId="4288208360" sldId="268"/>
        </pc:sldMkLst>
      </pc:sldChg>
      <pc:sldChg chg="del">
        <pc:chgData name="Christoffer Østergaard Carstens" userId="5d542c86-40b2-4e4f-ab37-dc2fab4fc46a" providerId="ADAL" clId="{95FAE1ED-6242-4F8C-BB85-91CA954C732A}" dt="2022-02-18T14:10:57.486" v="20" actId="47"/>
        <pc:sldMkLst>
          <pc:docMk/>
          <pc:sldMk cId="615964247" sldId="269"/>
        </pc:sldMkLst>
      </pc:sldChg>
      <pc:sldChg chg="del">
        <pc:chgData name="Christoffer Østergaard Carstens" userId="5d542c86-40b2-4e4f-ab37-dc2fab4fc46a" providerId="ADAL" clId="{95FAE1ED-6242-4F8C-BB85-91CA954C732A}" dt="2022-02-18T14:26:00.212" v="832" actId="47"/>
        <pc:sldMkLst>
          <pc:docMk/>
          <pc:sldMk cId="1132710227" sldId="271"/>
        </pc:sldMkLst>
      </pc:sldChg>
      <pc:sldChg chg="addSp delSp modSp new mod">
        <pc:chgData name="Christoffer Østergaard Carstens" userId="5d542c86-40b2-4e4f-ab37-dc2fab4fc46a" providerId="ADAL" clId="{95FAE1ED-6242-4F8C-BB85-91CA954C732A}" dt="2022-02-18T14:16:49.789" v="124" actId="20577"/>
        <pc:sldMkLst>
          <pc:docMk/>
          <pc:sldMk cId="1978649746" sldId="272"/>
        </pc:sldMkLst>
      </pc:sldChg>
      <pc:sldChg chg="addSp modSp new mod">
        <pc:chgData name="Christoffer Østergaard Carstens" userId="5d542c86-40b2-4e4f-ab37-dc2fab4fc46a" providerId="ADAL" clId="{95FAE1ED-6242-4F8C-BB85-91CA954C732A}" dt="2022-02-18T14:16:15.507" v="69" actId="14100"/>
        <pc:sldMkLst>
          <pc:docMk/>
          <pc:sldMk cId="2496836762" sldId="273"/>
        </pc:sldMkLst>
      </pc:sldChg>
      <pc:sldChg chg="addSp modSp new mod">
        <pc:chgData name="Christoffer Østergaard Carstens" userId="5d542c86-40b2-4e4f-ab37-dc2fab4fc46a" providerId="ADAL" clId="{95FAE1ED-6242-4F8C-BB85-91CA954C732A}" dt="2022-02-18T14:18:27.738" v="293" actId="1076"/>
        <pc:sldMkLst>
          <pc:docMk/>
          <pc:sldMk cId="1572846446" sldId="274"/>
        </pc:sldMkLst>
      </pc:sldChg>
      <pc:sldChg chg="addSp modSp new mod ord">
        <pc:chgData name="Christoffer Østergaard Carstens" userId="5d542c86-40b2-4e4f-ab37-dc2fab4fc46a" providerId="ADAL" clId="{95FAE1ED-6242-4F8C-BB85-91CA954C732A}" dt="2022-02-22T11:19:55.872" v="1412"/>
        <pc:sldMkLst>
          <pc:docMk/>
          <pc:sldMk cId="1123949305" sldId="275"/>
        </pc:sldMkLst>
      </pc:sldChg>
      <pc:sldChg chg="modSp new mod">
        <pc:chgData name="Christoffer Østergaard Carstens" userId="5d542c86-40b2-4e4f-ab37-dc2fab4fc46a" providerId="ADAL" clId="{95FAE1ED-6242-4F8C-BB85-91CA954C732A}" dt="2022-02-18T14:29:09.038" v="1086" actId="20577"/>
        <pc:sldMkLst>
          <pc:docMk/>
          <pc:sldMk cId="3234684983" sldId="276"/>
        </pc:sldMkLst>
      </pc:sldChg>
      <pc:sldChg chg="modSp new mod">
        <pc:chgData name="Christoffer Østergaard Carstens" userId="5d542c86-40b2-4e4f-ab37-dc2fab4fc46a" providerId="ADAL" clId="{95FAE1ED-6242-4F8C-BB85-91CA954C732A}" dt="2022-02-18T14:30:01.252" v="1263" actId="20577"/>
        <pc:sldMkLst>
          <pc:docMk/>
          <pc:sldMk cId="1510146469" sldId="277"/>
        </pc:sldMkLst>
      </pc:sldChg>
      <pc:sldChg chg="addSp delSp modSp new mod modAnim">
        <pc:chgData name="Christoffer Østergaard Carstens" userId="5d542c86-40b2-4e4f-ab37-dc2fab4fc46a" providerId="ADAL" clId="{95FAE1ED-6242-4F8C-BB85-91CA954C732A}" dt="2022-02-22T11:14:45.590" v="1331"/>
        <pc:sldMkLst>
          <pc:docMk/>
          <pc:sldMk cId="2263129292" sldId="278"/>
        </pc:sldMkLst>
      </pc:sldChg>
      <pc:sldChg chg="modSp new mod modAnim">
        <pc:chgData name="Christoffer Østergaard Carstens" userId="5d542c86-40b2-4e4f-ab37-dc2fab4fc46a" providerId="ADAL" clId="{95FAE1ED-6242-4F8C-BB85-91CA954C732A}" dt="2022-02-22T11:16:20.868" v="1377"/>
        <pc:sldMkLst>
          <pc:docMk/>
          <pc:sldMk cId="1454642751" sldId="279"/>
        </pc:sldMkLst>
      </pc:sldChg>
      <pc:sldChg chg="addSp modSp new mod">
        <pc:chgData name="Christoffer Østergaard Carstens" userId="5d542c86-40b2-4e4f-ab37-dc2fab4fc46a" providerId="ADAL" clId="{95FAE1ED-6242-4F8C-BB85-91CA954C732A}" dt="2022-02-22T11:16:48.874" v="1380" actId="1076"/>
        <pc:sldMkLst>
          <pc:docMk/>
          <pc:sldMk cId="2155032434" sldId="280"/>
        </pc:sldMkLst>
      </pc:sldChg>
      <pc:sldChg chg="addSp modSp new mod">
        <pc:chgData name="Christoffer Østergaard Carstens" userId="5d542c86-40b2-4e4f-ab37-dc2fab4fc46a" providerId="ADAL" clId="{95FAE1ED-6242-4F8C-BB85-91CA954C732A}" dt="2022-02-22T11:17:08.273" v="1384" actId="1076"/>
        <pc:sldMkLst>
          <pc:docMk/>
          <pc:sldMk cId="3989348022" sldId="281"/>
        </pc:sldMkLst>
      </pc:sldChg>
      <pc:sldChg chg="addSp modSp new mod">
        <pc:chgData name="Christoffer Østergaard Carstens" userId="5d542c86-40b2-4e4f-ab37-dc2fab4fc46a" providerId="ADAL" clId="{95FAE1ED-6242-4F8C-BB85-91CA954C732A}" dt="2022-02-22T11:17:27.013" v="1388" actId="1076"/>
        <pc:sldMkLst>
          <pc:docMk/>
          <pc:sldMk cId="844058599" sldId="282"/>
        </pc:sldMkLst>
      </pc:sldChg>
      <pc:sldChg chg="addSp modSp new mod">
        <pc:chgData name="Christoffer Østergaard Carstens" userId="5d542c86-40b2-4e4f-ab37-dc2fab4fc46a" providerId="ADAL" clId="{95FAE1ED-6242-4F8C-BB85-91CA954C732A}" dt="2022-02-22T11:17:51.333" v="1393" actId="1076"/>
        <pc:sldMkLst>
          <pc:docMk/>
          <pc:sldMk cId="2943394646" sldId="283"/>
        </pc:sldMkLst>
      </pc:sldChg>
      <pc:sldChg chg="addSp modSp new mod">
        <pc:chgData name="Christoffer Østergaard Carstens" userId="5d542c86-40b2-4e4f-ab37-dc2fab4fc46a" providerId="ADAL" clId="{95FAE1ED-6242-4F8C-BB85-91CA954C732A}" dt="2022-02-22T11:18:07.606" v="1397" actId="1076"/>
        <pc:sldMkLst>
          <pc:docMk/>
          <pc:sldMk cId="1679874973" sldId="284"/>
        </pc:sldMkLst>
      </pc:sldChg>
      <pc:sldChg chg="addSp modSp new mod">
        <pc:chgData name="Christoffer Østergaard Carstens" userId="5d542c86-40b2-4e4f-ab37-dc2fab4fc46a" providerId="ADAL" clId="{95FAE1ED-6242-4F8C-BB85-91CA954C732A}" dt="2022-02-22T11:18:23.447" v="1401" actId="1076"/>
        <pc:sldMkLst>
          <pc:docMk/>
          <pc:sldMk cId="4253398061" sldId="285"/>
        </pc:sldMkLst>
      </pc:sldChg>
      <pc:sldChg chg="addSp modSp new mod">
        <pc:chgData name="Christoffer Østergaard Carstens" userId="5d542c86-40b2-4e4f-ab37-dc2fab4fc46a" providerId="ADAL" clId="{95FAE1ED-6242-4F8C-BB85-91CA954C732A}" dt="2022-02-22T11:18:45.195" v="1405" actId="1076"/>
        <pc:sldMkLst>
          <pc:docMk/>
          <pc:sldMk cId="1163119376" sldId="286"/>
        </pc:sldMkLst>
      </pc:sldChg>
      <pc:sldChg chg="addSp modSp new mod">
        <pc:chgData name="Christoffer Østergaard Carstens" userId="5d542c86-40b2-4e4f-ab37-dc2fab4fc46a" providerId="ADAL" clId="{95FAE1ED-6242-4F8C-BB85-91CA954C732A}" dt="2022-02-22T11:19:06.806" v="1410" actId="1076"/>
        <pc:sldMkLst>
          <pc:docMk/>
          <pc:sldMk cId="1519733302" sldId="287"/>
        </pc:sldMkLst>
      </pc:sldChg>
    </pc:docChg>
  </pc:docChgLst>
  <pc:docChgLst>
    <pc:chgData name="Christoffer Østergaard Carstens" userId="5d542c86-40b2-4e4f-ab37-dc2fab4fc46a" providerId="ADAL" clId="{3AA01534-641D-4BC4-B291-C79B07818043}"/>
    <pc:docChg chg="undo custSel addSld delSld modSld">
      <pc:chgData name="Christoffer Østergaard Carstens" userId="5d542c86-40b2-4e4f-ab37-dc2fab4fc46a" providerId="ADAL" clId="{3AA01534-641D-4BC4-B291-C79B07818043}" dt="2022-02-09T13:36:27.198" v="845" actId="1076"/>
      <pc:docMkLst>
        <pc:docMk/>
      </pc:docMkLst>
      <pc:sldChg chg="del">
        <pc:chgData name="Christoffer Østergaard Carstens" userId="5d542c86-40b2-4e4f-ab37-dc2fab4fc46a" providerId="ADAL" clId="{3AA01534-641D-4BC4-B291-C79B07818043}" dt="2022-02-09T09:08:20.514" v="0" actId="47"/>
        <pc:sldMkLst>
          <pc:docMk/>
          <pc:sldMk cId="2658932291" sldId="256"/>
        </pc:sldMkLst>
      </pc:sldChg>
      <pc:sldChg chg="modSp mod">
        <pc:chgData name="Christoffer Østergaard Carstens" userId="5d542c86-40b2-4e4f-ab37-dc2fab4fc46a" providerId="ADAL" clId="{3AA01534-641D-4BC4-B291-C79B07818043}" dt="2022-02-09T13:22:28.574" v="644" actId="20577"/>
        <pc:sldMkLst>
          <pc:docMk/>
          <pc:sldMk cId="4146063524" sldId="257"/>
        </pc:sldMkLst>
      </pc:sldChg>
      <pc:sldChg chg="del">
        <pc:chgData name="Christoffer Østergaard Carstens" userId="5d542c86-40b2-4e4f-ab37-dc2fab4fc46a" providerId="ADAL" clId="{3AA01534-641D-4BC4-B291-C79B07818043}" dt="2022-02-09T09:08:32.966" v="26" actId="47"/>
        <pc:sldMkLst>
          <pc:docMk/>
          <pc:sldMk cId="3629229104" sldId="258"/>
        </pc:sldMkLst>
      </pc:sldChg>
      <pc:sldChg chg="modSp del mod">
        <pc:chgData name="Christoffer Østergaard Carstens" userId="5d542c86-40b2-4e4f-ab37-dc2fab4fc46a" providerId="ADAL" clId="{3AA01534-641D-4BC4-B291-C79B07818043}" dt="2022-02-09T09:08:33.974" v="27" actId="47"/>
        <pc:sldMkLst>
          <pc:docMk/>
          <pc:sldMk cId="3162118081" sldId="259"/>
        </pc:sldMkLst>
      </pc:sldChg>
      <pc:sldChg chg="modSp new mod">
        <pc:chgData name="Christoffer Østergaard Carstens" userId="5d542c86-40b2-4e4f-ab37-dc2fab4fc46a" providerId="ADAL" clId="{3AA01534-641D-4BC4-B291-C79B07818043}" dt="2022-02-09T09:08:27.238" v="24" actId="20577"/>
        <pc:sldMkLst>
          <pc:docMk/>
          <pc:sldMk cId="1130900066" sldId="260"/>
        </pc:sldMkLst>
      </pc:sldChg>
      <pc:sldChg chg="addSp delSp modSp new mod setBg">
        <pc:chgData name="Christoffer Østergaard Carstens" userId="5d542c86-40b2-4e4f-ab37-dc2fab4fc46a" providerId="ADAL" clId="{3AA01534-641D-4BC4-B291-C79B07818043}" dt="2022-02-09T13:20:39.156" v="504" actId="20577"/>
        <pc:sldMkLst>
          <pc:docMk/>
          <pc:sldMk cId="26993017" sldId="261"/>
        </pc:sldMkLst>
      </pc:sldChg>
      <pc:sldChg chg="modSp new mod">
        <pc:chgData name="Christoffer Østergaard Carstens" userId="5d542c86-40b2-4e4f-ab37-dc2fab4fc46a" providerId="ADAL" clId="{3AA01534-641D-4BC4-B291-C79B07818043}" dt="2022-02-09T13:21:43.566" v="616" actId="20577"/>
        <pc:sldMkLst>
          <pc:docMk/>
          <pc:sldMk cId="1666795320" sldId="262"/>
        </pc:sldMkLst>
      </pc:sldChg>
      <pc:sldChg chg="modSp new del mod">
        <pc:chgData name="Christoffer Østergaard Carstens" userId="5d542c86-40b2-4e4f-ab37-dc2fab4fc46a" providerId="ADAL" clId="{3AA01534-641D-4BC4-B291-C79B07818043}" dt="2022-02-09T13:22:18.180" v="633" actId="47"/>
        <pc:sldMkLst>
          <pc:docMk/>
          <pc:sldMk cId="4233835959" sldId="263"/>
        </pc:sldMkLst>
      </pc:sldChg>
      <pc:sldChg chg="modSp new mod">
        <pc:chgData name="Christoffer Østergaard Carstens" userId="5d542c86-40b2-4e4f-ab37-dc2fab4fc46a" providerId="ADAL" clId="{3AA01534-641D-4BC4-B291-C79B07818043}" dt="2022-02-09T13:22:16.092" v="632" actId="20577"/>
        <pc:sldMkLst>
          <pc:docMk/>
          <pc:sldMk cId="1469348461" sldId="264"/>
        </pc:sldMkLst>
      </pc:sldChg>
      <pc:sldChg chg="modSp new mod">
        <pc:chgData name="Christoffer Østergaard Carstens" userId="5d542c86-40b2-4e4f-ab37-dc2fab4fc46a" providerId="ADAL" clId="{3AA01534-641D-4BC4-B291-C79B07818043}" dt="2022-02-09T13:33:00.712" v="839" actId="12"/>
        <pc:sldMkLst>
          <pc:docMk/>
          <pc:sldMk cId="2284326699" sldId="265"/>
        </pc:sldMkLst>
      </pc:sldChg>
      <pc:sldChg chg="modSp new del mod">
        <pc:chgData name="Christoffer Østergaard Carstens" userId="5d542c86-40b2-4e4f-ab37-dc2fab4fc46a" providerId="ADAL" clId="{3AA01534-641D-4BC4-B291-C79B07818043}" dt="2022-02-09T13:22:19.397" v="634" actId="47"/>
        <pc:sldMkLst>
          <pc:docMk/>
          <pc:sldMk cId="3463790273" sldId="265"/>
        </pc:sldMkLst>
      </pc:sldChg>
      <pc:sldChg chg="addSp modSp new mod">
        <pc:chgData name="Christoffer Østergaard Carstens" userId="5d542c86-40b2-4e4f-ab37-dc2fab4fc46a" providerId="ADAL" clId="{3AA01534-641D-4BC4-B291-C79B07818043}" dt="2022-02-09T13:36:27.198" v="845" actId="1076"/>
        <pc:sldMkLst>
          <pc:docMk/>
          <pc:sldMk cId="1941553076" sldId="266"/>
        </pc:sldMkLst>
      </pc:sldChg>
    </pc:docChg>
  </pc:docChgLst>
  <pc:docChgLst>
    <pc:chgData name="Christoffer Østergaard Carstens" userId="5d542c86-40b2-4e4f-ab37-dc2fab4fc46a" providerId="ADAL" clId="{693A9999-0E0D-4EF7-93A2-9E5F47EB733B}"/>
    <pc:docChg chg="undo custSel addSld delSld modSld">
      <pc:chgData name="Christoffer Østergaard Carstens" userId="5d542c86-40b2-4e4f-ab37-dc2fab4fc46a" providerId="ADAL" clId="{693A9999-0E0D-4EF7-93A2-9E5F47EB733B}" dt="2022-01-20T10:55:35.264" v="299" actId="1076"/>
      <pc:docMkLst>
        <pc:docMk/>
      </pc:docMkLst>
      <pc:sldChg chg="addSp delSp modSp mod">
        <pc:chgData name="Christoffer Østergaard Carstens" userId="5d542c86-40b2-4e4f-ab37-dc2fab4fc46a" providerId="ADAL" clId="{693A9999-0E0D-4EF7-93A2-9E5F47EB733B}" dt="2022-01-20T10:55:35.264" v="299" actId="1076"/>
        <pc:sldMkLst>
          <pc:docMk/>
          <pc:sldMk cId="2658932291" sldId="256"/>
        </pc:sldMkLst>
      </pc:sldChg>
      <pc:sldChg chg="modSp mod">
        <pc:chgData name="Christoffer Østergaard Carstens" userId="5d542c86-40b2-4e4f-ab37-dc2fab4fc46a" providerId="ADAL" clId="{693A9999-0E0D-4EF7-93A2-9E5F47EB733B}" dt="2022-01-18T12:05:53.924" v="83" actId="20577"/>
        <pc:sldMkLst>
          <pc:docMk/>
          <pc:sldMk cId="4146063524" sldId="257"/>
        </pc:sldMkLst>
      </pc:sldChg>
      <pc:sldChg chg="del">
        <pc:chgData name="Christoffer Østergaard Carstens" userId="5d542c86-40b2-4e4f-ab37-dc2fab4fc46a" providerId="ADAL" clId="{693A9999-0E0D-4EF7-93A2-9E5F47EB733B}" dt="2022-01-18T12:05:56.465" v="85" actId="47"/>
        <pc:sldMkLst>
          <pc:docMk/>
          <pc:sldMk cId="1140263369" sldId="258"/>
        </pc:sldMkLst>
      </pc:sldChg>
      <pc:sldChg chg="modSp new mod">
        <pc:chgData name="Christoffer Østergaard Carstens" userId="5d542c86-40b2-4e4f-ab37-dc2fab4fc46a" providerId="ADAL" clId="{693A9999-0E0D-4EF7-93A2-9E5F47EB733B}" dt="2022-01-20T10:50:39.732" v="201" actId="20577"/>
        <pc:sldMkLst>
          <pc:docMk/>
          <pc:sldMk cId="3629229104" sldId="258"/>
        </pc:sldMkLst>
      </pc:sldChg>
      <pc:sldChg chg="del">
        <pc:chgData name="Christoffer Østergaard Carstens" userId="5d542c86-40b2-4e4f-ab37-dc2fab4fc46a" providerId="ADAL" clId="{693A9999-0E0D-4EF7-93A2-9E5F47EB733B}" dt="2022-01-18T12:05:56.937" v="86" actId="47"/>
        <pc:sldMkLst>
          <pc:docMk/>
          <pc:sldMk cId="569378437" sldId="259"/>
        </pc:sldMkLst>
      </pc:sldChg>
      <pc:sldChg chg="modSp new mod">
        <pc:chgData name="Christoffer Østergaard Carstens" userId="5d542c86-40b2-4e4f-ab37-dc2fab4fc46a" providerId="ADAL" clId="{693A9999-0E0D-4EF7-93A2-9E5F47EB733B}" dt="2022-01-20T10:50:26.665" v="165" actId="20577"/>
        <pc:sldMkLst>
          <pc:docMk/>
          <pc:sldMk cId="3162118081" sldId="259"/>
        </pc:sldMkLst>
      </pc:sldChg>
      <pc:sldChg chg="del">
        <pc:chgData name="Christoffer Østergaard Carstens" userId="5d542c86-40b2-4e4f-ab37-dc2fab4fc46a" providerId="ADAL" clId="{693A9999-0E0D-4EF7-93A2-9E5F47EB733B}" dt="2022-01-18T12:05:57.097" v="87" actId="47"/>
        <pc:sldMkLst>
          <pc:docMk/>
          <pc:sldMk cId="1182239744" sldId="260"/>
        </pc:sldMkLst>
      </pc:sldChg>
      <pc:sldChg chg="del">
        <pc:chgData name="Christoffer Østergaard Carstens" userId="5d542c86-40b2-4e4f-ab37-dc2fab4fc46a" providerId="ADAL" clId="{693A9999-0E0D-4EF7-93A2-9E5F47EB733B}" dt="2022-01-18T12:05:57.694" v="89" actId="47"/>
        <pc:sldMkLst>
          <pc:docMk/>
          <pc:sldMk cId="1711232778" sldId="261"/>
        </pc:sldMkLst>
      </pc:sldChg>
      <pc:sldChg chg="del">
        <pc:chgData name="Christoffer Østergaard Carstens" userId="5d542c86-40b2-4e4f-ab37-dc2fab4fc46a" providerId="ADAL" clId="{693A9999-0E0D-4EF7-93A2-9E5F47EB733B}" dt="2022-01-18T12:05:57.252" v="88" actId="47"/>
        <pc:sldMkLst>
          <pc:docMk/>
          <pc:sldMk cId="2991363050" sldId="262"/>
        </pc:sldMkLst>
      </pc:sldChg>
      <pc:sldChg chg="del">
        <pc:chgData name="Christoffer Østergaard Carstens" userId="5d542c86-40b2-4e4f-ab37-dc2fab4fc46a" providerId="ADAL" clId="{693A9999-0E0D-4EF7-93A2-9E5F47EB733B}" dt="2022-01-18T12:05:57.903" v="90" actId="47"/>
        <pc:sldMkLst>
          <pc:docMk/>
          <pc:sldMk cId="2163258442" sldId="263"/>
        </pc:sldMkLst>
      </pc:sldChg>
      <pc:sldChg chg="del">
        <pc:chgData name="Christoffer Østergaard Carstens" userId="5d542c86-40b2-4e4f-ab37-dc2fab4fc46a" providerId="ADAL" clId="{693A9999-0E0D-4EF7-93A2-9E5F47EB733B}" dt="2022-01-18T12:05:59.034" v="91" actId="47"/>
        <pc:sldMkLst>
          <pc:docMk/>
          <pc:sldMk cId="177001861" sldId="264"/>
        </pc:sldMkLst>
      </pc:sldChg>
      <pc:sldChg chg="del">
        <pc:chgData name="Christoffer Østergaard Carstens" userId="5d542c86-40b2-4e4f-ab37-dc2fab4fc46a" providerId="ADAL" clId="{693A9999-0E0D-4EF7-93A2-9E5F47EB733B}" dt="2022-01-18T12:05:56.308" v="84" actId="47"/>
        <pc:sldMkLst>
          <pc:docMk/>
          <pc:sldMk cId="1789909845" sldId="265"/>
        </pc:sldMkLst>
      </pc:sldChg>
    </pc:docChg>
  </pc:docChgLst>
  <pc:docChgLst>
    <pc:chgData name="Christoffer Østergaard Carstens" userId="5d542c86-40b2-4e4f-ab37-dc2fab4fc46a" providerId="ADAL" clId="{2D74CF35-6669-496C-B6C0-EECD9AAF860B}"/>
    <pc:docChg chg="undo custSel modSld">
      <pc:chgData name="Christoffer Østergaard Carstens" userId="5d542c86-40b2-4e4f-ab37-dc2fab4fc46a" providerId="ADAL" clId="{2D74CF35-6669-496C-B6C0-EECD9AAF860B}" dt="2025-10-24T07:55:21.983" v="51" actId="20577"/>
      <pc:docMkLst>
        <pc:docMk/>
      </pc:docMkLst>
      <pc:sldChg chg="addSp delSp modSp mod setBg addAnim delAnim setClrOvrMap">
        <pc:chgData name="Christoffer Østergaard Carstens" userId="5d542c86-40b2-4e4f-ab37-dc2fab4fc46a" providerId="ADAL" clId="{2D74CF35-6669-496C-B6C0-EECD9AAF860B}" dt="2025-10-21T09:16:18.649" v="33" actId="26606"/>
        <pc:sldMkLst>
          <pc:docMk/>
          <pc:sldMk cId="1130900066" sldId="260"/>
        </pc:sldMkLst>
        <pc:spChg chg="mod">
          <ac:chgData name="Christoffer Østergaard Carstens" userId="5d542c86-40b2-4e4f-ab37-dc2fab4fc46a" providerId="ADAL" clId="{2D74CF35-6669-496C-B6C0-EECD9AAF860B}" dt="2025-10-21T09:16:18.649" v="32" actId="26606"/>
          <ac:spMkLst>
            <pc:docMk/>
            <pc:sldMk cId="1130900066" sldId="260"/>
            <ac:spMk id="2" creationId="{3430B61E-0FCA-469C-A3BE-644EE5A70908}"/>
          </ac:spMkLst>
        </pc:spChg>
        <pc:spChg chg="mod ord">
          <ac:chgData name="Christoffer Østergaard Carstens" userId="5d542c86-40b2-4e4f-ab37-dc2fab4fc46a" providerId="ADAL" clId="{2D74CF35-6669-496C-B6C0-EECD9AAF860B}" dt="2025-10-21T09:16:18.649" v="32" actId="26606"/>
          <ac:spMkLst>
            <pc:docMk/>
            <pc:sldMk cId="1130900066" sldId="260"/>
            <ac:spMk id="3" creationId="{134B13EB-AF16-4DCB-8371-9D054B71AE81}"/>
          </ac:spMkLst>
        </pc:spChg>
        <pc:spChg chg="add">
          <ac:chgData name="Christoffer Østergaard Carstens" userId="5d542c86-40b2-4e4f-ab37-dc2fab4fc46a" providerId="ADAL" clId="{2D74CF35-6669-496C-B6C0-EECD9AAF860B}" dt="2025-10-21T09:16:18.649" v="33" actId="26606"/>
          <ac:spMkLst>
            <pc:docMk/>
            <pc:sldMk cId="1130900066" sldId="260"/>
            <ac:spMk id="1073" creationId="{5A59F003-E00A-43F9-91DC-CC54E3B87466}"/>
          </ac:spMkLst>
        </pc:spChg>
        <pc:spChg chg="add">
          <ac:chgData name="Christoffer Østergaard Carstens" userId="5d542c86-40b2-4e4f-ab37-dc2fab4fc46a" providerId="ADAL" clId="{2D74CF35-6669-496C-B6C0-EECD9AAF860B}" dt="2025-10-21T09:16:18.649" v="33" actId="26606"/>
          <ac:spMkLst>
            <pc:docMk/>
            <pc:sldMk cId="1130900066" sldId="260"/>
            <ac:spMk id="1074" creationId="{D74A4382-E3AD-430A-9A1F-DFA3E0E77A7D}"/>
          </ac:spMkLst>
        </pc:spChg>
        <pc:spChg chg="add">
          <ac:chgData name="Christoffer Østergaard Carstens" userId="5d542c86-40b2-4e4f-ab37-dc2fab4fc46a" providerId="ADAL" clId="{2D74CF35-6669-496C-B6C0-EECD9AAF860B}" dt="2025-10-21T09:16:18.649" v="33" actId="26606"/>
          <ac:spMkLst>
            <pc:docMk/>
            <pc:sldMk cId="1130900066" sldId="260"/>
            <ac:spMk id="1075" creationId="{79F40191-0F44-4FD1-82CC-ACB507C14BE6}"/>
          </ac:spMkLst>
        </pc:spChg>
        <pc:picChg chg="add mod ord">
          <ac:chgData name="Christoffer Østergaard Carstens" userId="5d542c86-40b2-4e4f-ab37-dc2fab4fc46a" providerId="ADAL" clId="{2D74CF35-6669-496C-B6C0-EECD9AAF860B}" dt="2025-10-21T09:16:18.649" v="33" actId="26606"/>
          <ac:picMkLst>
            <pc:docMk/>
            <pc:sldMk cId="1130900066" sldId="260"/>
            <ac:picMk id="1028" creationId="{1447B7D6-63BF-E9AC-AC00-BAD7EC5E4DC5}"/>
          </ac:picMkLst>
        </pc:picChg>
      </pc:sldChg>
      <pc:sldChg chg="modSp">
        <pc:chgData name="Christoffer Østergaard Carstens" userId="5d542c86-40b2-4e4f-ab37-dc2fab4fc46a" providerId="ADAL" clId="{2D74CF35-6669-496C-B6C0-EECD9AAF860B}" dt="2025-10-21T09:16:25.345" v="37" actId="20577"/>
        <pc:sldMkLst>
          <pc:docMk/>
          <pc:sldMk cId="1510146469" sldId="277"/>
        </pc:sldMkLst>
        <pc:graphicFrameChg chg="mod">
          <ac:chgData name="Christoffer Østergaard Carstens" userId="5d542c86-40b2-4e4f-ab37-dc2fab4fc46a" providerId="ADAL" clId="{2D74CF35-6669-496C-B6C0-EECD9AAF860B}" dt="2025-10-21T09:16:25.345" v="37" actId="20577"/>
          <ac:graphicFrameMkLst>
            <pc:docMk/>
            <pc:sldMk cId="1510146469" sldId="277"/>
            <ac:graphicFrameMk id="21" creationId="{A62ABA5A-4CCF-7E61-5B17-1FE6B3B46C1C}"/>
          </ac:graphicFrameMkLst>
        </pc:graphicFrameChg>
      </pc:sldChg>
      <pc:sldChg chg="modSp mod">
        <pc:chgData name="Christoffer Østergaard Carstens" userId="5d542c86-40b2-4e4f-ab37-dc2fab4fc46a" providerId="ADAL" clId="{2D74CF35-6669-496C-B6C0-EECD9AAF860B}" dt="2025-10-24T07:55:21.983" v="51" actId="20577"/>
        <pc:sldMkLst>
          <pc:docMk/>
          <pc:sldMk cId="4051258613" sldId="279"/>
        </pc:sldMkLst>
        <pc:spChg chg="mod">
          <ac:chgData name="Christoffer Østergaard Carstens" userId="5d542c86-40b2-4e4f-ab37-dc2fab4fc46a" providerId="ADAL" clId="{2D74CF35-6669-496C-B6C0-EECD9AAF860B}" dt="2025-10-24T07:55:21.983" v="51" actId="20577"/>
          <ac:spMkLst>
            <pc:docMk/>
            <pc:sldMk cId="4051258613" sldId="279"/>
            <ac:spMk id="3" creationId="{9DB0618B-877D-4BE3-B3BF-0FB3CC1E8B73}"/>
          </ac:spMkLst>
        </pc:spChg>
      </pc:sldChg>
      <pc:sldChg chg="modSp mod">
        <pc:chgData name="Christoffer Østergaard Carstens" userId="5d542c86-40b2-4e4f-ab37-dc2fab4fc46a" providerId="ADAL" clId="{2D74CF35-6669-496C-B6C0-EECD9AAF860B}" dt="2025-10-21T09:05:12.649" v="19" actId="20577"/>
        <pc:sldMkLst>
          <pc:docMk/>
          <pc:sldMk cId="4049054154" sldId="280"/>
        </pc:sldMkLst>
        <pc:spChg chg="mod">
          <ac:chgData name="Christoffer Østergaard Carstens" userId="5d542c86-40b2-4e4f-ab37-dc2fab4fc46a" providerId="ADAL" clId="{2D74CF35-6669-496C-B6C0-EECD9AAF860B}" dt="2025-10-21T09:05:12.649" v="19" actId="20577"/>
          <ac:spMkLst>
            <pc:docMk/>
            <pc:sldMk cId="4049054154" sldId="280"/>
            <ac:spMk id="3" creationId="{2FC63BA3-55FE-44A1-B0C4-13964792F561}"/>
          </ac:spMkLst>
        </pc:spChg>
      </pc:sldChg>
      <pc:sldChg chg="modSp mod">
        <pc:chgData name="Christoffer Østergaard Carstens" userId="5d542c86-40b2-4e4f-ab37-dc2fab4fc46a" providerId="ADAL" clId="{2D74CF35-6669-496C-B6C0-EECD9AAF860B}" dt="2025-10-21T09:17:02.819" v="47" actId="20577"/>
        <pc:sldMkLst>
          <pc:docMk/>
          <pc:sldMk cId="3436768751" sldId="286"/>
        </pc:sldMkLst>
        <pc:spChg chg="mod">
          <ac:chgData name="Christoffer Østergaard Carstens" userId="5d542c86-40b2-4e4f-ab37-dc2fab4fc46a" providerId="ADAL" clId="{2D74CF35-6669-496C-B6C0-EECD9AAF860B}" dt="2025-10-21T09:12:50.527" v="25" actId="20577"/>
          <ac:spMkLst>
            <pc:docMk/>
            <pc:sldMk cId="3436768751" sldId="286"/>
            <ac:spMk id="2" creationId="{2F68299D-E191-411E-8558-501AB68C101A}"/>
          </ac:spMkLst>
        </pc:spChg>
        <pc:spChg chg="mod">
          <ac:chgData name="Christoffer Østergaard Carstens" userId="5d542c86-40b2-4e4f-ab37-dc2fab4fc46a" providerId="ADAL" clId="{2D74CF35-6669-496C-B6C0-EECD9AAF860B}" dt="2025-10-21T09:17:02.819" v="47" actId="20577"/>
          <ac:spMkLst>
            <pc:docMk/>
            <pc:sldMk cId="3436768751" sldId="286"/>
            <ac:spMk id="3" creationId="{2F3C2054-F0EE-4388-9424-A922694CF3D7}"/>
          </ac:spMkLst>
        </pc:spChg>
      </pc:sldChg>
    </pc:docChg>
  </pc:docChgLst>
  <pc:docChgLst>
    <pc:chgData name="Christoffer Østergaard Carstens" userId="5d542c86-40b2-4e4f-ab37-dc2fab4fc46a" providerId="ADAL" clId="{398458DE-2112-4F72-B7BA-B5381296B28E}"/>
    <pc:docChg chg="delSld modSld">
      <pc:chgData name="Christoffer Østergaard Carstens" userId="5d542c86-40b2-4e4f-ab37-dc2fab4fc46a" providerId="ADAL" clId="{398458DE-2112-4F72-B7BA-B5381296B28E}" dt="2021-12-01T20:25:24.259" v="61" actId="20577"/>
      <pc:docMkLst>
        <pc:docMk/>
      </pc:docMkLst>
      <pc:sldChg chg="modSp mod">
        <pc:chgData name="Christoffer Østergaard Carstens" userId="5d542c86-40b2-4e4f-ab37-dc2fab4fc46a" providerId="ADAL" clId="{398458DE-2112-4F72-B7BA-B5381296B28E}" dt="2021-12-01T20:20:31.296" v="51" actId="20577"/>
        <pc:sldMkLst>
          <pc:docMk/>
          <pc:sldMk cId="2658932291" sldId="256"/>
        </pc:sldMkLst>
      </pc:sldChg>
      <pc:sldChg chg="modSp mod">
        <pc:chgData name="Christoffer Østergaard Carstens" userId="5d542c86-40b2-4e4f-ab37-dc2fab4fc46a" providerId="ADAL" clId="{398458DE-2112-4F72-B7BA-B5381296B28E}" dt="2021-12-01T20:21:18.582" v="52" actId="20577"/>
        <pc:sldMkLst>
          <pc:docMk/>
          <pc:sldMk cId="4146063524" sldId="257"/>
        </pc:sldMkLst>
      </pc:sldChg>
      <pc:sldChg chg="addSp delSp modSp mod">
        <pc:chgData name="Christoffer Østergaard Carstens" userId="5d542c86-40b2-4e4f-ab37-dc2fab4fc46a" providerId="ADAL" clId="{398458DE-2112-4F72-B7BA-B5381296B28E}" dt="2021-12-01T20:25:24.259" v="61" actId="20577"/>
        <pc:sldMkLst>
          <pc:docMk/>
          <pc:sldMk cId="569378437" sldId="259"/>
        </pc:sldMkLst>
      </pc:sldChg>
      <pc:sldChg chg="del">
        <pc:chgData name="Christoffer Østergaard Carstens" userId="5d542c86-40b2-4e4f-ab37-dc2fab4fc46a" providerId="ADAL" clId="{398458DE-2112-4F72-B7BA-B5381296B28E}" dt="2021-12-01T20:21:45.385" v="53" actId="47"/>
        <pc:sldMkLst>
          <pc:docMk/>
          <pc:sldMk cId="180962672" sldId="265"/>
        </pc:sldMkLst>
      </pc:sldChg>
    </pc:docChg>
  </pc:docChgLst>
  <pc:docChgLst>
    <pc:chgData name="Christoffer Østergaard Carstens" userId="5d542c86-40b2-4e4f-ab37-dc2fab4fc46a" providerId="ADAL" clId="{78F4BCEC-7423-469E-8E4E-37FAC9F15D9B}"/>
    <pc:docChg chg="custSel addSld modSld">
      <pc:chgData name="Christoffer Østergaard Carstens" userId="5d542c86-40b2-4e4f-ab37-dc2fab4fc46a" providerId="ADAL" clId="{78F4BCEC-7423-469E-8E4E-37FAC9F15D9B}" dt="2021-09-03T11:08:09.811" v="139" actId="20577"/>
      <pc:docMkLst>
        <pc:docMk/>
      </pc:docMkLst>
      <pc:sldChg chg="modSp mod">
        <pc:chgData name="Christoffer Østergaard Carstens" userId="5d542c86-40b2-4e4f-ab37-dc2fab4fc46a" providerId="ADAL" clId="{78F4BCEC-7423-469E-8E4E-37FAC9F15D9B}" dt="2021-09-03T11:07:43.276" v="64" actId="20577"/>
        <pc:sldMkLst>
          <pc:docMk/>
          <pc:sldMk cId="2658932291" sldId="256"/>
        </pc:sldMkLst>
      </pc:sldChg>
      <pc:sldChg chg="modSp new mod">
        <pc:chgData name="Christoffer Østergaard Carstens" userId="5d542c86-40b2-4e4f-ab37-dc2fab4fc46a" providerId="ADAL" clId="{78F4BCEC-7423-469E-8E4E-37FAC9F15D9B}" dt="2021-09-03T11:07:50.897" v="103" actId="20577"/>
        <pc:sldMkLst>
          <pc:docMk/>
          <pc:sldMk cId="4146063524" sldId="257"/>
        </pc:sldMkLst>
      </pc:sldChg>
      <pc:sldChg chg="modSp new mod">
        <pc:chgData name="Christoffer Østergaard Carstens" userId="5d542c86-40b2-4e4f-ab37-dc2fab4fc46a" providerId="ADAL" clId="{78F4BCEC-7423-469E-8E4E-37FAC9F15D9B}" dt="2021-09-03T11:07:55.081" v="111" actId="20577"/>
        <pc:sldMkLst>
          <pc:docMk/>
          <pc:sldMk cId="1140263369" sldId="258"/>
        </pc:sldMkLst>
      </pc:sldChg>
      <pc:sldChg chg="modSp new mod">
        <pc:chgData name="Christoffer Østergaard Carstens" userId="5d542c86-40b2-4e4f-ab37-dc2fab4fc46a" providerId="ADAL" clId="{78F4BCEC-7423-469E-8E4E-37FAC9F15D9B}" dt="2021-09-03T11:08:09.811" v="139" actId="20577"/>
        <pc:sldMkLst>
          <pc:docMk/>
          <pc:sldMk cId="569378437" sldId="259"/>
        </pc:sldMkLst>
      </pc:sldChg>
    </pc:docChg>
  </pc:docChgLst>
  <pc:docChgLst>
    <pc:chgData name="Christoffer Østergaard Carstens" userId="5d542c86-40b2-4e4f-ab37-dc2fab4fc46a" providerId="ADAL" clId="{3AEE0AF5-E9CB-4AB8-A583-3D685855C6B4}"/>
    <pc:docChg chg="undo redo custSel addSld delSld modSld">
      <pc:chgData name="Christoffer Østergaard Carstens" userId="5d542c86-40b2-4e4f-ab37-dc2fab4fc46a" providerId="ADAL" clId="{3AEE0AF5-E9CB-4AB8-A583-3D685855C6B4}" dt="2022-01-18T10:39:49.891" v="1220" actId="27636"/>
      <pc:docMkLst>
        <pc:docMk/>
      </pc:docMkLst>
      <pc:sldChg chg="modSp mod">
        <pc:chgData name="Christoffer Østergaard Carstens" userId="5d542c86-40b2-4e4f-ab37-dc2fab4fc46a" providerId="ADAL" clId="{3AEE0AF5-E9CB-4AB8-A583-3D685855C6B4}" dt="2022-01-14T16:32:57.152" v="146" actId="20577"/>
        <pc:sldMkLst>
          <pc:docMk/>
          <pc:sldMk cId="2658932291" sldId="256"/>
        </pc:sldMkLst>
      </pc:sldChg>
      <pc:sldChg chg="modSp mod">
        <pc:chgData name="Christoffer Østergaard Carstens" userId="5d542c86-40b2-4e4f-ab37-dc2fab4fc46a" providerId="ADAL" clId="{3AEE0AF5-E9CB-4AB8-A583-3D685855C6B4}" dt="2022-01-17T11:17:21.276" v="553" actId="20577"/>
        <pc:sldMkLst>
          <pc:docMk/>
          <pc:sldMk cId="4146063524" sldId="257"/>
        </pc:sldMkLst>
      </pc:sldChg>
      <pc:sldChg chg="modSp mod">
        <pc:chgData name="Christoffer Østergaard Carstens" userId="5d542c86-40b2-4e4f-ab37-dc2fab4fc46a" providerId="ADAL" clId="{3AEE0AF5-E9CB-4AB8-A583-3D685855C6B4}" dt="2022-01-14T16:33:10.263" v="162" actId="20577"/>
        <pc:sldMkLst>
          <pc:docMk/>
          <pc:sldMk cId="1140263369" sldId="258"/>
        </pc:sldMkLst>
      </pc:sldChg>
      <pc:sldChg chg="modSp mod">
        <pc:chgData name="Christoffer Østergaard Carstens" userId="5d542c86-40b2-4e4f-ab37-dc2fab4fc46a" providerId="ADAL" clId="{3AEE0AF5-E9CB-4AB8-A583-3D685855C6B4}" dt="2022-01-14T16:34:09.687" v="227" actId="20577"/>
        <pc:sldMkLst>
          <pc:docMk/>
          <pc:sldMk cId="569378437" sldId="259"/>
        </pc:sldMkLst>
      </pc:sldChg>
      <pc:sldChg chg="addSp modSp new mod">
        <pc:chgData name="Christoffer Østergaard Carstens" userId="5d542c86-40b2-4e4f-ab37-dc2fab4fc46a" providerId="ADAL" clId="{3AEE0AF5-E9CB-4AB8-A583-3D685855C6B4}" dt="2022-01-14T16:34:48.136" v="259" actId="1076"/>
        <pc:sldMkLst>
          <pc:docMk/>
          <pc:sldMk cId="1182239744" sldId="260"/>
        </pc:sldMkLst>
      </pc:sldChg>
      <pc:sldChg chg="modSp new mod">
        <pc:chgData name="Christoffer Østergaard Carstens" userId="5d542c86-40b2-4e4f-ab37-dc2fab4fc46a" providerId="ADAL" clId="{3AEE0AF5-E9CB-4AB8-A583-3D685855C6B4}" dt="2022-01-14T16:35:24.822" v="289" actId="404"/>
        <pc:sldMkLst>
          <pc:docMk/>
          <pc:sldMk cId="1711232778" sldId="261"/>
        </pc:sldMkLst>
      </pc:sldChg>
      <pc:sldChg chg="addSp delSp modSp new mod modNotesTx">
        <pc:chgData name="Christoffer Østergaard Carstens" userId="5d542c86-40b2-4e4f-ab37-dc2fab4fc46a" providerId="ADAL" clId="{3AEE0AF5-E9CB-4AB8-A583-3D685855C6B4}" dt="2022-01-14T16:36:07.708" v="330" actId="20577"/>
        <pc:sldMkLst>
          <pc:docMk/>
          <pc:sldMk cId="2991363050" sldId="262"/>
        </pc:sldMkLst>
      </pc:sldChg>
      <pc:sldChg chg="modSp new mod">
        <pc:chgData name="Christoffer Østergaard Carstens" userId="5d542c86-40b2-4e4f-ab37-dc2fab4fc46a" providerId="ADAL" clId="{3AEE0AF5-E9CB-4AB8-A583-3D685855C6B4}" dt="2022-01-14T16:43:33.108" v="494" actId="15"/>
        <pc:sldMkLst>
          <pc:docMk/>
          <pc:sldMk cId="2163258442" sldId="263"/>
        </pc:sldMkLst>
      </pc:sldChg>
      <pc:sldChg chg="modSp new mod">
        <pc:chgData name="Christoffer Østergaard Carstens" userId="5d542c86-40b2-4e4f-ab37-dc2fab4fc46a" providerId="ADAL" clId="{3AEE0AF5-E9CB-4AB8-A583-3D685855C6B4}" dt="2022-01-18T10:39:49.891" v="1220" actId="27636"/>
        <pc:sldMkLst>
          <pc:docMk/>
          <pc:sldMk cId="177001861" sldId="264"/>
        </pc:sldMkLst>
      </pc:sldChg>
      <pc:sldChg chg="del">
        <pc:chgData name="Christoffer Østergaard Carstens" userId="5d542c86-40b2-4e4f-ab37-dc2fab4fc46a" providerId="ADAL" clId="{3AEE0AF5-E9CB-4AB8-A583-3D685855C6B4}" dt="2022-01-14T16:34:29.218" v="230" actId="47"/>
        <pc:sldMkLst>
          <pc:docMk/>
          <pc:sldMk cId="3814936455" sldId="264"/>
        </pc:sldMkLst>
      </pc:sldChg>
      <pc:sldChg chg="modSp new mod modNotesTx">
        <pc:chgData name="Christoffer Østergaard Carstens" userId="5d542c86-40b2-4e4f-ab37-dc2fab4fc46a" providerId="ADAL" clId="{3AEE0AF5-E9CB-4AB8-A583-3D685855C6B4}" dt="2022-01-17T11:21:59.330" v="1216" actId="20577"/>
        <pc:sldMkLst>
          <pc:docMk/>
          <pc:sldMk cId="1789909845" sldId="265"/>
        </pc:sldMkLst>
      </pc:sldChg>
      <pc:sldChg chg="del">
        <pc:chgData name="Christoffer Østergaard Carstens" userId="5d542c86-40b2-4e4f-ab37-dc2fab4fc46a" providerId="ADAL" clId="{3AEE0AF5-E9CB-4AB8-A583-3D685855C6B4}" dt="2022-01-14T16:34:29.017" v="229" actId="47"/>
        <pc:sldMkLst>
          <pc:docMk/>
          <pc:sldMk cId="3305549898" sldId="265"/>
        </pc:sldMkLst>
      </pc:sldChg>
      <pc:sldChg chg="del">
        <pc:chgData name="Christoffer Østergaard Carstens" userId="5d542c86-40b2-4e4f-ab37-dc2fab4fc46a" providerId="ADAL" clId="{3AEE0AF5-E9CB-4AB8-A583-3D685855C6B4}" dt="2022-01-14T16:34:28.469" v="228" actId="47"/>
        <pc:sldMkLst>
          <pc:docMk/>
          <pc:sldMk cId="4185914715" sldId="266"/>
        </pc:sldMkLst>
      </pc:sldChg>
    </pc:docChg>
  </pc:docChgLst>
  <pc:docChgLst>
    <pc:chgData name="Christoffer Østergaard Carstens" userId="5d542c86-40b2-4e4f-ab37-dc2fab4fc46a" providerId="ADAL" clId="{9787E3C8-DA11-4FD4-906E-E0CBA0E7DC9F}"/>
    <pc:docChg chg="undo custSel addSld modSld addSection delSection">
      <pc:chgData name="Christoffer Østergaard Carstens" userId="5d542c86-40b2-4e4f-ab37-dc2fab4fc46a" providerId="ADAL" clId="{9787E3C8-DA11-4FD4-906E-E0CBA0E7DC9F}" dt="2022-01-03T11:08:00.963" v="26" actId="403"/>
      <pc:docMkLst>
        <pc:docMk/>
      </pc:docMkLst>
      <pc:sldChg chg="modSp mod">
        <pc:chgData name="Christoffer Østergaard Carstens" userId="5d542c86-40b2-4e4f-ab37-dc2fab4fc46a" providerId="ADAL" clId="{9787E3C8-DA11-4FD4-906E-E0CBA0E7DC9F}" dt="2022-01-03T11:00:46.070" v="0" actId="20577"/>
        <pc:sldMkLst>
          <pc:docMk/>
          <pc:sldMk cId="569378437" sldId="259"/>
        </pc:sldMkLst>
      </pc:sldChg>
      <pc:sldChg chg="addSp modSp new mod">
        <pc:chgData name="Christoffer Østergaard Carstens" userId="5d542c86-40b2-4e4f-ab37-dc2fab4fc46a" providerId="ADAL" clId="{9787E3C8-DA11-4FD4-906E-E0CBA0E7DC9F}" dt="2022-01-03T11:06:43.447" v="5" actId="14100"/>
        <pc:sldMkLst>
          <pc:docMk/>
          <pc:sldMk cId="3305549898" sldId="265"/>
        </pc:sldMkLst>
      </pc:sldChg>
      <pc:sldChg chg="addSp delSp modSp new mod">
        <pc:chgData name="Christoffer Østergaard Carstens" userId="5d542c86-40b2-4e4f-ab37-dc2fab4fc46a" providerId="ADAL" clId="{9787E3C8-DA11-4FD4-906E-E0CBA0E7DC9F}" dt="2022-01-03T11:08:00.963" v="26" actId="403"/>
        <pc:sldMkLst>
          <pc:docMk/>
          <pc:sldMk cId="4185914715" sldId="266"/>
        </pc:sldMkLst>
      </pc:sldChg>
    </pc:docChg>
  </pc:docChgLst>
  <pc:docChgLst>
    <pc:chgData name="Christoffer Østergaard Carstens" userId="5d542c86-40b2-4e4f-ab37-dc2fab4fc46a" providerId="ADAL" clId="{B8A7704D-416F-454C-BEBF-C02B115F2F8D}"/>
    <pc:docChg chg="undo custSel addSld modSld sldOrd">
      <pc:chgData name="Christoffer Østergaard Carstens" userId="5d542c86-40b2-4e4f-ab37-dc2fab4fc46a" providerId="ADAL" clId="{B8A7704D-416F-454C-BEBF-C02B115F2F8D}" dt="2021-10-14T10:29:50.219" v="545" actId="20577"/>
      <pc:docMkLst>
        <pc:docMk/>
      </pc:docMkLst>
      <pc:sldChg chg="modSp mod">
        <pc:chgData name="Christoffer Østergaard Carstens" userId="5d542c86-40b2-4e4f-ab37-dc2fab4fc46a" providerId="ADAL" clId="{B8A7704D-416F-454C-BEBF-C02B115F2F8D}" dt="2021-10-12T20:09:26.559" v="138" actId="20577"/>
        <pc:sldMkLst>
          <pc:docMk/>
          <pc:sldMk cId="2658932291" sldId="256"/>
        </pc:sldMkLst>
      </pc:sldChg>
      <pc:sldChg chg="modSp mod">
        <pc:chgData name="Christoffer Østergaard Carstens" userId="5d542c86-40b2-4e4f-ab37-dc2fab4fc46a" providerId="ADAL" clId="{B8A7704D-416F-454C-BEBF-C02B115F2F8D}" dt="2021-10-12T20:24:05.714" v="463" actId="20577"/>
        <pc:sldMkLst>
          <pc:docMk/>
          <pc:sldMk cId="4146063524" sldId="257"/>
        </pc:sldMkLst>
      </pc:sldChg>
      <pc:sldChg chg="modSp mod ord">
        <pc:chgData name="Christoffer Østergaard Carstens" userId="5d542c86-40b2-4e4f-ab37-dc2fab4fc46a" providerId="ADAL" clId="{B8A7704D-416F-454C-BEBF-C02B115F2F8D}" dt="2021-10-12T20:24:16.818" v="517" actId="313"/>
        <pc:sldMkLst>
          <pc:docMk/>
          <pc:sldMk cId="1140263369" sldId="258"/>
        </pc:sldMkLst>
      </pc:sldChg>
      <pc:sldChg chg="modSp mod ord">
        <pc:chgData name="Christoffer Østergaard Carstens" userId="5d542c86-40b2-4e4f-ab37-dc2fab4fc46a" providerId="ADAL" clId="{B8A7704D-416F-454C-BEBF-C02B115F2F8D}" dt="2021-10-14T10:29:50.219" v="545" actId="20577"/>
        <pc:sldMkLst>
          <pc:docMk/>
          <pc:sldMk cId="569378437" sldId="259"/>
        </pc:sldMkLst>
      </pc:sldChg>
      <pc:sldChg chg="modSp new mod">
        <pc:chgData name="Christoffer Østergaard Carstens" userId="5d542c86-40b2-4e4f-ab37-dc2fab4fc46a" providerId="ADAL" clId="{B8A7704D-416F-454C-BEBF-C02B115F2F8D}" dt="2021-10-12T20:18:31.256" v="239" actId="403"/>
        <pc:sldMkLst>
          <pc:docMk/>
          <pc:sldMk cId="3653715510" sldId="260"/>
        </pc:sldMkLst>
      </pc:sldChg>
      <pc:sldChg chg="addSp delSp modSp new mod">
        <pc:chgData name="Christoffer Østergaard Carstens" userId="5d542c86-40b2-4e4f-ab37-dc2fab4fc46a" providerId="ADAL" clId="{B8A7704D-416F-454C-BEBF-C02B115F2F8D}" dt="2021-10-12T20:18:42.641" v="241" actId="1076"/>
        <pc:sldMkLst>
          <pc:docMk/>
          <pc:sldMk cId="2861203370" sldId="261"/>
        </pc:sldMkLst>
      </pc:sldChg>
      <pc:sldChg chg="modSp new mod">
        <pc:chgData name="Christoffer Østergaard Carstens" userId="5d542c86-40b2-4e4f-ab37-dc2fab4fc46a" providerId="ADAL" clId="{B8A7704D-416F-454C-BEBF-C02B115F2F8D}" dt="2021-10-14T10:17:14.680" v="541" actId="404"/>
        <pc:sldMkLst>
          <pc:docMk/>
          <pc:sldMk cId="694579529" sldId="262"/>
        </pc:sldMkLst>
      </pc:sldChg>
      <pc:sldChg chg="modSp new mod">
        <pc:chgData name="Christoffer Østergaard Carstens" userId="5d542c86-40b2-4e4f-ab37-dc2fab4fc46a" providerId="ADAL" clId="{B8A7704D-416F-454C-BEBF-C02B115F2F8D}" dt="2021-10-14T10:17:29.676" v="542" actId="20577"/>
        <pc:sldMkLst>
          <pc:docMk/>
          <pc:sldMk cId="522426096" sldId="263"/>
        </pc:sldMkLst>
      </pc:sldChg>
      <pc:sldChg chg="modSp new mod">
        <pc:chgData name="Christoffer Østergaard Carstens" userId="5d542c86-40b2-4e4f-ab37-dc2fab4fc46a" providerId="ADAL" clId="{B8A7704D-416F-454C-BEBF-C02B115F2F8D}" dt="2021-10-12T20:23:48.694" v="415" actId="20577"/>
        <pc:sldMkLst>
          <pc:docMk/>
          <pc:sldMk cId="3814936455" sldId="264"/>
        </pc:sldMkLst>
      </pc:sldChg>
      <pc:sldChg chg="modSp new mod">
        <pc:chgData name="Christoffer Østergaard Carstens" userId="5d542c86-40b2-4e4f-ab37-dc2fab4fc46a" providerId="ADAL" clId="{B8A7704D-416F-454C-BEBF-C02B115F2F8D}" dt="2021-10-13T09:13:40.543" v="540" actId="20577"/>
        <pc:sldMkLst>
          <pc:docMk/>
          <pc:sldMk cId="180962672" sldId="26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6A0341-0B56-4AB3-8B7A-26CF32619D69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9F3B1A8-006C-4E0A-A8BC-2BF9A8245C57}">
      <dgm:prSet/>
      <dgm:spPr/>
      <dgm:t>
        <a:bodyPr/>
        <a:lstStyle/>
        <a:p>
          <a:r>
            <a:rPr lang="da-DK"/>
            <a:t>Læsning om det amerikanske valgsystem "Winner-take-all" i bogen, s. 126-129.</a:t>
          </a:r>
          <a:endParaRPr lang="en-US"/>
        </a:p>
      </dgm:t>
    </dgm:pt>
    <dgm:pt modelId="{E72C2D18-CBAA-4EF7-8191-CCBD9F94CEEC}" type="parTrans" cxnId="{79A49376-9AE8-4870-BFC0-1A4F81EB68F6}">
      <dgm:prSet/>
      <dgm:spPr/>
      <dgm:t>
        <a:bodyPr/>
        <a:lstStyle/>
        <a:p>
          <a:endParaRPr lang="en-US"/>
        </a:p>
      </dgm:t>
    </dgm:pt>
    <dgm:pt modelId="{9A4B80D3-5799-4896-9F94-AEB8706B001C}" type="sibTrans" cxnId="{79A49376-9AE8-4870-BFC0-1A4F81EB68F6}">
      <dgm:prSet/>
      <dgm:spPr/>
      <dgm:t>
        <a:bodyPr/>
        <a:lstStyle/>
        <a:p>
          <a:endParaRPr lang="en-US"/>
        </a:p>
      </dgm:t>
    </dgm:pt>
    <dgm:pt modelId="{40DB94EB-801B-4E96-92E7-DD03F3E93C16}">
      <dgm:prSet/>
      <dgm:spPr/>
      <dgm:t>
        <a:bodyPr/>
        <a:lstStyle/>
        <a:p>
          <a:r>
            <a:rPr lang="da-DK"/>
            <a:t>USA’s (flertalsvalg) ”winner-take-all” og DK’s valgsystem " forholdstalsvalg".</a:t>
          </a:r>
          <a:endParaRPr lang="en-US"/>
        </a:p>
      </dgm:t>
    </dgm:pt>
    <dgm:pt modelId="{A4509E14-3D46-47C8-85FD-BD6911023943}" type="parTrans" cxnId="{10B59113-4725-4AD6-9523-41BBDB0CD7D1}">
      <dgm:prSet/>
      <dgm:spPr/>
      <dgm:t>
        <a:bodyPr/>
        <a:lstStyle/>
        <a:p>
          <a:endParaRPr lang="en-US"/>
        </a:p>
      </dgm:t>
    </dgm:pt>
    <dgm:pt modelId="{3820093F-8C5C-4BBD-9409-8719B6235501}" type="sibTrans" cxnId="{10B59113-4725-4AD6-9523-41BBDB0CD7D1}">
      <dgm:prSet/>
      <dgm:spPr/>
      <dgm:t>
        <a:bodyPr/>
        <a:lstStyle/>
        <a:p>
          <a:endParaRPr lang="en-US"/>
        </a:p>
      </dgm:t>
    </dgm:pt>
    <dgm:pt modelId="{875FDE4D-D2B2-47F3-A156-31B9AFC7B6CC}">
      <dgm:prSet/>
      <dgm:spPr/>
      <dgm:t>
        <a:bodyPr/>
        <a:lstStyle/>
        <a:p>
          <a:r>
            <a:rPr lang="da-DK" dirty="0"/>
            <a:t>Sammenligning af præsidentvalget 2020 og valget i 2024. </a:t>
          </a:r>
          <a:endParaRPr lang="en-US" dirty="0"/>
        </a:p>
      </dgm:t>
    </dgm:pt>
    <dgm:pt modelId="{C885BDF2-E36A-4FD0-8E0D-B0688E32F2E8}" type="parTrans" cxnId="{3EAB14C3-13BC-4B9A-83AA-4C661A6218EE}">
      <dgm:prSet/>
      <dgm:spPr/>
      <dgm:t>
        <a:bodyPr/>
        <a:lstStyle/>
        <a:p>
          <a:endParaRPr lang="en-US"/>
        </a:p>
      </dgm:t>
    </dgm:pt>
    <dgm:pt modelId="{C633F838-06F6-4C5F-B2BD-8F36297BD09C}" type="sibTrans" cxnId="{3EAB14C3-13BC-4B9A-83AA-4C661A6218EE}">
      <dgm:prSet/>
      <dgm:spPr/>
      <dgm:t>
        <a:bodyPr/>
        <a:lstStyle/>
        <a:p>
          <a:endParaRPr lang="en-US"/>
        </a:p>
      </dgm:t>
    </dgm:pt>
    <dgm:pt modelId="{F13ABA72-45CB-421E-ABBB-CD2414AC6F30}">
      <dgm:prSet/>
      <dgm:spPr/>
      <dgm:t>
        <a:bodyPr/>
        <a:lstStyle/>
        <a:p>
          <a:r>
            <a:rPr lang="da-DK"/>
            <a:t>Valgets efterspil</a:t>
          </a:r>
          <a:endParaRPr lang="en-US"/>
        </a:p>
      </dgm:t>
    </dgm:pt>
    <dgm:pt modelId="{E6165A17-07F9-40F9-AB57-9948A22C0ECD}" type="parTrans" cxnId="{5408B08A-6C0D-4802-8BDE-E5E10EF2ED85}">
      <dgm:prSet/>
      <dgm:spPr/>
      <dgm:t>
        <a:bodyPr/>
        <a:lstStyle/>
        <a:p>
          <a:endParaRPr lang="en-US"/>
        </a:p>
      </dgm:t>
    </dgm:pt>
    <dgm:pt modelId="{8B695170-92CB-4C14-9D52-886B1EB4CF00}" type="sibTrans" cxnId="{5408B08A-6C0D-4802-8BDE-E5E10EF2ED85}">
      <dgm:prSet/>
      <dgm:spPr/>
      <dgm:t>
        <a:bodyPr/>
        <a:lstStyle/>
        <a:p>
          <a:endParaRPr lang="en-US"/>
        </a:p>
      </dgm:t>
    </dgm:pt>
    <dgm:pt modelId="{21DA537D-F789-4AB3-8708-55A316CFB2C7}" type="pres">
      <dgm:prSet presAssocID="{286A0341-0B56-4AB3-8B7A-26CF32619D69}" presName="vert0" presStyleCnt="0">
        <dgm:presLayoutVars>
          <dgm:dir/>
          <dgm:animOne val="branch"/>
          <dgm:animLvl val="lvl"/>
        </dgm:presLayoutVars>
      </dgm:prSet>
      <dgm:spPr/>
    </dgm:pt>
    <dgm:pt modelId="{E7156C47-A70E-4869-A1C9-BBE509F79DA1}" type="pres">
      <dgm:prSet presAssocID="{E9F3B1A8-006C-4E0A-A8BC-2BF9A8245C57}" presName="thickLine" presStyleLbl="alignNode1" presStyleIdx="0" presStyleCnt="4"/>
      <dgm:spPr/>
    </dgm:pt>
    <dgm:pt modelId="{1EC074AC-EF5B-4231-B8D5-9B57A6D2ACC5}" type="pres">
      <dgm:prSet presAssocID="{E9F3B1A8-006C-4E0A-A8BC-2BF9A8245C57}" presName="horz1" presStyleCnt="0"/>
      <dgm:spPr/>
    </dgm:pt>
    <dgm:pt modelId="{A90FA13D-5607-4EBF-8AB7-9033AC08B299}" type="pres">
      <dgm:prSet presAssocID="{E9F3B1A8-006C-4E0A-A8BC-2BF9A8245C57}" presName="tx1" presStyleLbl="revTx" presStyleIdx="0" presStyleCnt="4"/>
      <dgm:spPr/>
    </dgm:pt>
    <dgm:pt modelId="{765D50F5-6AA2-4711-AB52-E1A07479477F}" type="pres">
      <dgm:prSet presAssocID="{E9F3B1A8-006C-4E0A-A8BC-2BF9A8245C57}" presName="vert1" presStyleCnt="0"/>
      <dgm:spPr/>
    </dgm:pt>
    <dgm:pt modelId="{6BE49739-7AFD-4F42-80F0-F0CBD9549F30}" type="pres">
      <dgm:prSet presAssocID="{40DB94EB-801B-4E96-92E7-DD03F3E93C16}" presName="thickLine" presStyleLbl="alignNode1" presStyleIdx="1" presStyleCnt="4"/>
      <dgm:spPr/>
    </dgm:pt>
    <dgm:pt modelId="{3C569DF8-7B52-41A1-BA7D-83DEBADE8578}" type="pres">
      <dgm:prSet presAssocID="{40DB94EB-801B-4E96-92E7-DD03F3E93C16}" presName="horz1" presStyleCnt="0"/>
      <dgm:spPr/>
    </dgm:pt>
    <dgm:pt modelId="{2711306A-5F8A-4C61-AAF2-AC51F21BD87A}" type="pres">
      <dgm:prSet presAssocID="{40DB94EB-801B-4E96-92E7-DD03F3E93C16}" presName="tx1" presStyleLbl="revTx" presStyleIdx="1" presStyleCnt="4"/>
      <dgm:spPr/>
    </dgm:pt>
    <dgm:pt modelId="{487BCA3C-3468-4E4F-9199-CDE6E7D9C142}" type="pres">
      <dgm:prSet presAssocID="{40DB94EB-801B-4E96-92E7-DD03F3E93C16}" presName="vert1" presStyleCnt="0"/>
      <dgm:spPr/>
    </dgm:pt>
    <dgm:pt modelId="{D6CA0C7F-B0A0-4B4D-AE99-9674EAE40B83}" type="pres">
      <dgm:prSet presAssocID="{875FDE4D-D2B2-47F3-A156-31B9AFC7B6CC}" presName="thickLine" presStyleLbl="alignNode1" presStyleIdx="2" presStyleCnt="4"/>
      <dgm:spPr/>
    </dgm:pt>
    <dgm:pt modelId="{75A34F78-DF31-421A-ADDC-C5C02C51F622}" type="pres">
      <dgm:prSet presAssocID="{875FDE4D-D2B2-47F3-A156-31B9AFC7B6CC}" presName="horz1" presStyleCnt="0"/>
      <dgm:spPr/>
    </dgm:pt>
    <dgm:pt modelId="{EC7FBA15-6A37-45D6-8804-28BF780854E0}" type="pres">
      <dgm:prSet presAssocID="{875FDE4D-D2B2-47F3-A156-31B9AFC7B6CC}" presName="tx1" presStyleLbl="revTx" presStyleIdx="2" presStyleCnt="4"/>
      <dgm:spPr/>
    </dgm:pt>
    <dgm:pt modelId="{8D9995B5-7661-4D9F-BAF7-4B54111FC0C6}" type="pres">
      <dgm:prSet presAssocID="{875FDE4D-D2B2-47F3-A156-31B9AFC7B6CC}" presName="vert1" presStyleCnt="0"/>
      <dgm:spPr/>
    </dgm:pt>
    <dgm:pt modelId="{70E0E584-2C12-41B9-A992-A534CA361B72}" type="pres">
      <dgm:prSet presAssocID="{F13ABA72-45CB-421E-ABBB-CD2414AC6F30}" presName="thickLine" presStyleLbl="alignNode1" presStyleIdx="3" presStyleCnt="4"/>
      <dgm:spPr/>
    </dgm:pt>
    <dgm:pt modelId="{5A91513F-E308-4A1F-88C2-E260A625AB1C}" type="pres">
      <dgm:prSet presAssocID="{F13ABA72-45CB-421E-ABBB-CD2414AC6F30}" presName="horz1" presStyleCnt="0"/>
      <dgm:spPr/>
    </dgm:pt>
    <dgm:pt modelId="{C1F261B6-794D-4236-8EF1-43AC4B7B4351}" type="pres">
      <dgm:prSet presAssocID="{F13ABA72-45CB-421E-ABBB-CD2414AC6F30}" presName="tx1" presStyleLbl="revTx" presStyleIdx="3" presStyleCnt="4"/>
      <dgm:spPr/>
    </dgm:pt>
    <dgm:pt modelId="{708AEB53-853D-46A0-9921-DA8DD99ABB4C}" type="pres">
      <dgm:prSet presAssocID="{F13ABA72-45CB-421E-ABBB-CD2414AC6F30}" presName="vert1" presStyleCnt="0"/>
      <dgm:spPr/>
    </dgm:pt>
  </dgm:ptLst>
  <dgm:cxnLst>
    <dgm:cxn modelId="{10B59113-4725-4AD6-9523-41BBDB0CD7D1}" srcId="{286A0341-0B56-4AB3-8B7A-26CF32619D69}" destId="{40DB94EB-801B-4E96-92E7-DD03F3E93C16}" srcOrd="1" destOrd="0" parTransId="{A4509E14-3D46-47C8-85FD-BD6911023943}" sibTransId="{3820093F-8C5C-4BBD-9409-8719B6235501}"/>
    <dgm:cxn modelId="{B0876820-406B-4542-9B3B-CDAD6E0EB53A}" type="presOf" srcId="{875FDE4D-D2B2-47F3-A156-31B9AFC7B6CC}" destId="{EC7FBA15-6A37-45D6-8804-28BF780854E0}" srcOrd="0" destOrd="0" presId="urn:microsoft.com/office/officeart/2008/layout/LinedList"/>
    <dgm:cxn modelId="{58E1A440-5CC5-43A5-87A0-B66597AFDA94}" type="presOf" srcId="{40DB94EB-801B-4E96-92E7-DD03F3E93C16}" destId="{2711306A-5F8A-4C61-AAF2-AC51F21BD87A}" srcOrd="0" destOrd="0" presId="urn:microsoft.com/office/officeart/2008/layout/LinedList"/>
    <dgm:cxn modelId="{89D4AD65-442F-43D5-AB81-6B22C7276DE0}" type="presOf" srcId="{286A0341-0B56-4AB3-8B7A-26CF32619D69}" destId="{21DA537D-F789-4AB3-8708-55A316CFB2C7}" srcOrd="0" destOrd="0" presId="urn:microsoft.com/office/officeart/2008/layout/LinedList"/>
    <dgm:cxn modelId="{876B3369-83C0-4BAE-8168-B3AAB800317A}" type="presOf" srcId="{F13ABA72-45CB-421E-ABBB-CD2414AC6F30}" destId="{C1F261B6-794D-4236-8EF1-43AC4B7B4351}" srcOrd="0" destOrd="0" presId="urn:microsoft.com/office/officeart/2008/layout/LinedList"/>
    <dgm:cxn modelId="{79A49376-9AE8-4870-BFC0-1A4F81EB68F6}" srcId="{286A0341-0B56-4AB3-8B7A-26CF32619D69}" destId="{E9F3B1A8-006C-4E0A-A8BC-2BF9A8245C57}" srcOrd="0" destOrd="0" parTransId="{E72C2D18-CBAA-4EF7-8191-CCBD9F94CEEC}" sibTransId="{9A4B80D3-5799-4896-9F94-AEB8706B001C}"/>
    <dgm:cxn modelId="{5408B08A-6C0D-4802-8BDE-E5E10EF2ED85}" srcId="{286A0341-0B56-4AB3-8B7A-26CF32619D69}" destId="{F13ABA72-45CB-421E-ABBB-CD2414AC6F30}" srcOrd="3" destOrd="0" parTransId="{E6165A17-07F9-40F9-AB57-9948A22C0ECD}" sibTransId="{8B695170-92CB-4C14-9D52-886B1EB4CF00}"/>
    <dgm:cxn modelId="{3EAB14C3-13BC-4B9A-83AA-4C661A6218EE}" srcId="{286A0341-0B56-4AB3-8B7A-26CF32619D69}" destId="{875FDE4D-D2B2-47F3-A156-31B9AFC7B6CC}" srcOrd="2" destOrd="0" parTransId="{C885BDF2-E36A-4FD0-8E0D-B0688E32F2E8}" sibTransId="{C633F838-06F6-4C5F-B2BD-8F36297BD09C}"/>
    <dgm:cxn modelId="{35CEE1E4-C074-4AE2-8E15-DDCA67B14D6B}" type="presOf" srcId="{E9F3B1A8-006C-4E0A-A8BC-2BF9A8245C57}" destId="{A90FA13D-5607-4EBF-8AB7-9033AC08B299}" srcOrd="0" destOrd="0" presId="urn:microsoft.com/office/officeart/2008/layout/LinedList"/>
    <dgm:cxn modelId="{CA4CD6FE-D039-4901-877C-23E028C918B8}" type="presParOf" srcId="{21DA537D-F789-4AB3-8708-55A316CFB2C7}" destId="{E7156C47-A70E-4869-A1C9-BBE509F79DA1}" srcOrd="0" destOrd="0" presId="urn:microsoft.com/office/officeart/2008/layout/LinedList"/>
    <dgm:cxn modelId="{4C6D6319-F980-4F1C-A303-6F68944D12D5}" type="presParOf" srcId="{21DA537D-F789-4AB3-8708-55A316CFB2C7}" destId="{1EC074AC-EF5B-4231-B8D5-9B57A6D2ACC5}" srcOrd="1" destOrd="0" presId="urn:microsoft.com/office/officeart/2008/layout/LinedList"/>
    <dgm:cxn modelId="{FAC16681-251B-4B01-8CA5-6604B56AA48A}" type="presParOf" srcId="{1EC074AC-EF5B-4231-B8D5-9B57A6D2ACC5}" destId="{A90FA13D-5607-4EBF-8AB7-9033AC08B299}" srcOrd="0" destOrd="0" presId="urn:microsoft.com/office/officeart/2008/layout/LinedList"/>
    <dgm:cxn modelId="{4533278B-3BFE-4966-91D9-6BCAC7DBDE85}" type="presParOf" srcId="{1EC074AC-EF5B-4231-B8D5-9B57A6D2ACC5}" destId="{765D50F5-6AA2-4711-AB52-E1A07479477F}" srcOrd="1" destOrd="0" presId="urn:microsoft.com/office/officeart/2008/layout/LinedList"/>
    <dgm:cxn modelId="{03624C5F-821E-4DB5-83A4-AF8EDD2E52A8}" type="presParOf" srcId="{21DA537D-F789-4AB3-8708-55A316CFB2C7}" destId="{6BE49739-7AFD-4F42-80F0-F0CBD9549F30}" srcOrd="2" destOrd="0" presId="urn:microsoft.com/office/officeart/2008/layout/LinedList"/>
    <dgm:cxn modelId="{EB308DDD-C906-4E96-AF38-0779ED0AA525}" type="presParOf" srcId="{21DA537D-F789-4AB3-8708-55A316CFB2C7}" destId="{3C569DF8-7B52-41A1-BA7D-83DEBADE8578}" srcOrd="3" destOrd="0" presId="urn:microsoft.com/office/officeart/2008/layout/LinedList"/>
    <dgm:cxn modelId="{4D39E828-7887-4D8B-A85B-695AA1687B77}" type="presParOf" srcId="{3C569DF8-7B52-41A1-BA7D-83DEBADE8578}" destId="{2711306A-5F8A-4C61-AAF2-AC51F21BD87A}" srcOrd="0" destOrd="0" presId="urn:microsoft.com/office/officeart/2008/layout/LinedList"/>
    <dgm:cxn modelId="{00B6983D-691F-4B9D-B9A6-233DD9015149}" type="presParOf" srcId="{3C569DF8-7B52-41A1-BA7D-83DEBADE8578}" destId="{487BCA3C-3468-4E4F-9199-CDE6E7D9C142}" srcOrd="1" destOrd="0" presId="urn:microsoft.com/office/officeart/2008/layout/LinedList"/>
    <dgm:cxn modelId="{648532E7-1B49-40AB-A050-D6CCBC6F0A77}" type="presParOf" srcId="{21DA537D-F789-4AB3-8708-55A316CFB2C7}" destId="{D6CA0C7F-B0A0-4B4D-AE99-9674EAE40B83}" srcOrd="4" destOrd="0" presId="urn:microsoft.com/office/officeart/2008/layout/LinedList"/>
    <dgm:cxn modelId="{3F5E0F5A-3217-4835-9887-28064C3723B0}" type="presParOf" srcId="{21DA537D-F789-4AB3-8708-55A316CFB2C7}" destId="{75A34F78-DF31-421A-ADDC-C5C02C51F622}" srcOrd="5" destOrd="0" presId="urn:microsoft.com/office/officeart/2008/layout/LinedList"/>
    <dgm:cxn modelId="{46719785-4BA9-4A8C-8486-DF9528B8608F}" type="presParOf" srcId="{75A34F78-DF31-421A-ADDC-C5C02C51F622}" destId="{EC7FBA15-6A37-45D6-8804-28BF780854E0}" srcOrd="0" destOrd="0" presId="urn:microsoft.com/office/officeart/2008/layout/LinedList"/>
    <dgm:cxn modelId="{3BB1B664-A4FC-479E-8874-6BAB927C68BF}" type="presParOf" srcId="{75A34F78-DF31-421A-ADDC-C5C02C51F622}" destId="{8D9995B5-7661-4D9F-BAF7-4B54111FC0C6}" srcOrd="1" destOrd="0" presId="urn:microsoft.com/office/officeart/2008/layout/LinedList"/>
    <dgm:cxn modelId="{562E2DAF-D357-4EF9-994C-A410295B6893}" type="presParOf" srcId="{21DA537D-F789-4AB3-8708-55A316CFB2C7}" destId="{70E0E584-2C12-41B9-A992-A534CA361B72}" srcOrd="6" destOrd="0" presId="urn:microsoft.com/office/officeart/2008/layout/LinedList"/>
    <dgm:cxn modelId="{23F99DBE-ED0D-4E41-90A3-87F4DCE53E30}" type="presParOf" srcId="{21DA537D-F789-4AB3-8708-55A316CFB2C7}" destId="{5A91513F-E308-4A1F-88C2-E260A625AB1C}" srcOrd="7" destOrd="0" presId="urn:microsoft.com/office/officeart/2008/layout/LinedList"/>
    <dgm:cxn modelId="{81E312B4-E50E-43B2-AD87-13E01018682D}" type="presParOf" srcId="{5A91513F-E308-4A1F-88C2-E260A625AB1C}" destId="{C1F261B6-794D-4236-8EF1-43AC4B7B4351}" srcOrd="0" destOrd="0" presId="urn:microsoft.com/office/officeart/2008/layout/LinedList"/>
    <dgm:cxn modelId="{F258BF64-F7AB-48A9-AF88-49AE24671A47}" type="presParOf" srcId="{5A91513F-E308-4A1F-88C2-E260A625AB1C}" destId="{708AEB53-853D-46A0-9921-DA8DD99ABB4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C863E2-D22C-461E-90AC-8E70443B1291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D9E8622-9180-4A59-BB50-0AE7C4300B58}">
      <dgm:prSet/>
      <dgm:spPr/>
      <dgm:t>
        <a:bodyPr/>
        <a:lstStyle/>
        <a:p>
          <a:r>
            <a:rPr lang="da-DK" dirty="0"/>
            <a:t>Ved præsidentvalg får hver stat et antal valgmandsstemmer svarende til statens indbyggertal – </a:t>
          </a:r>
          <a:endParaRPr lang="en-US" dirty="0"/>
        </a:p>
      </dgm:t>
    </dgm:pt>
    <dgm:pt modelId="{3B948882-20C4-44A2-84C9-538C9FD194AE}" type="parTrans" cxnId="{49E32F3D-A95F-438F-A836-930AB0F48785}">
      <dgm:prSet/>
      <dgm:spPr/>
      <dgm:t>
        <a:bodyPr/>
        <a:lstStyle/>
        <a:p>
          <a:endParaRPr lang="en-US"/>
        </a:p>
      </dgm:t>
    </dgm:pt>
    <dgm:pt modelId="{1C510C7F-169E-4D58-94F3-29574ED42B5B}" type="sibTrans" cxnId="{49E32F3D-A95F-438F-A836-930AB0F48785}">
      <dgm:prSet/>
      <dgm:spPr/>
      <dgm:t>
        <a:bodyPr/>
        <a:lstStyle/>
        <a:p>
          <a:endParaRPr lang="en-US"/>
        </a:p>
      </dgm:t>
    </dgm:pt>
    <dgm:pt modelId="{22AE0C2B-4916-49D8-AF47-1950942B0FC5}">
      <dgm:prSet/>
      <dgm:spPr/>
      <dgm:t>
        <a:bodyPr/>
        <a:lstStyle/>
        <a:p>
          <a:r>
            <a:rPr lang="da-DK"/>
            <a:t>fx fik USA's folkerigeste stat Californien 55 valgmandsstemmer ved præsidentvalget i 2016, </a:t>
          </a:r>
          <a:endParaRPr lang="en-US"/>
        </a:p>
      </dgm:t>
    </dgm:pt>
    <dgm:pt modelId="{216DEA24-FE7B-4C90-9F9E-FCFCA6806D33}" type="parTrans" cxnId="{46046BBB-3F02-484D-9213-821C0F60724C}">
      <dgm:prSet/>
      <dgm:spPr/>
      <dgm:t>
        <a:bodyPr/>
        <a:lstStyle/>
        <a:p>
          <a:endParaRPr lang="en-US"/>
        </a:p>
      </dgm:t>
    </dgm:pt>
    <dgm:pt modelId="{A5461EA0-C579-4704-B1B1-30E113CAF418}" type="sibTrans" cxnId="{46046BBB-3F02-484D-9213-821C0F60724C}">
      <dgm:prSet/>
      <dgm:spPr/>
      <dgm:t>
        <a:bodyPr/>
        <a:lstStyle/>
        <a:p>
          <a:endParaRPr lang="en-US"/>
        </a:p>
      </dgm:t>
    </dgm:pt>
    <dgm:pt modelId="{CED539FA-7667-4A0D-AC42-D4549A38338E}">
      <dgm:prSet/>
      <dgm:spPr/>
      <dgm:t>
        <a:bodyPr/>
        <a:lstStyle/>
        <a:p>
          <a:r>
            <a:rPr lang="da-DK"/>
            <a:t>hvorimod den stat med lavest folketal Wyoming kun fik 3. </a:t>
          </a:r>
          <a:endParaRPr lang="en-US"/>
        </a:p>
      </dgm:t>
    </dgm:pt>
    <dgm:pt modelId="{B12B5084-0485-40C5-B440-B01970A1E8AD}" type="parTrans" cxnId="{0B4F14FA-018A-4AE3-ADEE-0FC0BC44A459}">
      <dgm:prSet/>
      <dgm:spPr/>
      <dgm:t>
        <a:bodyPr/>
        <a:lstStyle/>
        <a:p>
          <a:endParaRPr lang="en-US"/>
        </a:p>
      </dgm:t>
    </dgm:pt>
    <dgm:pt modelId="{06B7AFB9-80E7-4368-9EF6-B226A355C0FD}" type="sibTrans" cxnId="{0B4F14FA-018A-4AE3-ADEE-0FC0BC44A459}">
      <dgm:prSet/>
      <dgm:spPr/>
      <dgm:t>
        <a:bodyPr/>
        <a:lstStyle/>
        <a:p>
          <a:endParaRPr lang="en-US"/>
        </a:p>
      </dgm:t>
    </dgm:pt>
    <dgm:pt modelId="{784C2F42-E6CC-403E-86F5-CE6D49B9CBC6}">
      <dgm:prSet/>
      <dgm:spPr/>
      <dgm:t>
        <a:bodyPr/>
        <a:lstStyle/>
        <a:p>
          <a:r>
            <a:rPr lang="da-DK"/>
            <a:t>I Californien valgte 61,6 procent af vælgerne at sætte kryds ved Hillary Clinton, mens Donald Trump fik 32,8 procent. </a:t>
          </a:r>
          <a:endParaRPr lang="en-US"/>
        </a:p>
      </dgm:t>
    </dgm:pt>
    <dgm:pt modelId="{90822260-8C15-4412-B9D6-7A2D23ADCBBC}" type="parTrans" cxnId="{6F5E0F48-A7AA-4848-A247-6401284A8F0E}">
      <dgm:prSet/>
      <dgm:spPr/>
      <dgm:t>
        <a:bodyPr/>
        <a:lstStyle/>
        <a:p>
          <a:endParaRPr lang="en-US"/>
        </a:p>
      </dgm:t>
    </dgm:pt>
    <dgm:pt modelId="{AB89E6D7-FB62-4740-BA71-949FB007A295}" type="sibTrans" cxnId="{6F5E0F48-A7AA-4848-A247-6401284A8F0E}">
      <dgm:prSet/>
      <dgm:spPr/>
      <dgm:t>
        <a:bodyPr/>
        <a:lstStyle/>
        <a:p>
          <a:endParaRPr lang="en-US"/>
        </a:p>
      </dgm:t>
    </dgm:pt>
    <dgm:pt modelId="{9BB439D8-5B71-4425-862F-1B3842A509CF}">
      <dgm:prSet/>
      <dgm:spPr/>
      <dgm:t>
        <a:bodyPr/>
        <a:lstStyle/>
        <a:p>
          <a:r>
            <a:rPr lang="da-DK"/>
            <a:t>Winner-take-all betyder, at Clinton fik alle 55 valgmandsstemmer fra Californien. </a:t>
          </a:r>
          <a:endParaRPr lang="en-US"/>
        </a:p>
      </dgm:t>
    </dgm:pt>
    <dgm:pt modelId="{40BB2848-DBE5-45D1-8D5A-7D0EF174420E}" type="parTrans" cxnId="{686D05BB-874A-4417-8F6D-4AF8AF16B7CF}">
      <dgm:prSet/>
      <dgm:spPr/>
      <dgm:t>
        <a:bodyPr/>
        <a:lstStyle/>
        <a:p>
          <a:endParaRPr lang="en-US"/>
        </a:p>
      </dgm:t>
    </dgm:pt>
    <dgm:pt modelId="{999C41CF-C9D4-443F-8668-86EB8C093226}" type="sibTrans" cxnId="{686D05BB-874A-4417-8F6D-4AF8AF16B7CF}">
      <dgm:prSet/>
      <dgm:spPr/>
      <dgm:t>
        <a:bodyPr/>
        <a:lstStyle/>
        <a:p>
          <a:endParaRPr lang="en-US"/>
        </a:p>
      </dgm:t>
    </dgm:pt>
    <dgm:pt modelId="{101682F6-7A52-4859-BC56-F92AE534D4DE}">
      <dgm:prSet/>
      <dgm:spPr/>
      <dgm:t>
        <a:bodyPr/>
        <a:lstStyle/>
        <a:p>
          <a:r>
            <a:rPr lang="da-DK" dirty="0"/>
            <a:t>Derimod havde Trump 70,1 procent af vælgernes opbakning i Wyoming, og derfor vandt Trump alle 3 valgmandsstemmer, selvom 22,5 procent stemte på Clinton.</a:t>
          </a:r>
          <a:endParaRPr lang="en-US" dirty="0"/>
        </a:p>
      </dgm:t>
    </dgm:pt>
    <dgm:pt modelId="{AB91D0AA-81B8-4537-92FA-7ECE4924A969}" type="parTrans" cxnId="{5BCF2FAA-80B9-45AF-94AC-07FB39A539BC}">
      <dgm:prSet/>
      <dgm:spPr/>
      <dgm:t>
        <a:bodyPr/>
        <a:lstStyle/>
        <a:p>
          <a:endParaRPr lang="en-US"/>
        </a:p>
      </dgm:t>
    </dgm:pt>
    <dgm:pt modelId="{CF7F8FEA-3C97-499A-ACC6-93CA2D8A2B59}" type="sibTrans" cxnId="{5BCF2FAA-80B9-45AF-94AC-07FB39A539BC}">
      <dgm:prSet/>
      <dgm:spPr/>
      <dgm:t>
        <a:bodyPr/>
        <a:lstStyle/>
        <a:p>
          <a:endParaRPr lang="en-US"/>
        </a:p>
      </dgm:t>
    </dgm:pt>
    <dgm:pt modelId="{895A69BA-9094-4E82-BDB3-56B2367A0340}" type="pres">
      <dgm:prSet presAssocID="{C4C863E2-D22C-461E-90AC-8E70443B1291}" presName="Name0" presStyleCnt="0">
        <dgm:presLayoutVars>
          <dgm:dir/>
          <dgm:animLvl val="lvl"/>
          <dgm:resizeHandles val="exact"/>
        </dgm:presLayoutVars>
      </dgm:prSet>
      <dgm:spPr/>
    </dgm:pt>
    <dgm:pt modelId="{1203D610-789E-48C9-BCBB-88A0118A850D}" type="pres">
      <dgm:prSet presAssocID="{101682F6-7A52-4859-BC56-F92AE534D4DE}" presName="boxAndChildren" presStyleCnt="0"/>
      <dgm:spPr/>
    </dgm:pt>
    <dgm:pt modelId="{A6359A69-9586-4F1F-BEB7-FABFDFE08909}" type="pres">
      <dgm:prSet presAssocID="{101682F6-7A52-4859-BC56-F92AE534D4DE}" presName="parentTextBox" presStyleLbl="node1" presStyleIdx="0" presStyleCnt="3"/>
      <dgm:spPr/>
    </dgm:pt>
    <dgm:pt modelId="{DF7C7551-CE83-4AC3-B9A2-0F743964EFBE}" type="pres">
      <dgm:prSet presAssocID="{AB89E6D7-FB62-4740-BA71-949FB007A295}" presName="sp" presStyleCnt="0"/>
      <dgm:spPr/>
    </dgm:pt>
    <dgm:pt modelId="{1FE4ADF9-6F7D-4A35-98FB-394257062313}" type="pres">
      <dgm:prSet presAssocID="{784C2F42-E6CC-403E-86F5-CE6D49B9CBC6}" presName="arrowAndChildren" presStyleCnt="0"/>
      <dgm:spPr/>
    </dgm:pt>
    <dgm:pt modelId="{E2546802-BBAF-4A7B-B6F3-3B15F8E27510}" type="pres">
      <dgm:prSet presAssocID="{784C2F42-E6CC-403E-86F5-CE6D49B9CBC6}" presName="parentTextArrow" presStyleLbl="node1" presStyleIdx="0" presStyleCnt="3"/>
      <dgm:spPr/>
    </dgm:pt>
    <dgm:pt modelId="{0FA88824-0301-4176-B85C-4070DE2DED26}" type="pres">
      <dgm:prSet presAssocID="{784C2F42-E6CC-403E-86F5-CE6D49B9CBC6}" presName="arrow" presStyleLbl="node1" presStyleIdx="1" presStyleCnt="3"/>
      <dgm:spPr/>
    </dgm:pt>
    <dgm:pt modelId="{3D863969-3F6F-42EC-99A1-FD317A70E1E9}" type="pres">
      <dgm:prSet presAssocID="{784C2F42-E6CC-403E-86F5-CE6D49B9CBC6}" presName="descendantArrow" presStyleCnt="0"/>
      <dgm:spPr/>
    </dgm:pt>
    <dgm:pt modelId="{182C7F01-F179-4017-9B62-911DDF2064AD}" type="pres">
      <dgm:prSet presAssocID="{9BB439D8-5B71-4425-862F-1B3842A509CF}" presName="childTextArrow" presStyleLbl="fgAccFollowNode1" presStyleIdx="0" presStyleCnt="3">
        <dgm:presLayoutVars>
          <dgm:bulletEnabled val="1"/>
        </dgm:presLayoutVars>
      </dgm:prSet>
      <dgm:spPr/>
    </dgm:pt>
    <dgm:pt modelId="{2E6FC4B3-9EAD-42B2-BC8B-71AEB0B6D6CC}" type="pres">
      <dgm:prSet presAssocID="{1C510C7F-169E-4D58-94F3-29574ED42B5B}" presName="sp" presStyleCnt="0"/>
      <dgm:spPr/>
    </dgm:pt>
    <dgm:pt modelId="{B9202CC5-9F55-48DD-A032-F5B0685657CC}" type="pres">
      <dgm:prSet presAssocID="{FD9E8622-9180-4A59-BB50-0AE7C4300B58}" presName="arrowAndChildren" presStyleCnt="0"/>
      <dgm:spPr/>
    </dgm:pt>
    <dgm:pt modelId="{223A4AB9-C62B-496A-ABF6-AB2B6B8CB2B2}" type="pres">
      <dgm:prSet presAssocID="{FD9E8622-9180-4A59-BB50-0AE7C4300B58}" presName="parentTextArrow" presStyleLbl="node1" presStyleIdx="1" presStyleCnt="3"/>
      <dgm:spPr/>
    </dgm:pt>
    <dgm:pt modelId="{33C1CCB0-1ADE-4CF7-91F0-DE91BE677CFE}" type="pres">
      <dgm:prSet presAssocID="{FD9E8622-9180-4A59-BB50-0AE7C4300B58}" presName="arrow" presStyleLbl="node1" presStyleIdx="2" presStyleCnt="3"/>
      <dgm:spPr/>
    </dgm:pt>
    <dgm:pt modelId="{8696831E-83E2-42D1-9158-849E74247663}" type="pres">
      <dgm:prSet presAssocID="{FD9E8622-9180-4A59-BB50-0AE7C4300B58}" presName="descendantArrow" presStyleCnt="0"/>
      <dgm:spPr/>
    </dgm:pt>
    <dgm:pt modelId="{0831D0D7-2AB4-4927-B841-0593EE5F877A}" type="pres">
      <dgm:prSet presAssocID="{22AE0C2B-4916-49D8-AF47-1950942B0FC5}" presName="childTextArrow" presStyleLbl="fgAccFollowNode1" presStyleIdx="1" presStyleCnt="3">
        <dgm:presLayoutVars>
          <dgm:bulletEnabled val="1"/>
        </dgm:presLayoutVars>
      </dgm:prSet>
      <dgm:spPr/>
    </dgm:pt>
    <dgm:pt modelId="{9F62B6FB-3E5F-4335-BE50-4E559A7677AD}" type="pres">
      <dgm:prSet presAssocID="{CED539FA-7667-4A0D-AC42-D4549A38338E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FF2EAC29-5CF3-4732-A17B-1F6AB882F9C6}" type="presOf" srcId="{9BB439D8-5B71-4425-862F-1B3842A509CF}" destId="{182C7F01-F179-4017-9B62-911DDF2064AD}" srcOrd="0" destOrd="0" presId="urn:microsoft.com/office/officeart/2005/8/layout/process4"/>
    <dgm:cxn modelId="{49E32F3D-A95F-438F-A836-930AB0F48785}" srcId="{C4C863E2-D22C-461E-90AC-8E70443B1291}" destId="{FD9E8622-9180-4A59-BB50-0AE7C4300B58}" srcOrd="0" destOrd="0" parTransId="{3B948882-20C4-44A2-84C9-538C9FD194AE}" sibTransId="{1C510C7F-169E-4D58-94F3-29574ED42B5B}"/>
    <dgm:cxn modelId="{182E3262-8D4F-4A44-90A4-C2FA4EEB1BB8}" type="presOf" srcId="{FD9E8622-9180-4A59-BB50-0AE7C4300B58}" destId="{223A4AB9-C62B-496A-ABF6-AB2B6B8CB2B2}" srcOrd="0" destOrd="0" presId="urn:microsoft.com/office/officeart/2005/8/layout/process4"/>
    <dgm:cxn modelId="{6F5E0F48-A7AA-4848-A247-6401284A8F0E}" srcId="{C4C863E2-D22C-461E-90AC-8E70443B1291}" destId="{784C2F42-E6CC-403E-86F5-CE6D49B9CBC6}" srcOrd="1" destOrd="0" parTransId="{90822260-8C15-4412-B9D6-7A2D23ADCBBC}" sibTransId="{AB89E6D7-FB62-4740-BA71-949FB007A295}"/>
    <dgm:cxn modelId="{F49D0A7A-474B-4984-82DE-AE2D0FFDE648}" type="presOf" srcId="{784C2F42-E6CC-403E-86F5-CE6D49B9CBC6}" destId="{0FA88824-0301-4176-B85C-4070DE2DED26}" srcOrd="1" destOrd="0" presId="urn:microsoft.com/office/officeart/2005/8/layout/process4"/>
    <dgm:cxn modelId="{7450948B-0BCF-4404-85C5-259E801CA3B9}" type="presOf" srcId="{CED539FA-7667-4A0D-AC42-D4549A38338E}" destId="{9F62B6FB-3E5F-4335-BE50-4E559A7677AD}" srcOrd="0" destOrd="0" presId="urn:microsoft.com/office/officeart/2005/8/layout/process4"/>
    <dgm:cxn modelId="{5BCF2FAA-80B9-45AF-94AC-07FB39A539BC}" srcId="{C4C863E2-D22C-461E-90AC-8E70443B1291}" destId="{101682F6-7A52-4859-BC56-F92AE534D4DE}" srcOrd="2" destOrd="0" parTransId="{AB91D0AA-81B8-4537-92FA-7ECE4924A969}" sibTransId="{CF7F8FEA-3C97-499A-ACC6-93CA2D8A2B59}"/>
    <dgm:cxn modelId="{712811BA-934B-4ECE-99B1-D5375F6A8782}" type="presOf" srcId="{C4C863E2-D22C-461E-90AC-8E70443B1291}" destId="{895A69BA-9094-4E82-BDB3-56B2367A0340}" srcOrd="0" destOrd="0" presId="urn:microsoft.com/office/officeart/2005/8/layout/process4"/>
    <dgm:cxn modelId="{686D05BB-874A-4417-8F6D-4AF8AF16B7CF}" srcId="{784C2F42-E6CC-403E-86F5-CE6D49B9CBC6}" destId="{9BB439D8-5B71-4425-862F-1B3842A509CF}" srcOrd="0" destOrd="0" parTransId="{40BB2848-DBE5-45D1-8D5A-7D0EF174420E}" sibTransId="{999C41CF-C9D4-443F-8668-86EB8C093226}"/>
    <dgm:cxn modelId="{46046BBB-3F02-484D-9213-821C0F60724C}" srcId="{FD9E8622-9180-4A59-BB50-0AE7C4300B58}" destId="{22AE0C2B-4916-49D8-AF47-1950942B0FC5}" srcOrd="0" destOrd="0" parTransId="{216DEA24-FE7B-4C90-9F9E-FCFCA6806D33}" sibTransId="{A5461EA0-C579-4704-B1B1-30E113CAF418}"/>
    <dgm:cxn modelId="{676348C4-B90B-4A08-8F56-7258439AF391}" type="presOf" srcId="{101682F6-7A52-4859-BC56-F92AE534D4DE}" destId="{A6359A69-9586-4F1F-BEB7-FABFDFE08909}" srcOrd="0" destOrd="0" presId="urn:microsoft.com/office/officeart/2005/8/layout/process4"/>
    <dgm:cxn modelId="{0B58F4CF-F65E-43F3-A462-578A7404C7C9}" type="presOf" srcId="{784C2F42-E6CC-403E-86F5-CE6D49B9CBC6}" destId="{E2546802-BBAF-4A7B-B6F3-3B15F8E27510}" srcOrd="0" destOrd="0" presId="urn:microsoft.com/office/officeart/2005/8/layout/process4"/>
    <dgm:cxn modelId="{E0F744DE-7C44-45CD-91E2-0E10FDF7C861}" type="presOf" srcId="{FD9E8622-9180-4A59-BB50-0AE7C4300B58}" destId="{33C1CCB0-1ADE-4CF7-91F0-DE91BE677CFE}" srcOrd="1" destOrd="0" presId="urn:microsoft.com/office/officeart/2005/8/layout/process4"/>
    <dgm:cxn modelId="{5E4A5CF7-21AC-48C6-BC5F-6E1A55DCAF6A}" type="presOf" srcId="{22AE0C2B-4916-49D8-AF47-1950942B0FC5}" destId="{0831D0D7-2AB4-4927-B841-0593EE5F877A}" srcOrd="0" destOrd="0" presId="urn:microsoft.com/office/officeart/2005/8/layout/process4"/>
    <dgm:cxn modelId="{0B4F14FA-018A-4AE3-ADEE-0FC0BC44A459}" srcId="{FD9E8622-9180-4A59-BB50-0AE7C4300B58}" destId="{CED539FA-7667-4A0D-AC42-D4549A38338E}" srcOrd="1" destOrd="0" parTransId="{B12B5084-0485-40C5-B440-B01970A1E8AD}" sibTransId="{06B7AFB9-80E7-4368-9EF6-B226A355C0FD}"/>
    <dgm:cxn modelId="{F590CCE4-8263-4126-95F6-D0429214BBBF}" type="presParOf" srcId="{895A69BA-9094-4E82-BDB3-56B2367A0340}" destId="{1203D610-789E-48C9-BCBB-88A0118A850D}" srcOrd="0" destOrd="0" presId="urn:microsoft.com/office/officeart/2005/8/layout/process4"/>
    <dgm:cxn modelId="{A232972A-1FFE-4A32-9FD8-CB0BA8E5BD0C}" type="presParOf" srcId="{1203D610-789E-48C9-BCBB-88A0118A850D}" destId="{A6359A69-9586-4F1F-BEB7-FABFDFE08909}" srcOrd="0" destOrd="0" presId="urn:microsoft.com/office/officeart/2005/8/layout/process4"/>
    <dgm:cxn modelId="{20105F95-18E5-4395-BC44-D5282E43F80C}" type="presParOf" srcId="{895A69BA-9094-4E82-BDB3-56B2367A0340}" destId="{DF7C7551-CE83-4AC3-B9A2-0F743964EFBE}" srcOrd="1" destOrd="0" presId="urn:microsoft.com/office/officeart/2005/8/layout/process4"/>
    <dgm:cxn modelId="{478CDA8A-BA65-4066-96C1-D1981D5792DB}" type="presParOf" srcId="{895A69BA-9094-4E82-BDB3-56B2367A0340}" destId="{1FE4ADF9-6F7D-4A35-98FB-394257062313}" srcOrd="2" destOrd="0" presId="urn:microsoft.com/office/officeart/2005/8/layout/process4"/>
    <dgm:cxn modelId="{B0825B3D-906E-4F01-8DC9-84263EF200BF}" type="presParOf" srcId="{1FE4ADF9-6F7D-4A35-98FB-394257062313}" destId="{E2546802-BBAF-4A7B-B6F3-3B15F8E27510}" srcOrd="0" destOrd="0" presId="urn:microsoft.com/office/officeart/2005/8/layout/process4"/>
    <dgm:cxn modelId="{3B522C32-4931-4DF1-9A3F-F52473E36DA6}" type="presParOf" srcId="{1FE4ADF9-6F7D-4A35-98FB-394257062313}" destId="{0FA88824-0301-4176-B85C-4070DE2DED26}" srcOrd="1" destOrd="0" presId="urn:microsoft.com/office/officeart/2005/8/layout/process4"/>
    <dgm:cxn modelId="{387123B0-FB0A-42A4-99FC-3E7A0860826A}" type="presParOf" srcId="{1FE4ADF9-6F7D-4A35-98FB-394257062313}" destId="{3D863969-3F6F-42EC-99A1-FD317A70E1E9}" srcOrd="2" destOrd="0" presId="urn:microsoft.com/office/officeart/2005/8/layout/process4"/>
    <dgm:cxn modelId="{5ECAEB32-7DFD-476A-B019-716F077FEC65}" type="presParOf" srcId="{3D863969-3F6F-42EC-99A1-FD317A70E1E9}" destId="{182C7F01-F179-4017-9B62-911DDF2064AD}" srcOrd="0" destOrd="0" presId="urn:microsoft.com/office/officeart/2005/8/layout/process4"/>
    <dgm:cxn modelId="{653199C5-87D8-4567-A658-BDDF3B7A040F}" type="presParOf" srcId="{895A69BA-9094-4E82-BDB3-56B2367A0340}" destId="{2E6FC4B3-9EAD-42B2-BC8B-71AEB0B6D6CC}" srcOrd="3" destOrd="0" presId="urn:microsoft.com/office/officeart/2005/8/layout/process4"/>
    <dgm:cxn modelId="{B8140A94-A95E-42C7-B088-6F21480FF4C7}" type="presParOf" srcId="{895A69BA-9094-4E82-BDB3-56B2367A0340}" destId="{B9202CC5-9F55-48DD-A032-F5B0685657CC}" srcOrd="4" destOrd="0" presId="urn:microsoft.com/office/officeart/2005/8/layout/process4"/>
    <dgm:cxn modelId="{F3BE5E50-739E-4757-BC33-A69842EDC6DF}" type="presParOf" srcId="{B9202CC5-9F55-48DD-A032-F5B0685657CC}" destId="{223A4AB9-C62B-496A-ABF6-AB2B6B8CB2B2}" srcOrd="0" destOrd="0" presId="urn:microsoft.com/office/officeart/2005/8/layout/process4"/>
    <dgm:cxn modelId="{74F291DC-29DC-4727-8510-BF4D842873FA}" type="presParOf" srcId="{B9202CC5-9F55-48DD-A032-F5B0685657CC}" destId="{33C1CCB0-1ADE-4CF7-91F0-DE91BE677CFE}" srcOrd="1" destOrd="0" presId="urn:microsoft.com/office/officeart/2005/8/layout/process4"/>
    <dgm:cxn modelId="{98B5E0BA-B71D-42D1-AD34-67DB1851707A}" type="presParOf" srcId="{B9202CC5-9F55-48DD-A032-F5B0685657CC}" destId="{8696831E-83E2-42D1-9158-849E74247663}" srcOrd="2" destOrd="0" presId="urn:microsoft.com/office/officeart/2005/8/layout/process4"/>
    <dgm:cxn modelId="{EC47EFEB-6342-41ED-9A97-4A07882C8079}" type="presParOf" srcId="{8696831E-83E2-42D1-9158-849E74247663}" destId="{0831D0D7-2AB4-4927-B841-0593EE5F877A}" srcOrd="0" destOrd="0" presId="urn:microsoft.com/office/officeart/2005/8/layout/process4"/>
    <dgm:cxn modelId="{494C0106-F686-4B70-92F3-8F9006FC673A}" type="presParOf" srcId="{8696831E-83E2-42D1-9158-849E74247663}" destId="{9F62B6FB-3E5F-4335-BE50-4E559A7677AD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56C47-A70E-4869-A1C9-BBE509F79DA1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FA13D-5607-4EBF-8AB7-9033AC08B299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100" kern="1200"/>
            <a:t>Læsning om det amerikanske valgsystem "Winner-take-all" i bogen, s. 126-129.</a:t>
          </a:r>
          <a:endParaRPr lang="en-US" sz="3100" kern="1200"/>
        </a:p>
      </dsp:txBody>
      <dsp:txXfrm>
        <a:off x="0" y="0"/>
        <a:ext cx="6900512" cy="1384035"/>
      </dsp:txXfrm>
    </dsp:sp>
    <dsp:sp modelId="{6BE49739-7AFD-4F42-80F0-F0CBD9549F30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11306A-5F8A-4C61-AAF2-AC51F21BD87A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100" kern="1200"/>
            <a:t>USA’s (flertalsvalg) ”winner-take-all” og DK’s valgsystem " forholdstalsvalg".</a:t>
          </a:r>
          <a:endParaRPr lang="en-US" sz="3100" kern="1200"/>
        </a:p>
      </dsp:txBody>
      <dsp:txXfrm>
        <a:off x="0" y="1384035"/>
        <a:ext cx="6900512" cy="1384035"/>
      </dsp:txXfrm>
    </dsp:sp>
    <dsp:sp modelId="{D6CA0C7F-B0A0-4B4D-AE99-9674EAE40B83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7FBA15-6A37-45D6-8804-28BF780854E0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100" kern="1200" dirty="0"/>
            <a:t>Sammenligning af præsidentvalget 2020 og valget i 2024. </a:t>
          </a:r>
          <a:endParaRPr lang="en-US" sz="3100" kern="1200" dirty="0"/>
        </a:p>
      </dsp:txBody>
      <dsp:txXfrm>
        <a:off x="0" y="2768070"/>
        <a:ext cx="6900512" cy="1384035"/>
      </dsp:txXfrm>
    </dsp:sp>
    <dsp:sp modelId="{70E0E584-2C12-41B9-A992-A534CA361B72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F261B6-794D-4236-8EF1-43AC4B7B4351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100" kern="1200"/>
            <a:t>Valgets efterspil</a:t>
          </a:r>
          <a:endParaRPr lang="en-US" sz="3100" kern="1200"/>
        </a:p>
      </dsp:txBody>
      <dsp:txXfrm>
        <a:off x="0" y="4152105"/>
        <a:ext cx="6900512" cy="1384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59A69-9586-4F1F-BEB7-FABFDFE08909}">
      <dsp:nvSpPr>
        <dsp:cNvPr id="0" name=""/>
        <dsp:cNvSpPr/>
      </dsp:nvSpPr>
      <dsp:spPr>
        <a:xfrm>
          <a:off x="0" y="4423791"/>
          <a:ext cx="7346023" cy="14519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Derimod havde Trump 70,1 procent af vælgernes opbakning i Wyoming, og derfor vandt Trump alle 3 valgmandsstemmer, selvom 22,5 procent stemte på Clinton.</a:t>
          </a:r>
          <a:endParaRPr lang="en-US" sz="1800" kern="1200" dirty="0"/>
        </a:p>
      </dsp:txBody>
      <dsp:txXfrm>
        <a:off x="0" y="4423791"/>
        <a:ext cx="7346023" cy="1451987"/>
      </dsp:txXfrm>
    </dsp:sp>
    <dsp:sp modelId="{0FA88824-0301-4176-B85C-4070DE2DED26}">
      <dsp:nvSpPr>
        <dsp:cNvPr id="0" name=""/>
        <dsp:cNvSpPr/>
      </dsp:nvSpPr>
      <dsp:spPr>
        <a:xfrm rot="10800000">
          <a:off x="0" y="2212415"/>
          <a:ext cx="7346023" cy="2233156"/>
        </a:xfrm>
        <a:prstGeom prst="upArrowCallou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/>
            <a:t>I Californien valgte 61,6 procent af vælgerne at sætte kryds ved Hillary Clinton, mens Donald Trump fik 32,8 procent. </a:t>
          </a:r>
          <a:endParaRPr lang="en-US" sz="1800" kern="1200"/>
        </a:p>
      </dsp:txBody>
      <dsp:txXfrm rot="-10800000">
        <a:off x="0" y="2212415"/>
        <a:ext cx="7346023" cy="783837"/>
      </dsp:txXfrm>
    </dsp:sp>
    <dsp:sp modelId="{182C7F01-F179-4017-9B62-911DDF2064AD}">
      <dsp:nvSpPr>
        <dsp:cNvPr id="0" name=""/>
        <dsp:cNvSpPr/>
      </dsp:nvSpPr>
      <dsp:spPr>
        <a:xfrm>
          <a:off x="0" y="2996253"/>
          <a:ext cx="7346023" cy="66771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/>
            <a:t>Winner-take-all betyder, at Clinton fik alle 55 valgmandsstemmer fra Californien. </a:t>
          </a:r>
          <a:endParaRPr lang="en-US" sz="1500" kern="1200"/>
        </a:p>
      </dsp:txBody>
      <dsp:txXfrm>
        <a:off x="0" y="2996253"/>
        <a:ext cx="7346023" cy="667713"/>
      </dsp:txXfrm>
    </dsp:sp>
    <dsp:sp modelId="{33C1CCB0-1ADE-4CF7-91F0-DE91BE677CFE}">
      <dsp:nvSpPr>
        <dsp:cNvPr id="0" name=""/>
        <dsp:cNvSpPr/>
      </dsp:nvSpPr>
      <dsp:spPr>
        <a:xfrm rot="10800000">
          <a:off x="0" y="1038"/>
          <a:ext cx="7346023" cy="2233156"/>
        </a:xfrm>
        <a:prstGeom prst="upArrowCallou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Ved præsidentvalg får hver stat et antal valgmandsstemmer svarende til statens indbyggertal – </a:t>
          </a:r>
          <a:endParaRPr lang="en-US" sz="1800" kern="1200" dirty="0"/>
        </a:p>
      </dsp:txBody>
      <dsp:txXfrm rot="-10800000">
        <a:off x="0" y="1038"/>
        <a:ext cx="7346023" cy="783837"/>
      </dsp:txXfrm>
    </dsp:sp>
    <dsp:sp modelId="{0831D0D7-2AB4-4927-B841-0593EE5F877A}">
      <dsp:nvSpPr>
        <dsp:cNvPr id="0" name=""/>
        <dsp:cNvSpPr/>
      </dsp:nvSpPr>
      <dsp:spPr>
        <a:xfrm>
          <a:off x="0" y="784876"/>
          <a:ext cx="3673011" cy="667713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/>
            <a:t>fx fik USA's folkerigeste stat Californien 55 valgmandsstemmer ved præsidentvalget i 2016, </a:t>
          </a:r>
          <a:endParaRPr lang="en-US" sz="1500" kern="1200"/>
        </a:p>
      </dsp:txBody>
      <dsp:txXfrm>
        <a:off x="0" y="784876"/>
        <a:ext cx="3673011" cy="667713"/>
      </dsp:txXfrm>
    </dsp:sp>
    <dsp:sp modelId="{9F62B6FB-3E5F-4335-BE50-4E559A7677AD}">
      <dsp:nvSpPr>
        <dsp:cNvPr id="0" name=""/>
        <dsp:cNvSpPr/>
      </dsp:nvSpPr>
      <dsp:spPr>
        <a:xfrm>
          <a:off x="3673011" y="784876"/>
          <a:ext cx="3673011" cy="667713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/>
            <a:t>hvorimod den stat med lavest folketal Wyoming kun fik 3. </a:t>
          </a:r>
          <a:endParaRPr lang="en-US" sz="1500" kern="1200"/>
        </a:p>
      </dsp:txBody>
      <dsp:txXfrm>
        <a:off x="3673011" y="784876"/>
        <a:ext cx="3673011" cy="667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BF140-C76C-4ED7-86B8-503EBC4AD1D9}" type="datetimeFigureOut">
              <a:rPr lang="da-DK" smtClean="0"/>
              <a:t>24-10-2025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E87C2-90C8-4B85-B755-F69B8412BA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4216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0ADE08-0AD0-4B2F-9FF4-82D541D36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FFCD488-E29B-454D-A345-1D4003BA74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F8A5D5E-8923-4717-B971-CE0A369F2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24-10-2025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4880C47-173C-4245-AFD7-234EDBD83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8BFD7D1-B9E7-490B-8279-E8C5FE741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882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828D10-2D55-4373-89C6-1A1E74019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B5FBB38-74E6-4DAA-B427-F6ECD2436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3E3E0A6-2AD7-49CF-B18A-726975DED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24-10-2025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F08887B-D245-4077-A605-0E67B1D00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2B8E3F9-A9A5-4240-B822-2D097A474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269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3EED611C-1311-4A31-915F-F20013E588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52C3228-081A-46CC-B031-BAD5ABDF9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E7E026A-4017-4CA4-A1E2-B0B3B2F0D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24-10-2025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01B8D8-365E-42A4-8891-17DA14264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6F136FA-FBB1-4C48-BDF4-612DDFB10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358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95242D-692D-48DA-9B60-C5557FCFF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73EE3BC-AFFB-44AF-8FE5-711B1FC8A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3E68079-C634-48D2-9D74-76D0B180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24-10-2025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3696BBB-7EAE-453C-8AFF-1815130EA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BB531AC-777D-4524-80D7-D7BEF207B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320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1B75D0-2939-4CD8-B2A3-C0B38DE99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B03A99F-0185-48CC-B2E5-121A37083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95E3B1-080A-42BF-B7BB-68C769C11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24-10-2025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8B70E95-4556-4F11-B23A-96C93C43C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C9DC6B-2777-40ED-93C7-495F7C2FD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944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DFF3C5-B801-4923-86BB-476E92614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1459F76-5E80-4932-AD8B-990BD34EDD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A6BBC88-56A7-4D2F-8AB6-2FF8205639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972ADA7-AE2D-4F2E-9AD4-434070683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24-10-2025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75351C3-C2D0-4D9F-B8FC-3049D18EC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8A9AAEA-C4B7-49D4-BE9F-E24971D95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453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BF6ACF-7CBE-4230-B713-CF095C443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23ECC82-365C-447D-AC8C-A1F9CD45B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091329B-1B5D-45D2-A8DD-6FE0E0BA4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6FE744B-3073-47A6-923F-3A151A734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6D923D1-D0EE-408C-B3FC-9DEE5A32D1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F1F43D6-AB57-4FFA-90A7-F1EF64EEB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24-10-2025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C7CA7B4D-E601-4D4B-88FA-B845FF32A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972CFD6-0317-429A-B005-FB97383FF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218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150B3-1D60-4FE4-B9D1-F03DBA481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BDE68A-EC64-46F6-A7F8-94034062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24-10-2025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AE63416-0436-4A87-9B25-6BBF32E07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D35D462-CA19-4C08-80C5-F32C567E4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18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4910A80-8D30-48E2-A06C-450C73E59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24-10-2025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CEDD1A8-C510-4D21-AD1A-CD1919C59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A45A75B-3954-4DA3-BD22-A21C8B4CF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831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DE129C-3446-4095-9D11-4F18EA5A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006C4F8-9392-44AD-8890-F4DE83EBD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873B351-23A2-4A7A-9E3B-EA9941D90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7D67490-D154-4105-8B12-E9FAEF722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24-10-2025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D042445-C896-4EA2-BAAA-659D6E355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D537FE9-2B2C-4F11-85DF-FCFC06D59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3549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CDB11-E6B5-40A4-B7C8-043261763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3254F4B-FB3E-4CDB-88B1-CCDF2045C4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C5FAE29-FD11-44AE-9385-FA903FD97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47B3409-0DC2-499B-A7DE-729462502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24-10-2025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F2D821F-9826-4250-A9E1-06EE953AA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646C4D0-B035-481D-A5B3-09CACF77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397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6E25767-98F8-4D59-8358-6ED104E3D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1AAAE71-131C-4044-A91E-A39AD6993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8C429CF-C231-4B21-8C82-6A2C35C5C7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61A09-1EAB-45F1-9418-2133BCC77E3A}" type="datetimeFigureOut">
              <a:rPr lang="da-DK" smtClean="0"/>
              <a:t>24-10-2025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7BCE3C1-FE28-4894-BBF5-C4196E2F1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2A1DE35-FF9D-4393-8816-437260769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788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dition.cnn.com/election/2024/results/president?election-data-id=2024-PG&amp;election-painting-mode=projection-with-lead&amp;filter-key-races=false&amp;filter-flipped=false&amp;filter-remaining=false" TargetMode="External"/><Relationship Id="rId2" Type="http://schemas.openxmlformats.org/officeDocument/2006/relationships/hyperlink" Target="https://edition.cnn.com/election/2020/results/presiden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.dk/nyheder/udland/valg-i-usa/explainer-saadan-fungerer-usas-valgmandssyste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3" name="Rectangle 1064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Præsidentvalg i USA 2024: Hvad Betyder det for EU? | DEO">
            <a:extLst>
              <a:ext uri="{FF2B5EF4-FFF2-40B4-BE49-F238E27FC236}">
                <a16:creationId xmlns:a16="http://schemas.microsoft.com/office/drawing/2014/main" id="{1447B7D6-63BF-E9AC-AC00-BAD7EC5E4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" t="23391" r="5422"/>
          <a:stretch>
            <a:fillRect/>
          </a:stretch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4" name="Rectangle 1066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30B61E-0FCA-469C-A3BE-644EE5A709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da-DK" sz="6600">
                <a:solidFill>
                  <a:schemeClr val="bg1"/>
                </a:solidFill>
              </a:rPr>
              <a:t>Modul 4: Præsidentvalg og valgsystem</a:t>
            </a:r>
          </a:p>
        </p:txBody>
      </p:sp>
      <p:sp>
        <p:nvSpPr>
          <p:cNvPr id="1075" name="Rectangle: Rounded Corners 1068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34B13EB-AF16-4DCB-8371-9D054B71A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da-DK">
                <a:solidFill>
                  <a:schemeClr val="bg1"/>
                </a:solidFill>
              </a:rPr>
              <a:t>USA</a:t>
            </a:r>
          </a:p>
        </p:txBody>
      </p:sp>
    </p:spTree>
    <p:extLst>
      <p:ext uri="{BB962C8B-B14F-4D97-AF65-F5344CB8AC3E}">
        <p14:creationId xmlns:p14="http://schemas.microsoft.com/office/powerpoint/2010/main" val="1130900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832F33-6715-4A50-B779-B3906EB00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Valget i 2016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6AAA5D5-4EC4-4DBD-8725-93659B62A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4158223-6D19-4D8A-ABE0-5261E089B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44" y="2373330"/>
            <a:ext cx="10313178" cy="291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05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8299D-E191-411E-8558-501AB68C1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Sammenligning af præsidentvalget i 2020 og 2024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F3C2054-F0EE-4388-9424-A922694CF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a-DK" dirty="0"/>
              <a:t>Se s. 118-121: Hvorfor vandt Trump præsidentvalget i 2016? (inddrag tabellerne, issue </a:t>
            </a:r>
            <a:r>
              <a:rPr lang="da-DK" dirty="0" err="1"/>
              <a:t>voting</a:t>
            </a:r>
            <a:r>
              <a:rPr lang="da-DK" dirty="0"/>
              <a:t>, all </a:t>
            </a:r>
            <a:r>
              <a:rPr lang="da-DK" dirty="0" err="1"/>
              <a:t>politics</a:t>
            </a:r>
            <a:r>
              <a:rPr lang="da-DK" dirty="0"/>
              <a:t> is </a:t>
            </a:r>
            <a:r>
              <a:rPr lang="da-DK" dirty="0" err="1"/>
              <a:t>local</a:t>
            </a:r>
            <a:r>
              <a:rPr lang="da-DK" dirty="0"/>
              <a:t>, den postfaktuelle virkelighed og populisme)</a:t>
            </a:r>
          </a:p>
          <a:p>
            <a:r>
              <a:rPr lang="da-DK" dirty="0"/>
              <a:t>2. Sammenlign resultatet af præsidentvalget 2020 i de amerikanske stater med resultatet i de samme stater ved præsidentvalget 2024 (se links). </a:t>
            </a:r>
          </a:p>
          <a:p>
            <a:pPr marL="0" indent="0">
              <a:buNone/>
            </a:pPr>
            <a:r>
              <a:rPr lang="da-DK" dirty="0">
                <a:hlinkClick r:id="rId2"/>
              </a:rPr>
              <a:t>2020 </a:t>
            </a:r>
            <a:r>
              <a:rPr lang="da-DK" dirty="0" err="1">
                <a:hlinkClick r:id="rId2"/>
              </a:rPr>
              <a:t>presidential</a:t>
            </a:r>
            <a:r>
              <a:rPr lang="da-DK" dirty="0">
                <a:hlinkClick r:id="rId2"/>
              </a:rPr>
              <a:t> </a:t>
            </a:r>
            <a:r>
              <a:rPr lang="da-DK" dirty="0" err="1">
                <a:hlinkClick r:id="rId2"/>
              </a:rPr>
              <a:t>election</a:t>
            </a:r>
            <a:r>
              <a:rPr lang="da-DK" dirty="0">
                <a:hlinkClick r:id="rId2"/>
              </a:rPr>
              <a:t> </a:t>
            </a:r>
            <a:r>
              <a:rPr lang="da-DK" dirty="0" err="1">
                <a:hlinkClick r:id="rId2"/>
              </a:rPr>
              <a:t>results</a:t>
            </a:r>
            <a:endParaRPr lang="da-DK" dirty="0"/>
          </a:p>
          <a:p>
            <a:pPr marL="0" indent="0">
              <a:buNone/>
            </a:pPr>
            <a:r>
              <a:rPr lang="da-DK" dirty="0" err="1">
                <a:hlinkClick r:id="rId3"/>
              </a:rPr>
              <a:t>Presidential</a:t>
            </a:r>
            <a:r>
              <a:rPr lang="da-DK" dirty="0">
                <a:hlinkClick r:id="rId3"/>
              </a:rPr>
              <a:t> </a:t>
            </a:r>
            <a:r>
              <a:rPr lang="da-DK" dirty="0" err="1">
                <a:hlinkClick r:id="rId3"/>
              </a:rPr>
              <a:t>election</a:t>
            </a:r>
            <a:r>
              <a:rPr lang="da-DK" dirty="0">
                <a:hlinkClick r:id="rId3"/>
              </a:rPr>
              <a:t> </a:t>
            </a:r>
            <a:r>
              <a:rPr lang="da-DK" dirty="0" err="1">
                <a:hlinkClick r:id="rId3"/>
              </a:rPr>
              <a:t>results</a:t>
            </a:r>
            <a:r>
              <a:rPr lang="da-DK" dirty="0">
                <a:hlinkClick r:id="rId3"/>
              </a:rPr>
              <a:t> 2024 | CNN </a:t>
            </a:r>
            <a:r>
              <a:rPr lang="da-DK" dirty="0" err="1">
                <a:hlinkClick r:id="rId3"/>
              </a:rPr>
              <a:t>Politics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36768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97C95A-844B-47E1-827A-FB2554EF7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da-DK" sz="5400"/>
              <a:t>Dagens struktur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Pladsholder til indhold 2">
            <a:extLst>
              <a:ext uri="{FF2B5EF4-FFF2-40B4-BE49-F238E27FC236}">
                <a16:creationId xmlns:a16="http://schemas.microsoft.com/office/drawing/2014/main" id="{A62ABA5A-4CCF-7E61-5B17-1FE6B3B46C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583131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0146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DC763E-3424-63B9-4835-4D3156B01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>
                <a:hlinkClick r:id="rId2"/>
              </a:rPr>
              <a:t>Explainer</a:t>
            </a:r>
            <a:r>
              <a:rPr lang="da-DK" dirty="0">
                <a:hlinkClick r:id="rId2"/>
              </a:rPr>
              <a:t>: Sådan fungerer USA&amp;#x27;s valgmandssystem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A5D72AF-32E3-0B0D-623C-F7ADA7F94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92165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42E6C1-8987-473A-A0F3-8E10E2E54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Læsning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DB0618B-877D-4BE3-B3BF-0FB3CC1E8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Læsning om det amerikanske valgsystem "Winner-</a:t>
            </a:r>
            <a:r>
              <a:rPr lang="da-DK" dirty="0" err="1"/>
              <a:t>take</a:t>
            </a:r>
            <a:r>
              <a:rPr lang="da-DK" dirty="0"/>
              <a:t>-all" i bogen, s. </a:t>
            </a:r>
            <a:r>
              <a:rPr lang="da-DK"/>
              <a:t>123-126.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51258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4CDDA8-E443-44AD-AFDE-031823898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Flertalsvalg ”Winner </a:t>
            </a:r>
            <a:r>
              <a:rPr lang="da-DK" dirty="0" err="1"/>
              <a:t>takes</a:t>
            </a:r>
            <a:r>
              <a:rPr lang="da-DK" dirty="0"/>
              <a:t> it all”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FC63BA3-55FE-44A1-B0C4-13964792F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En forklaring </a:t>
            </a:r>
            <a:r>
              <a:rPr lang="da-DK" dirty="0">
                <a:sym typeface="Wingdings" panose="05000000000000000000" pitchFamily="2" charset="2"/>
              </a:rPr>
              <a:t> </a:t>
            </a:r>
            <a:r>
              <a:rPr lang="da-DK" dirty="0"/>
              <a:t>kun to store magtfulde partier i USA da man anvender princippet: Winner-</a:t>
            </a:r>
            <a:r>
              <a:rPr lang="da-DK" dirty="0" err="1"/>
              <a:t>take</a:t>
            </a:r>
            <a:r>
              <a:rPr lang="da-DK" dirty="0"/>
              <a:t>-all. </a:t>
            </a:r>
          </a:p>
          <a:p>
            <a:endParaRPr lang="da-DK" dirty="0"/>
          </a:p>
          <a:p>
            <a:r>
              <a:rPr lang="da-DK" dirty="0"/>
              <a:t>I USA skal der kun findes en person til at repræsentere vælgerne. </a:t>
            </a:r>
          </a:p>
          <a:p>
            <a:endParaRPr lang="da-DK" dirty="0"/>
          </a:p>
          <a:p>
            <a:r>
              <a:rPr lang="da-DK" dirty="0"/>
              <a:t>Altså er det den kandidat, som får flest stemmer i en stat, der repræsenterer alle statens vælgere. </a:t>
            </a:r>
          </a:p>
        </p:txBody>
      </p:sp>
    </p:spTree>
    <p:extLst>
      <p:ext uri="{BB962C8B-B14F-4D97-AF65-F5344CB8AC3E}">
        <p14:creationId xmlns:p14="http://schemas.microsoft.com/office/powerpoint/2010/main" val="4049054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BC1D80-8A8C-4968-8A44-E55D2CAF4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ECDDF19-B625-42C0-B01D-B6C5F7401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18EEE04-9A8D-4BDD-BA83-EB526D158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6" y="490946"/>
            <a:ext cx="10049232" cy="587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794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D19171-D244-44EE-AED0-E6D5218CC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da-DK" sz="4000"/>
              <a:t>Det amerikanske valgsystem</a:t>
            </a: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2" name="Pladsholder til indhold 2">
            <a:extLst>
              <a:ext uri="{FF2B5EF4-FFF2-40B4-BE49-F238E27FC236}">
                <a16:creationId xmlns:a16="http://schemas.microsoft.com/office/drawing/2014/main" id="{F85DA6D0-8050-689A-27E2-510971390D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2436897"/>
              </p:ext>
            </p:extLst>
          </p:nvPr>
        </p:nvGraphicFramePr>
        <p:xfrm>
          <a:off x="4530903" y="585627"/>
          <a:ext cx="7346023" cy="5876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806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7D2F38-18A9-4184-8B66-1D854D441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Det amerikanske valgsystem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36EB402-8B11-4F1E-AD7E-E29DCE39B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Amerikanske stater inddeles i røde stater, blå stater og svingstater.</a:t>
            </a:r>
            <a:br>
              <a:rPr lang="da-DK" dirty="0"/>
            </a:br>
            <a:endParaRPr lang="da-DK" dirty="0"/>
          </a:p>
          <a:p>
            <a:r>
              <a:rPr lang="da-DK" dirty="0"/>
              <a:t>I svingstater er flertallet mere uberegneligt, og det kan ændre sig fra valg til valg, om det er Republikanerne eller Demokraterne, der får statens valgmandsstemmer.</a:t>
            </a:r>
          </a:p>
          <a:p>
            <a:endParaRPr lang="da-DK" dirty="0"/>
          </a:p>
          <a:p>
            <a:r>
              <a:rPr lang="da-DK" dirty="0"/>
              <a:t>Konsekvens: Vælgerne kan risikere at spilde deres stemme</a:t>
            </a:r>
          </a:p>
        </p:txBody>
      </p:sp>
    </p:spTree>
    <p:extLst>
      <p:ext uri="{BB962C8B-B14F-4D97-AF65-F5344CB8AC3E}">
        <p14:creationId xmlns:p14="http://schemas.microsoft.com/office/powerpoint/2010/main" val="1663212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43768D-2A12-6B83-3738-5DC6E891E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Forholdstalsvalg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2663CC8-1B4D-2BD9-EE5F-1F32E59DA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forholdstalsvalgmetoden anvendes i Danmark</a:t>
            </a:r>
          </a:p>
          <a:p>
            <a:r>
              <a:rPr lang="da-DK" dirty="0"/>
              <a:t>Forholdstalsvalget betyder, at hvert parti får adgang til de pladser i parlamentet, som svarer ret nøjagtigt til det stemmetal, som partiet har opnået ved valget. </a:t>
            </a:r>
          </a:p>
          <a:p>
            <a:pPr lvl="1"/>
            <a:r>
              <a:rPr lang="da-DK" dirty="0"/>
              <a:t>Fx hvis Socialdemokratiet får 46 procent af stemmerne ved et valg, så vil partiet også få 46 procent af mandaterne i Folketinget. </a:t>
            </a:r>
          </a:p>
        </p:txBody>
      </p:sp>
    </p:spTree>
    <p:extLst>
      <p:ext uri="{BB962C8B-B14F-4D97-AF65-F5344CB8AC3E}">
        <p14:creationId xmlns:p14="http://schemas.microsoft.com/office/powerpoint/2010/main" val="2628116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</TotalTime>
  <Words>417</Words>
  <Application>Microsoft Office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Office-tema</vt:lpstr>
      <vt:lpstr>Modul 4: Præsidentvalg og valgsystem</vt:lpstr>
      <vt:lpstr>Dagens struktur</vt:lpstr>
      <vt:lpstr>Explainer: Sådan fungerer USA&amp;#x27;s valgmandssystem</vt:lpstr>
      <vt:lpstr>Læsning</vt:lpstr>
      <vt:lpstr>Flertalsvalg ”Winner takes it all”</vt:lpstr>
      <vt:lpstr>PowerPoint-præsentation</vt:lpstr>
      <vt:lpstr>Det amerikanske valgsystem</vt:lpstr>
      <vt:lpstr>Det amerikanske valgsystem</vt:lpstr>
      <vt:lpstr>Forholdstalsvalg </vt:lpstr>
      <vt:lpstr>Valget i 2016</vt:lpstr>
      <vt:lpstr>Sammenligning af præsidentvalget i 2020 og 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Nyt forløb Dansk politik og EU</dc:title>
  <dc:creator>Christoffer Østergaard Carstens</dc:creator>
  <cp:lastModifiedBy>Christoffer Østergaard Carstens</cp:lastModifiedBy>
  <cp:revision>1</cp:revision>
  <dcterms:created xsi:type="dcterms:W3CDTF">2021-09-03T11:06:42Z</dcterms:created>
  <dcterms:modified xsi:type="dcterms:W3CDTF">2025-10-24T07:55:28Z</dcterms:modified>
</cp:coreProperties>
</file>