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7" r:id="rId3"/>
    <p:sldId id="2578" r:id="rId4"/>
    <p:sldId id="2580" r:id="rId5"/>
    <p:sldId id="2581" r:id="rId6"/>
    <p:sldId id="2572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36EDC-9B54-4CC3-A362-3803CDFFA14D}" v="112" dt="2025-10-23T12:53:59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511" autoAdjust="0"/>
  </p:normalViewPr>
  <p:slideViewPr>
    <p:cSldViewPr snapToGrid="0">
      <p:cViewPr varScale="1">
        <p:scale>
          <a:sx n="100" d="100"/>
          <a:sy n="100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40236EDC-9B54-4CC3-A362-3803CDFFA14D}"/>
    <pc:docChg chg="undo custSel addSld delSld modSld sldOrd">
      <pc:chgData name="Christoffer Østergaard Carstens" userId="5d542c86-40b2-4e4f-ab37-dc2fab4fc46a" providerId="ADAL" clId="{40236EDC-9B54-4CC3-A362-3803CDFFA14D}" dt="2025-10-23T12:55:08.682" v="1072" actId="27636"/>
      <pc:docMkLst>
        <pc:docMk/>
      </pc:docMkLst>
      <pc:sldChg chg="addSp modSp mod">
        <pc:chgData name="Christoffer Østergaard Carstens" userId="5d542c86-40b2-4e4f-ab37-dc2fab4fc46a" providerId="ADAL" clId="{40236EDC-9B54-4CC3-A362-3803CDFFA14D}" dt="2025-10-22T12:04:25.178" v="300" actId="22"/>
        <pc:sldMkLst>
          <pc:docMk/>
          <pc:sldMk cId="559162772" sldId="256"/>
        </pc:sldMkLst>
        <pc:spChg chg="mod">
          <ac:chgData name="Christoffer Østergaard Carstens" userId="5d542c86-40b2-4e4f-ab37-dc2fab4fc46a" providerId="ADAL" clId="{40236EDC-9B54-4CC3-A362-3803CDFFA14D}" dt="2025-10-22T11:59:58.054" v="261" actId="20577"/>
          <ac:spMkLst>
            <pc:docMk/>
            <pc:sldMk cId="559162772" sldId="256"/>
            <ac:spMk id="2" creationId="{43F9D1D1-76E5-154E-1967-123D92573537}"/>
          </ac:spMkLst>
        </pc:spChg>
        <pc:picChg chg="add">
          <ac:chgData name="Christoffer Østergaard Carstens" userId="5d542c86-40b2-4e4f-ab37-dc2fab4fc46a" providerId="ADAL" clId="{40236EDC-9B54-4CC3-A362-3803CDFFA14D}" dt="2025-10-22T12:04:25.178" v="300" actId="22"/>
          <ac:picMkLst>
            <pc:docMk/>
            <pc:sldMk cId="559162772" sldId="256"/>
            <ac:picMk id="5" creationId="{CDDDA2E7-6B16-357C-47A9-769363DDCA75}"/>
          </ac:picMkLst>
        </pc:picChg>
      </pc:sldChg>
      <pc:sldChg chg="add del">
        <pc:chgData name="Christoffer Østergaard Carstens" userId="5d542c86-40b2-4e4f-ab37-dc2fab4fc46a" providerId="ADAL" clId="{40236EDC-9B54-4CC3-A362-3803CDFFA14D}" dt="2025-10-22T12:01:54.138" v="265" actId="47"/>
        <pc:sldMkLst>
          <pc:docMk/>
          <pc:sldMk cId="515587975" sldId="2561"/>
        </pc:sldMkLst>
      </pc:sldChg>
      <pc:sldChg chg="add del">
        <pc:chgData name="Christoffer Østergaard Carstens" userId="5d542c86-40b2-4e4f-ab37-dc2fab4fc46a" providerId="ADAL" clId="{40236EDC-9B54-4CC3-A362-3803CDFFA14D}" dt="2025-10-22T12:01:55.239" v="266" actId="47"/>
        <pc:sldMkLst>
          <pc:docMk/>
          <pc:sldMk cId="2762399427" sldId="2562"/>
        </pc:sldMkLst>
      </pc:sldChg>
      <pc:sldChg chg="modSp add del mod">
        <pc:chgData name="Christoffer Østergaard Carstens" userId="5d542c86-40b2-4e4f-ab37-dc2fab4fc46a" providerId="ADAL" clId="{40236EDC-9B54-4CC3-A362-3803CDFFA14D}" dt="2025-10-22T12:30:44.596" v="316" actId="47"/>
        <pc:sldMkLst>
          <pc:docMk/>
          <pc:sldMk cId="2228712573" sldId="2563"/>
        </pc:sldMkLst>
        <pc:spChg chg="mod">
          <ac:chgData name="Christoffer Østergaard Carstens" userId="5d542c86-40b2-4e4f-ab37-dc2fab4fc46a" providerId="ADAL" clId="{40236EDC-9B54-4CC3-A362-3803CDFFA14D}" dt="2025-10-22T12:02:05.216" v="271" actId="14100"/>
          <ac:spMkLst>
            <pc:docMk/>
            <pc:sldMk cId="2228712573" sldId="2563"/>
            <ac:spMk id="2" creationId="{97B86CF7-80BD-58B9-B4F4-4BB0CD7CEF6C}"/>
          </ac:spMkLst>
        </pc:spChg>
        <pc:spChg chg="mod">
          <ac:chgData name="Christoffer Østergaard Carstens" userId="5d542c86-40b2-4e4f-ab37-dc2fab4fc46a" providerId="ADAL" clId="{40236EDC-9B54-4CC3-A362-3803CDFFA14D}" dt="2025-10-22T12:03:17.793" v="290" actId="14100"/>
          <ac:spMkLst>
            <pc:docMk/>
            <pc:sldMk cId="2228712573" sldId="2563"/>
            <ac:spMk id="4" creationId="{4B2A24F8-3036-7D61-0F6C-7C69CE2F246A}"/>
          </ac:spMkLst>
        </pc:spChg>
        <pc:picChg chg="mod">
          <ac:chgData name="Christoffer Østergaard Carstens" userId="5d542c86-40b2-4e4f-ab37-dc2fab4fc46a" providerId="ADAL" clId="{40236EDC-9B54-4CC3-A362-3803CDFFA14D}" dt="2025-10-22T12:02:00.252" v="268" actId="1076"/>
          <ac:picMkLst>
            <pc:docMk/>
            <pc:sldMk cId="2228712573" sldId="2563"/>
            <ac:picMk id="5" creationId="{8B2E2112-1CFC-46AD-85D8-A581436C2A93}"/>
          </ac:picMkLst>
        </pc:picChg>
      </pc:sldChg>
      <pc:sldChg chg="add del">
        <pc:chgData name="Christoffer Østergaard Carstens" userId="5d542c86-40b2-4e4f-ab37-dc2fab4fc46a" providerId="ADAL" clId="{40236EDC-9B54-4CC3-A362-3803CDFFA14D}" dt="2025-10-22T12:03:20.666" v="291" actId="47"/>
        <pc:sldMkLst>
          <pc:docMk/>
          <pc:sldMk cId="3121248564" sldId="2564"/>
        </pc:sldMkLst>
      </pc:sldChg>
      <pc:sldChg chg="modSp add del mod">
        <pc:chgData name="Christoffer Østergaard Carstens" userId="5d542c86-40b2-4e4f-ab37-dc2fab4fc46a" providerId="ADAL" clId="{40236EDC-9B54-4CC3-A362-3803CDFFA14D}" dt="2025-10-22T12:31:12.199" v="319" actId="47"/>
        <pc:sldMkLst>
          <pc:docMk/>
          <pc:sldMk cId="1120326903" sldId="2565"/>
        </pc:sldMkLst>
        <pc:spChg chg="mod">
          <ac:chgData name="Christoffer Østergaard Carstens" userId="5d542c86-40b2-4e4f-ab37-dc2fab4fc46a" providerId="ADAL" clId="{40236EDC-9B54-4CC3-A362-3803CDFFA14D}" dt="2025-10-22T12:04:16.183" v="299" actId="27636"/>
          <ac:spMkLst>
            <pc:docMk/>
            <pc:sldMk cId="1120326903" sldId="2565"/>
            <ac:spMk id="4" creationId="{5AE816FC-843A-AA1E-6696-A26D91154EA3}"/>
          </ac:spMkLst>
        </pc:spChg>
      </pc:sldChg>
      <pc:sldChg chg="modSp add del mod">
        <pc:chgData name="Christoffer Østergaard Carstens" userId="5d542c86-40b2-4e4f-ab37-dc2fab4fc46a" providerId="ADAL" clId="{40236EDC-9B54-4CC3-A362-3803CDFFA14D}" dt="2025-10-22T12:30:58.883" v="317" actId="47"/>
        <pc:sldMkLst>
          <pc:docMk/>
          <pc:sldMk cId="2613944517" sldId="2566"/>
        </pc:sldMkLst>
        <pc:spChg chg="mod">
          <ac:chgData name="Christoffer Østergaard Carstens" userId="5d542c86-40b2-4e4f-ab37-dc2fab4fc46a" providerId="ADAL" clId="{40236EDC-9B54-4CC3-A362-3803CDFFA14D}" dt="2025-10-22T12:05:08.199" v="306" actId="113"/>
          <ac:spMkLst>
            <pc:docMk/>
            <pc:sldMk cId="2613944517" sldId="2566"/>
            <ac:spMk id="4" creationId="{40745F3F-2E4F-3578-35DA-66F068805A33}"/>
          </ac:spMkLst>
        </pc:spChg>
      </pc:sldChg>
      <pc:sldChg chg="modSp add del mod">
        <pc:chgData name="Christoffer Østergaard Carstens" userId="5d542c86-40b2-4e4f-ab37-dc2fab4fc46a" providerId="ADAL" clId="{40236EDC-9B54-4CC3-A362-3803CDFFA14D}" dt="2025-10-22T12:05:16.621" v="307" actId="47"/>
        <pc:sldMkLst>
          <pc:docMk/>
          <pc:sldMk cId="4096130137" sldId="2567"/>
        </pc:sldMkLst>
        <pc:spChg chg="mod">
          <ac:chgData name="Christoffer Østergaard Carstens" userId="5d542c86-40b2-4e4f-ab37-dc2fab4fc46a" providerId="ADAL" clId="{40236EDC-9B54-4CC3-A362-3803CDFFA14D}" dt="2025-10-22T11:56:20.396" v="5" actId="27636"/>
          <ac:spMkLst>
            <pc:docMk/>
            <pc:sldMk cId="4096130137" sldId="2567"/>
            <ac:spMk id="2" creationId="{8DE2F947-F5C1-E045-2401-F1D37BD02520}"/>
          </ac:spMkLst>
        </pc:spChg>
      </pc:sldChg>
      <pc:sldChg chg="modSp add del mod">
        <pc:chgData name="Christoffer Østergaard Carstens" userId="5d542c86-40b2-4e4f-ab37-dc2fab4fc46a" providerId="ADAL" clId="{40236EDC-9B54-4CC3-A362-3803CDFFA14D}" dt="2025-10-22T12:31:13.054" v="320" actId="47"/>
        <pc:sldMkLst>
          <pc:docMk/>
          <pc:sldMk cId="1896191037" sldId="2568"/>
        </pc:sldMkLst>
        <pc:spChg chg="mod">
          <ac:chgData name="Christoffer Østergaard Carstens" userId="5d542c86-40b2-4e4f-ab37-dc2fab4fc46a" providerId="ADAL" clId="{40236EDC-9B54-4CC3-A362-3803CDFFA14D}" dt="2025-10-22T12:05:20.970" v="309" actId="207"/>
          <ac:spMkLst>
            <pc:docMk/>
            <pc:sldMk cId="1896191037" sldId="2568"/>
            <ac:spMk id="4" creationId="{13CEDC21-9AFB-F4F7-E3E5-73CC5C014362}"/>
          </ac:spMkLst>
        </pc:spChg>
      </pc:sldChg>
      <pc:sldChg chg="modSp add del mod">
        <pc:chgData name="Christoffer Østergaard Carstens" userId="5d542c86-40b2-4e4f-ab37-dc2fab4fc46a" providerId="ADAL" clId="{40236EDC-9B54-4CC3-A362-3803CDFFA14D}" dt="2025-10-22T12:31:13.637" v="321" actId="47"/>
        <pc:sldMkLst>
          <pc:docMk/>
          <pc:sldMk cId="512211255" sldId="2569"/>
        </pc:sldMkLst>
        <pc:spChg chg="mod">
          <ac:chgData name="Christoffer Østergaard Carstens" userId="5d542c86-40b2-4e4f-ab37-dc2fab4fc46a" providerId="ADAL" clId="{40236EDC-9B54-4CC3-A362-3803CDFFA14D}" dt="2025-10-22T12:05:30.594" v="313" actId="113"/>
          <ac:spMkLst>
            <pc:docMk/>
            <pc:sldMk cId="512211255" sldId="2569"/>
            <ac:spMk id="4" creationId="{ED153822-3704-9E0B-21FE-D0977D2AF860}"/>
          </ac:spMkLst>
        </pc:spChg>
      </pc:sldChg>
      <pc:sldChg chg="modSp add del mod">
        <pc:chgData name="Christoffer Østergaard Carstens" userId="5d542c86-40b2-4e4f-ab37-dc2fab4fc46a" providerId="ADAL" clId="{40236EDC-9B54-4CC3-A362-3803CDFFA14D}" dt="2025-10-22T12:31:10.959" v="318" actId="47"/>
        <pc:sldMkLst>
          <pc:docMk/>
          <pc:sldMk cId="1207071312" sldId="2570"/>
        </pc:sldMkLst>
        <pc:spChg chg="mod">
          <ac:chgData name="Christoffer Østergaard Carstens" userId="5d542c86-40b2-4e4f-ab37-dc2fab4fc46a" providerId="ADAL" clId="{40236EDC-9B54-4CC3-A362-3803CDFFA14D}" dt="2025-10-22T12:05:36.977" v="315" actId="207"/>
          <ac:spMkLst>
            <pc:docMk/>
            <pc:sldMk cId="1207071312" sldId="2570"/>
            <ac:spMk id="4" creationId="{D616F633-1F1A-EF96-2F36-5212BAD80920}"/>
          </ac:spMkLst>
        </pc:spChg>
      </pc:sldChg>
      <pc:sldChg chg="delSp new del mod">
        <pc:chgData name="Christoffer Østergaard Carstens" userId="5d542c86-40b2-4e4f-ab37-dc2fab4fc46a" providerId="ADAL" clId="{40236EDC-9B54-4CC3-A362-3803CDFFA14D}" dt="2025-10-22T12:01:37.549" v="264" actId="47"/>
        <pc:sldMkLst>
          <pc:docMk/>
          <pc:sldMk cId="2570531749" sldId="2571"/>
        </pc:sldMkLst>
        <pc:spChg chg="del">
          <ac:chgData name="Christoffer Østergaard Carstens" userId="5d542c86-40b2-4e4f-ab37-dc2fab4fc46a" providerId="ADAL" clId="{40236EDC-9B54-4CC3-A362-3803CDFFA14D}" dt="2025-10-22T11:57:10.735" v="9" actId="478"/>
          <ac:spMkLst>
            <pc:docMk/>
            <pc:sldMk cId="2570531749" sldId="2571"/>
            <ac:spMk id="4" creationId="{93A07281-FD16-2412-ECA2-ADE1991EA457}"/>
          </ac:spMkLst>
        </pc:spChg>
      </pc:sldChg>
      <pc:sldChg chg="addSp modSp new mod ord setBg modNotesTx">
        <pc:chgData name="Christoffer Østergaard Carstens" userId="5d542c86-40b2-4e4f-ab37-dc2fab4fc46a" providerId="ADAL" clId="{40236EDC-9B54-4CC3-A362-3803CDFFA14D}" dt="2025-10-23T12:55:08.682" v="1072" actId="27636"/>
        <pc:sldMkLst>
          <pc:docMk/>
          <pc:sldMk cId="1166158722" sldId="2572"/>
        </pc:sldMkLst>
        <pc:spChg chg="mod">
          <ac:chgData name="Christoffer Østergaard Carstens" userId="5d542c86-40b2-4e4f-ab37-dc2fab4fc46a" providerId="ADAL" clId="{40236EDC-9B54-4CC3-A362-3803CDFFA14D}" dt="2025-10-23T12:53:55.906" v="1032" actId="26606"/>
          <ac:spMkLst>
            <pc:docMk/>
            <pc:sldMk cId="1166158722" sldId="2572"/>
            <ac:spMk id="2" creationId="{70E8DAB6-58DC-FBC4-6ED0-9A87E93C4AD3}"/>
          </ac:spMkLst>
        </pc:spChg>
        <pc:spChg chg="mod">
          <ac:chgData name="Christoffer Østergaard Carstens" userId="5d542c86-40b2-4e4f-ab37-dc2fab4fc46a" providerId="ADAL" clId="{40236EDC-9B54-4CC3-A362-3803CDFFA14D}" dt="2025-10-23T12:55:08.682" v="1072" actId="27636"/>
          <ac:spMkLst>
            <pc:docMk/>
            <pc:sldMk cId="1166158722" sldId="2572"/>
            <ac:spMk id="3" creationId="{788EC849-95D1-065A-DA6C-01F2F08F6B3E}"/>
          </ac:spMkLst>
        </pc:spChg>
        <pc:spChg chg="add">
          <ac:chgData name="Christoffer Østergaard Carstens" userId="5d542c86-40b2-4e4f-ab37-dc2fab4fc46a" providerId="ADAL" clId="{40236EDC-9B54-4CC3-A362-3803CDFFA14D}" dt="2025-10-23T12:50:54.269" v="942"/>
          <ac:spMkLst>
            <pc:docMk/>
            <pc:sldMk cId="1166158722" sldId="2572"/>
            <ac:spMk id="4" creationId="{A3D29DAD-FCA0-0CAB-0591-E28701A020C4}"/>
          </ac:spMkLst>
        </pc:spChg>
        <pc:spChg chg="add">
          <ac:chgData name="Christoffer Østergaard Carstens" userId="5d542c86-40b2-4e4f-ab37-dc2fab4fc46a" providerId="ADAL" clId="{40236EDC-9B54-4CC3-A362-3803CDFFA14D}" dt="2025-10-23T12:51:02.696" v="946"/>
          <ac:spMkLst>
            <pc:docMk/>
            <pc:sldMk cId="1166158722" sldId="2572"/>
            <ac:spMk id="5" creationId="{43ECC369-0C8C-10E6-92D2-6DD965BC7A6A}"/>
          </ac:spMkLst>
        </pc:spChg>
        <pc:spChg chg="add">
          <ac:chgData name="Christoffer Østergaard Carstens" userId="5d542c86-40b2-4e4f-ab37-dc2fab4fc46a" providerId="ADAL" clId="{40236EDC-9B54-4CC3-A362-3803CDFFA14D}" dt="2025-10-23T12:53:55.906" v="1032" actId="26606"/>
          <ac:spMkLst>
            <pc:docMk/>
            <pc:sldMk cId="1166158722" sldId="2572"/>
            <ac:spMk id="6153" creationId="{743AA782-23D1-4521-8CAD-47662984AA08}"/>
          </ac:spMkLst>
        </pc:spChg>
        <pc:spChg chg="add">
          <ac:chgData name="Christoffer Østergaard Carstens" userId="5d542c86-40b2-4e4f-ab37-dc2fab4fc46a" providerId="ADAL" clId="{40236EDC-9B54-4CC3-A362-3803CDFFA14D}" dt="2025-10-23T12:53:55.906" v="1032" actId="26606"/>
          <ac:spMkLst>
            <pc:docMk/>
            <pc:sldMk cId="1166158722" sldId="2572"/>
            <ac:spMk id="6155" creationId="{650D18FE-0824-4A46-B22C-A86B52E5780A}"/>
          </ac:spMkLst>
        </pc:spChg>
        <pc:picChg chg="add mod">
          <ac:chgData name="Christoffer Østergaard Carstens" userId="5d542c86-40b2-4e4f-ab37-dc2fab4fc46a" providerId="ADAL" clId="{40236EDC-9B54-4CC3-A362-3803CDFFA14D}" dt="2025-10-23T12:53:59.951" v="1035" actId="1076"/>
          <ac:picMkLst>
            <pc:docMk/>
            <pc:sldMk cId="1166158722" sldId="2572"/>
            <ac:picMk id="6148" creationId="{A4A89DE1-B627-3F8E-5071-AF45C40371FA}"/>
          </ac:picMkLst>
        </pc:picChg>
      </pc:sldChg>
      <pc:sldChg chg="modSp new del mod ord">
        <pc:chgData name="Christoffer Østergaard Carstens" userId="5d542c86-40b2-4e4f-ab37-dc2fab4fc46a" providerId="ADAL" clId="{40236EDC-9B54-4CC3-A362-3803CDFFA14D}" dt="2025-10-23T12:29:22.571" v="843" actId="47"/>
        <pc:sldMkLst>
          <pc:docMk/>
          <pc:sldMk cId="582105765" sldId="2573"/>
        </pc:sldMkLst>
        <pc:spChg chg="mod">
          <ac:chgData name="Christoffer Østergaard Carstens" userId="5d542c86-40b2-4e4f-ab37-dc2fab4fc46a" providerId="ADAL" clId="{40236EDC-9B54-4CC3-A362-3803CDFFA14D}" dt="2025-10-22T11:57:39.829" v="119" actId="20577"/>
          <ac:spMkLst>
            <pc:docMk/>
            <pc:sldMk cId="582105765" sldId="2573"/>
            <ac:spMk id="2" creationId="{21C0C9EB-494E-C89F-6D92-C9644A2B2058}"/>
          </ac:spMkLst>
        </pc:spChg>
        <pc:spChg chg="mod">
          <ac:chgData name="Christoffer Østergaard Carstens" userId="5d542c86-40b2-4e4f-ab37-dc2fab4fc46a" providerId="ADAL" clId="{40236EDC-9B54-4CC3-A362-3803CDFFA14D}" dt="2025-10-22T11:58:47.444" v="214"/>
          <ac:spMkLst>
            <pc:docMk/>
            <pc:sldMk cId="582105765" sldId="2573"/>
            <ac:spMk id="3" creationId="{13212EA0-B644-C981-ABB3-56FF47685CD1}"/>
          </ac:spMkLst>
        </pc:spChg>
      </pc:sldChg>
      <pc:sldChg chg="modSp new del mod ord">
        <pc:chgData name="Christoffer Østergaard Carstens" userId="5d542c86-40b2-4e4f-ab37-dc2fab4fc46a" providerId="ADAL" clId="{40236EDC-9B54-4CC3-A362-3803CDFFA14D}" dt="2025-10-23T12:29:22.914" v="844" actId="47"/>
        <pc:sldMkLst>
          <pc:docMk/>
          <pc:sldMk cId="2717707970" sldId="2574"/>
        </pc:sldMkLst>
        <pc:spChg chg="mod">
          <ac:chgData name="Christoffer Østergaard Carstens" userId="5d542c86-40b2-4e4f-ab37-dc2fab4fc46a" providerId="ADAL" clId="{40236EDC-9B54-4CC3-A362-3803CDFFA14D}" dt="2025-10-22T11:57:50.710" v="151" actId="20577"/>
          <ac:spMkLst>
            <pc:docMk/>
            <pc:sldMk cId="2717707970" sldId="2574"/>
            <ac:spMk id="2" creationId="{BBB143FD-458A-4DAF-F4C5-5BBF92640BCE}"/>
          </ac:spMkLst>
        </pc:spChg>
        <pc:spChg chg="mod">
          <ac:chgData name="Christoffer Østergaard Carstens" userId="5d542c86-40b2-4e4f-ab37-dc2fab4fc46a" providerId="ADAL" clId="{40236EDC-9B54-4CC3-A362-3803CDFFA14D}" dt="2025-10-22T11:58:40.259" v="212"/>
          <ac:spMkLst>
            <pc:docMk/>
            <pc:sldMk cId="2717707970" sldId="2574"/>
            <ac:spMk id="3" creationId="{72F51E25-2DE0-1DCE-3899-937471A42A06}"/>
          </ac:spMkLst>
        </pc:spChg>
      </pc:sldChg>
      <pc:sldChg chg="modSp new del mod ord">
        <pc:chgData name="Christoffer Østergaard Carstens" userId="5d542c86-40b2-4e4f-ab37-dc2fab4fc46a" providerId="ADAL" clId="{40236EDC-9B54-4CC3-A362-3803CDFFA14D}" dt="2025-10-23T12:28:46.064" v="842" actId="47"/>
        <pc:sldMkLst>
          <pc:docMk/>
          <pc:sldMk cId="3669824364" sldId="2575"/>
        </pc:sldMkLst>
        <pc:spChg chg="mod">
          <ac:chgData name="Christoffer Østergaard Carstens" userId="5d542c86-40b2-4e4f-ab37-dc2fab4fc46a" providerId="ADAL" clId="{40236EDC-9B54-4CC3-A362-3803CDFFA14D}" dt="2025-10-22T11:58:04.594" v="183" actId="20577"/>
          <ac:spMkLst>
            <pc:docMk/>
            <pc:sldMk cId="3669824364" sldId="2575"/>
            <ac:spMk id="2" creationId="{05BD7B55-E070-A56E-2E02-F0C4D0C6B4BA}"/>
          </ac:spMkLst>
        </pc:spChg>
        <pc:spChg chg="mod">
          <ac:chgData name="Christoffer Østergaard Carstens" userId="5d542c86-40b2-4e4f-ab37-dc2fab4fc46a" providerId="ADAL" clId="{40236EDC-9B54-4CC3-A362-3803CDFFA14D}" dt="2025-10-22T11:58:31.756" v="210"/>
          <ac:spMkLst>
            <pc:docMk/>
            <pc:sldMk cId="3669824364" sldId="2575"/>
            <ac:spMk id="3" creationId="{B0E98363-0975-3EF7-DC5E-7E759F596E67}"/>
          </ac:spMkLst>
        </pc:spChg>
      </pc:sldChg>
      <pc:sldChg chg="modSp new add del mod ord">
        <pc:chgData name="Christoffer Østergaard Carstens" userId="5d542c86-40b2-4e4f-ab37-dc2fab4fc46a" providerId="ADAL" clId="{40236EDC-9B54-4CC3-A362-3803CDFFA14D}" dt="2025-10-23T12:29:30.151" v="847" actId="47"/>
        <pc:sldMkLst>
          <pc:docMk/>
          <pc:sldMk cId="423356797" sldId="2576"/>
        </pc:sldMkLst>
        <pc:spChg chg="mod">
          <ac:chgData name="Christoffer Østergaard Carstens" userId="5d542c86-40b2-4e4f-ab37-dc2fab4fc46a" providerId="ADAL" clId="{40236EDC-9B54-4CC3-A362-3803CDFFA14D}" dt="2025-10-22T11:58:14.476" v="206" actId="20577"/>
          <ac:spMkLst>
            <pc:docMk/>
            <pc:sldMk cId="423356797" sldId="2576"/>
            <ac:spMk id="2" creationId="{FD5EBB96-BF99-C018-21D6-0D02B828549F}"/>
          </ac:spMkLst>
        </pc:spChg>
        <pc:spChg chg="mod">
          <ac:chgData name="Christoffer Østergaard Carstens" userId="5d542c86-40b2-4e4f-ab37-dc2fab4fc46a" providerId="ADAL" clId="{40236EDC-9B54-4CC3-A362-3803CDFFA14D}" dt="2025-10-22T11:58:25.040" v="208"/>
          <ac:spMkLst>
            <pc:docMk/>
            <pc:sldMk cId="423356797" sldId="2576"/>
            <ac:spMk id="3" creationId="{B63D5E75-3F49-983A-ECE2-0B24ACC6A5CC}"/>
          </ac:spMkLst>
        </pc:spChg>
      </pc:sldChg>
      <pc:sldChg chg="modSp new del mod">
        <pc:chgData name="Christoffer Østergaard Carstens" userId="5d542c86-40b2-4e4f-ab37-dc2fab4fc46a" providerId="ADAL" clId="{40236EDC-9B54-4CC3-A362-3803CDFFA14D}" dt="2025-10-22T12:02:46.241" v="286" actId="47"/>
        <pc:sldMkLst>
          <pc:docMk/>
          <pc:sldMk cId="1273064617" sldId="2577"/>
        </pc:sldMkLst>
        <pc:spChg chg="mod">
          <ac:chgData name="Christoffer Østergaard Carstens" userId="5d542c86-40b2-4e4f-ab37-dc2fab4fc46a" providerId="ADAL" clId="{40236EDC-9B54-4CC3-A362-3803CDFFA14D}" dt="2025-10-22T12:02:39.727" v="285" actId="5793"/>
          <ac:spMkLst>
            <pc:docMk/>
            <pc:sldMk cId="1273064617" sldId="2577"/>
            <ac:spMk id="3" creationId="{80EFCBF3-48A9-24F3-A7C1-11ECF525D365}"/>
          </ac:spMkLst>
        </pc:spChg>
      </pc:sldChg>
      <pc:sldChg chg="addSp delSp modSp new mod setBg">
        <pc:chgData name="Christoffer Østergaard Carstens" userId="5d542c86-40b2-4e4f-ab37-dc2fab4fc46a" providerId="ADAL" clId="{40236EDC-9B54-4CC3-A362-3803CDFFA14D}" dt="2025-10-23T12:33:24.875" v="899" actId="27636"/>
        <pc:sldMkLst>
          <pc:docMk/>
          <pc:sldMk cId="2617976772" sldId="2577"/>
        </pc:sldMkLst>
        <pc:spChg chg="mod">
          <ac:chgData name="Christoffer Østergaard Carstens" userId="5d542c86-40b2-4e4f-ab37-dc2fab4fc46a" providerId="ADAL" clId="{40236EDC-9B54-4CC3-A362-3803CDFFA14D}" dt="2025-10-22T12:35:25.594" v="419" actId="26606"/>
          <ac:spMkLst>
            <pc:docMk/>
            <pc:sldMk cId="2617976772" sldId="2577"/>
            <ac:spMk id="2" creationId="{08DF1B38-42FB-2040-C4B8-681FAA754B1A}"/>
          </ac:spMkLst>
        </pc:spChg>
        <pc:spChg chg="add del mod">
          <ac:chgData name="Christoffer Østergaard Carstens" userId="5d542c86-40b2-4e4f-ab37-dc2fab4fc46a" providerId="ADAL" clId="{40236EDC-9B54-4CC3-A362-3803CDFFA14D}" dt="2025-10-23T12:33:24.875" v="899" actId="27636"/>
          <ac:spMkLst>
            <pc:docMk/>
            <pc:sldMk cId="2617976772" sldId="2577"/>
            <ac:spMk id="3" creationId="{B4D1807D-6A47-62DA-EBF3-5219E6BC22FB}"/>
          </ac:spMkLst>
        </pc:spChg>
        <pc:spChg chg="add mod">
          <ac:chgData name="Christoffer Østergaard Carstens" userId="5d542c86-40b2-4e4f-ab37-dc2fab4fc46a" providerId="ADAL" clId="{40236EDC-9B54-4CC3-A362-3803CDFFA14D}" dt="2025-10-22T12:34:00.790" v="410"/>
          <ac:spMkLst>
            <pc:docMk/>
            <pc:sldMk cId="2617976772" sldId="2577"/>
            <ac:spMk id="4" creationId="{4C8E0B52-77C8-0E6A-6C95-38B0434B5BE9}"/>
          </ac:spMkLst>
        </pc:spChg>
        <pc:spChg chg="add">
          <ac:chgData name="Christoffer Østergaard Carstens" userId="5d542c86-40b2-4e4f-ab37-dc2fab4fc46a" providerId="ADAL" clId="{40236EDC-9B54-4CC3-A362-3803CDFFA14D}" dt="2025-10-22T12:35:25.594" v="419" actId="26606"/>
          <ac:spMkLst>
            <pc:docMk/>
            <pc:sldMk cId="2617976772" sldId="2577"/>
            <ac:spMk id="1032" creationId="{45D37F4E-DDB4-456B-97E0-9937730A039F}"/>
          </ac:spMkLst>
        </pc:spChg>
        <pc:spChg chg="add">
          <ac:chgData name="Christoffer Østergaard Carstens" userId="5d542c86-40b2-4e4f-ab37-dc2fab4fc46a" providerId="ADAL" clId="{40236EDC-9B54-4CC3-A362-3803CDFFA14D}" dt="2025-10-22T12:35:25.594" v="419" actId="26606"/>
          <ac:spMkLst>
            <pc:docMk/>
            <pc:sldMk cId="2617976772" sldId="2577"/>
            <ac:spMk id="1034" creationId="{B2DD41CD-8F47-4F56-AD12-4E2FF7696987}"/>
          </ac:spMkLst>
        </pc:spChg>
        <pc:picChg chg="add mod">
          <ac:chgData name="Christoffer Østergaard Carstens" userId="5d542c86-40b2-4e4f-ab37-dc2fab4fc46a" providerId="ADAL" clId="{40236EDC-9B54-4CC3-A362-3803CDFFA14D}" dt="2025-10-23T12:29:40.355" v="848" actId="1076"/>
          <ac:picMkLst>
            <pc:docMk/>
            <pc:sldMk cId="2617976772" sldId="2577"/>
            <ac:picMk id="1027" creationId="{7C8D1D6A-FB78-EBF2-58EA-159C6B04E9E4}"/>
          </ac:picMkLst>
        </pc:picChg>
      </pc:sldChg>
      <pc:sldChg chg="addSp delSp modSp new mod setBg">
        <pc:chgData name="Christoffer Østergaard Carstens" userId="5d542c86-40b2-4e4f-ab37-dc2fab4fc46a" providerId="ADAL" clId="{40236EDC-9B54-4CC3-A362-3803CDFFA14D}" dt="2025-10-23T12:36:54.754" v="900" actId="20577"/>
        <pc:sldMkLst>
          <pc:docMk/>
          <pc:sldMk cId="2975687623" sldId="2578"/>
        </pc:sldMkLst>
        <pc:spChg chg="mod">
          <ac:chgData name="Christoffer Østergaard Carstens" userId="5d542c86-40b2-4e4f-ab37-dc2fab4fc46a" providerId="ADAL" clId="{40236EDC-9B54-4CC3-A362-3803CDFFA14D}" dt="2025-10-23T12:31:11.854" v="852" actId="26606"/>
          <ac:spMkLst>
            <pc:docMk/>
            <pc:sldMk cId="2975687623" sldId="2578"/>
            <ac:spMk id="2" creationId="{5AEAB5BE-D81C-AC88-1A2A-1042C0348191}"/>
          </ac:spMkLst>
        </pc:spChg>
        <pc:spChg chg="mod">
          <ac:chgData name="Christoffer Østergaard Carstens" userId="5d542c86-40b2-4e4f-ab37-dc2fab4fc46a" providerId="ADAL" clId="{40236EDC-9B54-4CC3-A362-3803CDFFA14D}" dt="2025-10-23T12:36:54.754" v="900" actId="20577"/>
          <ac:spMkLst>
            <pc:docMk/>
            <pc:sldMk cId="2975687623" sldId="2578"/>
            <ac:spMk id="3" creationId="{AA695A7E-5A3B-6A77-5A13-A4C33059EFAA}"/>
          </ac:spMkLst>
        </pc:spChg>
        <pc:spChg chg="add">
          <ac:chgData name="Christoffer Østergaard Carstens" userId="5d542c86-40b2-4e4f-ab37-dc2fab4fc46a" providerId="ADAL" clId="{40236EDC-9B54-4CC3-A362-3803CDFFA14D}" dt="2025-10-23T12:31:06.035" v="850"/>
          <ac:spMkLst>
            <pc:docMk/>
            <pc:sldMk cId="2975687623" sldId="2578"/>
            <ac:spMk id="4" creationId="{1D51EF0A-5949-13A3-814C-05A2F925C05C}"/>
          </ac:spMkLst>
        </pc:spChg>
        <pc:spChg chg="add">
          <ac:chgData name="Christoffer Østergaard Carstens" userId="5d542c86-40b2-4e4f-ab37-dc2fab4fc46a" providerId="ADAL" clId="{40236EDC-9B54-4CC3-A362-3803CDFFA14D}" dt="2025-10-23T12:31:18.617" v="856"/>
          <ac:spMkLst>
            <pc:docMk/>
            <pc:sldMk cId="2975687623" sldId="2578"/>
            <ac:spMk id="6" creationId="{436D47E3-F6E8-2097-B8B9-104833A6CADC}"/>
          </ac:spMkLst>
        </pc:spChg>
        <pc:spChg chg="add">
          <ac:chgData name="Christoffer Østergaard Carstens" userId="5d542c86-40b2-4e4f-ab37-dc2fab4fc46a" providerId="ADAL" clId="{40236EDC-9B54-4CC3-A362-3803CDFFA14D}" dt="2025-10-23T12:31:11.854" v="852" actId="26606"/>
          <ac:spMkLst>
            <pc:docMk/>
            <pc:sldMk cId="2975687623" sldId="2578"/>
            <ac:spMk id="10" creationId="{45D37F4E-DDB4-456B-97E0-9937730A039F}"/>
          </ac:spMkLst>
        </pc:spChg>
        <pc:spChg chg="add">
          <ac:chgData name="Christoffer Østergaard Carstens" userId="5d542c86-40b2-4e4f-ab37-dc2fab4fc46a" providerId="ADAL" clId="{40236EDC-9B54-4CC3-A362-3803CDFFA14D}" dt="2025-10-23T12:31:11.854" v="852" actId="26606"/>
          <ac:spMkLst>
            <pc:docMk/>
            <pc:sldMk cId="2975687623" sldId="2578"/>
            <ac:spMk id="12" creationId="{B2DD41CD-8F47-4F56-AD12-4E2FF7696987}"/>
          </ac:spMkLst>
        </pc:spChg>
        <pc:picChg chg="add del mod">
          <ac:chgData name="Christoffer Østergaard Carstens" userId="5d542c86-40b2-4e4f-ab37-dc2fab4fc46a" providerId="ADAL" clId="{40236EDC-9B54-4CC3-A362-3803CDFFA14D}" dt="2025-10-23T12:31:17.721" v="855" actId="478"/>
          <ac:picMkLst>
            <pc:docMk/>
            <pc:sldMk cId="2975687623" sldId="2578"/>
            <ac:picMk id="5" creationId="{43D9A1CE-8263-6281-079D-508FD31B4C62}"/>
          </ac:picMkLst>
        </pc:picChg>
        <pc:picChg chg="add mod">
          <ac:chgData name="Christoffer Østergaard Carstens" userId="5d542c86-40b2-4e4f-ab37-dc2fab4fc46a" providerId="ADAL" clId="{40236EDC-9B54-4CC3-A362-3803CDFFA14D}" dt="2025-10-23T12:32:40.773" v="883" actId="1076"/>
          <ac:picMkLst>
            <pc:docMk/>
            <pc:sldMk cId="2975687623" sldId="2578"/>
            <ac:picMk id="7" creationId="{E0AAABF5-BD0C-E378-89CA-7B13DDDBAE19}"/>
          </ac:picMkLst>
        </pc:picChg>
      </pc:sldChg>
      <pc:sldChg chg="modSp new del mod ord">
        <pc:chgData name="Christoffer Østergaard Carstens" userId="5d542c86-40b2-4e4f-ab37-dc2fab4fc46a" providerId="ADAL" clId="{40236EDC-9B54-4CC3-A362-3803CDFFA14D}" dt="2025-10-23T12:44:58.814" v="933" actId="47"/>
        <pc:sldMkLst>
          <pc:docMk/>
          <pc:sldMk cId="1600685346" sldId="2579"/>
        </pc:sldMkLst>
        <pc:spChg chg="mod">
          <ac:chgData name="Christoffer Østergaard Carstens" userId="5d542c86-40b2-4e4f-ab37-dc2fab4fc46a" providerId="ADAL" clId="{40236EDC-9B54-4CC3-A362-3803CDFFA14D}" dt="2025-10-22T12:39:15.526" v="580" actId="5793"/>
          <ac:spMkLst>
            <pc:docMk/>
            <pc:sldMk cId="1600685346" sldId="2579"/>
            <ac:spMk id="2" creationId="{A32F6BF5-C166-67B3-7CE5-7C9EC7DC26A7}"/>
          </ac:spMkLst>
        </pc:spChg>
        <pc:spChg chg="mod">
          <ac:chgData name="Christoffer Østergaard Carstens" userId="5d542c86-40b2-4e4f-ab37-dc2fab4fc46a" providerId="ADAL" clId="{40236EDC-9B54-4CC3-A362-3803CDFFA14D}" dt="2025-10-22T12:39:18.262" v="581" actId="1076"/>
          <ac:spMkLst>
            <pc:docMk/>
            <pc:sldMk cId="1600685346" sldId="2579"/>
            <ac:spMk id="3" creationId="{0F8E518A-31F8-AC04-F44D-90D4B9E2385E}"/>
          </ac:spMkLst>
        </pc:spChg>
      </pc:sldChg>
      <pc:sldChg chg="addSp delSp modSp new mod setBg">
        <pc:chgData name="Christoffer Østergaard Carstens" userId="5d542c86-40b2-4e4f-ab37-dc2fab4fc46a" providerId="ADAL" clId="{40236EDC-9B54-4CC3-A362-3803CDFFA14D}" dt="2025-10-23T12:39:07.108" v="909" actId="20577"/>
        <pc:sldMkLst>
          <pc:docMk/>
          <pc:sldMk cId="1673359090" sldId="2580"/>
        </pc:sldMkLst>
        <pc:spChg chg="mod">
          <ac:chgData name="Christoffer Østergaard Carstens" userId="5d542c86-40b2-4e4f-ab37-dc2fab4fc46a" providerId="ADAL" clId="{40236EDC-9B54-4CC3-A362-3803CDFFA14D}" dt="2025-10-23T12:38:21.252" v="903" actId="26606"/>
          <ac:spMkLst>
            <pc:docMk/>
            <pc:sldMk cId="1673359090" sldId="2580"/>
            <ac:spMk id="2" creationId="{9FFF8687-8158-5A29-5DA6-915532755E08}"/>
          </ac:spMkLst>
        </pc:spChg>
        <pc:spChg chg="add del mod">
          <ac:chgData name="Christoffer Østergaard Carstens" userId="5d542c86-40b2-4e4f-ab37-dc2fab4fc46a" providerId="ADAL" clId="{40236EDC-9B54-4CC3-A362-3803CDFFA14D}" dt="2025-10-23T12:39:07.108" v="909" actId="20577"/>
          <ac:spMkLst>
            <pc:docMk/>
            <pc:sldMk cId="1673359090" sldId="2580"/>
            <ac:spMk id="3" creationId="{B56F4904-D0B1-89FD-BEB3-EF48865F5CA0}"/>
          </ac:spMkLst>
        </pc:spChg>
        <pc:spChg chg="add mod">
          <ac:chgData name="Christoffer Østergaard Carstens" userId="5d542c86-40b2-4e4f-ab37-dc2fab4fc46a" providerId="ADAL" clId="{40236EDC-9B54-4CC3-A362-3803CDFFA14D}" dt="2025-10-22T12:41:01.186" v="755"/>
          <ac:spMkLst>
            <pc:docMk/>
            <pc:sldMk cId="1673359090" sldId="2580"/>
            <ac:spMk id="4" creationId="{CF92B65F-3572-5A7F-A30C-73EBFD2D2FE8}"/>
          </ac:spMkLst>
        </pc:spChg>
        <pc:spChg chg="add">
          <ac:chgData name="Christoffer Østergaard Carstens" userId="5d542c86-40b2-4e4f-ab37-dc2fab4fc46a" providerId="ADAL" clId="{40236EDC-9B54-4CC3-A362-3803CDFFA14D}" dt="2025-10-23T12:38:21.252" v="903" actId="26606"/>
          <ac:spMkLst>
            <pc:docMk/>
            <pc:sldMk cId="1673359090" sldId="2580"/>
            <ac:spMk id="2056" creationId="{45D37F4E-DDB4-456B-97E0-9937730A039F}"/>
          </ac:spMkLst>
        </pc:spChg>
        <pc:spChg chg="add">
          <ac:chgData name="Christoffer Østergaard Carstens" userId="5d542c86-40b2-4e4f-ab37-dc2fab4fc46a" providerId="ADAL" clId="{40236EDC-9B54-4CC3-A362-3803CDFFA14D}" dt="2025-10-23T12:38:21.252" v="903" actId="26606"/>
          <ac:spMkLst>
            <pc:docMk/>
            <pc:sldMk cId="1673359090" sldId="2580"/>
            <ac:spMk id="2058" creationId="{B2DD41CD-8F47-4F56-AD12-4E2FF7696987}"/>
          </ac:spMkLst>
        </pc:spChg>
        <pc:picChg chg="add mod">
          <ac:chgData name="Christoffer Østergaard Carstens" userId="5d542c86-40b2-4e4f-ab37-dc2fab4fc46a" providerId="ADAL" clId="{40236EDC-9B54-4CC3-A362-3803CDFFA14D}" dt="2025-10-23T12:38:24.998" v="906" actId="1076"/>
          <ac:picMkLst>
            <pc:docMk/>
            <pc:sldMk cId="1673359090" sldId="2580"/>
            <ac:picMk id="2051" creationId="{2AC10A7E-91CD-628A-7FC7-AD6BDC0FCC36}"/>
          </ac:picMkLst>
        </pc:picChg>
      </pc:sldChg>
      <pc:sldChg chg="addSp delSp modSp new mod setBg">
        <pc:chgData name="Christoffer Østergaard Carstens" userId="5d542c86-40b2-4e4f-ab37-dc2fab4fc46a" providerId="ADAL" clId="{40236EDC-9B54-4CC3-A362-3803CDFFA14D}" dt="2025-10-23T12:49:00.025" v="940" actId="14100"/>
        <pc:sldMkLst>
          <pc:docMk/>
          <pc:sldMk cId="1769609916" sldId="2581"/>
        </pc:sldMkLst>
        <pc:spChg chg="mod">
          <ac:chgData name="Christoffer Østergaard Carstens" userId="5d542c86-40b2-4e4f-ab37-dc2fab4fc46a" providerId="ADAL" clId="{40236EDC-9B54-4CC3-A362-3803CDFFA14D}" dt="2025-10-23T12:43:29.168" v="929" actId="26606"/>
          <ac:spMkLst>
            <pc:docMk/>
            <pc:sldMk cId="1769609916" sldId="2581"/>
            <ac:spMk id="2" creationId="{D9F88170-85AF-3842-5177-CD3EBAD8D56C}"/>
          </ac:spMkLst>
        </pc:spChg>
        <pc:spChg chg="add del mod">
          <ac:chgData name="Christoffer Østergaard Carstens" userId="5d542c86-40b2-4e4f-ab37-dc2fab4fc46a" providerId="ADAL" clId="{40236EDC-9B54-4CC3-A362-3803CDFFA14D}" dt="2025-10-23T12:43:29.168" v="929" actId="26606"/>
          <ac:spMkLst>
            <pc:docMk/>
            <pc:sldMk cId="1769609916" sldId="2581"/>
            <ac:spMk id="3" creationId="{A2EAC136-E564-61CA-C167-8AB6405BF534}"/>
          </ac:spMkLst>
        </pc:spChg>
        <pc:spChg chg="add mod">
          <ac:chgData name="Christoffer Østergaard Carstens" userId="5d542c86-40b2-4e4f-ab37-dc2fab4fc46a" providerId="ADAL" clId="{40236EDC-9B54-4CC3-A362-3803CDFFA14D}" dt="2025-10-22T12:41:27.428" v="768"/>
          <ac:spMkLst>
            <pc:docMk/>
            <pc:sldMk cId="1769609916" sldId="2581"/>
            <ac:spMk id="4" creationId="{7B5D5231-FBB6-48FD-136E-9786B4CEF3F7}"/>
          </ac:spMkLst>
        </pc:spChg>
        <pc:spChg chg="add del">
          <ac:chgData name="Christoffer Østergaard Carstens" userId="5d542c86-40b2-4e4f-ab37-dc2fab4fc46a" providerId="ADAL" clId="{40236EDC-9B54-4CC3-A362-3803CDFFA14D}" dt="2025-10-23T12:48:41.288" v="936" actId="26606"/>
          <ac:spMkLst>
            <pc:docMk/>
            <pc:sldMk cId="1769609916" sldId="2581"/>
            <ac:spMk id="11" creationId="{743AA782-23D1-4521-8CAD-47662984AA08}"/>
          </ac:spMkLst>
        </pc:spChg>
        <pc:spChg chg="add del">
          <ac:chgData name="Christoffer Østergaard Carstens" userId="5d542c86-40b2-4e4f-ab37-dc2fab4fc46a" providerId="ADAL" clId="{40236EDC-9B54-4CC3-A362-3803CDFFA14D}" dt="2025-10-23T12:48:41.288" v="936" actId="26606"/>
          <ac:spMkLst>
            <pc:docMk/>
            <pc:sldMk cId="1769609916" sldId="2581"/>
            <ac:spMk id="13" creationId="{71877DBC-BB60-40F0-AC93-2ACDBAAE60CE}"/>
          </ac:spMkLst>
        </pc:spChg>
        <pc:spChg chg="add">
          <ac:chgData name="Christoffer Østergaard Carstens" userId="5d542c86-40b2-4e4f-ab37-dc2fab4fc46a" providerId="ADAL" clId="{40236EDC-9B54-4CC3-A362-3803CDFFA14D}" dt="2025-10-23T12:48:41.288" v="936" actId="26606"/>
          <ac:spMkLst>
            <pc:docMk/>
            <pc:sldMk cId="1769609916" sldId="2581"/>
            <ac:spMk id="18" creationId="{743AA782-23D1-4521-8CAD-47662984AA08}"/>
          </ac:spMkLst>
        </pc:spChg>
        <pc:spChg chg="add">
          <ac:chgData name="Christoffer Østergaard Carstens" userId="5d542c86-40b2-4e4f-ab37-dc2fab4fc46a" providerId="ADAL" clId="{40236EDC-9B54-4CC3-A362-3803CDFFA14D}" dt="2025-10-23T12:48:41.288" v="936" actId="26606"/>
          <ac:spMkLst>
            <pc:docMk/>
            <pc:sldMk cId="1769609916" sldId="2581"/>
            <ac:spMk id="20" creationId="{71877DBC-BB60-40F0-AC93-2ACDBAAE60CE}"/>
          </ac:spMkLst>
        </pc:spChg>
        <pc:picChg chg="add del mod">
          <ac:chgData name="Christoffer Østergaard Carstens" userId="5d542c86-40b2-4e4f-ab37-dc2fab4fc46a" providerId="ADAL" clId="{40236EDC-9B54-4CC3-A362-3803CDFFA14D}" dt="2025-10-23T12:44:45.305" v="932" actId="478"/>
          <ac:picMkLst>
            <pc:docMk/>
            <pc:sldMk cId="1769609916" sldId="2581"/>
            <ac:picMk id="6" creationId="{29FF26FB-FC35-6CF3-AB3D-4F487D263860}"/>
          </ac:picMkLst>
        </pc:picChg>
        <pc:picChg chg="add mod">
          <ac:chgData name="Christoffer Østergaard Carstens" userId="5d542c86-40b2-4e4f-ab37-dc2fab4fc46a" providerId="ADAL" clId="{40236EDC-9B54-4CC3-A362-3803CDFFA14D}" dt="2025-10-23T12:49:00.025" v="940" actId="14100"/>
          <ac:picMkLst>
            <pc:docMk/>
            <pc:sldMk cId="1769609916" sldId="2581"/>
            <ac:picMk id="8" creationId="{15C869FC-963D-97C5-ECBF-D1AB98972282}"/>
          </ac:picMkLst>
        </pc:picChg>
      </pc:sldChg>
      <pc:sldChg chg="addSp delSp modSp new del mod">
        <pc:chgData name="Christoffer Østergaard Carstens" userId="5d542c86-40b2-4e4f-ab37-dc2fab4fc46a" providerId="ADAL" clId="{40236EDC-9B54-4CC3-A362-3803CDFFA14D}" dt="2025-10-23T12:47:04.047" v="934" actId="47"/>
        <pc:sldMkLst>
          <pc:docMk/>
          <pc:sldMk cId="681413606" sldId="2582"/>
        </pc:sldMkLst>
        <pc:spChg chg="mod">
          <ac:chgData name="Christoffer Østergaard Carstens" userId="5d542c86-40b2-4e4f-ab37-dc2fab4fc46a" providerId="ADAL" clId="{40236EDC-9B54-4CC3-A362-3803CDFFA14D}" dt="2025-10-22T12:41:46.365" v="777"/>
          <ac:spMkLst>
            <pc:docMk/>
            <pc:sldMk cId="681413606" sldId="2582"/>
            <ac:spMk id="2" creationId="{D2309F82-C126-19DE-5BA6-3EE28EF4AF10}"/>
          </ac:spMkLst>
        </pc:spChg>
        <pc:spChg chg="add del mod">
          <ac:chgData name="Christoffer Østergaard Carstens" userId="5d542c86-40b2-4e4f-ab37-dc2fab4fc46a" providerId="ADAL" clId="{40236EDC-9B54-4CC3-A362-3803CDFFA14D}" dt="2025-10-22T12:42:08.358" v="786" actId="113"/>
          <ac:spMkLst>
            <pc:docMk/>
            <pc:sldMk cId="681413606" sldId="2582"/>
            <ac:spMk id="3" creationId="{0E4DCB47-A47D-4CB1-5F5A-94B42FA6466E}"/>
          </ac:spMkLst>
        </pc:spChg>
        <pc:spChg chg="add mod">
          <ac:chgData name="Christoffer Østergaard Carstens" userId="5d542c86-40b2-4e4f-ab37-dc2fab4fc46a" providerId="ADAL" clId="{40236EDC-9B54-4CC3-A362-3803CDFFA14D}" dt="2025-10-22T12:41:52.261" v="779"/>
          <ac:spMkLst>
            <pc:docMk/>
            <pc:sldMk cId="681413606" sldId="2582"/>
            <ac:spMk id="4" creationId="{BD465EC0-5AA5-29AD-AE70-5D7129DD9C1E}"/>
          </ac:spMkLst>
        </pc:spChg>
      </pc:sldChg>
      <pc:sldMasterChg chg="delSldLayout">
        <pc:chgData name="Christoffer Østergaard Carstens" userId="5d542c86-40b2-4e4f-ab37-dc2fab4fc46a" providerId="ADAL" clId="{40236EDC-9B54-4CC3-A362-3803CDFFA14D}" dt="2025-10-22T12:31:13.637" v="321" actId="47"/>
        <pc:sldMasterMkLst>
          <pc:docMk/>
          <pc:sldMasterMk cId="523439025" sldId="2147483648"/>
        </pc:sldMasterMkLst>
        <pc:sldLayoutChg chg="del">
          <pc:chgData name="Christoffer Østergaard Carstens" userId="5d542c86-40b2-4e4f-ab37-dc2fab4fc46a" providerId="ADAL" clId="{40236EDC-9B54-4CC3-A362-3803CDFFA14D}" dt="2025-10-22T12:01:54.138" v="265" actId="47"/>
          <pc:sldLayoutMkLst>
            <pc:docMk/>
            <pc:sldMasterMk cId="523439025" sldId="2147483648"/>
            <pc:sldLayoutMk cId="898039744" sldId="2147483660"/>
          </pc:sldLayoutMkLst>
        </pc:sldLayoutChg>
        <pc:sldLayoutChg chg="del">
          <pc:chgData name="Christoffer Østergaard Carstens" userId="5d542c86-40b2-4e4f-ab37-dc2fab4fc46a" providerId="ADAL" clId="{40236EDC-9B54-4CC3-A362-3803CDFFA14D}" dt="2025-10-22T12:03:20.666" v="291" actId="47"/>
          <pc:sldLayoutMkLst>
            <pc:docMk/>
            <pc:sldMasterMk cId="523439025" sldId="2147483648"/>
            <pc:sldLayoutMk cId="137797962" sldId="2147483661"/>
          </pc:sldLayoutMkLst>
        </pc:sldLayoutChg>
        <pc:sldLayoutChg chg="del">
          <pc:chgData name="Christoffer Østergaard Carstens" userId="5d542c86-40b2-4e4f-ab37-dc2fab4fc46a" providerId="ADAL" clId="{40236EDC-9B54-4CC3-A362-3803CDFFA14D}" dt="2025-10-22T12:31:13.637" v="321" actId="47"/>
          <pc:sldLayoutMkLst>
            <pc:docMk/>
            <pc:sldMasterMk cId="523439025" sldId="2147483648"/>
            <pc:sldLayoutMk cId="1152176946" sldId="2147483662"/>
          </pc:sldLayoutMkLst>
        </pc:sldLayoutChg>
        <pc:sldLayoutChg chg="del">
          <pc:chgData name="Christoffer Østergaard Carstens" userId="5d542c86-40b2-4e4f-ab37-dc2fab4fc46a" providerId="ADAL" clId="{40236EDC-9B54-4CC3-A362-3803CDFFA14D}" dt="2025-10-22T12:31:13.054" v="320" actId="47"/>
          <pc:sldLayoutMkLst>
            <pc:docMk/>
            <pc:sldMasterMk cId="523439025" sldId="2147483648"/>
            <pc:sldLayoutMk cId="1211587961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4464F-00BF-4350-A977-D37E67CB20E9}" type="datetimeFigureOut">
              <a:rPr lang="da-DK" smtClean="0"/>
              <a:t>22-10-2025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AA9D0-CD2D-42F6-BD73-3E17825CEF0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573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Redegør for baggrunden for krigen i Ukraine med fokus på centrale historiske begivenheder i forholdet mellem Rusland, Ukraine og Vesten siden Den Kolde Krigs afslutning.</a:t>
            </a:r>
          </a:p>
          <a:p>
            <a:r>
              <a:rPr lang="da-DK" dirty="0"/>
              <a:t>Analyser, hvordan krigen i Ukraine har påvirket EU’s og NATO’s sikkerhedspolitik og medlemslandenes forsvarsstrategier med inddragelse af relevante samfundsfaglige teorier (fx realisme, liberalisme eller sikkerhedsdilemmaet).</a:t>
            </a:r>
          </a:p>
          <a:p>
            <a:r>
              <a:rPr lang="da-DK" dirty="0"/>
              <a:t>Diskutér, hvilke udfordringer og muligheder krigen i Ukraine skaber for den fremtidige europæiske sikkerhedsorden, og udarbejd et innovativt forslag til en politisk strategi eller et samarbejdsinitiativ, der kan styrke Europas sikkerhed og stabilitet i en multipolær verden.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AA9D0-CD2D-42F6-BD73-3E17825CEF0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84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D724E-51BF-8CCD-233E-A68D5A713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4AD94D7-986D-D70D-87B2-073684D5A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764185-EA7B-AC79-1526-4E76F990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6DA2-F055-41FC-B8A1-B012B252264E}" type="datetimeFigureOut">
              <a:rPr lang="da-DK" smtClean="0"/>
              <a:t>22-10-2025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D1D255-1C39-23CA-3B23-18EF34C6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FA3278-B98A-DD06-CDE8-AB1A33A0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8339-78E2-4C1C-A2A6-F63C117DC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801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A24AE-E5E6-B5EF-499C-0728EE19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96E8E65-DC34-7D70-ADB2-2DCCDC205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E1EA2F-1382-333C-AB6F-424B8C66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6DA2-F055-41FC-B8A1-B012B252264E}" type="datetimeFigureOut">
              <a:rPr lang="da-DK" smtClean="0"/>
              <a:t>22-10-2025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EA4DFE-6A13-921C-BC00-45D9FF20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F0E375-F39E-74D5-B15C-B03BA212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8339-78E2-4C1C-A2A6-F63C117DC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929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337B5E3-E811-99C4-6A47-625E28249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62C8B38-20CD-1906-CCD9-11B669CD9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07E733-60DB-614D-92A0-95A6A51F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6DA2-F055-41FC-B8A1-B012B252264E}" type="datetimeFigureOut">
              <a:rPr lang="da-DK" smtClean="0"/>
              <a:t>22-10-2025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37F181-BCD3-FD04-9D1C-BAE2C56B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CCAE9B-D65E-0EFA-96A6-E1DBF8B1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8339-78E2-4C1C-A2A6-F63C117DC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738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C3DAF-B7B0-18A0-7856-3BD92892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0D431B-6842-12A6-EAAC-4AC52BD04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3B59AE-EB4B-03F7-7AA3-2C848BDA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6DA2-F055-41FC-B8A1-B012B252264E}" type="datetimeFigureOut">
              <a:rPr lang="da-DK" smtClean="0"/>
              <a:t>22-10-2025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0CBBF0-7AD0-A9A0-7716-C9306B5F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88386C-3628-2C1B-46C7-63000246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8339-78E2-4C1C-A2A6-F63C117DC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2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E39E5-7337-46BB-3382-E598FA5B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7B51A2-8A04-B830-2545-8E4E1885A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11AD7D-AE4E-EE1B-63A5-DD961860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6DA2-F055-41FC-B8A1-B012B252264E}" type="datetimeFigureOut">
              <a:rPr lang="da-DK" smtClean="0"/>
              <a:t>22-10-2025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F93258-4345-FD5B-E9B7-E2F3A74A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A45C49-E611-C2F0-07E3-182FB38F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8339-78E2-4C1C-A2A6-F63C117DC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82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A67C5-CF3F-E453-6CAF-123B5DFB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C04388-90A1-9E89-6794-DF16C43F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F2B2D0-8709-C698-EAF7-DD3CE697D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29BD4E2-0EE5-2634-17C5-342A06BA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6DA2-F055-41FC-B8A1-B012B252264E}" type="datetimeFigureOut">
              <a:rPr lang="da-DK" smtClean="0"/>
              <a:t>22-10-2025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C0820DB-D856-B65F-B808-54ADB14C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A4166BA-D0EB-55C7-0C0E-2BFEF221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8339-78E2-4C1C-A2A6-F63C117DC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561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A139A-3A18-0395-F625-FE1FEBD0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A7052F1-6865-BF94-0BD2-42063A86A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A1690E-8C70-0A2E-38F3-DB03D2DC1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65560F9-ECAF-2DF9-133C-7C790AA78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81F9963-E059-BE2F-890B-5FDB8931A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9AE2EDC-2B72-1187-DADA-4E8889FF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6DA2-F055-41FC-B8A1-B012B252264E}" type="datetimeFigureOut">
              <a:rPr lang="da-DK" smtClean="0"/>
              <a:t>22-10-2025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4B2EA33-CE92-F4F8-7E86-9E4693E6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6E8D14E-5939-2E87-8676-D428A3F6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8339-78E2-4C1C-A2A6-F63C117DC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46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87012-EC9F-F99A-A8AE-637A1D65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D48C492-48FB-0AA9-58F8-D83140C2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6DA2-F055-41FC-B8A1-B012B252264E}" type="datetimeFigureOut">
              <a:rPr lang="da-DK" smtClean="0"/>
              <a:t>22-10-2025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1FE43A6-4A81-9F58-A32F-04124DB9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E41F0E-5A5D-A566-9677-7869EE8E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8339-78E2-4C1C-A2A6-F63C117DC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81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2516FFC-084C-75C7-EE33-2433EE2B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6DA2-F055-41FC-B8A1-B012B252264E}" type="datetimeFigureOut">
              <a:rPr lang="da-DK" smtClean="0"/>
              <a:t>22-10-2025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1E57C2F-1D4D-3E55-0679-928CDC5D6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8317423-3BC0-82E7-2BFA-9DDA3864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8339-78E2-4C1C-A2A6-F63C117DC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85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EC111-3C5C-4372-A2AB-57F8361D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CFABB7-42F3-9515-245F-9173CC5F6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7836AFB-DD8D-E2D8-073A-E18C85F5E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0BD10DD-7F18-EE75-4AA0-C6F2DCDE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6DA2-F055-41FC-B8A1-B012B252264E}" type="datetimeFigureOut">
              <a:rPr lang="da-DK" smtClean="0"/>
              <a:t>22-10-2025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54BE1DF-57EC-0F1B-1A64-CBEC02E2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1FF7B92-D748-3D31-0F6E-DC6398FA3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8339-78E2-4C1C-A2A6-F63C117DC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046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76090-2A8C-C931-ABA8-3DEA7FFE1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E17496B-D449-ECBD-5FD6-FA8727994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E6082EE-1B19-C6B7-53C4-66BDC4EF3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9B137A0-4945-1C4E-414D-0A7A2422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6DA2-F055-41FC-B8A1-B012B252264E}" type="datetimeFigureOut">
              <a:rPr lang="da-DK" smtClean="0"/>
              <a:t>22-10-2025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C654467-BE06-D25A-3D8C-DB11E68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DE99264-2AA4-1EDB-D709-8E0B7761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8339-78E2-4C1C-A2A6-F63C117DC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81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F32680B-57C7-1388-0239-D673804B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CDD40AF-FB65-6C4E-4547-E62099512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1FD6EB-1782-103D-E412-B344F9002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496DA2-F055-41FC-B8A1-B012B252264E}" type="datetimeFigureOut">
              <a:rPr lang="da-DK" smtClean="0"/>
              <a:t>22-10-2025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F883DF-2B88-8436-18BC-0A043332F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F8715F-9A88-F3AA-F19A-B8E039C5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968339-78E2-4C1C-A2A6-F63C117DC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343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9D1D1-76E5-154E-1967-123D925735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Historie – metoder i et innovativt projekt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99E7F80-1445-CF7C-ADCF-709F85E0D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DDDA2E7-6B16-357C-47A9-769363DDC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6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DF1B38-42FB-2040-C4B8-681FAA75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4600"/>
              <a:t>Kildekritik som værktøj til bekæmpelse af misinformation</a:t>
            </a:r>
          </a:p>
        </p:txBody>
      </p:sp>
      <p:sp>
        <p:nvSpPr>
          <p:cNvPr id="103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D1807D-6A47-62DA-EBF3-5219E6BC2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911494"/>
            <a:ext cx="7099627" cy="4506920"/>
          </a:xfrm>
        </p:spPr>
        <p:txBody>
          <a:bodyPr anchor="t">
            <a:normAutofit lnSpcReduction="10000"/>
          </a:bodyPr>
          <a:lstStyle/>
          <a:p>
            <a:r>
              <a:rPr lang="da-DK" sz="2600" i="1" dirty="0"/>
              <a:t>Innovation</a:t>
            </a:r>
            <a:r>
              <a:rPr lang="da-DK" sz="2600" dirty="0"/>
              <a:t>: Udvikling af en app eller et undervisningsmodul, der lærer unge at spotte falske nyheder.</a:t>
            </a:r>
            <a:br>
              <a:rPr lang="da-DK" sz="2600" dirty="0"/>
            </a:br>
            <a:endParaRPr lang="da-DK" sz="2600" dirty="0"/>
          </a:p>
          <a:p>
            <a:r>
              <a:rPr lang="da-DK" sz="2600" i="1" dirty="0"/>
              <a:t>Eksempel</a:t>
            </a:r>
            <a:r>
              <a:rPr lang="da-DK" sz="2600" dirty="0"/>
              <a:t>: Brug propaganda fra Ukraine-krigen (fx russiske narrativer om "</a:t>
            </a:r>
            <a:r>
              <a:rPr lang="da-DK" sz="2600" dirty="0" err="1"/>
              <a:t>denazificering</a:t>
            </a:r>
            <a:r>
              <a:rPr lang="da-DK" sz="2600" dirty="0"/>
              <a:t>") og Hamas’ kommunikation på sociale medier som cases.</a:t>
            </a:r>
            <a:br>
              <a:rPr lang="da-DK" sz="2600" dirty="0"/>
            </a:br>
            <a:endParaRPr lang="da-DK" sz="2600" dirty="0"/>
          </a:p>
          <a:p>
            <a:r>
              <a:rPr lang="da-DK" sz="2600" i="1" dirty="0"/>
              <a:t>Metode</a:t>
            </a:r>
            <a:r>
              <a:rPr lang="da-DK" sz="2600" dirty="0"/>
              <a:t>: Historisk kildekritik </a:t>
            </a:r>
            <a:br>
              <a:rPr lang="da-DK" sz="2600" dirty="0"/>
            </a:br>
            <a:r>
              <a:rPr lang="da-DK" sz="2600" dirty="0"/>
              <a:t>(afsender, tendens, kontekst) på nutidige digitale kilder.</a:t>
            </a:r>
          </a:p>
        </p:txBody>
      </p:sp>
      <p:pic>
        <p:nvPicPr>
          <p:cNvPr id="1027" name="Picture 3" descr="How Misinformation and Disinformation Spread, the Role of AI, and How We  Can Guard Against Them | Tufts Now">
            <a:extLst>
              <a:ext uri="{FF2B5EF4-FFF2-40B4-BE49-F238E27FC236}">
                <a16:creationId xmlns:a16="http://schemas.microsoft.com/office/drawing/2014/main" id="{7C8D1D6A-FB78-EBF2-58EA-159C6B04E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3" b="3"/>
          <a:stretch>
            <a:fillRect/>
          </a:stretch>
        </p:blipFill>
        <p:spPr bwMode="auto">
          <a:xfrm>
            <a:off x="7389908" y="2203782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7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EAB5BE-D81C-AC88-1A2A-1042C034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4600"/>
              <a:t>Historisk kontekstualisering til konfliktløsning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695A7E-5A3B-6A77-5A13-A4C33059E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11493"/>
            <a:ext cx="6762170" cy="4151376"/>
          </a:xfrm>
        </p:spPr>
        <p:txBody>
          <a:bodyPr anchor="t">
            <a:normAutofit/>
          </a:bodyPr>
          <a:lstStyle/>
          <a:p>
            <a:r>
              <a:rPr lang="da-DK" sz="2200" i="1" dirty="0"/>
              <a:t>Innovation</a:t>
            </a:r>
            <a:r>
              <a:rPr lang="da-DK" sz="2200" b="1" dirty="0"/>
              <a:t>:</a:t>
            </a:r>
            <a:r>
              <a:rPr lang="da-DK" sz="2200" dirty="0"/>
              <a:t> Design af et interaktivt kort eller VR-oplevelse, der viser historiske lag i konflikter.</a:t>
            </a:r>
            <a:br>
              <a:rPr lang="da-DK" sz="2200" dirty="0"/>
            </a:br>
            <a:endParaRPr lang="da-DK" sz="2200" dirty="0"/>
          </a:p>
          <a:p>
            <a:r>
              <a:rPr lang="da-DK" sz="2200" i="1" dirty="0"/>
              <a:t>Eksempel</a:t>
            </a:r>
            <a:r>
              <a:rPr lang="da-DK" sz="2200" b="1" dirty="0"/>
              <a:t>:</a:t>
            </a:r>
            <a:r>
              <a:rPr lang="da-DK" sz="2200" dirty="0"/>
              <a:t> Israel-Palæstina-konflikten –hvordan grænserne har ændret sig siden 1948, og hvordan narrativer er formet af historiske begivenheder.</a:t>
            </a:r>
            <a:br>
              <a:rPr lang="da-DK" sz="2200" dirty="0"/>
            </a:br>
            <a:endParaRPr lang="da-DK" sz="2200" dirty="0"/>
          </a:p>
          <a:p>
            <a:r>
              <a:rPr lang="da-DK" sz="2200" i="1" dirty="0"/>
              <a:t>Metode</a:t>
            </a:r>
            <a:r>
              <a:rPr lang="da-DK" sz="2200" b="1" dirty="0"/>
              <a:t>:</a:t>
            </a:r>
            <a:r>
              <a:rPr lang="da-DK" sz="2200" dirty="0"/>
              <a:t> Struktur-og årsagsforklaringer til at forstå, hvorfor nutidige aktører handler, som de gør samt vurdere </a:t>
            </a:r>
            <a:r>
              <a:rPr lang="da-DK" sz="2200" dirty="0" err="1"/>
              <a:t>fremradrettede</a:t>
            </a:r>
            <a:r>
              <a:rPr lang="da-DK" sz="2200" dirty="0"/>
              <a:t> interventioner.</a:t>
            </a:r>
          </a:p>
          <a:p>
            <a:endParaRPr lang="da-DK" sz="22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0AAABF5-BD0C-E378-89CA-7B13DDDBA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243" y="3252216"/>
            <a:ext cx="5172756" cy="29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8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F8687-8158-5A29-5DA6-91553275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4600"/>
              <a:t>Narrativ analyse til strategisk kommunikation</a:t>
            </a:r>
          </a:p>
        </p:txBody>
      </p:sp>
      <p:sp>
        <p:nvSpPr>
          <p:cNvPr id="205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6F4904-D0B1-89FD-BEB3-EF48865F5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da-DK" sz="2200" i="1" dirty="0"/>
              <a:t>Innovation</a:t>
            </a:r>
            <a:r>
              <a:rPr lang="da-DK" sz="2200" dirty="0"/>
              <a:t>: Udvikling af en workshop, hvor elever skaber alternative narrativer for fredsopbygning.</a:t>
            </a:r>
          </a:p>
          <a:p>
            <a:endParaRPr lang="da-DK" sz="2200" dirty="0"/>
          </a:p>
          <a:p>
            <a:r>
              <a:rPr lang="da-DK" sz="2200" i="1" dirty="0"/>
              <a:t>Eksempel</a:t>
            </a:r>
            <a:r>
              <a:rPr lang="da-DK" sz="2200" dirty="0"/>
              <a:t>: Sammenlign </a:t>
            </a:r>
            <a:r>
              <a:rPr lang="da-DK" sz="2200" dirty="0" err="1"/>
              <a:t>Zelenskyjs</a:t>
            </a:r>
            <a:r>
              <a:rPr lang="da-DK" sz="2200" dirty="0"/>
              <a:t> brug af historiske referencer (fx Anden Verdenskrig) med Hamas’ religiøse narrativer.</a:t>
            </a:r>
          </a:p>
          <a:p>
            <a:endParaRPr lang="da-DK" sz="2200" dirty="0"/>
          </a:p>
          <a:p>
            <a:r>
              <a:rPr lang="da-DK" sz="2200" i="1" dirty="0"/>
              <a:t>Metode</a:t>
            </a:r>
            <a:r>
              <a:rPr lang="da-DK" sz="2200" dirty="0"/>
              <a:t>: Historiefagets fokus på fortællinger og identitet kan bruges til at skabe nye, inkluderende narrativer.</a:t>
            </a:r>
          </a:p>
        </p:txBody>
      </p:sp>
      <p:pic>
        <p:nvPicPr>
          <p:cNvPr id="2051" name="Picture 3" descr="Blood, Toil, Tears and Sweat - International Churchill Society">
            <a:extLst>
              <a:ext uri="{FF2B5EF4-FFF2-40B4-BE49-F238E27FC236}">
                <a16:creationId xmlns:a16="http://schemas.microsoft.com/office/drawing/2014/main" id="{2AC10A7E-91CD-628A-7FC7-AD6BDC0F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r="16194" b="2"/>
          <a:stretch>
            <a:fillRect/>
          </a:stretch>
        </p:blipFill>
        <p:spPr bwMode="auto">
          <a:xfrm>
            <a:off x="7530797" y="1977082"/>
            <a:ext cx="4088710" cy="42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35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F88170-85AF-3842-5177-CD3EBAD8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3000" dirty="0"/>
              <a:t>Historiske sammenligninger til fremtidsscenarier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EAC136-E564-61CA-C167-8AB6405BF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a-DK" sz="1900" i="1" dirty="0"/>
              <a:t>Innovation</a:t>
            </a:r>
            <a:r>
              <a:rPr lang="da-DK" sz="1900" dirty="0"/>
              <a:t>: Lav et "fremtidsspil", hvor elever bruger historiske mønstre til at forudsige mulige udfald.</a:t>
            </a:r>
          </a:p>
          <a:p>
            <a:endParaRPr lang="da-DK" sz="1900" dirty="0"/>
          </a:p>
          <a:p>
            <a:r>
              <a:rPr lang="da-DK" sz="1900" i="1" dirty="0"/>
              <a:t>Eksempel</a:t>
            </a:r>
            <a:r>
              <a:rPr lang="da-DK" sz="1900" dirty="0"/>
              <a:t>: Hvordan minder Ukraine-krigen om </a:t>
            </a:r>
            <a:r>
              <a:rPr lang="da-DK" sz="1900" dirty="0" err="1"/>
              <a:t>Koreakrigen</a:t>
            </a:r>
            <a:r>
              <a:rPr lang="da-DK" sz="1900" dirty="0"/>
              <a:t> eller den kolde krig? Hvilke scenarier kan vi forestille os?</a:t>
            </a:r>
          </a:p>
          <a:p>
            <a:endParaRPr lang="da-DK" sz="1900" dirty="0"/>
          </a:p>
          <a:p>
            <a:r>
              <a:rPr lang="da-DK" sz="1900" i="1" dirty="0"/>
              <a:t>Metode</a:t>
            </a:r>
            <a:r>
              <a:rPr lang="da-DK" sz="1900" dirty="0"/>
              <a:t>: Brug af komparativ metode til at skabe modeller for fremtidige konflikter.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5C869FC-963D-97C5-ECBF-D1AB98972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66" y="1485138"/>
            <a:ext cx="6267807" cy="418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0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E8DAB6-58DC-FBC4-6ED0-9A87E93C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000"/>
              <a:t>SRP: Historie-samfundsfag</a:t>
            </a:r>
          </a:p>
        </p:txBody>
      </p:sp>
      <p:sp>
        <p:nvSpPr>
          <p:cNvPr id="615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8EC849-95D1-065A-DA6C-01F2F08F6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9" y="2518255"/>
            <a:ext cx="5532501" cy="4169056"/>
          </a:xfrm>
        </p:spPr>
        <p:txBody>
          <a:bodyPr anchor="t">
            <a:normAutofit fontScale="92500" lnSpcReduction="10000"/>
          </a:bodyPr>
          <a:lstStyle/>
          <a:p>
            <a:r>
              <a:rPr lang="da-DK" sz="1800" dirty="0"/>
              <a:t>Redegør for baggrunden for krigen i Ukraine med fokus på centrale historiske begivenheder i forholdet mellem Rusland, Ukraine og Vesten siden Den Kolde Krigs afslutning.</a:t>
            </a:r>
            <a:br>
              <a:rPr lang="da-DK" sz="1800" dirty="0"/>
            </a:br>
            <a:endParaRPr lang="da-DK" sz="1800" dirty="0"/>
          </a:p>
          <a:p>
            <a:r>
              <a:rPr lang="da-DK" sz="1800" dirty="0"/>
              <a:t>Analyser, hvordan krigen i Ukraine har påvirket EU’s og NATO’s sikkerhedspolitik og medlemslandenes forsvarsstrategier med inddragelse af relevant teori om international politik (fx realisme, liberalisme eller sikkerhedsdilemmaet).</a:t>
            </a:r>
            <a:br>
              <a:rPr lang="da-DK" sz="1800" dirty="0"/>
            </a:br>
            <a:endParaRPr lang="da-DK" sz="1800" dirty="0"/>
          </a:p>
          <a:p>
            <a:r>
              <a:rPr lang="da-DK" sz="1800" dirty="0"/>
              <a:t>Diskutér, hvilke udfordringer og muligheder krigen i Ukraine skaber for den fremtidige europæiske sikkerhedsorden, og udarbejd et innovativt forslag til en politisk strategi eller et samarbejdsinitiativ, der kan styrke Europas sikkerhed og stabilitet i en multipolær verden.</a:t>
            </a:r>
          </a:p>
        </p:txBody>
      </p:sp>
      <p:pic>
        <p:nvPicPr>
          <p:cNvPr id="6148" name="Picture 4" descr="Guide til SRP og andre skriftlige opgaver | MentorDanmark">
            <a:extLst>
              <a:ext uri="{FF2B5EF4-FFF2-40B4-BE49-F238E27FC236}">
                <a16:creationId xmlns:a16="http://schemas.microsoft.com/office/drawing/2014/main" id="{A4A89DE1-B627-3F8E-5071-AF45C4037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7573" y="2121408"/>
            <a:ext cx="6054852" cy="40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58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454</Words>
  <Application>Microsoft Office PowerPoint</Application>
  <PresentationFormat>Widescreen</PresentationFormat>
  <Paragraphs>29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Office-tema</vt:lpstr>
      <vt:lpstr>Historie – metoder i et innovativt projekt</vt:lpstr>
      <vt:lpstr>Kildekritik som værktøj til bekæmpelse af misinformation</vt:lpstr>
      <vt:lpstr>Historisk kontekstualisering til konfliktløsning</vt:lpstr>
      <vt:lpstr>Narrativ analyse til strategisk kommunikation</vt:lpstr>
      <vt:lpstr>Historiske sammenligninger til fremtidsscenarier</vt:lpstr>
      <vt:lpstr>SRP: Historie-samfundsfag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Christoffer Østergaard Carstens</dc:creator>
  <cp:lastModifiedBy>Christoffer Østergaard Carstens</cp:lastModifiedBy>
  <cp:revision>1</cp:revision>
  <dcterms:created xsi:type="dcterms:W3CDTF">2025-10-22T11:41:19Z</dcterms:created>
  <dcterms:modified xsi:type="dcterms:W3CDTF">2025-10-23T12:55:09Z</dcterms:modified>
</cp:coreProperties>
</file>