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60" r:id="rId2"/>
    <p:sldId id="277" r:id="rId3"/>
    <p:sldId id="283" r:id="rId4"/>
    <p:sldId id="287" r:id="rId5"/>
    <p:sldId id="288" r:id="rId6"/>
    <p:sldId id="289" r:id="rId7"/>
    <p:sldId id="290" r:id="rId8"/>
    <p:sldId id="284" r:id="rId9"/>
    <p:sldId id="285" r:id="rId10"/>
    <p:sldId id="291" r:id="rId11"/>
    <p:sldId id="292" r:id="rId12"/>
    <p:sldId id="286" r:id="rId13"/>
  </p:sldIdLst>
  <p:sldSz cx="12192000" cy="6858000"/>
  <p:notesSz cx="6858000" cy="9144000"/>
  <p:defaultTextStyle>
    <a:defPPr>
      <a:defRPr lang="da-D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52D0AD0-106A-471B-B66B-8FDFF7BD5851}" v="2" dt="2025-10-27T09:01:33.032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emlayout 2 - Markerin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3792" autoAdjust="0"/>
  </p:normalViewPr>
  <p:slideViewPr>
    <p:cSldViewPr snapToGrid="0">
      <p:cViewPr varScale="1">
        <p:scale>
          <a:sx n="69" d="100"/>
          <a:sy n="69" d="100"/>
        </p:scale>
        <p:origin x="564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20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hristoffer Østergaard Carstens" userId="5d542c86-40b2-4e4f-ab37-dc2fab4fc46a" providerId="ADAL" clId="{C443E22F-FE22-455F-8C99-29C924F64336}"/>
    <pc:docChg chg="delSld modSld">
      <pc:chgData name="Christoffer Østergaard Carstens" userId="5d542c86-40b2-4e4f-ab37-dc2fab4fc46a" providerId="ADAL" clId="{C443E22F-FE22-455F-8C99-29C924F64336}" dt="2021-12-01T20:29:58.511" v="206" actId="20577"/>
      <pc:docMkLst>
        <pc:docMk/>
      </pc:docMkLst>
      <pc:sldChg chg="modSp mod">
        <pc:chgData name="Christoffer Østergaard Carstens" userId="5d542c86-40b2-4e4f-ab37-dc2fab4fc46a" providerId="ADAL" clId="{C443E22F-FE22-455F-8C99-29C924F64336}" dt="2021-12-01T20:26:02.668" v="31" actId="20577"/>
        <pc:sldMkLst>
          <pc:docMk/>
          <pc:sldMk cId="1140263369" sldId="258"/>
        </pc:sldMkLst>
      </pc:sldChg>
      <pc:sldChg chg="addSp delSp modSp mod">
        <pc:chgData name="Christoffer Østergaard Carstens" userId="5d542c86-40b2-4e4f-ab37-dc2fab4fc46a" providerId="ADAL" clId="{C443E22F-FE22-455F-8C99-29C924F64336}" dt="2021-12-01T20:26:33.664" v="123" actId="20577"/>
        <pc:sldMkLst>
          <pc:docMk/>
          <pc:sldMk cId="569378437" sldId="259"/>
        </pc:sldMkLst>
      </pc:sldChg>
      <pc:sldChg chg="del">
        <pc:chgData name="Christoffer Østergaard Carstens" userId="5d542c86-40b2-4e4f-ab37-dc2fab4fc46a" providerId="ADAL" clId="{C443E22F-FE22-455F-8C99-29C924F64336}" dt="2021-12-01T20:26:44.365" v="125" actId="47"/>
        <pc:sldMkLst>
          <pc:docMk/>
          <pc:sldMk cId="3653715510" sldId="260"/>
        </pc:sldMkLst>
      </pc:sldChg>
      <pc:sldChg chg="del">
        <pc:chgData name="Christoffer Østergaard Carstens" userId="5d542c86-40b2-4e4f-ab37-dc2fab4fc46a" providerId="ADAL" clId="{C443E22F-FE22-455F-8C99-29C924F64336}" dt="2021-12-01T20:26:44.965" v="126" actId="47"/>
        <pc:sldMkLst>
          <pc:docMk/>
          <pc:sldMk cId="2861203370" sldId="261"/>
        </pc:sldMkLst>
      </pc:sldChg>
      <pc:sldChg chg="del">
        <pc:chgData name="Christoffer Østergaard Carstens" userId="5d542c86-40b2-4e4f-ab37-dc2fab4fc46a" providerId="ADAL" clId="{C443E22F-FE22-455F-8C99-29C924F64336}" dt="2021-12-01T20:26:43.820" v="124" actId="47"/>
        <pc:sldMkLst>
          <pc:docMk/>
          <pc:sldMk cId="694579529" sldId="262"/>
        </pc:sldMkLst>
      </pc:sldChg>
      <pc:sldChg chg="del">
        <pc:chgData name="Christoffer Østergaard Carstens" userId="5d542c86-40b2-4e4f-ab37-dc2fab4fc46a" providerId="ADAL" clId="{C443E22F-FE22-455F-8C99-29C924F64336}" dt="2021-12-01T20:26:48.374" v="127" actId="47"/>
        <pc:sldMkLst>
          <pc:docMk/>
          <pc:sldMk cId="522426096" sldId="263"/>
        </pc:sldMkLst>
      </pc:sldChg>
      <pc:sldChg chg="modSp mod">
        <pc:chgData name="Christoffer Østergaard Carstens" userId="5d542c86-40b2-4e4f-ab37-dc2fab4fc46a" providerId="ADAL" clId="{C443E22F-FE22-455F-8C99-29C924F64336}" dt="2021-12-01T20:29:58.511" v="206" actId="20577"/>
        <pc:sldMkLst>
          <pc:docMk/>
          <pc:sldMk cId="3814936455" sldId="264"/>
        </pc:sldMkLst>
      </pc:sldChg>
    </pc:docChg>
  </pc:docChgLst>
  <pc:docChgLst>
    <pc:chgData name="Christoffer Østergaard Carstens" userId="5d542c86-40b2-4e4f-ab37-dc2fab4fc46a" providerId="ADAL" clId="{C1677F9A-D29D-452F-96B1-B379548ABB85}"/>
    <pc:docChg chg="undo custSel addSld delSld modSld sldOrd">
      <pc:chgData name="Christoffer Østergaard Carstens" userId="5d542c86-40b2-4e4f-ab37-dc2fab4fc46a" providerId="ADAL" clId="{C1677F9A-D29D-452F-96B1-B379548ABB85}" dt="2022-02-10T11:15:32.889" v="94" actId="47"/>
      <pc:docMkLst>
        <pc:docMk/>
      </pc:docMkLst>
      <pc:sldChg chg="ord">
        <pc:chgData name="Christoffer Østergaard Carstens" userId="5d542c86-40b2-4e4f-ab37-dc2fab4fc46a" providerId="ADAL" clId="{C1677F9A-D29D-452F-96B1-B379548ABB85}" dt="2022-02-10T10:59:00.841" v="1"/>
        <pc:sldMkLst>
          <pc:docMk/>
          <pc:sldMk cId="1941553076" sldId="266"/>
        </pc:sldMkLst>
      </pc:sldChg>
      <pc:sldChg chg="addSp delSp modSp new mod">
        <pc:chgData name="Christoffer Østergaard Carstens" userId="5d542c86-40b2-4e4f-ab37-dc2fab4fc46a" providerId="ADAL" clId="{C1677F9A-D29D-452F-96B1-B379548ABB85}" dt="2022-02-10T11:09:41.462" v="33" actId="22"/>
        <pc:sldMkLst>
          <pc:docMk/>
          <pc:sldMk cId="2268558668" sldId="267"/>
        </pc:sldMkLst>
      </pc:sldChg>
      <pc:sldChg chg="addSp delSp new mod">
        <pc:chgData name="Christoffer Østergaard Carstens" userId="5d542c86-40b2-4e4f-ab37-dc2fab4fc46a" providerId="ADAL" clId="{C1677F9A-D29D-452F-96B1-B379548ABB85}" dt="2022-02-10T11:10:42.538" v="37" actId="478"/>
        <pc:sldMkLst>
          <pc:docMk/>
          <pc:sldMk cId="4288208360" sldId="268"/>
        </pc:sldMkLst>
      </pc:sldChg>
      <pc:sldChg chg="addSp modSp new mod">
        <pc:chgData name="Christoffer Østergaard Carstens" userId="5d542c86-40b2-4e4f-ab37-dc2fab4fc46a" providerId="ADAL" clId="{C1677F9A-D29D-452F-96B1-B379548ABB85}" dt="2022-02-10T11:10:49.087" v="40" actId="14100"/>
        <pc:sldMkLst>
          <pc:docMk/>
          <pc:sldMk cId="615964247" sldId="269"/>
        </pc:sldMkLst>
      </pc:sldChg>
      <pc:sldChg chg="modSp new del mod">
        <pc:chgData name="Christoffer Østergaard Carstens" userId="5d542c86-40b2-4e4f-ab37-dc2fab4fc46a" providerId="ADAL" clId="{C1677F9A-D29D-452F-96B1-B379548ABB85}" dt="2022-02-10T11:15:32.889" v="94" actId="47"/>
        <pc:sldMkLst>
          <pc:docMk/>
          <pc:sldMk cId="3090385498" sldId="270"/>
        </pc:sldMkLst>
      </pc:sldChg>
      <pc:sldChg chg="addSp modSp new">
        <pc:chgData name="Christoffer Østergaard Carstens" userId="5d542c86-40b2-4e4f-ab37-dc2fab4fc46a" providerId="ADAL" clId="{C1677F9A-D29D-452F-96B1-B379548ABB85}" dt="2022-02-10T11:15:17.900" v="93" actId="1076"/>
        <pc:sldMkLst>
          <pc:docMk/>
          <pc:sldMk cId="1132710227" sldId="271"/>
        </pc:sldMkLst>
      </pc:sldChg>
    </pc:docChg>
  </pc:docChgLst>
  <pc:docChgLst>
    <pc:chgData name="Christoffer Østergaard Carstens" userId="5d542c86-40b2-4e4f-ab37-dc2fab4fc46a" providerId="ADAL" clId="{7931CFC9-3B10-4952-B0F6-6FE3163556BA}"/>
    <pc:docChg chg="undo redo custSel addSld delSld modSld">
      <pc:chgData name="Christoffer Østergaard Carstens" userId="5d542c86-40b2-4e4f-ab37-dc2fab4fc46a" providerId="ADAL" clId="{7931CFC9-3B10-4952-B0F6-6FE3163556BA}" dt="2022-03-01T21:19:47.075" v="642" actId="20577"/>
      <pc:docMkLst>
        <pc:docMk/>
      </pc:docMkLst>
      <pc:sldChg chg="addSp modSp mod">
        <pc:chgData name="Christoffer Østergaard Carstens" userId="5d542c86-40b2-4e4f-ab37-dc2fab4fc46a" providerId="ADAL" clId="{7931CFC9-3B10-4952-B0F6-6FE3163556BA}" dt="2022-03-01T21:17:56.389" v="477" actId="1076"/>
        <pc:sldMkLst>
          <pc:docMk/>
          <pc:sldMk cId="1130900066" sldId="260"/>
        </pc:sldMkLst>
      </pc:sldChg>
      <pc:sldChg chg="del">
        <pc:chgData name="Christoffer Østergaard Carstens" userId="5d542c86-40b2-4e4f-ab37-dc2fab4fc46a" providerId="ADAL" clId="{7931CFC9-3B10-4952-B0F6-6FE3163556BA}" dt="2022-03-01T20:59:29.898" v="41" actId="47"/>
        <pc:sldMkLst>
          <pc:docMk/>
          <pc:sldMk cId="26993017" sldId="261"/>
        </pc:sldMkLst>
      </pc:sldChg>
      <pc:sldChg chg="del">
        <pc:chgData name="Christoffer Østergaard Carstens" userId="5d542c86-40b2-4e4f-ab37-dc2fab4fc46a" providerId="ADAL" clId="{7931CFC9-3B10-4952-B0F6-6FE3163556BA}" dt="2022-03-01T20:59:30.790" v="44" actId="47"/>
        <pc:sldMkLst>
          <pc:docMk/>
          <pc:sldMk cId="1978649746" sldId="272"/>
        </pc:sldMkLst>
      </pc:sldChg>
      <pc:sldChg chg="del">
        <pc:chgData name="Christoffer Østergaard Carstens" userId="5d542c86-40b2-4e4f-ab37-dc2fab4fc46a" providerId="ADAL" clId="{7931CFC9-3B10-4952-B0F6-6FE3163556BA}" dt="2022-03-01T20:59:30.950" v="45" actId="47"/>
        <pc:sldMkLst>
          <pc:docMk/>
          <pc:sldMk cId="2496836762" sldId="273"/>
        </pc:sldMkLst>
      </pc:sldChg>
      <pc:sldChg chg="del">
        <pc:chgData name="Christoffer Østergaard Carstens" userId="5d542c86-40b2-4e4f-ab37-dc2fab4fc46a" providerId="ADAL" clId="{7931CFC9-3B10-4952-B0F6-6FE3163556BA}" dt="2022-03-01T20:59:31.373" v="46" actId="47"/>
        <pc:sldMkLst>
          <pc:docMk/>
          <pc:sldMk cId="1572846446" sldId="274"/>
        </pc:sldMkLst>
      </pc:sldChg>
      <pc:sldChg chg="del">
        <pc:chgData name="Christoffer Østergaard Carstens" userId="5d542c86-40b2-4e4f-ab37-dc2fab4fc46a" providerId="ADAL" clId="{7931CFC9-3B10-4952-B0F6-6FE3163556BA}" dt="2022-03-01T20:59:30.454" v="42" actId="47"/>
        <pc:sldMkLst>
          <pc:docMk/>
          <pc:sldMk cId="1123949305" sldId="275"/>
        </pc:sldMkLst>
      </pc:sldChg>
      <pc:sldChg chg="del">
        <pc:chgData name="Christoffer Østergaard Carstens" userId="5d542c86-40b2-4e4f-ab37-dc2fab4fc46a" providerId="ADAL" clId="{7931CFC9-3B10-4952-B0F6-6FE3163556BA}" dt="2022-03-01T20:59:31.756" v="47" actId="47"/>
        <pc:sldMkLst>
          <pc:docMk/>
          <pc:sldMk cId="3234684983" sldId="276"/>
        </pc:sldMkLst>
      </pc:sldChg>
      <pc:sldChg chg="modSp mod">
        <pc:chgData name="Christoffer Østergaard Carstens" userId="5d542c86-40b2-4e4f-ab37-dc2fab4fc46a" providerId="ADAL" clId="{7931CFC9-3B10-4952-B0F6-6FE3163556BA}" dt="2022-03-01T21:08:14.768" v="170" actId="20577"/>
        <pc:sldMkLst>
          <pc:docMk/>
          <pc:sldMk cId="1510146469" sldId="277"/>
        </pc:sldMkLst>
      </pc:sldChg>
      <pc:sldChg chg="modSp new mod">
        <pc:chgData name="Christoffer Østergaard Carstens" userId="5d542c86-40b2-4e4f-ab37-dc2fab4fc46a" providerId="ADAL" clId="{7931CFC9-3B10-4952-B0F6-6FE3163556BA}" dt="2022-03-01T20:59:39.674" v="82" actId="20577"/>
        <pc:sldMkLst>
          <pc:docMk/>
          <pc:sldMk cId="1680680767" sldId="278"/>
        </pc:sldMkLst>
      </pc:sldChg>
      <pc:sldChg chg="del">
        <pc:chgData name="Christoffer Østergaard Carstens" userId="5d542c86-40b2-4e4f-ab37-dc2fab4fc46a" providerId="ADAL" clId="{7931CFC9-3B10-4952-B0F6-6FE3163556BA}" dt="2022-03-01T20:59:30.650" v="43" actId="47"/>
        <pc:sldMkLst>
          <pc:docMk/>
          <pc:sldMk cId="2263129292" sldId="278"/>
        </pc:sldMkLst>
      </pc:sldChg>
      <pc:sldChg chg="del">
        <pc:chgData name="Christoffer Østergaard Carstens" userId="5d542c86-40b2-4e4f-ab37-dc2fab4fc46a" providerId="ADAL" clId="{7931CFC9-3B10-4952-B0F6-6FE3163556BA}" dt="2022-03-01T20:59:31.910" v="48" actId="47"/>
        <pc:sldMkLst>
          <pc:docMk/>
          <pc:sldMk cId="1454642751" sldId="279"/>
        </pc:sldMkLst>
      </pc:sldChg>
      <pc:sldChg chg="modSp new mod">
        <pc:chgData name="Christoffer Østergaard Carstens" userId="5d542c86-40b2-4e4f-ab37-dc2fab4fc46a" providerId="ADAL" clId="{7931CFC9-3B10-4952-B0F6-6FE3163556BA}" dt="2022-03-01T21:08:35.560" v="179" actId="20577"/>
        <pc:sldMkLst>
          <pc:docMk/>
          <pc:sldMk cId="4051258613" sldId="279"/>
        </pc:sldMkLst>
      </pc:sldChg>
      <pc:sldChg chg="del">
        <pc:chgData name="Christoffer Østergaard Carstens" userId="5d542c86-40b2-4e4f-ab37-dc2fab4fc46a" providerId="ADAL" clId="{7931CFC9-3B10-4952-B0F6-6FE3163556BA}" dt="2022-03-01T20:59:32.185" v="49" actId="47"/>
        <pc:sldMkLst>
          <pc:docMk/>
          <pc:sldMk cId="2155032434" sldId="280"/>
        </pc:sldMkLst>
      </pc:sldChg>
      <pc:sldChg chg="modSp new mod">
        <pc:chgData name="Christoffer Østergaard Carstens" userId="5d542c86-40b2-4e4f-ab37-dc2fab4fc46a" providerId="ADAL" clId="{7931CFC9-3B10-4952-B0F6-6FE3163556BA}" dt="2022-03-01T21:14:36.081" v="366" actId="20577"/>
        <pc:sldMkLst>
          <pc:docMk/>
          <pc:sldMk cId="4049054154" sldId="280"/>
        </pc:sldMkLst>
      </pc:sldChg>
      <pc:sldChg chg="addSp delSp modSp new mod">
        <pc:chgData name="Christoffer Østergaard Carstens" userId="5d542c86-40b2-4e4f-ab37-dc2fab4fc46a" providerId="ADAL" clId="{7931CFC9-3B10-4952-B0F6-6FE3163556BA}" dt="2022-03-01T21:12:43.280" v="303" actId="1076"/>
        <pc:sldMkLst>
          <pc:docMk/>
          <pc:sldMk cId="100313576" sldId="281"/>
        </pc:sldMkLst>
      </pc:sldChg>
      <pc:sldChg chg="del">
        <pc:chgData name="Christoffer Østergaard Carstens" userId="5d542c86-40b2-4e4f-ab37-dc2fab4fc46a" providerId="ADAL" clId="{7931CFC9-3B10-4952-B0F6-6FE3163556BA}" dt="2022-03-01T20:59:32.440" v="50" actId="47"/>
        <pc:sldMkLst>
          <pc:docMk/>
          <pc:sldMk cId="3989348022" sldId="281"/>
        </pc:sldMkLst>
      </pc:sldChg>
      <pc:sldChg chg="del">
        <pc:chgData name="Christoffer Østergaard Carstens" userId="5d542c86-40b2-4e4f-ab37-dc2fab4fc46a" providerId="ADAL" clId="{7931CFC9-3B10-4952-B0F6-6FE3163556BA}" dt="2022-03-01T20:59:32.706" v="51" actId="47"/>
        <pc:sldMkLst>
          <pc:docMk/>
          <pc:sldMk cId="844058599" sldId="282"/>
        </pc:sldMkLst>
      </pc:sldChg>
      <pc:sldChg chg="addSp modSp new">
        <pc:chgData name="Christoffer Østergaard Carstens" userId="5d542c86-40b2-4e4f-ab37-dc2fab4fc46a" providerId="ADAL" clId="{7931CFC9-3B10-4952-B0F6-6FE3163556BA}" dt="2022-03-01T21:15:01.572" v="370" actId="1076"/>
        <pc:sldMkLst>
          <pc:docMk/>
          <pc:sldMk cId="4264794220" sldId="282"/>
        </pc:sldMkLst>
      </pc:sldChg>
      <pc:sldChg chg="modSp new mod">
        <pc:chgData name="Christoffer Østergaard Carstens" userId="5d542c86-40b2-4e4f-ab37-dc2fab4fc46a" providerId="ADAL" clId="{7931CFC9-3B10-4952-B0F6-6FE3163556BA}" dt="2022-03-01T21:15:47.416" v="414" actId="27636"/>
        <pc:sldMkLst>
          <pc:docMk/>
          <pc:sldMk cId="148806692" sldId="283"/>
        </pc:sldMkLst>
      </pc:sldChg>
      <pc:sldChg chg="del">
        <pc:chgData name="Christoffer Østergaard Carstens" userId="5d542c86-40b2-4e4f-ab37-dc2fab4fc46a" providerId="ADAL" clId="{7931CFC9-3B10-4952-B0F6-6FE3163556BA}" dt="2022-03-01T20:59:32.868" v="52" actId="47"/>
        <pc:sldMkLst>
          <pc:docMk/>
          <pc:sldMk cId="2943394646" sldId="283"/>
        </pc:sldMkLst>
      </pc:sldChg>
      <pc:sldChg chg="modSp new mod">
        <pc:chgData name="Christoffer Østergaard Carstens" userId="5d542c86-40b2-4e4f-ab37-dc2fab4fc46a" providerId="ADAL" clId="{7931CFC9-3B10-4952-B0F6-6FE3163556BA}" dt="2022-03-01T21:16:20.746" v="450" actId="27636"/>
        <pc:sldMkLst>
          <pc:docMk/>
          <pc:sldMk cId="1663212919" sldId="284"/>
        </pc:sldMkLst>
      </pc:sldChg>
      <pc:sldChg chg="del">
        <pc:chgData name="Christoffer Østergaard Carstens" userId="5d542c86-40b2-4e4f-ab37-dc2fab4fc46a" providerId="ADAL" clId="{7931CFC9-3B10-4952-B0F6-6FE3163556BA}" dt="2022-03-01T20:59:33.096" v="53" actId="47"/>
        <pc:sldMkLst>
          <pc:docMk/>
          <pc:sldMk cId="1679874973" sldId="284"/>
        </pc:sldMkLst>
      </pc:sldChg>
      <pc:sldChg chg="addSp modSp new mod">
        <pc:chgData name="Christoffer Østergaard Carstens" userId="5d542c86-40b2-4e4f-ab37-dc2fab4fc46a" providerId="ADAL" clId="{7931CFC9-3B10-4952-B0F6-6FE3163556BA}" dt="2022-03-01T21:16:56.105" v="473" actId="20577"/>
        <pc:sldMkLst>
          <pc:docMk/>
          <pc:sldMk cId="2815805075" sldId="285"/>
        </pc:sldMkLst>
      </pc:sldChg>
      <pc:sldChg chg="del">
        <pc:chgData name="Christoffer Østergaard Carstens" userId="5d542c86-40b2-4e4f-ab37-dc2fab4fc46a" providerId="ADAL" clId="{7931CFC9-3B10-4952-B0F6-6FE3163556BA}" dt="2022-03-01T20:59:33.232" v="54" actId="47"/>
        <pc:sldMkLst>
          <pc:docMk/>
          <pc:sldMk cId="4253398061" sldId="285"/>
        </pc:sldMkLst>
      </pc:sldChg>
      <pc:sldChg chg="del">
        <pc:chgData name="Christoffer Østergaard Carstens" userId="5d542c86-40b2-4e4f-ab37-dc2fab4fc46a" providerId="ADAL" clId="{7931CFC9-3B10-4952-B0F6-6FE3163556BA}" dt="2022-03-01T20:59:33.423" v="55" actId="47"/>
        <pc:sldMkLst>
          <pc:docMk/>
          <pc:sldMk cId="1163119376" sldId="286"/>
        </pc:sldMkLst>
      </pc:sldChg>
      <pc:sldChg chg="modSp new mod">
        <pc:chgData name="Christoffer Østergaard Carstens" userId="5d542c86-40b2-4e4f-ab37-dc2fab4fc46a" providerId="ADAL" clId="{7931CFC9-3B10-4952-B0F6-6FE3163556BA}" dt="2022-03-01T21:19:47.075" v="642" actId="20577"/>
        <pc:sldMkLst>
          <pc:docMk/>
          <pc:sldMk cId="3436768751" sldId="286"/>
        </pc:sldMkLst>
      </pc:sldChg>
      <pc:sldChg chg="del">
        <pc:chgData name="Christoffer Østergaard Carstens" userId="5d542c86-40b2-4e4f-ab37-dc2fab4fc46a" providerId="ADAL" clId="{7931CFC9-3B10-4952-B0F6-6FE3163556BA}" dt="2022-03-01T20:59:33.753" v="56" actId="47"/>
        <pc:sldMkLst>
          <pc:docMk/>
          <pc:sldMk cId="1519733302" sldId="287"/>
        </pc:sldMkLst>
      </pc:sldChg>
    </pc:docChg>
  </pc:docChgLst>
  <pc:docChgLst>
    <pc:chgData name="Christoffer Østergaard Carstens" userId="5d542c86-40b2-4e4f-ab37-dc2fab4fc46a" providerId="ADAL" clId="{95FAE1ED-6242-4F8C-BB85-91CA954C732A}"/>
    <pc:docChg chg="undo custSel addSld delSld modSld sldOrd">
      <pc:chgData name="Christoffer Østergaard Carstens" userId="5d542c86-40b2-4e4f-ab37-dc2fab4fc46a" providerId="ADAL" clId="{95FAE1ED-6242-4F8C-BB85-91CA954C732A}" dt="2022-02-22T11:19:55.872" v="1412"/>
      <pc:docMkLst>
        <pc:docMk/>
      </pc:docMkLst>
      <pc:sldChg chg="del">
        <pc:chgData name="Christoffer Østergaard Carstens" userId="5d542c86-40b2-4e4f-ab37-dc2fab4fc46a" providerId="ADAL" clId="{95FAE1ED-6242-4F8C-BB85-91CA954C732A}" dt="2022-02-18T14:10:49.724" v="18" actId="47"/>
        <pc:sldMkLst>
          <pc:docMk/>
          <pc:sldMk cId="4146063524" sldId="257"/>
        </pc:sldMkLst>
      </pc:sldChg>
      <pc:sldChg chg="modSp mod">
        <pc:chgData name="Christoffer Østergaard Carstens" userId="5d542c86-40b2-4e4f-ab37-dc2fab4fc46a" providerId="ADAL" clId="{95FAE1ED-6242-4F8C-BB85-91CA954C732A}" dt="2022-02-18T14:10:47.725" v="17" actId="20577"/>
        <pc:sldMkLst>
          <pc:docMk/>
          <pc:sldMk cId="1130900066" sldId="260"/>
        </pc:sldMkLst>
      </pc:sldChg>
      <pc:sldChg chg="modSp mod">
        <pc:chgData name="Christoffer Østergaard Carstens" userId="5d542c86-40b2-4e4f-ab37-dc2fab4fc46a" providerId="ADAL" clId="{95FAE1ED-6242-4F8C-BB85-91CA954C732A}" dt="2022-02-18T14:25:49.732" v="830" actId="20577"/>
        <pc:sldMkLst>
          <pc:docMk/>
          <pc:sldMk cId="26993017" sldId="261"/>
        </pc:sldMkLst>
      </pc:sldChg>
      <pc:sldChg chg="modSp del mod">
        <pc:chgData name="Christoffer Østergaard Carstens" userId="5d542c86-40b2-4e4f-ab37-dc2fab4fc46a" providerId="ADAL" clId="{95FAE1ED-6242-4F8C-BB85-91CA954C732A}" dt="2022-02-18T14:25:55.233" v="831" actId="47"/>
        <pc:sldMkLst>
          <pc:docMk/>
          <pc:sldMk cId="1666795320" sldId="262"/>
        </pc:sldMkLst>
      </pc:sldChg>
      <pc:sldChg chg="del">
        <pc:chgData name="Christoffer Østergaard Carstens" userId="5d542c86-40b2-4e4f-ab37-dc2fab4fc46a" providerId="ADAL" clId="{95FAE1ED-6242-4F8C-BB85-91CA954C732A}" dt="2022-02-18T14:10:55.619" v="19" actId="47"/>
        <pc:sldMkLst>
          <pc:docMk/>
          <pc:sldMk cId="1469348461" sldId="264"/>
        </pc:sldMkLst>
      </pc:sldChg>
      <pc:sldChg chg="del">
        <pc:chgData name="Christoffer Østergaard Carstens" userId="5d542c86-40b2-4e4f-ab37-dc2fab4fc46a" providerId="ADAL" clId="{95FAE1ED-6242-4F8C-BB85-91CA954C732A}" dt="2022-02-18T14:19:18.543" v="294" actId="47"/>
        <pc:sldMkLst>
          <pc:docMk/>
          <pc:sldMk cId="2284326699" sldId="265"/>
        </pc:sldMkLst>
      </pc:sldChg>
      <pc:sldChg chg="del">
        <pc:chgData name="Christoffer Østergaard Carstens" userId="5d542c86-40b2-4e4f-ab37-dc2fab4fc46a" providerId="ADAL" clId="{95FAE1ED-6242-4F8C-BB85-91CA954C732A}" dt="2022-02-18T14:26:00.824" v="833" actId="47"/>
        <pc:sldMkLst>
          <pc:docMk/>
          <pc:sldMk cId="1941553076" sldId="266"/>
        </pc:sldMkLst>
      </pc:sldChg>
      <pc:sldChg chg="del">
        <pc:chgData name="Christoffer Østergaard Carstens" userId="5d542c86-40b2-4e4f-ab37-dc2fab4fc46a" providerId="ADAL" clId="{95FAE1ED-6242-4F8C-BB85-91CA954C732A}" dt="2022-02-18T14:10:59.484" v="22" actId="47"/>
        <pc:sldMkLst>
          <pc:docMk/>
          <pc:sldMk cId="2268558668" sldId="267"/>
        </pc:sldMkLst>
      </pc:sldChg>
      <pc:sldChg chg="del">
        <pc:chgData name="Christoffer Østergaard Carstens" userId="5d542c86-40b2-4e4f-ab37-dc2fab4fc46a" providerId="ADAL" clId="{95FAE1ED-6242-4F8C-BB85-91CA954C732A}" dt="2022-02-18T14:10:58.427" v="21" actId="47"/>
        <pc:sldMkLst>
          <pc:docMk/>
          <pc:sldMk cId="4288208360" sldId="268"/>
        </pc:sldMkLst>
      </pc:sldChg>
      <pc:sldChg chg="del">
        <pc:chgData name="Christoffer Østergaard Carstens" userId="5d542c86-40b2-4e4f-ab37-dc2fab4fc46a" providerId="ADAL" clId="{95FAE1ED-6242-4F8C-BB85-91CA954C732A}" dt="2022-02-18T14:10:57.486" v="20" actId="47"/>
        <pc:sldMkLst>
          <pc:docMk/>
          <pc:sldMk cId="615964247" sldId="269"/>
        </pc:sldMkLst>
      </pc:sldChg>
      <pc:sldChg chg="del">
        <pc:chgData name="Christoffer Østergaard Carstens" userId="5d542c86-40b2-4e4f-ab37-dc2fab4fc46a" providerId="ADAL" clId="{95FAE1ED-6242-4F8C-BB85-91CA954C732A}" dt="2022-02-18T14:26:00.212" v="832" actId="47"/>
        <pc:sldMkLst>
          <pc:docMk/>
          <pc:sldMk cId="1132710227" sldId="271"/>
        </pc:sldMkLst>
      </pc:sldChg>
      <pc:sldChg chg="addSp delSp modSp new mod">
        <pc:chgData name="Christoffer Østergaard Carstens" userId="5d542c86-40b2-4e4f-ab37-dc2fab4fc46a" providerId="ADAL" clId="{95FAE1ED-6242-4F8C-BB85-91CA954C732A}" dt="2022-02-18T14:16:49.789" v="124" actId="20577"/>
        <pc:sldMkLst>
          <pc:docMk/>
          <pc:sldMk cId="1978649746" sldId="272"/>
        </pc:sldMkLst>
      </pc:sldChg>
      <pc:sldChg chg="addSp modSp new mod">
        <pc:chgData name="Christoffer Østergaard Carstens" userId="5d542c86-40b2-4e4f-ab37-dc2fab4fc46a" providerId="ADAL" clId="{95FAE1ED-6242-4F8C-BB85-91CA954C732A}" dt="2022-02-18T14:16:15.507" v="69" actId="14100"/>
        <pc:sldMkLst>
          <pc:docMk/>
          <pc:sldMk cId="2496836762" sldId="273"/>
        </pc:sldMkLst>
      </pc:sldChg>
      <pc:sldChg chg="addSp modSp new mod">
        <pc:chgData name="Christoffer Østergaard Carstens" userId="5d542c86-40b2-4e4f-ab37-dc2fab4fc46a" providerId="ADAL" clId="{95FAE1ED-6242-4F8C-BB85-91CA954C732A}" dt="2022-02-18T14:18:27.738" v="293" actId="1076"/>
        <pc:sldMkLst>
          <pc:docMk/>
          <pc:sldMk cId="1572846446" sldId="274"/>
        </pc:sldMkLst>
      </pc:sldChg>
      <pc:sldChg chg="addSp modSp new mod ord">
        <pc:chgData name="Christoffer Østergaard Carstens" userId="5d542c86-40b2-4e4f-ab37-dc2fab4fc46a" providerId="ADAL" clId="{95FAE1ED-6242-4F8C-BB85-91CA954C732A}" dt="2022-02-22T11:19:55.872" v="1412"/>
        <pc:sldMkLst>
          <pc:docMk/>
          <pc:sldMk cId="1123949305" sldId="275"/>
        </pc:sldMkLst>
      </pc:sldChg>
      <pc:sldChg chg="modSp new mod">
        <pc:chgData name="Christoffer Østergaard Carstens" userId="5d542c86-40b2-4e4f-ab37-dc2fab4fc46a" providerId="ADAL" clId="{95FAE1ED-6242-4F8C-BB85-91CA954C732A}" dt="2022-02-18T14:29:09.038" v="1086" actId="20577"/>
        <pc:sldMkLst>
          <pc:docMk/>
          <pc:sldMk cId="3234684983" sldId="276"/>
        </pc:sldMkLst>
      </pc:sldChg>
      <pc:sldChg chg="modSp new mod">
        <pc:chgData name="Christoffer Østergaard Carstens" userId="5d542c86-40b2-4e4f-ab37-dc2fab4fc46a" providerId="ADAL" clId="{95FAE1ED-6242-4F8C-BB85-91CA954C732A}" dt="2022-02-18T14:30:01.252" v="1263" actId="20577"/>
        <pc:sldMkLst>
          <pc:docMk/>
          <pc:sldMk cId="1510146469" sldId="277"/>
        </pc:sldMkLst>
      </pc:sldChg>
      <pc:sldChg chg="addSp delSp modSp new mod modAnim">
        <pc:chgData name="Christoffer Østergaard Carstens" userId="5d542c86-40b2-4e4f-ab37-dc2fab4fc46a" providerId="ADAL" clId="{95FAE1ED-6242-4F8C-BB85-91CA954C732A}" dt="2022-02-22T11:14:45.590" v="1331"/>
        <pc:sldMkLst>
          <pc:docMk/>
          <pc:sldMk cId="2263129292" sldId="278"/>
        </pc:sldMkLst>
      </pc:sldChg>
      <pc:sldChg chg="modSp new mod modAnim">
        <pc:chgData name="Christoffer Østergaard Carstens" userId="5d542c86-40b2-4e4f-ab37-dc2fab4fc46a" providerId="ADAL" clId="{95FAE1ED-6242-4F8C-BB85-91CA954C732A}" dt="2022-02-22T11:16:20.868" v="1377"/>
        <pc:sldMkLst>
          <pc:docMk/>
          <pc:sldMk cId="1454642751" sldId="279"/>
        </pc:sldMkLst>
      </pc:sldChg>
      <pc:sldChg chg="addSp modSp new mod">
        <pc:chgData name="Christoffer Østergaard Carstens" userId="5d542c86-40b2-4e4f-ab37-dc2fab4fc46a" providerId="ADAL" clId="{95FAE1ED-6242-4F8C-BB85-91CA954C732A}" dt="2022-02-22T11:16:48.874" v="1380" actId="1076"/>
        <pc:sldMkLst>
          <pc:docMk/>
          <pc:sldMk cId="2155032434" sldId="280"/>
        </pc:sldMkLst>
      </pc:sldChg>
      <pc:sldChg chg="addSp modSp new mod">
        <pc:chgData name="Christoffer Østergaard Carstens" userId="5d542c86-40b2-4e4f-ab37-dc2fab4fc46a" providerId="ADAL" clId="{95FAE1ED-6242-4F8C-BB85-91CA954C732A}" dt="2022-02-22T11:17:08.273" v="1384" actId="1076"/>
        <pc:sldMkLst>
          <pc:docMk/>
          <pc:sldMk cId="3989348022" sldId="281"/>
        </pc:sldMkLst>
      </pc:sldChg>
      <pc:sldChg chg="addSp modSp new mod">
        <pc:chgData name="Christoffer Østergaard Carstens" userId="5d542c86-40b2-4e4f-ab37-dc2fab4fc46a" providerId="ADAL" clId="{95FAE1ED-6242-4F8C-BB85-91CA954C732A}" dt="2022-02-22T11:17:27.013" v="1388" actId="1076"/>
        <pc:sldMkLst>
          <pc:docMk/>
          <pc:sldMk cId="844058599" sldId="282"/>
        </pc:sldMkLst>
      </pc:sldChg>
      <pc:sldChg chg="addSp modSp new mod">
        <pc:chgData name="Christoffer Østergaard Carstens" userId="5d542c86-40b2-4e4f-ab37-dc2fab4fc46a" providerId="ADAL" clId="{95FAE1ED-6242-4F8C-BB85-91CA954C732A}" dt="2022-02-22T11:17:51.333" v="1393" actId="1076"/>
        <pc:sldMkLst>
          <pc:docMk/>
          <pc:sldMk cId="2943394646" sldId="283"/>
        </pc:sldMkLst>
      </pc:sldChg>
      <pc:sldChg chg="addSp modSp new mod">
        <pc:chgData name="Christoffer Østergaard Carstens" userId="5d542c86-40b2-4e4f-ab37-dc2fab4fc46a" providerId="ADAL" clId="{95FAE1ED-6242-4F8C-BB85-91CA954C732A}" dt="2022-02-22T11:18:07.606" v="1397" actId="1076"/>
        <pc:sldMkLst>
          <pc:docMk/>
          <pc:sldMk cId="1679874973" sldId="284"/>
        </pc:sldMkLst>
      </pc:sldChg>
      <pc:sldChg chg="addSp modSp new mod">
        <pc:chgData name="Christoffer Østergaard Carstens" userId="5d542c86-40b2-4e4f-ab37-dc2fab4fc46a" providerId="ADAL" clId="{95FAE1ED-6242-4F8C-BB85-91CA954C732A}" dt="2022-02-22T11:18:23.447" v="1401" actId="1076"/>
        <pc:sldMkLst>
          <pc:docMk/>
          <pc:sldMk cId="4253398061" sldId="285"/>
        </pc:sldMkLst>
      </pc:sldChg>
      <pc:sldChg chg="addSp modSp new mod">
        <pc:chgData name="Christoffer Østergaard Carstens" userId="5d542c86-40b2-4e4f-ab37-dc2fab4fc46a" providerId="ADAL" clId="{95FAE1ED-6242-4F8C-BB85-91CA954C732A}" dt="2022-02-22T11:18:45.195" v="1405" actId="1076"/>
        <pc:sldMkLst>
          <pc:docMk/>
          <pc:sldMk cId="1163119376" sldId="286"/>
        </pc:sldMkLst>
      </pc:sldChg>
      <pc:sldChg chg="addSp modSp new mod">
        <pc:chgData name="Christoffer Østergaard Carstens" userId="5d542c86-40b2-4e4f-ab37-dc2fab4fc46a" providerId="ADAL" clId="{95FAE1ED-6242-4F8C-BB85-91CA954C732A}" dt="2022-02-22T11:19:06.806" v="1410" actId="1076"/>
        <pc:sldMkLst>
          <pc:docMk/>
          <pc:sldMk cId="1519733302" sldId="287"/>
        </pc:sldMkLst>
      </pc:sldChg>
    </pc:docChg>
  </pc:docChgLst>
  <pc:docChgLst>
    <pc:chgData name="Christoffer Østergaard Carstens" userId="5d542c86-40b2-4e4f-ab37-dc2fab4fc46a" providerId="ADAL" clId="{3AA01534-641D-4BC4-B291-C79B07818043}"/>
    <pc:docChg chg="undo custSel addSld delSld modSld">
      <pc:chgData name="Christoffer Østergaard Carstens" userId="5d542c86-40b2-4e4f-ab37-dc2fab4fc46a" providerId="ADAL" clId="{3AA01534-641D-4BC4-B291-C79B07818043}" dt="2022-02-09T13:36:27.198" v="845" actId="1076"/>
      <pc:docMkLst>
        <pc:docMk/>
      </pc:docMkLst>
      <pc:sldChg chg="del">
        <pc:chgData name="Christoffer Østergaard Carstens" userId="5d542c86-40b2-4e4f-ab37-dc2fab4fc46a" providerId="ADAL" clId="{3AA01534-641D-4BC4-B291-C79B07818043}" dt="2022-02-09T09:08:20.514" v="0" actId="47"/>
        <pc:sldMkLst>
          <pc:docMk/>
          <pc:sldMk cId="2658932291" sldId="256"/>
        </pc:sldMkLst>
      </pc:sldChg>
      <pc:sldChg chg="modSp mod">
        <pc:chgData name="Christoffer Østergaard Carstens" userId="5d542c86-40b2-4e4f-ab37-dc2fab4fc46a" providerId="ADAL" clId="{3AA01534-641D-4BC4-B291-C79B07818043}" dt="2022-02-09T13:22:28.574" v="644" actId="20577"/>
        <pc:sldMkLst>
          <pc:docMk/>
          <pc:sldMk cId="4146063524" sldId="257"/>
        </pc:sldMkLst>
      </pc:sldChg>
      <pc:sldChg chg="del">
        <pc:chgData name="Christoffer Østergaard Carstens" userId="5d542c86-40b2-4e4f-ab37-dc2fab4fc46a" providerId="ADAL" clId="{3AA01534-641D-4BC4-B291-C79B07818043}" dt="2022-02-09T09:08:32.966" v="26" actId="47"/>
        <pc:sldMkLst>
          <pc:docMk/>
          <pc:sldMk cId="3629229104" sldId="258"/>
        </pc:sldMkLst>
      </pc:sldChg>
      <pc:sldChg chg="modSp del mod">
        <pc:chgData name="Christoffer Østergaard Carstens" userId="5d542c86-40b2-4e4f-ab37-dc2fab4fc46a" providerId="ADAL" clId="{3AA01534-641D-4BC4-B291-C79B07818043}" dt="2022-02-09T09:08:33.974" v="27" actId="47"/>
        <pc:sldMkLst>
          <pc:docMk/>
          <pc:sldMk cId="3162118081" sldId="259"/>
        </pc:sldMkLst>
      </pc:sldChg>
      <pc:sldChg chg="modSp new mod">
        <pc:chgData name="Christoffer Østergaard Carstens" userId="5d542c86-40b2-4e4f-ab37-dc2fab4fc46a" providerId="ADAL" clId="{3AA01534-641D-4BC4-B291-C79B07818043}" dt="2022-02-09T09:08:27.238" v="24" actId="20577"/>
        <pc:sldMkLst>
          <pc:docMk/>
          <pc:sldMk cId="1130900066" sldId="260"/>
        </pc:sldMkLst>
      </pc:sldChg>
      <pc:sldChg chg="addSp delSp modSp new mod setBg">
        <pc:chgData name="Christoffer Østergaard Carstens" userId="5d542c86-40b2-4e4f-ab37-dc2fab4fc46a" providerId="ADAL" clId="{3AA01534-641D-4BC4-B291-C79B07818043}" dt="2022-02-09T13:20:39.156" v="504" actId="20577"/>
        <pc:sldMkLst>
          <pc:docMk/>
          <pc:sldMk cId="26993017" sldId="261"/>
        </pc:sldMkLst>
      </pc:sldChg>
      <pc:sldChg chg="modSp new mod">
        <pc:chgData name="Christoffer Østergaard Carstens" userId="5d542c86-40b2-4e4f-ab37-dc2fab4fc46a" providerId="ADAL" clId="{3AA01534-641D-4BC4-B291-C79B07818043}" dt="2022-02-09T13:21:43.566" v="616" actId="20577"/>
        <pc:sldMkLst>
          <pc:docMk/>
          <pc:sldMk cId="1666795320" sldId="262"/>
        </pc:sldMkLst>
      </pc:sldChg>
      <pc:sldChg chg="modSp new del mod">
        <pc:chgData name="Christoffer Østergaard Carstens" userId="5d542c86-40b2-4e4f-ab37-dc2fab4fc46a" providerId="ADAL" clId="{3AA01534-641D-4BC4-B291-C79B07818043}" dt="2022-02-09T13:22:18.180" v="633" actId="47"/>
        <pc:sldMkLst>
          <pc:docMk/>
          <pc:sldMk cId="4233835959" sldId="263"/>
        </pc:sldMkLst>
      </pc:sldChg>
      <pc:sldChg chg="modSp new mod">
        <pc:chgData name="Christoffer Østergaard Carstens" userId="5d542c86-40b2-4e4f-ab37-dc2fab4fc46a" providerId="ADAL" clId="{3AA01534-641D-4BC4-B291-C79B07818043}" dt="2022-02-09T13:22:16.092" v="632" actId="20577"/>
        <pc:sldMkLst>
          <pc:docMk/>
          <pc:sldMk cId="1469348461" sldId="264"/>
        </pc:sldMkLst>
      </pc:sldChg>
      <pc:sldChg chg="modSp new mod">
        <pc:chgData name="Christoffer Østergaard Carstens" userId="5d542c86-40b2-4e4f-ab37-dc2fab4fc46a" providerId="ADAL" clId="{3AA01534-641D-4BC4-B291-C79B07818043}" dt="2022-02-09T13:33:00.712" v="839" actId="12"/>
        <pc:sldMkLst>
          <pc:docMk/>
          <pc:sldMk cId="2284326699" sldId="265"/>
        </pc:sldMkLst>
      </pc:sldChg>
      <pc:sldChg chg="modSp new del mod">
        <pc:chgData name="Christoffer Østergaard Carstens" userId="5d542c86-40b2-4e4f-ab37-dc2fab4fc46a" providerId="ADAL" clId="{3AA01534-641D-4BC4-B291-C79B07818043}" dt="2022-02-09T13:22:19.397" v="634" actId="47"/>
        <pc:sldMkLst>
          <pc:docMk/>
          <pc:sldMk cId="3463790273" sldId="265"/>
        </pc:sldMkLst>
      </pc:sldChg>
      <pc:sldChg chg="addSp modSp new mod">
        <pc:chgData name="Christoffer Østergaard Carstens" userId="5d542c86-40b2-4e4f-ab37-dc2fab4fc46a" providerId="ADAL" clId="{3AA01534-641D-4BC4-B291-C79B07818043}" dt="2022-02-09T13:36:27.198" v="845" actId="1076"/>
        <pc:sldMkLst>
          <pc:docMk/>
          <pc:sldMk cId="1941553076" sldId="266"/>
        </pc:sldMkLst>
      </pc:sldChg>
    </pc:docChg>
  </pc:docChgLst>
  <pc:docChgLst>
    <pc:chgData name="Christoffer Østergaard Carstens" userId="5d542c86-40b2-4e4f-ab37-dc2fab4fc46a" providerId="ADAL" clId="{693A9999-0E0D-4EF7-93A2-9E5F47EB733B}"/>
    <pc:docChg chg="undo custSel addSld delSld modSld">
      <pc:chgData name="Christoffer Østergaard Carstens" userId="5d542c86-40b2-4e4f-ab37-dc2fab4fc46a" providerId="ADAL" clId="{693A9999-0E0D-4EF7-93A2-9E5F47EB733B}" dt="2022-01-20T10:55:35.264" v="299" actId="1076"/>
      <pc:docMkLst>
        <pc:docMk/>
      </pc:docMkLst>
      <pc:sldChg chg="addSp delSp modSp mod">
        <pc:chgData name="Christoffer Østergaard Carstens" userId="5d542c86-40b2-4e4f-ab37-dc2fab4fc46a" providerId="ADAL" clId="{693A9999-0E0D-4EF7-93A2-9E5F47EB733B}" dt="2022-01-20T10:55:35.264" v="299" actId="1076"/>
        <pc:sldMkLst>
          <pc:docMk/>
          <pc:sldMk cId="2658932291" sldId="256"/>
        </pc:sldMkLst>
      </pc:sldChg>
      <pc:sldChg chg="modSp mod">
        <pc:chgData name="Christoffer Østergaard Carstens" userId="5d542c86-40b2-4e4f-ab37-dc2fab4fc46a" providerId="ADAL" clId="{693A9999-0E0D-4EF7-93A2-9E5F47EB733B}" dt="2022-01-18T12:05:53.924" v="83" actId="20577"/>
        <pc:sldMkLst>
          <pc:docMk/>
          <pc:sldMk cId="4146063524" sldId="257"/>
        </pc:sldMkLst>
      </pc:sldChg>
      <pc:sldChg chg="del">
        <pc:chgData name="Christoffer Østergaard Carstens" userId="5d542c86-40b2-4e4f-ab37-dc2fab4fc46a" providerId="ADAL" clId="{693A9999-0E0D-4EF7-93A2-9E5F47EB733B}" dt="2022-01-18T12:05:56.465" v="85" actId="47"/>
        <pc:sldMkLst>
          <pc:docMk/>
          <pc:sldMk cId="1140263369" sldId="258"/>
        </pc:sldMkLst>
      </pc:sldChg>
      <pc:sldChg chg="modSp new mod">
        <pc:chgData name="Christoffer Østergaard Carstens" userId="5d542c86-40b2-4e4f-ab37-dc2fab4fc46a" providerId="ADAL" clId="{693A9999-0E0D-4EF7-93A2-9E5F47EB733B}" dt="2022-01-20T10:50:39.732" v="201" actId="20577"/>
        <pc:sldMkLst>
          <pc:docMk/>
          <pc:sldMk cId="3629229104" sldId="258"/>
        </pc:sldMkLst>
      </pc:sldChg>
      <pc:sldChg chg="del">
        <pc:chgData name="Christoffer Østergaard Carstens" userId="5d542c86-40b2-4e4f-ab37-dc2fab4fc46a" providerId="ADAL" clId="{693A9999-0E0D-4EF7-93A2-9E5F47EB733B}" dt="2022-01-18T12:05:56.937" v="86" actId="47"/>
        <pc:sldMkLst>
          <pc:docMk/>
          <pc:sldMk cId="569378437" sldId="259"/>
        </pc:sldMkLst>
      </pc:sldChg>
      <pc:sldChg chg="modSp new mod">
        <pc:chgData name="Christoffer Østergaard Carstens" userId="5d542c86-40b2-4e4f-ab37-dc2fab4fc46a" providerId="ADAL" clId="{693A9999-0E0D-4EF7-93A2-9E5F47EB733B}" dt="2022-01-20T10:50:26.665" v="165" actId="20577"/>
        <pc:sldMkLst>
          <pc:docMk/>
          <pc:sldMk cId="3162118081" sldId="259"/>
        </pc:sldMkLst>
      </pc:sldChg>
      <pc:sldChg chg="del">
        <pc:chgData name="Christoffer Østergaard Carstens" userId="5d542c86-40b2-4e4f-ab37-dc2fab4fc46a" providerId="ADAL" clId="{693A9999-0E0D-4EF7-93A2-9E5F47EB733B}" dt="2022-01-18T12:05:57.097" v="87" actId="47"/>
        <pc:sldMkLst>
          <pc:docMk/>
          <pc:sldMk cId="1182239744" sldId="260"/>
        </pc:sldMkLst>
      </pc:sldChg>
      <pc:sldChg chg="del">
        <pc:chgData name="Christoffer Østergaard Carstens" userId="5d542c86-40b2-4e4f-ab37-dc2fab4fc46a" providerId="ADAL" clId="{693A9999-0E0D-4EF7-93A2-9E5F47EB733B}" dt="2022-01-18T12:05:57.694" v="89" actId="47"/>
        <pc:sldMkLst>
          <pc:docMk/>
          <pc:sldMk cId="1711232778" sldId="261"/>
        </pc:sldMkLst>
      </pc:sldChg>
      <pc:sldChg chg="del">
        <pc:chgData name="Christoffer Østergaard Carstens" userId="5d542c86-40b2-4e4f-ab37-dc2fab4fc46a" providerId="ADAL" clId="{693A9999-0E0D-4EF7-93A2-9E5F47EB733B}" dt="2022-01-18T12:05:57.252" v="88" actId="47"/>
        <pc:sldMkLst>
          <pc:docMk/>
          <pc:sldMk cId="2991363050" sldId="262"/>
        </pc:sldMkLst>
      </pc:sldChg>
      <pc:sldChg chg="del">
        <pc:chgData name="Christoffer Østergaard Carstens" userId="5d542c86-40b2-4e4f-ab37-dc2fab4fc46a" providerId="ADAL" clId="{693A9999-0E0D-4EF7-93A2-9E5F47EB733B}" dt="2022-01-18T12:05:57.903" v="90" actId="47"/>
        <pc:sldMkLst>
          <pc:docMk/>
          <pc:sldMk cId="2163258442" sldId="263"/>
        </pc:sldMkLst>
      </pc:sldChg>
      <pc:sldChg chg="del">
        <pc:chgData name="Christoffer Østergaard Carstens" userId="5d542c86-40b2-4e4f-ab37-dc2fab4fc46a" providerId="ADAL" clId="{693A9999-0E0D-4EF7-93A2-9E5F47EB733B}" dt="2022-01-18T12:05:59.034" v="91" actId="47"/>
        <pc:sldMkLst>
          <pc:docMk/>
          <pc:sldMk cId="177001861" sldId="264"/>
        </pc:sldMkLst>
      </pc:sldChg>
      <pc:sldChg chg="del">
        <pc:chgData name="Christoffer Østergaard Carstens" userId="5d542c86-40b2-4e4f-ab37-dc2fab4fc46a" providerId="ADAL" clId="{693A9999-0E0D-4EF7-93A2-9E5F47EB733B}" dt="2022-01-18T12:05:56.308" v="84" actId="47"/>
        <pc:sldMkLst>
          <pc:docMk/>
          <pc:sldMk cId="1789909845" sldId="265"/>
        </pc:sldMkLst>
      </pc:sldChg>
    </pc:docChg>
  </pc:docChgLst>
  <pc:docChgLst>
    <pc:chgData name="Christoffer Østergaard Carstens" userId="5d542c86-40b2-4e4f-ab37-dc2fab4fc46a" providerId="ADAL" clId="{E9FB7341-394D-4BAE-B519-CD02B78D713E}"/>
    <pc:docChg chg="undo custSel addSld delSld modSld sldOrd">
      <pc:chgData name="Christoffer Østergaard Carstens" userId="5d542c86-40b2-4e4f-ab37-dc2fab4fc46a" providerId="ADAL" clId="{E9FB7341-394D-4BAE-B519-CD02B78D713E}" dt="2022-03-06T12:02:53.403" v="782" actId="478"/>
      <pc:docMkLst>
        <pc:docMk/>
      </pc:docMkLst>
      <pc:sldChg chg="delSp modSp mod">
        <pc:chgData name="Christoffer Østergaard Carstens" userId="5d542c86-40b2-4e4f-ab37-dc2fab4fc46a" providerId="ADAL" clId="{E9FB7341-394D-4BAE-B519-CD02B78D713E}" dt="2022-03-06T11:29:53.413" v="10" actId="478"/>
        <pc:sldMkLst>
          <pc:docMk/>
          <pc:sldMk cId="1130900066" sldId="260"/>
        </pc:sldMkLst>
      </pc:sldChg>
      <pc:sldChg chg="modSp add del mod">
        <pc:chgData name="Christoffer Østergaard Carstens" userId="5d542c86-40b2-4e4f-ab37-dc2fab4fc46a" providerId="ADAL" clId="{E9FB7341-394D-4BAE-B519-CD02B78D713E}" dt="2022-03-06T11:52:17.449" v="316" actId="20577"/>
        <pc:sldMkLst>
          <pc:docMk/>
          <pc:sldMk cId="1510146469" sldId="277"/>
        </pc:sldMkLst>
      </pc:sldChg>
      <pc:sldChg chg="del">
        <pc:chgData name="Christoffer Østergaard Carstens" userId="5d542c86-40b2-4e4f-ab37-dc2fab4fc46a" providerId="ADAL" clId="{E9FB7341-394D-4BAE-B519-CD02B78D713E}" dt="2022-03-06T11:52:27.082" v="319" actId="47"/>
        <pc:sldMkLst>
          <pc:docMk/>
          <pc:sldMk cId="4051258613" sldId="279"/>
        </pc:sldMkLst>
      </pc:sldChg>
      <pc:sldChg chg="del">
        <pc:chgData name="Christoffer Østergaard Carstens" userId="5d542c86-40b2-4e4f-ab37-dc2fab4fc46a" providerId="ADAL" clId="{E9FB7341-394D-4BAE-B519-CD02B78D713E}" dt="2022-03-06T11:30:26.795" v="19" actId="47"/>
        <pc:sldMkLst>
          <pc:docMk/>
          <pc:sldMk cId="4049054154" sldId="280"/>
        </pc:sldMkLst>
      </pc:sldChg>
      <pc:sldChg chg="del">
        <pc:chgData name="Christoffer Østergaard Carstens" userId="5d542c86-40b2-4e4f-ab37-dc2fab4fc46a" providerId="ADAL" clId="{E9FB7341-394D-4BAE-B519-CD02B78D713E}" dt="2022-03-06T11:30:32.302" v="23" actId="47"/>
        <pc:sldMkLst>
          <pc:docMk/>
          <pc:sldMk cId="100313576" sldId="281"/>
        </pc:sldMkLst>
      </pc:sldChg>
      <pc:sldChg chg="ord">
        <pc:chgData name="Christoffer Østergaard Carstens" userId="5d542c86-40b2-4e4f-ab37-dc2fab4fc46a" providerId="ADAL" clId="{E9FB7341-394D-4BAE-B519-CD02B78D713E}" dt="2022-03-06T11:52:24.292" v="318"/>
        <pc:sldMkLst>
          <pc:docMk/>
          <pc:sldMk cId="4264794220" sldId="282"/>
        </pc:sldMkLst>
      </pc:sldChg>
      <pc:sldChg chg="del">
        <pc:chgData name="Christoffer Østergaard Carstens" userId="5d542c86-40b2-4e4f-ab37-dc2fab4fc46a" providerId="ADAL" clId="{E9FB7341-394D-4BAE-B519-CD02B78D713E}" dt="2022-03-06T11:30:28.472" v="20" actId="47"/>
        <pc:sldMkLst>
          <pc:docMk/>
          <pc:sldMk cId="148806692" sldId="283"/>
        </pc:sldMkLst>
      </pc:sldChg>
      <pc:sldChg chg="modSp new mod">
        <pc:chgData name="Christoffer Østergaard Carstens" userId="5d542c86-40b2-4e4f-ab37-dc2fab4fc46a" providerId="ADAL" clId="{E9FB7341-394D-4BAE-B519-CD02B78D713E}" dt="2022-03-06T11:47:22.985" v="116" actId="403"/>
        <pc:sldMkLst>
          <pc:docMk/>
          <pc:sldMk cId="2597761256" sldId="283"/>
        </pc:sldMkLst>
      </pc:sldChg>
      <pc:sldChg chg="del">
        <pc:chgData name="Christoffer Østergaard Carstens" userId="5d542c86-40b2-4e4f-ab37-dc2fab4fc46a" providerId="ADAL" clId="{E9FB7341-394D-4BAE-B519-CD02B78D713E}" dt="2022-03-06T11:30:30.299" v="21" actId="47"/>
        <pc:sldMkLst>
          <pc:docMk/>
          <pc:sldMk cId="1663212919" sldId="284"/>
        </pc:sldMkLst>
      </pc:sldChg>
      <pc:sldChg chg="modSp new mod">
        <pc:chgData name="Christoffer Østergaard Carstens" userId="5d542c86-40b2-4e4f-ab37-dc2fab4fc46a" providerId="ADAL" clId="{E9FB7341-394D-4BAE-B519-CD02B78D713E}" dt="2022-03-06T11:52:48.430" v="386" actId="20577"/>
        <pc:sldMkLst>
          <pc:docMk/>
          <pc:sldMk cId="3386968901" sldId="284"/>
        </pc:sldMkLst>
      </pc:sldChg>
      <pc:sldChg chg="del">
        <pc:chgData name="Christoffer Østergaard Carstens" userId="5d542c86-40b2-4e4f-ab37-dc2fab4fc46a" providerId="ADAL" clId="{E9FB7341-394D-4BAE-B519-CD02B78D713E}" dt="2022-03-06T11:30:31.324" v="22" actId="47"/>
        <pc:sldMkLst>
          <pc:docMk/>
          <pc:sldMk cId="2815805075" sldId="285"/>
        </pc:sldMkLst>
      </pc:sldChg>
      <pc:sldChg chg="modSp new mod">
        <pc:chgData name="Christoffer Østergaard Carstens" userId="5d542c86-40b2-4e4f-ab37-dc2fab4fc46a" providerId="ADAL" clId="{E9FB7341-394D-4BAE-B519-CD02B78D713E}" dt="2022-03-06T11:55:14.396" v="613" actId="20577"/>
        <pc:sldMkLst>
          <pc:docMk/>
          <pc:sldMk cId="3260523771" sldId="285"/>
        </pc:sldMkLst>
      </pc:sldChg>
      <pc:sldChg chg="modSp new mod">
        <pc:chgData name="Christoffer Østergaard Carstens" userId="5d542c86-40b2-4e4f-ab37-dc2fab4fc46a" providerId="ADAL" clId="{E9FB7341-394D-4BAE-B519-CD02B78D713E}" dt="2022-03-06T11:53:49.524" v="439" actId="20577"/>
        <pc:sldMkLst>
          <pc:docMk/>
          <pc:sldMk cId="2494216344" sldId="286"/>
        </pc:sldMkLst>
      </pc:sldChg>
      <pc:sldChg chg="del">
        <pc:chgData name="Christoffer Østergaard Carstens" userId="5d542c86-40b2-4e4f-ab37-dc2fab4fc46a" providerId="ADAL" clId="{E9FB7341-394D-4BAE-B519-CD02B78D713E}" dt="2022-03-06T11:30:33.177" v="24" actId="47"/>
        <pc:sldMkLst>
          <pc:docMk/>
          <pc:sldMk cId="3436768751" sldId="286"/>
        </pc:sldMkLst>
      </pc:sldChg>
      <pc:sldChg chg="addSp modSp new mod">
        <pc:chgData name="Christoffer Østergaard Carstens" userId="5d542c86-40b2-4e4f-ab37-dc2fab4fc46a" providerId="ADAL" clId="{E9FB7341-394D-4BAE-B519-CD02B78D713E}" dt="2022-03-06T12:00:13.762" v="653" actId="20577"/>
        <pc:sldMkLst>
          <pc:docMk/>
          <pc:sldMk cId="4192516216" sldId="287"/>
        </pc:sldMkLst>
      </pc:sldChg>
      <pc:sldChg chg="addSp modSp new">
        <pc:chgData name="Christoffer Østergaard Carstens" userId="5d542c86-40b2-4e4f-ab37-dc2fab4fc46a" providerId="ADAL" clId="{E9FB7341-394D-4BAE-B519-CD02B78D713E}" dt="2022-03-06T12:00:33.409" v="657" actId="1076"/>
        <pc:sldMkLst>
          <pc:docMk/>
          <pc:sldMk cId="3871966442" sldId="288"/>
        </pc:sldMkLst>
      </pc:sldChg>
      <pc:sldChg chg="addSp delSp modSp new mod">
        <pc:chgData name="Christoffer Østergaard Carstens" userId="5d542c86-40b2-4e4f-ab37-dc2fab4fc46a" providerId="ADAL" clId="{E9FB7341-394D-4BAE-B519-CD02B78D713E}" dt="2022-03-06T12:01:03.711" v="701" actId="478"/>
        <pc:sldMkLst>
          <pc:docMk/>
          <pc:sldMk cId="354986177" sldId="289"/>
        </pc:sldMkLst>
      </pc:sldChg>
      <pc:sldChg chg="addSp modSp new mod">
        <pc:chgData name="Christoffer Østergaard Carstens" userId="5d542c86-40b2-4e4f-ab37-dc2fab4fc46a" providerId="ADAL" clId="{E9FB7341-394D-4BAE-B519-CD02B78D713E}" dt="2022-03-06T12:01:36.332" v="715" actId="1076"/>
        <pc:sldMkLst>
          <pc:docMk/>
          <pc:sldMk cId="953801378" sldId="290"/>
        </pc:sldMkLst>
      </pc:sldChg>
      <pc:sldChg chg="addSp modSp new mod">
        <pc:chgData name="Christoffer Østergaard Carstens" userId="5d542c86-40b2-4e4f-ab37-dc2fab4fc46a" providerId="ADAL" clId="{E9FB7341-394D-4BAE-B519-CD02B78D713E}" dt="2022-03-06T12:02:05.325" v="749" actId="20577"/>
        <pc:sldMkLst>
          <pc:docMk/>
          <pc:sldMk cId="1777639769" sldId="291"/>
        </pc:sldMkLst>
      </pc:sldChg>
      <pc:sldChg chg="addSp delSp modSp new mod">
        <pc:chgData name="Christoffer Østergaard Carstens" userId="5d542c86-40b2-4e4f-ab37-dc2fab4fc46a" providerId="ADAL" clId="{E9FB7341-394D-4BAE-B519-CD02B78D713E}" dt="2022-03-06T12:02:53.403" v="782" actId="478"/>
        <pc:sldMkLst>
          <pc:docMk/>
          <pc:sldMk cId="3892560336" sldId="292"/>
        </pc:sldMkLst>
      </pc:sldChg>
    </pc:docChg>
  </pc:docChgLst>
  <pc:docChgLst>
    <pc:chgData name="Christoffer Østergaard Carstens" userId="5d542c86-40b2-4e4f-ab37-dc2fab4fc46a" providerId="ADAL" clId="{398458DE-2112-4F72-B7BA-B5381296B28E}"/>
    <pc:docChg chg="delSld modSld">
      <pc:chgData name="Christoffer Østergaard Carstens" userId="5d542c86-40b2-4e4f-ab37-dc2fab4fc46a" providerId="ADAL" clId="{398458DE-2112-4F72-B7BA-B5381296B28E}" dt="2021-12-01T20:25:24.259" v="61" actId="20577"/>
      <pc:docMkLst>
        <pc:docMk/>
      </pc:docMkLst>
      <pc:sldChg chg="modSp mod">
        <pc:chgData name="Christoffer Østergaard Carstens" userId="5d542c86-40b2-4e4f-ab37-dc2fab4fc46a" providerId="ADAL" clId="{398458DE-2112-4F72-B7BA-B5381296B28E}" dt="2021-12-01T20:20:31.296" v="51" actId="20577"/>
        <pc:sldMkLst>
          <pc:docMk/>
          <pc:sldMk cId="2658932291" sldId="256"/>
        </pc:sldMkLst>
      </pc:sldChg>
      <pc:sldChg chg="modSp mod">
        <pc:chgData name="Christoffer Østergaard Carstens" userId="5d542c86-40b2-4e4f-ab37-dc2fab4fc46a" providerId="ADAL" clId="{398458DE-2112-4F72-B7BA-B5381296B28E}" dt="2021-12-01T20:21:18.582" v="52" actId="20577"/>
        <pc:sldMkLst>
          <pc:docMk/>
          <pc:sldMk cId="4146063524" sldId="257"/>
        </pc:sldMkLst>
      </pc:sldChg>
      <pc:sldChg chg="addSp delSp modSp mod">
        <pc:chgData name="Christoffer Østergaard Carstens" userId="5d542c86-40b2-4e4f-ab37-dc2fab4fc46a" providerId="ADAL" clId="{398458DE-2112-4F72-B7BA-B5381296B28E}" dt="2021-12-01T20:25:24.259" v="61" actId="20577"/>
        <pc:sldMkLst>
          <pc:docMk/>
          <pc:sldMk cId="569378437" sldId="259"/>
        </pc:sldMkLst>
      </pc:sldChg>
      <pc:sldChg chg="del">
        <pc:chgData name="Christoffer Østergaard Carstens" userId="5d542c86-40b2-4e4f-ab37-dc2fab4fc46a" providerId="ADAL" clId="{398458DE-2112-4F72-B7BA-B5381296B28E}" dt="2021-12-01T20:21:45.385" v="53" actId="47"/>
        <pc:sldMkLst>
          <pc:docMk/>
          <pc:sldMk cId="180962672" sldId="265"/>
        </pc:sldMkLst>
      </pc:sldChg>
    </pc:docChg>
  </pc:docChgLst>
  <pc:docChgLst>
    <pc:chgData name="Christoffer Østergaard Carstens" userId="5d542c86-40b2-4e4f-ab37-dc2fab4fc46a" providerId="ADAL" clId="{78F4BCEC-7423-469E-8E4E-37FAC9F15D9B}"/>
    <pc:docChg chg="custSel addSld modSld">
      <pc:chgData name="Christoffer Østergaard Carstens" userId="5d542c86-40b2-4e4f-ab37-dc2fab4fc46a" providerId="ADAL" clId="{78F4BCEC-7423-469E-8E4E-37FAC9F15D9B}" dt="2021-09-03T11:08:09.811" v="139" actId="20577"/>
      <pc:docMkLst>
        <pc:docMk/>
      </pc:docMkLst>
      <pc:sldChg chg="modSp mod">
        <pc:chgData name="Christoffer Østergaard Carstens" userId="5d542c86-40b2-4e4f-ab37-dc2fab4fc46a" providerId="ADAL" clId="{78F4BCEC-7423-469E-8E4E-37FAC9F15D9B}" dt="2021-09-03T11:07:43.276" v="64" actId="20577"/>
        <pc:sldMkLst>
          <pc:docMk/>
          <pc:sldMk cId="2658932291" sldId="256"/>
        </pc:sldMkLst>
      </pc:sldChg>
      <pc:sldChg chg="modSp new mod">
        <pc:chgData name="Christoffer Østergaard Carstens" userId="5d542c86-40b2-4e4f-ab37-dc2fab4fc46a" providerId="ADAL" clId="{78F4BCEC-7423-469E-8E4E-37FAC9F15D9B}" dt="2021-09-03T11:07:50.897" v="103" actId="20577"/>
        <pc:sldMkLst>
          <pc:docMk/>
          <pc:sldMk cId="4146063524" sldId="257"/>
        </pc:sldMkLst>
      </pc:sldChg>
      <pc:sldChg chg="modSp new mod">
        <pc:chgData name="Christoffer Østergaard Carstens" userId="5d542c86-40b2-4e4f-ab37-dc2fab4fc46a" providerId="ADAL" clId="{78F4BCEC-7423-469E-8E4E-37FAC9F15D9B}" dt="2021-09-03T11:07:55.081" v="111" actId="20577"/>
        <pc:sldMkLst>
          <pc:docMk/>
          <pc:sldMk cId="1140263369" sldId="258"/>
        </pc:sldMkLst>
      </pc:sldChg>
      <pc:sldChg chg="modSp new mod">
        <pc:chgData name="Christoffer Østergaard Carstens" userId="5d542c86-40b2-4e4f-ab37-dc2fab4fc46a" providerId="ADAL" clId="{78F4BCEC-7423-469E-8E4E-37FAC9F15D9B}" dt="2021-09-03T11:08:09.811" v="139" actId="20577"/>
        <pc:sldMkLst>
          <pc:docMk/>
          <pc:sldMk cId="569378437" sldId="259"/>
        </pc:sldMkLst>
      </pc:sldChg>
    </pc:docChg>
  </pc:docChgLst>
  <pc:docChgLst>
    <pc:chgData name="Christoffer Østergaard Carstens" userId="5d542c86-40b2-4e4f-ab37-dc2fab4fc46a" providerId="ADAL" clId="{0230E251-F830-4B54-A54B-E56C741EC09C}"/>
    <pc:docChg chg="undo custSel delSld modSld">
      <pc:chgData name="Christoffer Østergaard Carstens" userId="5d542c86-40b2-4e4f-ab37-dc2fab4fc46a" providerId="ADAL" clId="{0230E251-F830-4B54-A54B-E56C741EC09C}" dt="2024-03-18T11:41:58.206" v="36"/>
      <pc:docMkLst>
        <pc:docMk/>
      </pc:docMkLst>
      <pc:sldChg chg="addSp modSp mod setBg">
        <pc:chgData name="Christoffer Østergaard Carstens" userId="5d542c86-40b2-4e4f-ab37-dc2fab4fc46a" providerId="ADAL" clId="{0230E251-F830-4B54-A54B-E56C741EC09C}" dt="2024-03-18T11:31:55.471" v="19" actId="20577"/>
        <pc:sldMkLst>
          <pc:docMk/>
          <pc:sldMk cId="1130900066" sldId="260"/>
        </pc:sldMkLst>
      </pc:sldChg>
      <pc:sldChg chg="addSp delSp modSp mod setBg">
        <pc:chgData name="Christoffer Østergaard Carstens" userId="5d542c86-40b2-4e4f-ab37-dc2fab4fc46a" providerId="ADAL" clId="{0230E251-F830-4B54-A54B-E56C741EC09C}" dt="2024-03-18T11:33:24.146" v="33" actId="255"/>
        <pc:sldMkLst>
          <pc:docMk/>
          <pc:sldMk cId="1510146469" sldId="277"/>
        </pc:sldMkLst>
      </pc:sldChg>
      <pc:sldChg chg="del">
        <pc:chgData name="Christoffer Østergaard Carstens" userId="5d542c86-40b2-4e4f-ab37-dc2fab4fc46a" providerId="ADAL" clId="{0230E251-F830-4B54-A54B-E56C741EC09C}" dt="2024-03-18T11:32:42.794" v="20" actId="47"/>
        <pc:sldMkLst>
          <pc:docMk/>
          <pc:sldMk cId="1680680767" sldId="278"/>
        </pc:sldMkLst>
      </pc:sldChg>
      <pc:sldChg chg="del">
        <pc:chgData name="Christoffer Østergaard Carstens" userId="5d542c86-40b2-4e4f-ab37-dc2fab4fc46a" providerId="ADAL" clId="{0230E251-F830-4B54-A54B-E56C741EC09C}" dt="2024-03-18T11:33:29.192" v="34" actId="47"/>
        <pc:sldMkLst>
          <pc:docMk/>
          <pc:sldMk cId="4264794220" sldId="282"/>
        </pc:sldMkLst>
      </pc:sldChg>
      <pc:sldChg chg="modSp mod">
        <pc:chgData name="Christoffer Østergaard Carstens" userId="5d542c86-40b2-4e4f-ab37-dc2fab4fc46a" providerId="ADAL" clId="{0230E251-F830-4B54-A54B-E56C741EC09C}" dt="2024-03-18T11:41:06.268" v="35"/>
        <pc:sldMkLst>
          <pc:docMk/>
          <pc:sldMk cId="3386968901" sldId="284"/>
        </pc:sldMkLst>
      </pc:sldChg>
      <pc:sldChg chg="modSp mod">
        <pc:chgData name="Christoffer Østergaard Carstens" userId="5d542c86-40b2-4e4f-ab37-dc2fab4fc46a" providerId="ADAL" clId="{0230E251-F830-4B54-A54B-E56C741EC09C}" dt="2024-03-18T11:41:58.206" v="36"/>
        <pc:sldMkLst>
          <pc:docMk/>
          <pc:sldMk cId="2494216344" sldId="286"/>
        </pc:sldMkLst>
      </pc:sldChg>
    </pc:docChg>
  </pc:docChgLst>
  <pc:docChgLst>
    <pc:chgData name="Christoffer Østergaard Carstens" userId="5d542c86-40b2-4e4f-ab37-dc2fab4fc46a" providerId="ADAL" clId="{3AEE0AF5-E9CB-4AB8-A583-3D685855C6B4}"/>
    <pc:docChg chg="undo redo custSel addSld delSld modSld">
      <pc:chgData name="Christoffer Østergaard Carstens" userId="5d542c86-40b2-4e4f-ab37-dc2fab4fc46a" providerId="ADAL" clId="{3AEE0AF5-E9CB-4AB8-A583-3D685855C6B4}" dt="2022-01-18T10:39:49.891" v="1220" actId="27636"/>
      <pc:docMkLst>
        <pc:docMk/>
      </pc:docMkLst>
      <pc:sldChg chg="modSp mod">
        <pc:chgData name="Christoffer Østergaard Carstens" userId="5d542c86-40b2-4e4f-ab37-dc2fab4fc46a" providerId="ADAL" clId="{3AEE0AF5-E9CB-4AB8-A583-3D685855C6B4}" dt="2022-01-14T16:32:57.152" v="146" actId="20577"/>
        <pc:sldMkLst>
          <pc:docMk/>
          <pc:sldMk cId="2658932291" sldId="256"/>
        </pc:sldMkLst>
      </pc:sldChg>
      <pc:sldChg chg="modSp mod">
        <pc:chgData name="Christoffer Østergaard Carstens" userId="5d542c86-40b2-4e4f-ab37-dc2fab4fc46a" providerId="ADAL" clId="{3AEE0AF5-E9CB-4AB8-A583-3D685855C6B4}" dt="2022-01-17T11:17:21.276" v="553" actId="20577"/>
        <pc:sldMkLst>
          <pc:docMk/>
          <pc:sldMk cId="4146063524" sldId="257"/>
        </pc:sldMkLst>
      </pc:sldChg>
      <pc:sldChg chg="modSp mod">
        <pc:chgData name="Christoffer Østergaard Carstens" userId="5d542c86-40b2-4e4f-ab37-dc2fab4fc46a" providerId="ADAL" clId="{3AEE0AF5-E9CB-4AB8-A583-3D685855C6B4}" dt="2022-01-14T16:33:10.263" v="162" actId="20577"/>
        <pc:sldMkLst>
          <pc:docMk/>
          <pc:sldMk cId="1140263369" sldId="258"/>
        </pc:sldMkLst>
      </pc:sldChg>
      <pc:sldChg chg="modSp mod">
        <pc:chgData name="Christoffer Østergaard Carstens" userId="5d542c86-40b2-4e4f-ab37-dc2fab4fc46a" providerId="ADAL" clId="{3AEE0AF5-E9CB-4AB8-A583-3D685855C6B4}" dt="2022-01-14T16:34:09.687" v="227" actId="20577"/>
        <pc:sldMkLst>
          <pc:docMk/>
          <pc:sldMk cId="569378437" sldId="259"/>
        </pc:sldMkLst>
      </pc:sldChg>
      <pc:sldChg chg="addSp modSp new mod">
        <pc:chgData name="Christoffer Østergaard Carstens" userId="5d542c86-40b2-4e4f-ab37-dc2fab4fc46a" providerId="ADAL" clId="{3AEE0AF5-E9CB-4AB8-A583-3D685855C6B4}" dt="2022-01-14T16:34:48.136" v="259" actId="1076"/>
        <pc:sldMkLst>
          <pc:docMk/>
          <pc:sldMk cId="1182239744" sldId="260"/>
        </pc:sldMkLst>
      </pc:sldChg>
      <pc:sldChg chg="modSp new mod">
        <pc:chgData name="Christoffer Østergaard Carstens" userId="5d542c86-40b2-4e4f-ab37-dc2fab4fc46a" providerId="ADAL" clId="{3AEE0AF5-E9CB-4AB8-A583-3D685855C6B4}" dt="2022-01-14T16:35:24.822" v="289" actId="404"/>
        <pc:sldMkLst>
          <pc:docMk/>
          <pc:sldMk cId="1711232778" sldId="261"/>
        </pc:sldMkLst>
      </pc:sldChg>
      <pc:sldChg chg="addSp delSp modSp new mod modNotesTx">
        <pc:chgData name="Christoffer Østergaard Carstens" userId="5d542c86-40b2-4e4f-ab37-dc2fab4fc46a" providerId="ADAL" clId="{3AEE0AF5-E9CB-4AB8-A583-3D685855C6B4}" dt="2022-01-14T16:36:07.708" v="330" actId="20577"/>
        <pc:sldMkLst>
          <pc:docMk/>
          <pc:sldMk cId="2991363050" sldId="262"/>
        </pc:sldMkLst>
      </pc:sldChg>
      <pc:sldChg chg="modSp new mod">
        <pc:chgData name="Christoffer Østergaard Carstens" userId="5d542c86-40b2-4e4f-ab37-dc2fab4fc46a" providerId="ADAL" clId="{3AEE0AF5-E9CB-4AB8-A583-3D685855C6B4}" dt="2022-01-14T16:43:33.108" v="494" actId="15"/>
        <pc:sldMkLst>
          <pc:docMk/>
          <pc:sldMk cId="2163258442" sldId="263"/>
        </pc:sldMkLst>
      </pc:sldChg>
      <pc:sldChg chg="modSp new mod">
        <pc:chgData name="Christoffer Østergaard Carstens" userId="5d542c86-40b2-4e4f-ab37-dc2fab4fc46a" providerId="ADAL" clId="{3AEE0AF5-E9CB-4AB8-A583-3D685855C6B4}" dt="2022-01-18T10:39:49.891" v="1220" actId="27636"/>
        <pc:sldMkLst>
          <pc:docMk/>
          <pc:sldMk cId="177001861" sldId="264"/>
        </pc:sldMkLst>
      </pc:sldChg>
      <pc:sldChg chg="del">
        <pc:chgData name="Christoffer Østergaard Carstens" userId="5d542c86-40b2-4e4f-ab37-dc2fab4fc46a" providerId="ADAL" clId="{3AEE0AF5-E9CB-4AB8-A583-3D685855C6B4}" dt="2022-01-14T16:34:29.218" v="230" actId="47"/>
        <pc:sldMkLst>
          <pc:docMk/>
          <pc:sldMk cId="3814936455" sldId="264"/>
        </pc:sldMkLst>
      </pc:sldChg>
      <pc:sldChg chg="modSp new mod modNotesTx">
        <pc:chgData name="Christoffer Østergaard Carstens" userId="5d542c86-40b2-4e4f-ab37-dc2fab4fc46a" providerId="ADAL" clId="{3AEE0AF5-E9CB-4AB8-A583-3D685855C6B4}" dt="2022-01-17T11:21:59.330" v="1216" actId="20577"/>
        <pc:sldMkLst>
          <pc:docMk/>
          <pc:sldMk cId="1789909845" sldId="265"/>
        </pc:sldMkLst>
      </pc:sldChg>
      <pc:sldChg chg="del">
        <pc:chgData name="Christoffer Østergaard Carstens" userId="5d542c86-40b2-4e4f-ab37-dc2fab4fc46a" providerId="ADAL" clId="{3AEE0AF5-E9CB-4AB8-A583-3D685855C6B4}" dt="2022-01-14T16:34:29.017" v="229" actId="47"/>
        <pc:sldMkLst>
          <pc:docMk/>
          <pc:sldMk cId="3305549898" sldId="265"/>
        </pc:sldMkLst>
      </pc:sldChg>
      <pc:sldChg chg="del">
        <pc:chgData name="Christoffer Østergaard Carstens" userId="5d542c86-40b2-4e4f-ab37-dc2fab4fc46a" providerId="ADAL" clId="{3AEE0AF5-E9CB-4AB8-A583-3D685855C6B4}" dt="2022-01-14T16:34:28.469" v="228" actId="47"/>
        <pc:sldMkLst>
          <pc:docMk/>
          <pc:sldMk cId="4185914715" sldId="266"/>
        </pc:sldMkLst>
      </pc:sldChg>
    </pc:docChg>
  </pc:docChgLst>
  <pc:docChgLst>
    <pc:chgData name="Christoffer Østergaard Carstens" userId="5d542c86-40b2-4e4f-ab37-dc2fab4fc46a" providerId="ADAL" clId="{9787E3C8-DA11-4FD4-906E-E0CBA0E7DC9F}"/>
    <pc:docChg chg="undo custSel addSld modSld addSection delSection">
      <pc:chgData name="Christoffer Østergaard Carstens" userId="5d542c86-40b2-4e4f-ab37-dc2fab4fc46a" providerId="ADAL" clId="{9787E3C8-DA11-4FD4-906E-E0CBA0E7DC9F}" dt="2022-01-03T11:08:00.963" v="26" actId="403"/>
      <pc:docMkLst>
        <pc:docMk/>
      </pc:docMkLst>
      <pc:sldChg chg="modSp mod">
        <pc:chgData name="Christoffer Østergaard Carstens" userId="5d542c86-40b2-4e4f-ab37-dc2fab4fc46a" providerId="ADAL" clId="{9787E3C8-DA11-4FD4-906E-E0CBA0E7DC9F}" dt="2022-01-03T11:00:46.070" v="0" actId="20577"/>
        <pc:sldMkLst>
          <pc:docMk/>
          <pc:sldMk cId="569378437" sldId="259"/>
        </pc:sldMkLst>
      </pc:sldChg>
      <pc:sldChg chg="addSp modSp new mod">
        <pc:chgData name="Christoffer Østergaard Carstens" userId="5d542c86-40b2-4e4f-ab37-dc2fab4fc46a" providerId="ADAL" clId="{9787E3C8-DA11-4FD4-906E-E0CBA0E7DC9F}" dt="2022-01-03T11:06:43.447" v="5" actId="14100"/>
        <pc:sldMkLst>
          <pc:docMk/>
          <pc:sldMk cId="3305549898" sldId="265"/>
        </pc:sldMkLst>
      </pc:sldChg>
      <pc:sldChg chg="addSp delSp modSp new mod">
        <pc:chgData name="Christoffer Østergaard Carstens" userId="5d542c86-40b2-4e4f-ab37-dc2fab4fc46a" providerId="ADAL" clId="{9787E3C8-DA11-4FD4-906E-E0CBA0E7DC9F}" dt="2022-01-03T11:08:00.963" v="26" actId="403"/>
        <pc:sldMkLst>
          <pc:docMk/>
          <pc:sldMk cId="4185914715" sldId="266"/>
        </pc:sldMkLst>
      </pc:sldChg>
    </pc:docChg>
  </pc:docChgLst>
  <pc:docChgLst>
    <pc:chgData name="Christoffer Østergaard Carstens" userId="5d542c86-40b2-4e4f-ab37-dc2fab4fc46a" providerId="ADAL" clId="{B8A7704D-416F-454C-BEBF-C02B115F2F8D}"/>
    <pc:docChg chg="undo custSel addSld modSld sldOrd">
      <pc:chgData name="Christoffer Østergaard Carstens" userId="5d542c86-40b2-4e4f-ab37-dc2fab4fc46a" providerId="ADAL" clId="{B8A7704D-416F-454C-BEBF-C02B115F2F8D}" dt="2021-10-14T10:29:50.219" v="545" actId="20577"/>
      <pc:docMkLst>
        <pc:docMk/>
      </pc:docMkLst>
      <pc:sldChg chg="modSp mod">
        <pc:chgData name="Christoffer Østergaard Carstens" userId="5d542c86-40b2-4e4f-ab37-dc2fab4fc46a" providerId="ADAL" clId="{B8A7704D-416F-454C-BEBF-C02B115F2F8D}" dt="2021-10-12T20:09:26.559" v="138" actId="20577"/>
        <pc:sldMkLst>
          <pc:docMk/>
          <pc:sldMk cId="2658932291" sldId="256"/>
        </pc:sldMkLst>
      </pc:sldChg>
      <pc:sldChg chg="modSp mod">
        <pc:chgData name="Christoffer Østergaard Carstens" userId="5d542c86-40b2-4e4f-ab37-dc2fab4fc46a" providerId="ADAL" clId="{B8A7704D-416F-454C-BEBF-C02B115F2F8D}" dt="2021-10-12T20:24:05.714" v="463" actId="20577"/>
        <pc:sldMkLst>
          <pc:docMk/>
          <pc:sldMk cId="4146063524" sldId="257"/>
        </pc:sldMkLst>
      </pc:sldChg>
      <pc:sldChg chg="modSp mod ord">
        <pc:chgData name="Christoffer Østergaard Carstens" userId="5d542c86-40b2-4e4f-ab37-dc2fab4fc46a" providerId="ADAL" clId="{B8A7704D-416F-454C-BEBF-C02B115F2F8D}" dt="2021-10-12T20:24:16.818" v="517" actId="313"/>
        <pc:sldMkLst>
          <pc:docMk/>
          <pc:sldMk cId="1140263369" sldId="258"/>
        </pc:sldMkLst>
      </pc:sldChg>
      <pc:sldChg chg="modSp mod ord">
        <pc:chgData name="Christoffer Østergaard Carstens" userId="5d542c86-40b2-4e4f-ab37-dc2fab4fc46a" providerId="ADAL" clId="{B8A7704D-416F-454C-BEBF-C02B115F2F8D}" dt="2021-10-14T10:29:50.219" v="545" actId="20577"/>
        <pc:sldMkLst>
          <pc:docMk/>
          <pc:sldMk cId="569378437" sldId="259"/>
        </pc:sldMkLst>
      </pc:sldChg>
      <pc:sldChg chg="modSp new mod">
        <pc:chgData name="Christoffer Østergaard Carstens" userId="5d542c86-40b2-4e4f-ab37-dc2fab4fc46a" providerId="ADAL" clId="{B8A7704D-416F-454C-BEBF-C02B115F2F8D}" dt="2021-10-12T20:18:31.256" v="239" actId="403"/>
        <pc:sldMkLst>
          <pc:docMk/>
          <pc:sldMk cId="3653715510" sldId="260"/>
        </pc:sldMkLst>
      </pc:sldChg>
      <pc:sldChg chg="addSp delSp modSp new mod">
        <pc:chgData name="Christoffer Østergaard Carstens" userId="5d542c86-40b2-4e4f-ab37-dc2fab4fc46a" providerId="ADAL" clId="{B8A7704D-416F-454C-BEBF-C02B115F2F8D}" dt="2021-10-12T20:18:42.641" v="241" actId="1076"/>
        <pc:sldMkLst>
          <pc:docMk/>
          <pc:sldMk cId="2861203370" sldId="261"/>
        </pc:sldMkLst>
      </pc:sldChg>
      <pc:sldChg chg="modSp new mod">
        <pc:chgData name="Christoffer Østergaard Carstens" userId="5d542c86-40b2-4e4f-ab37-dc2fab4fc46a" providerId="ADAL" clId="{B8A7704D-416F-454C-BEBF-C02B115F2F8D}" dt="2021-10-14T10:17:14.680" v="541" actId="404"/>
        <pc:sldMkLst>
          <pc:docMk/>
          <pc:sldMk cId="694579529" sldId="262"/>
        </pc:sldMkLst>
      </pc:sldChg>
      <pc:sldChg chg="modSp new mod">
        <pc:chgData name="Christoffer Østergaard Carstens" userId="5d542c86-40b2-4e4f-ab37-dc2fab4fc46a" providerId="ADAL" clId="{B8A7704D-416F-454C-BEBF-C02B115F2F8D}" dt="2021-10-14T10:17:29.676" v="542" actId="20577"/>
        <pc:sldMkLst>
          <pc:docMk/>
          <pc:sldMk cId="522426096" sldId="263"/>
        </pc:sldMkLst>
      </pc:sldChg>
      <pc:sldChg chg="modSp new mod">
        <pc:chgData name="Christoffer Østergaard Carstens" userId="5d542c86-40b2-4e4f-ab37-dc2fab4fc46a" providerId="ADAL" clId="{B8A7704D-416F-454C-BEBF-C02B115F2F8D}" dt="2021-10-12T20:23:48.694" v="415" actId="20577"/>
        <pc:sldMkLst>
          <pc:docMk/>
          <pc:sldMk cId="3814936455" sldId="264"/>
        </pc:sldMkLst>
      </pc:sldChg>
      <pc:sldChg chg="modSp new mod">
        <pc:chgData name="Christoffer Østergaard Carstens" userId="5d542c86-40b2-4e4f-ab37-dc2fab4fc46a" providerId="ADAL" clId="{B8A7704D-416F-454C-BEBF-C02B115F2F8D}" dt="2021-10-13T09:13:40.543" v="540" actId="20577"/>
        <pc:sldMkLst>
          <pc:docMk/>
          <pc:sldMk cId="180962672" sldId="265"/>
        </pc:sldMkLst>
      </pc:sldChg>
    </pc:docChg>
  </pc:docChgLst>
  <pc:docChgLst>
    <pc:chgData name="Christoffer Østergaard Carstens" userId="5d542c86-40b2-4e4f-ab37-dc2fab4fc46a" providerId="ADAL" clId="{F52D0AD0-106A-471B-B66B-8FDFF7BD5851}"/>
    <pc:docChg chg="modSld">
      <pc:chgData name="Christoffer Østergaard Carstens" userId="5d542c86-40b2-4e4f-ab37-dc2fab4fc46a" providerId="ADAL" clId="{F52D0AD0-106A-471B-B66B-8FDFF7BD5851}" dt="2025-10-27T09:01:33.032" v="3"/>
      <pc:docMkLst>
        <pc:docMk/>
      </pc:docMkLst>
      <pc:sldChg chg="modSp mod">
        <pc:chgData name="Christoffer Østergaard Carstens" userId="5d542c86-40b2-4e4f-ab37-dc2fab4fc46a" providerId="ADAL" clId="{F52D0AD0-106A-471B-B66B-8FDFF7BD5851}" dt="2025-10-27T08:56:14.833" v="1"/>
        <pc:sldMkLst>
          <pc:docMk/>
          <pc:sldMk cId="3386968901" sldId="284"/>
        </pc:sldMkLst>
        <pc:spChg chg="mod">
          <ac:chgData name="Christoffer Østergaard Carstens" userId="5d542c86-40b2-4e4f-ab37-dc2fab4fc46a" providerId="ADAL" clId="{F52D0AD0-106A-471B-B66B-8FDFF7BD5851}" dt="2025-10-27T08:56:14.833" v="1"/>
          <ac:spMkLst>
            <pc:docMk/>
            <pc:sldMk cId="3386968901" sldId="284"/>
            <ac:spMk id="3" creationId="{38244724-21F7-4687-B060-0E329BC61384}"/>
          </ac:spMkLst>
        </pc:spChg>
      </pc:sldChg>
      <pc:sldChg chg="modSp mod">
        <pc:chgData name="Christoffer Østergaard Carstens" userId="5d542c86-40b2-4e4f-ab37-dc2fab4fc46a" providerId="ADAL" clId="{F52D0AD0-106A-471B-B66B-8FDFF7BD5851}" dt="2025-10-27T09:01:33.032" v="3"/>
        <pc:sldMkLst>
          <pc:docMk/>
          <pc:sldMk cId="2494216344" sldId="286"/>
        </pc:sldMkLst>
        <pc:spChg chg="mod">
          <ac:chgData name="Christoffer Østergaard Carstens" userId="5d542c86-40b2-4e4f-ab37-dc2fab4fc46a" providerId="ADAL" clId="{F52D0AD0-106A-471B-B66B-8FDFF7BD5851}" dt="2025-10-27T09:01:33.032" v="3"/>
          <ac:spMkLst>
            <pc:docMk/>
            <pc:sldMk cId="2494216344" sldId="286"/>
            <ac:spMk id="3" creationId="{E8476DB2-D9FF-4BE3-A931-913E3DEF22F8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idehove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3CBF140-C76C-4ED7-86B8-503EBC4AD1D9}" type="datetimeFigureOut">
              <a:rPr lang="da-DK" smtClean="0"/>
              <a:t>27-10-2025</a:t>
            </a:fld>
            <a:endParaRPr lang="da-DK"/>
          </a:p>
        </p:txBody>
      </p:sp>
      <p:sp>
        <p:nvSpPr>
          <p:cNvPr id="4" name="Pladsholder til slidebille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a-DK"/>
          </a:p>
        </p:txBody>
      </p:sp>
      <p:sp>
        <p:nvSpPr>
          <p:cNvPr id="5" name="Pladsholder til no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DEE87C2-90C8-4B85-B755-F69B8412BA35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7242162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10ADE08-0AD0-4B2F-9FF4-82D541D36DA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Undertitel 2">
            <a:extLst>
              <a:ext uri="{FF2B5EF4-FFF2-40B4-BE49-F238E27FC236}">
                <a16:creationId xmlns:a16="http://schemas.microsoft.com/office/drawing/2014/main" id="{6FFCD488-E29B-454D-A345-1D4003BA74E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a-DK"/>
              <a:t>Klik for at redigere undertiteltypografien i masteren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1F8A5D5E-8923-4717-B971-CE0A369F22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B61A09-1EAB-45F1-9418-2133BCC77E3A}" type="datetimeFigureOut">
              <a:rPr lang="da-DK" smtClean="0"/>
              <a:t>27-10-2025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24880C47-173C-4245-AFD7-234EDBD836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18BFD7D1-B9E7-490B-8279-E8C5FE7418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BE9DF3-14EA-41A8-9C01-C6C3172902E7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6988287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7828D10-2D55-4373-89C6-1A1E74019F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lodret titel 2">
            <a:extLst>
              <a:ext uri="{FF2B5EF4-FFF2-40B4-BE49-F238E27FC236}">
                <a16:creationId xmlns:a16="http://schemas.microsoft.com/office/drawing/2014/main" id="{CB5FBB38-74E6-4DAA-B427-F6ECD243608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A3E3E0A6-2AD7-49CF-B18A-726975DED9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B61A09-1EAB-45F1-9418-2133BCC77E3A}" type="datetimeFigureOut">
              <a:rPr lang="da-DK" smtClean="0"/>
              <a:t>27-10-2025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3F08887B-D245-4077-A605-0E67B1D006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32B8E3F9-A9A5-4240-B822-2D097A4743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BE9DF3-14EA-41A8-9C01-C6C3172902E7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1226949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et titel 1">
            <a:extLst>
              <a:ext uri="{FF2B5EF4-FFF2-40B4-BE49-F238E27FC236}">
                <a16:creationId xmlns:a16="http://schemas.microsoft.com/office/drawing/2014/main" id="{3EED611C-1311-4A31-915F-F20013E5882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lodret titel 2">
            <a:extLst>
              <a:ext uri="{FF2B5EF4-FFF2-40B4-BE49-F238E27FC236}">
                <a16:creationId xmlns:a16="http://schemas.microsoft.com/office/drawing/2014/main" id="{552C3228-081A-46CC-B031-BAD5ABDF9C0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DE7E026A-4017-4CA4-A1E2-B0B3B2F0DE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B61A09-1EAB-45F1-9418-2133BCC77E3A}" type="datetimeFigureOut">
              <a:rPr lang="da-DK" smtClean="0"/>
              <a:t>27-10-2025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6F01B8D8-365E-42A4-8891-17DA14264B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46F136FA-FBB1-4C48-BDF4-612DDFB10F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BE9DF3-14EA-41A8-9C01-C6C3172902E7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5735813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795242D-692D-48DA-9B60-C5557FCFF5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273EE3BC-AFFB-44AF-8FE5-711B1FC8ACF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A3E68079-C634-48D2-9D74-76D0B1803A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B61A09-1EAB-45F1-9418-2133BCC77E3A}" type="datetimeFigureOut">
              <a:rPr lang="da-DK" smtClean="0"/>
              <a:t>27-10-2025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43696BBB-7EAE-453C-8AFF-1815130EAB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8BB531AC-777D-4524-80D7-D7BEF207B3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BE9DF3-14EA-41A8-9C01-C6C3172902E7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9432061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21B75D0-2939-4CD8-B2A3-C0B38DE991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9B03A99F-0185-48CC-B2E5-121A3708313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A595E3B1-080A-42BF-B7BB-68C769C112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B61A09-1EAB-45F1-9418-2133BCC77E3A}" type="datetimeFigureOut">
              <a:rPr lang="da-DK" smtClean="0"/>
              <a:t>27-10-2025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E8B70E95-4556-4F11-B23A-96C93C43CD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CEC9DC6B-2777-40ED-93C7-495F7C2FD3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BE9DF3-14EA-41A8-9C01-C6C3172902E7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8694495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CDFF3C5-B801-4923-86BB-476E926140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41459F76-5E80-4932-AD8B-990BD34EDDF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indhold 3">
            <a:extLst>
              <a:ext uri="{FF2B5EF4-FFF2-40B4-BE49-F238E27FC236}">
                <a16:creationId xmlns:a16="http://schemas.microsoft.com/office/drawing/2014/main" id="{6A6BBC88-56A7-4D2F-8AB6-2FF82056390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E972ADA7-AE2D-4F2E-9AD4-4340706836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B61A09-1EAB-45F1-9418-2133BCC77E3A}" type="datetimeFigureOut">
              <a:rPr lang="da-DK" smtClean="0"/>
              <a:t>27-10-2025</a:t>
            </a:fld>
            <a:endParaRPr lang="da-DK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675351C3-C2D0-4D9F-B8FC-3049D18EC5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48A9AAEA-C4B7-49D4-BE9F-E24971D953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BE9DF3-14EA-41A8-9C01-C6C3172902E7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5145329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0BF6ACF-7CBE-4230-B713-CF095C4434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F23ECC82-365C-447D-AC8C-A1F9CD45B8F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" name="Pladsholder til indhold 3">
            <a:extLst>
              <a:ext uri="{FF2B5EF4-FFF2-40B4-BE49-F238E27FC236}">
                <a16:creationId xmlns:a16="http://schemas.microsoft.com/office/drawing/2014/main" id="{C091329B-1B5D-45D2-A8DD-6FE0E0BA464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tekst 4">
            <a:extLst>
              <a:ext uri="{FF2B5EF4-FFF2-40B4-BE49-F238E27FC236}">
                <a16:creationId xmlns:a16="http://schemas.microsoft.com/office/drawing/2014/main" id="{16FE744B-3073-47A6-923F-3A151A73450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6" name="Pladsholder til indhold 5">
            <a:extLst>
              <a:ext uri="{FF2B5EF4-FFF2-40B4-BE49-F238E27FC236}">
                <a16:creationId xmlns:a16="http://schemas.microsoft.com/office/drawing/2014/main" id="{C6D923D1-D0EE-408C-B3FC-9DEE5A32D16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7" name="Pladsholder til dato 6">
            <a:extLst>
              <a:ext uri="{FF2B5EF4-FFF2-40B4-BE49-F238E27FC236}">
                <a16:creationId xmlns:a16="http://schemas.microsoft.com/office/drawing/2014/main" id="{DF1F43D6-AB57-4FFA-90A7-F1EF64EEB1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B61A09-1EAB-45F1-9418-2133BCC77E3A}" type="datetimeFigureOut">
              <a:rPr lang="da-DK" smtClean="0"/>
              <a:t>27-10-2025</a:t>
            </a:fld>
            <a:endParaRPr lang="da-DK"/>
          </a:p>
        </p:txBody>
      </p:sp>
      <p:sp>
        <p:nvSpPr>
          <p:cNvPr id="8" name="Pladsholder til sidefod 7">
            <a:extLst>
              <a:ext uri="{FF2B5EF4-FFF2-40B4-BE49-F238E27FC236}">
                <a16:creationId xmlns:a16="http://schemas.microsoft.com/office/drawing/2014/main" id="{C7CA7B4D-E601-4D4B-88FA-B845FF32AA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9" name="Pladsholder til slidenummer 8">
            <a:extLst>
              <a:ext uri="{FF2B5EF4-FFF2-40B4-BE49-F238E27FC236}">
                <a16:creationId xmlns:a16="http://schemas.microsoft.com/office/drawing/2014/main" id="{3972CFD6-0317-429A-B005-FB97383FF1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BE9DF3-14EA-41A8-9C01-C6C3172902E7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0621861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39150B3-1D60-4FE4-B9D1-F03DBA4819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dato 2">
            <a:extLst>
              <a:ext uri="{FF2B5EF4-FFF2-40B4-BE49-F238E27FC236}">
                <a16:creationId xmlns:a16="http://schemas.microsoft.com/office/drawing/2014/main" id="{9FBDE68A-EC64-46F6-A7F8-9403406290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B61A09-1EAB-45F1-9418-2133BCC77E3A}" type="datetimeFigureOut">
              <a:rPr lang="da-DK" smtClean="0"/>
              <a:t>27-10-2025</a:t>
            </a:fld>
            <a:endParaRPr lang="da-DK"/>
          </a:p>
        </p:txBody>
      </p:sp>
      <p:sp>
        <p:nvSpPr>
          <p:cNvPr id="4" name="Pladsholder til sidefod 3">
            <a:extLst>
              <a:ext uri="{FF2B5EF4-FFF2-40B4-BE49-F238E27FC236}">
                <a16:creationId xmlns:a16="http://schemas.microsoft.com/office/drawing/2014/main" id="{2AE63416-0436-4A87-9B25-6BBF32E079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Pladsholder til slidenummer 4">
            <a:extLst>
              <a:ext uri="{FF2B5EF4-FFF2-40B4-BE49-F238E27FC236}">
                <a16:creationId xmlns:a16="http://schemas.microsoft.com/office/drawing/2014/main" id="{ED35D462-CA19-4C08-80C5-F32C567E4D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BE9DF3-14EA-41A8-9C01-C6C3172902E7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201860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>
            <a:extLst>
              <a:ext uri="{FF2B5EF4-FFF2-40B4-BE49-F238E27FC236}">
                <a16:creationId xmlns:a16="http://schemas.microsoft.com/office/drawing/2014/main" id="{54910A80-8D30-48E2-A06C-450C73E594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B61A09-1EAB-45F1-9418-2133BCC77E3A}" type="datetimeFigureOut">
              <a:rPr lang="da-DK" smtClean="0"/>
              <a:t>27-10-2025</a:t>
            </a:fld>
            <a:endParaRPr lang="da-DK"/>
          </a:p>
        </p:txBody>
      </p:sp>
      <p:sp>
        <p:nvSpPr>
          <p:cNvPr id="3" name="Pladsholder til sidefod 2">
            <a:extLst>
              <a:ext uri="{FF2B5EF4-FFF2-40B4-BE49-F238E27FC236}">
                <a16:creationId xmlns:a16="http://schemas.microsoft.com/office/drawing/2014/main" id="{ACEDD1A8-C510-4D21-AD1A-CD1919C593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slidenummer 3">
            <a:extLst>
              <a:ext uri="{FF2B5EF4-FFF2-40B4-BE49-F238E27FC236}">
                <a16:creationId xmlns:a16="http://schemas.microsoft.com/office/drawing/2014/main" id="{CA45A75B-3954-4DA3-BD22-A21C8B4CFC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BE9DF3-14EA-41A8-9C01-C6C3172902E7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4283124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4DE129C-3446-4095-9D11-4F18EA5A79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A006C4F8-9392-44AD-8890-F4DE83EBD8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9873B351-23A2-4A7A-9E3B-EA9941D90FC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17D67490-D154-4105-8B12-E9FAEF722A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B61A09-1EAB-45F1-9418-2133BCC77E3A}" type="datetimeFigureOut">
              <a:rPr lang="da-DK" smtClean="0"/>
              <a:t>27-10-2025</a:t>
            </a:fld>
            <a:endParaRPr lang="da-DK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3D042445-C896-4EA2-BAAA-659D6E355A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0D537FE9-2B2C-4F11-85DF-FCFC06D59B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BE9DF3-14EA-41A8-9C01-C6C3172902E7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0635491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EECDB11-E6B5-40A4-B7C8-0432617637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billede 2">
            <a:extLst>
              <a:ext uri="{FF2B5EF4-FFF2-40B4-BE49-F238E27FC236}">
                <a16:creationId xmlns:a16="http://schemas.microsoft.com/office/drawing/2014/main" id="{43254F4B-FB3E-4CDB-88B1-CCDF2045C49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a-DK"/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CC5FAE29-FD11-44AE-9385-FA903FD97B2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047B3409-0DC2-499B-A7DE-7294625020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B61A09-1EAB-45F1-9418-2133BCC77E3A}" type="datetimeFigureOut">
              <a:rPr lang="da-DK" smtClean="0"/>
              <a:t>27-10-2025</a:t>
            </a:fld>
            <a:endParaRPr lang="da-DK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8F2D821F-9826-4250-A9E1-06EE953AA1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5646C4D0-B035-481D-A5B3-09CACF77DD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BE9DF3-14EA-41A8-9C01-C6C3172902E7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6639775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itel 1">
            <a:extLst>
              <a:ext uri="{FF2B5EF4-FFF2-40B4-BE49-F238E27FC236}">
                <a16:creationId xmlns:a16="http://schemas.microsoft.com/office/drawing/2014/main" id="{E6E25767-98F8-4D59-8358-6ED104E3DD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41AAAE71-131C-4044-A91E-A39AD69930C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38C429CF-C231-4B21-8C82-6A2C35C5C79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B61A09-1EAB-45F1-9418-2133BCC77E3A}" type="datetimeFigureOut">
              <a:rPr lang="da-DK" smtClean="0"/>
              <a:t>27-10-2025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97BCE3C1-FE28-4894-BBF5-C4196E2F14F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E2A1DE35-FF9D-4393-8816-437260769F7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BE9DF3-14EA-41A8-9C01-C6C3172902E7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0478851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/lectio/285/lc/75970509175/res/75970509176/Eksperter%20om%20dom%20fra%20USA_s%20h%C3%B8jesteret_%20_Trump%20f%C3%A5r%20friere%20spil_%20_%20Information.pdf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dr.dk/nyheder/udland/trump-flekser-sin-magt-med-rekordmange-dekreter-men-er-de-alle-lovlige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1" name="Rectangle 1030">
            <a:extLst>
              <a:ext uri="{FF2B5EF4-FFF2-40B4-BE49-F238E27FC236}">
                <a16:creationId xmlns:a16="http://schemas.microsoft.com/office/drawing/2014/main" id="{657F69E0-C4B0-4BEC-A689-4F8D877F05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Magtens tredeling i USA">
            <a:extLst>
              <a:ext uri="{FF2B5EF4-FFF2-40B4-BE49-F238E27FC236}">
                <a16:creationId xmlns:a16="http://schemas.microsoft.com/office/drawing/2014/main" id="{EF546925-4A55-23A5-CB74-57511773A4F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395" r="-1" b="-1"/>
          <a:stretch/>
        </p:blipFill>
        <p:spPr bwMode="auto">
          <a:xfrm>
            <a:off x="20" y="10"/>
            <a:ext cx="1218893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3430B61E-0FCA-469C-A3BE-644EE5A7090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3063240"/>
          </a:xfrm>
        </p:spPr>
        <p:txBody>
          <a:bodyPr>
            <a:normAutofit/>
          </a:bodyPr>
          <a:lstStyle/>
          <a:p>
            <a:r>
              <a:rPr lang="da-DK" sz="6600" dirty="0">
                <a:solidFill>
                  <a:schemeClr val="bg1"/>
                </a:solidFill>
              </a:rPr>
              <a:t>Modul 5: Magt i USA</a:t>
            </a:r>
          </a:p>
        </p:txBody>
      </p:sp>
      <p:sp>
        <p:nvSpPr>
          <p:cNvPr id="3" name="Undertitel 2">
            <a:extLst>
              <a:ext uri="{FF2B5EF4-FFF2-40B4-BE49-F238E27FC236}">
                <a16:creationId xmlns:a16="http://schemas.microsoft.com/office/drawing/2014/main" id="{134B13EB-AF16-4DCB-8371-9D054B71AE8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7048" y="4599432"/>
            <a:ext cx="9144000" cy="1536192"/>
          </a:xfrm>
        </p:spPr>
        <p:txBody>
          <a:bodyPr>
            <a:normAutofit/>
          </a:bodyPr>
          <a:lstStyle/>
          <a:p>
            <a:r>
              <a:rPr lang="da-DK" dirty="0">
                <a:solidFill>
                  <a:schemeClr val="bg1"/>
                </a:solidFill>
              </a:rPr>
              <a:t>USA</a:t>
            </a:r>
          </a:p>
        </p:txBody>
      </p:sp>
      <p:sp>
        <p:nvSpPr>
          <p:cNvPr id="1033" name="sketchy line">
            <a:extLst>
              <a:ext uri="{FF2B5EF4-FFF2-40B4-BE49-F238E27FC236}">
                <a16:creationId xmlns:a16="http://schemas.microsoft.com/office/drawing/2014/main" id="{9F6380B4-6A1C-481E-8408-B4E6C75B9B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974206" y="4368623"/>
            <a:ext cx="4243589" cy="18288"/>
          </a:xfrm>
          <a:custGeom>
            <a:avLst/>
            <a:gdLst>
              <a:gd name="connsiteX0" fmla="*/ 0 w 4243589"/>
              <a:gd name="connsiteY0" fmla="*/ 0 h 18288"/>
              <a:gd name="connsiteX1" fmla="*/ 478919 w 4243589"/>
              <a:gd name="connsiteY1" fmla="*/ 0 h 18288"/>
              <a:gd name="connsiteX2" fmla="*/ 957839 w 4243589"/>
              <a:gd name="connsiteY2" fmla="*/ 0 h 18288"/>
              <a:gd name="connsiteX3" fmla="*/ 1521630 w 4243589"/>
              <a:gd name="connsiteY3" fmla="*/ 0 h 18288"/>
              <a:gd name="connsiteX4" fmla="*/ 2212729 w 4243589"/>
              <a:gd name="connsiteY4" fmla="*/ 0 h 18288"/>
              <a:gd name="connsiteX5" fmla="*/ 2734084 w 4243589"/>
              <a:gd name="connsiteY5" fmla="*/ 0 h 18288"/>
              <a:gd name="connsiteX6" fmla="*/ 3255439 w 4243589"/>
              <a:gd name="connsiteY6" fmla="*/ 0 h 18288"/>
              <a:gd name="connsiteX7" fmla="*/ 4243589 w 4243589"/>
              <a:gd name="connsiteY7" fmla="*/ 0 h 18288"/>
              <a:gd name="connsiteX8" fmla="*/ 4243589 w 4243589"/>
              <a:gd name="connsiteY8" fmla="*/ 18288 h 18288"/>
              <a:gd name="connsiteX9" fmla="*/ 3594926 w 4243589"/>
              <a:gd name="connsiteY9" fmla="*/ 18288 h 18288"/>
              <a:gd name="connsiteX10" fmla="*/ 3073571 w 4243589"/>
              <a:gd name="connsiteY10" fmla="*/ 18288 h 18288"/>
              <a:gd name="connsiteX11" fmla="*/ 2552216 w 4243589"/>
              <a:gd name="connsiteY11" fmla="*/ 18288 h 18288"/>
              <a:gd name="connsiteX12" fmla="*/ 1903553 w 4243589"/>
              <a:gd name="connsiteY12" fmla="*/ 18288 h 18288"/>
              <a:gd name="connsiteX13" fmla="*/ 1212454 w 4243589"/>
              <a:gd name="connsiteY13" fmla="*/ 18288 h 18288"/>
              <a:gd name="connsiteX14" fmla="*/ 733535 w 4243589"/>
              <a:gd name="connsiteY14" fmla="*/ 18288 h 18288"/>
              <a:gd name="connsiteX15" fmla="*/ 0 w 4243589"/>
              <a:gd name="connsiteY15" fmla="*/ 18288 h 18288"/>
              <a:gd name="connsiteX16" fmla="*/ 0 w 4243589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18288" fill="none" extrusionOk="0">
                <a:moveTo>
                  <a:pt x="0" y="0"/>
                </a:moveTo>
                <a:cubicBezTo>
                  <a:pt x="213395" y="-21006"/>
                  <a:pt x="307421" y="-18116"/>
                  <a:pt x="478919" y="0"/>
                </a:cubicBezTo>
                <a:cubicBezTo>
                  <a:pt x="650417" y="18116"/>
                  <a:pt x="831092" y="-21237"/>
                  <a:pt x="957839" y="0"/>
                </a:cubicBezTo>
                <a:cubicBezTo>
                  <a:pt x="1084586" y="21237"/>
                  <a:pt x="1301682" y="25124"/>
                  <a:pt x="1521630" y="0"/>
                </a:cubicBezTo>
                <a:cubicBezTo>
                  <a:pt x="1741578" y="-25124"/>
                  <a:pt x="1970269" y="-29139"/>
                  <a:pt x="2212729" y="0"/>
                </a:cubicBezTo>
                <a:cubicBezTo>
                  <a:pt x="2455189" y="29139"/>
                  <a:pt x="2558847" y="-4796"/>
                  <a:pt x="2734084" y="0"/>
                </a:cubicBezTo>
                <a:cubicBezTo>
                  <a:pt x="2909321" y="4796"/>
                  <a:pt x="3097217" y="-13409"/>
                  <a:pt x="3255439" y="0"/>
                </a:cubicBezTo>
                <a:cubicBezTo>
                  <a:pt x="3413662" y="13409"/>
                  <a:pt x="3979999" y="-10121"/>
                  <a:pt x="4243589" y="0"/>
                </a:cubicBezTo>
                <a:cubicBezTo>
                  <a:pt x="4244484" y="8974"/>
                  <a:pt x="4243043" y="9359"/>
                  <a:pt x="4243589" y="18288"/>
                </a:cubicBezTo>
                <a:cubicBezTo>
                  <a:pt x="4058777" y="31246"/>
                  <a:pt x="3910348" y="3158"/>
                  <a:pt x="3594926" y="18288"/>
                </a:cubicBezTo>
                <a:cubicBezTo>
                  <a:pt x="3279504" y="33418"/>
                  <a:pt x="3319955" y="-3977"/>
                  <a:pt x="3073571" y="18288"/>
                </a:cubicBezTo>
                <a:cubicBezTo>
                  <a:pt x="2827187" y="40553"/>
                  <a:pt x="2767387" y="1863"/>
                  <a:pt x="2552216" y="18288"/>
                </a:cubicBezTo>
                <a:cubicBezTo>
                  <a:pt x="2337046" y="34713"/>
                  <a:pt x="2181871" y="19527"/>
                  <a:pt x="1903553" y="18288"/>
                </a:cubicBezTo>
                <a:cubicBezTo>
                  <a:pt x="1625235" y="17049"/>
                  <a:pt x="1557672" y="24174"/>
                  <a:pt x="1212454" y="18288"/>
                </a:cubicBezTo>
                <a:cubicBezTo>
                  <a:pt x="867236" y="12402"/>
                  <a:pt x="874382" y="15627"/>
                  <a:pt x="733535" y="18288"/>
                </a:cubicBezTo>
                <a:cubicBezTo>
                  <a:pt x="592688" y="20949"/>
                  <a:pt x="183477" y="14753"/>
                  <a:pt x="0" y="18288"/>
                </a:cubicBezTo>
                <a:cubicBezTo>
                  <a:pt x="-229" y="14222"/>
                  <a:pt x="509" y="5816"/>
                  <a:pt x="0" y="0"/>
                </a:cubicBezTo>
                <a:close/>
              </a:path>
              <a:path w="4243589" h="18288" stroke="0" extrusionOk="0">
                <a:moveTo>
                  <a:pt x="0" y="0"/>
                </a:moveTo>
                <a:cubicBezTo>
                  <a:pt x="143690" y="16630"/>
                  <a:pt x="266667" y="14847"/>
                  <a:pt x="521355" y="0"/>
                </a:cubicBezTo>
                <a:cubicBezTo>
                  <a:pt x="776043" y="-14847"/>
                  <a:pt x="814491" y="-17363"/>
                  <a:pt x="1000275" y="0"/>
                </a:cubicBezTo>
                <a:cubicBezTo>
                  <a:pt x="1186059" y="17363"/>
                  <a:pt x="1352504" y="-23507"/>
                  <a:pt x="1521630" y="0"/>
                </a:cubicBezTo>
                <a:cubicBezTo>
                  <a:pt x="1690756" y="23507"/>
                  <a:pt x="1889525" y="5871"/>
                  <a:pt x="2127857" y="0"/>
                </a:cubicBezTo>
                <a:cubicBezTo>
                  <a:pt x="2366189" y="-5871"/>
                  <a:pt x="2620628" y="-27997"/>
                  <a:pt x="2776520" y="0"/>
                </a:cubicBezTo>
                <a:cubicBezTo>
                  <a:pt x="2932412" y="27997"/>
                  <a:pt x="3131683" y="-25073"/>
                  <a:pt x="3467618" y="0"/>
                </a:cubicBezTo>
                <a:cubicBezTo>
                  <a:pt x="3803553" y="25073"/>
                  <a:pt x="4017371" y="3071"/>
                  <a:pt x="4243589" y="0"/>
                </a:cubicBezTo>
                <a:cubicBezTo>
                  <a:pt x="4243134" y="6162"/>
                  <a:pt x="4243492" y="11775"/>
                  <a:pt x="4243589" y="18288"/>
                </a:cubicBezTo>
                <a:cubicBezTo>
                  <a:pt x="4017834" y="-5779"/>
                  <a:pt x="3834586" y="13376"/>
                  <a:pt x="3594926" y="18288"/>
                </a:cubicBezTo>
                <a:cubicBezTo>
                  <a:pt x="3355266" y="23200"/>
                  <a:pt x="3204179" y="2869"/>
                  <a:pt x="2903827" y="18288"/>
                </a:cubicBezTo>
                <a:cubicBezTo>
                  <a:pt x="2603475" y="33707"/>
                  <a:pt x="2526187" y="46187"/>
                  <a:pt x="2212729" y="18288"/>
                </a:cubicBezTo>
                <a:cubicBezTo>
                  <a:pt x="1899271" y="-9611"/>
                  <a:pt x="1966289" y="29692"/>
                  <a:pt x="1733809" y="18288"/>
                </a:cubicBezTo>
                <a:cubicBezTo>
                  <a:pt x="1501329" y="6884"/>
                  <a:pt x="1343612" y="12492"/>
                  <a:pt x="1085146" y="18288"/>
                </a:cubicBezTo>
                <a:cubicBezTo>
                  <a:pt x="826680" y="24084"/>
                  <a:pt x="778184" y="35607"/>
                  <a:pt x="521355" y="18288"/>
                </a:cubicBezTo>
                <a:cubicBezTo>
                  <a:pt x="264526" y="969"/>
                  <a:pt x="120277" y="4268"/>
                  <a:pt x="0" y="18288"/>
                </a:cubicBezTo>
                <a:cubicBezTo>
                  <a:pt x="766" y="10800"/>
                  <a:pt x="-457" y="8180"/>
                  <a:pt x="0" y="0"/>
                </a:cubicBezTo>
                <a:close/>
              </a:path>
            </a:pathLst>
          </a:custGeom>
          <a:solidFill>
            <a:srgbClr val="FFFFFF">
              <a:alpha val="75000"/>
            </a:srgbClr>
          </a:solidFill>
          <a:ln w="44450" cap="rnd">
            <a:solidFill>
              <a:schemeClr val="bg1">
                <a:alpha val="75000"/>
              </a:schemeClr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090006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B9E894D-A3CB-470B-ACEC-9EAA486FC8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Lovgivningsprocessen i USA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8B13FF71-C801-49E3-B704-86A4AA89479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a-DK"/>
          </a:p>
        </p:txBody>
      </p:sp>
      <p:pic>
        <p:nvPicPr>
          <p:cNvPr id="4098" name="Picture 2">
            <a:extLst>
              <a:ext uri="{FF2B5EF4-FFF2-40B4-BE49-F238E27FC236}">
                <a16:creationId xmlns:a16="http://schemas.microsoft.com/office/drawing/2014/main" id="{DC2B8EA9-9E96-4469-8783-044AC2FD27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2088" y="1743545"/>
            <a:ext cx="8575497" cy="4819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7763976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5814016-C2D4-48C5-AD9C-8112FC0CC8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51908" y="154113"/>
            <a:ext cx="10515600" cy="817385"/>
          </a:xfrm>
        </p:spPr>
        <p:txBody>
          <a:bodyPr/>
          <a:lstStyle/>
          <a:p>
            <a:r>
              <a:rPr lang="da-DK" dirty="0"/>
              <a:t>Checks and balances</a:t>
            </a:r>
          </a:p>
        </p:txBody>
      </p:sp>
      <p:pic>
        <p:nvPicPr>
          <p:cNvPr id="5122" name="Picture 2">
            <a:extLst>
              <a:ext uri="{FF2B5EF4-FFF2-40B4-BE49-F238E27FC236}">
                <a16:creationId xmlns:a16="http://schemas.microsoft.com/office/drawing/2014/main" id="{6DB69C8C-F40C-45B8-B465-71BBC7E461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6639" y="954036"/>
            <a:ext cx="9123453" cy="59037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9256033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E4B26E5-F00A-424A-9AD6-523583BB40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a-DK" dirty="0"/>
              <a:t>Artikel (link) om højesterets, præsidentens og senatets magt.</a:t>
            </a:r>
            <a:br>
              <a:rPr lang="da-DK" dirty="0"/>
            </a:br>
            <a:endParaRPr lang="da-DK" dirty="0"/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E8476DB2-D9FF-4BE3-A931-913E3DEF22F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a-DK" dirty="0">
                <a:hlinkClick r:id="rId2"/>
              </a:rPr>
              <a:t>Eksperter om dom fra </a:t>
            </a:r>
            <a:r>
              <a:rPr lang="da-DK" dirty="0" err="1">
                <a:hlinkClick r:id="rId2"/>
              </a:rPr>
              <a:t>USA_s</a:t>
            </a:r>
            <a:r>
              <a:rPr lang="da-DK" dirty="0">
                <a:hlinkClick r:id="rId2"/>
              </a:rPr>
              <a:t> højesteret_ _Trump får friere spil_ _ Information.pdf</a:t>
            </a:r>
            <a:r>
              <a:rPr lang="da-DK" dirty="0"/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24942163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8">
            <a:extLst>
              <a:ext uri="{FF2B5EF4-FFF2-40B4-BE49-F238E27FC236}">
                <a16:creationId xmlns:a16="http://schemas.microsoft.com/office/drawing/2014/main" id="{79BB35BC-D5C2-4C8B-A22A-A71E619191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8897C95A-844B-47E1-827A-FB2554EF71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13788" y="365125"/>
            <a:ext cx="4840010" cy="1807305"/>
          </a:xfrm>
        </p:spPr>
        <p:txBody>
          <a:bodyPr>
            <a:normAutofit/>
          </a:bodyPr>
          <a:lstStyle/>
          <a:p>
            <a:r>
              <a:rPr lang="da-DK"/>
              <a:t>Dagens struktur</a:t>
            </a:r>
            <a:endParaRPr lang="da-DK" dirty="0"/>
          </a:p>
        </p:txBody>
      </p:sp>
      <p:pic>
        <p:nvPicPr>
          <p:cNvPr id="16" name="Picture 4" descr="Fortrappe og søjler til en majestætisk bygning">
            <a:extLst>
              <a:ext uri="{FF2B5EF4-FFF2-40B4-BE49-F238E27FC236}">
                <a16:creationId xmlns:a16="http://schemas.microsoft.com/office/drawing/2014/main" id="{FFF1EDB9-617C-F6DC-C8FA-EA0A8950019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9059" r="21407" b="-1"/>
          <a:stretch/>
        </p:blipFill>
        <p:spPr>
          <a:xfrm>
            <a:off x="20" y="10"/>
            <a:ext cx="6116549" cy="6857990"/>
          </a:xfrm>
          <a:custGeom>
            <a:avLst/>
            <a:gdLst/>
            <a:ahLst/>
            <a:cxnLst/>
            <a:rect l="l" t="t" r="r" b="b"/>
            <a:pathLst>
              <a:path w="6116569" h="6879321">
                <a:moveTo>
                  <a:pt x="0" y="0"/>
                </a:moveTo>
                <a:lnTo>
                  <a:pt x="2935851" y="0"/>
                </a:lnTo>
                <a:cubicBezTo>
                  <a:pt x="3035710" y="10660"/>
                  <a:pt x="3138421" y="17767"/>
                  <a:pt x="3238280" y="31980"/>
                </a:cubicBezTo>
                <a:cubicBezTo>
                  <a:pt x="3817462" y="106602"/>
                  <a:pt x="3127009" y="277163"/>
                  <a:pt x="3660541" y="550772"/>
                </a:cubicBezTo>
                <a:cubicBezTo>
                  <a:pt x="3706191" y="575645"/>
                  <a:pt x="3757546" y="579199"/>
                  <a:pt x="3808902" y="589860"/>
                </a:cubicBezTo>
                <a:cubicBezTo>
                  <a:pt x="4008620" y="625393"/>
                  <a:pt x="4211192" y="618286"/>
                  <a:pt x="4413762" y="625393"/>
                </a:cubicBezTo>
                <a:cubicBezTo>
                  <a:pt x="4465118" y="628946"/>
                  <a:pt x="4525033" y="625393"/>
                  <a:pt x="4567830" y="721333"/>
                </a:cubicBezTo>
                <a:cubicBezTo>
                  <a:pt x="4425175" y="724888"/>
                  <a:pt x="4305344" y="731994"/>
                  <a:pt x="4171247" y="792401"/>
                </a:cubicBezTo>
                <a:cubicBezTo>
                  <a:pt x="4239722" y="859916"/>
                  <a:pt x="4322462" y="795955"/>
                  <a:pt x="4376671" y="842148"/>
                </a:cubicBezTo>
                <a:cubicBezTo>
                  <a:pt x="4428027" y="888342"/>
                  <a:pt x="4470824" y="891896"/>
                  <a:pt x="4527887" y="813722"/>
                </a:cubicBezTo>
                <a:cubicBezTo>
                  <a:pt x="4556417" y="774634"/>
                  <a:pt x="4604920" y="778187"/>
                  <a:pt x="4633452" y="799508"/>
                </a:cubicBezTo>
                <a:cubicBezTo>
                  <a:pt x="4781813" y="913216"/>
                  <a:pt x="4778960" y="909662"/>
                  <a:pt x="4947293" y="870576"/>
                </a:cubicBezTo>
                <a:cubicBezTo>
                  <a:pt x="5055712" y="845701"/>
                  <a:pt x="5166983" y="806615"/>
                  <a:pt x="5263988" y="820828"/>
                </a:cubicBezTo>
                <a:cubicBezTo>
                  <a:pt x="5275401" y="867022"/>
                  <a:pt x="5263988" y="888342"/>
                  <a:pt x="5249723" y="895449"/>
                </a:cubicBezTo>
                <a:cubicBezTo>
                  <a:pt x="5021475" y="1005604"/>
                  <a:pt x="4975825" y="1122864"/>
                  <a:pt x="4744723" y="1197485"/>
                </a:cubicBezTo>
                <a:cubicBezTo>
                  <a:pt x="4724751" y="1268552"/>
                  <a:pt x="4807491" y="1275660"/>
                  <a:pt x="4767548" y="1346727"/>
                </a:cubicBezTo>
                <a:cubicBezTo>
                  <a:pt x="4693367" y="1407134"/>
                  <a:pt x="4610627" y="1346727"/>
                  <a:pt x="4539299" y="1421348"/>
                </a:cubicBezTo>
                <a:cubicBezTo>
                  <a:pt x="4550712" y="1471094"/>
                  <a:pt x="4610627" y="1432008"/>
                  <a:pt x="4607773" y="1485309"/>
                </a:cubicBezTo>
                <a:cubicBezTo>
                  <a:pt x="4604920" y="1517288"/>
                  <a:pt x="4593508" y="1527948"/>
                  <a:pt x="4579242" y="1535055"/>
                </a:cubicBezTo>
                <a:cubicBezTo>
                  <a:pt x="4776107" y="1538608"/>
                  <a:pt x="5383820" y="1574142"/>
                  <a:pt x="5278255" y="1609676"/>
                </a:cubicBezTo>
                <a:cubicBezTo>
                  <a:pt x="5418057" y="1698511"/>
                  <a:pt x="5623481" y="1609676"/>
                  <a:pt x="5771843" y="1630997"/>
                </a:cubicBezTo>
                <a:cubicBezTo>
                  <a:pt x="5925911" y="1652316"/>
                  <a:pt x="6171278" y="1719830"/>
                  <a:pt x="6105656" y="1748257"/>
                </a:cubicBezTo>
                <a:cubicBezTo>
                  <a:pt x="6031475" y="1780238"/>
                  <a:pt x="5766136" y="2146235"/>
                  <a:pt x="5691955" y="2167555"/>
                </a:cubicBezTo>
                <a:cubicBezTo>
                  <a:pt x="5606362" y="2188875"/>
                  <a:pt x="5589243" y="2217302"/>
                  <a:pt x="5475118" y="2348776"/>
                </a:cubicBezTo>
                <a:cubicBezTo>
                  <a:pt x="5398085" y="2437610"/>
                  <a:pt x="5709074" y="2238623"/>
                  <a:pt x="5826051" y="2291922"/>
                </a:cubicBezTo>
                <a:cubicBezTo>
                  <a:pt x="5868848" y="2309690"/>
                  <a:pt x="5552153" y="2554872"/>
                  <a:pt x="5552153" y="2597513"/>
                </a:cubicBezTo>
                <a:cubicBezTo>
                  <a:pt x="5549300" y="2640153"/>
                  <a:pt x="5577831" y="2647260"/>
                  <a:pt x="5603508" y="2647260"/>
                </a:cubicBezTo>
                <a:cubicBezTo>
                  <a:pt x="5660571" y="2647260"/>
                  <a:pt x="5640599" y="2686346"/>
                  <a:pt x="5700515" y="2679240"/>
                </a:cubicBezTo>
                <a:cubicBezTo>
                  <a:pt x="5523622" y="2800055"/>
                  <a:pt x="5418057" y="2778734"/>
                  <a:pt x="5246870" y="2888889"/>
                </a:cubicBezTo>
                <a:cubicBezTo>
                  <a:pt x="5164130" y="2942189"/>
                  <a:pt x="4921615" y="3119857"/>
                  <a:pt x="4836022" y="3169605"/>
                </a:cubicBezTo>
                <a:cubicBezTo>
                  <a:pt x="4801785" y="3187371"/>
                  <a:pt x="4758988" y="3173158"/>
                  <a:pt x="4736163" y="3233565"/>
                </a:cubicBezTo>
                <a:cubicBezTo>
                  <a:pt x="4770400" y="3279759"/>
                  <a:pt x="4816050" y="3254885"/>
                  <a:pt x="4853141" y="3233565"/>
                </a:cubicBezTo>
                <a:cubicBezTo>
                  <a:pt x="4944440" y="3176711"/>
                  <a:pt x="4935881" y="3190925"/>
                  <a:pt x="4944440" y="3226459"/>
                </a:cubicBezTo>
                <a:cubicBezTo>
                  <a:pt x="4972972" y="3350827"/>
                  <a:pt x="5044300" y="3308186"/>
                  <a:pt x="5109921" y="3283313"/>
                </a:cubicBezTo>
                <a:cubicBezTo>
                  <a:pt x="5303932" y="3208692"/>
                  <a:pt x="5500797" y="3215799"/>
                  <a:pt x="5694809" y="3141178"/>
                </a:cubicBezTo>
                <a:cubicBezTo>
                  <a:pt x="5714781" y="3134070"/>
                  <a:pt x="5612068" y="3283313"/>
                  <a:pt x="5566419" y="3301079"/>
                </a:cubicBezTo>
                <a:cubicBezTo>
                  <a:pt x="5515063" y="3322399"/>
                  <a:pt x="5452294" y="3311739"/>
                  <a:pt x="5415203" y="3397020"/>
                </a:cubicBezTo>
                <a:cubicBezTo>
                  <a:pt x="5477972" y="3414787"/>
                  <a:pt x="5552153" y="3372147"/>
                  <a:pt x="5612068" y="3432554"/>
                </a:cubicBezTo>
                <a:cubicBezTo>
                  <a:pt x="5469413" y="3528494"/>
                  <a:pt x="5329610" y="3535601"/>
                  <a:pt x="5206927" y="3599562"/>
                </a:cubicBezTo>
                <a:cubicBezTo>
                  <a:pt x="5192661" y="3706163"/>
                  <a:pt x="5272548" y="3663523"/>
                  <a:pt x="5301079" y="3723930"/>
                </a:cubicBezTo>
                <a:cubicBezTo>
                  <a:pt x="5072830" y="3844745"/>
                  <a:pt x="4564977" y="4232062"/>
                  <a:pt x="4507915" y="4306683"/>
                </a:cubicBezTo>
                <a:cubicBezTo>
                  <a:pt x="4390937" y="4463031"/>
                  <a:pt x="3900202" y="4562525"/>
                  <a:pt x="3982942" y="4587399"/>
                </a:cubicBezTo>
                <a:cubicBezTo>
                  <a:pt x="4051417" y="4608719"/>
                  <a:pt x="4119891" y="4587399"/>
                  <a:pt x="4185513" y="4541205"/>
                </a:cubicBezTo>
                <a:cubicBezTo>
                  <a:pt x="4291078" y="4466584"/>
                  <a:pt x="5010062" y="4523438"/>
                  <a:pt x="5212633" y="4455924"/>
                </a:cubicBezTo>
                <a:cubicBezTo>
                  <a:pt x="5241164" y="4445264"/>
                  <a:pt x="5283960" y="4409730"/>
                  <a:pt x="5312492" y="4473691"/>
                </a:cubicBezTo>
                <a:cubicBezTo>
                  <a:pt x="5098508" y="4704659"/>
                  <a:pt x="4833169" y="4654913"/>
                  <a:pt x="4596361" y="4818368"/>
                </a:cubicBezTo>
                <a:cubicBezTo>
                  <a:pt x="4684807" y="4917861"/>
                  <a:pt x="4776107" y="4907202"/>
                  <a:pt x="4873113" y="4885882"/>
                </a:cubicBezTo>
                <a:cubicBezTo>
                  <a:pt x="4895938" y="4878775"/>
                  <a:pt x="4930175" y="4871668"/>
                  <a:pt x="4935881" y="4914309"/>
                </a:cubicBezTo>
                <a:cubicBezTo>
                  <a:pt x="4941587" y="4967609"/>
                  <a:pt x="4898790" y="4978270"/>
                  <a:pt x="4873113" y="5003143"/>
                </a:cubicBezTo>
                <a:cubicBezTo>
                  <a:pt x="4833169" y="5038676"/>
                  <a:pt x="4773254" y="4999590"/>
                  <a:pt x="4721898" y="5095530"/>
                </a:cubicBezTo>
                <a:cubicBezTo>
                  <a:pt x="4873113" y="5067104"/>
                  <a:pt x="4998650" y="5020910"/>
                  <a:pt x="5132745" y="4949842"/>
                </a:cubicBezTo>
                <a:cubicBezTo>
                  <a:pt x="5121333" y="5006696"/>
                  <a:pt x="5081390" y="5035123"/>
                  <a:pt x="5101362" y="5081317"/>
                </a:cubicBezTo>
                <a:cubicBezTo>
                  <a:pt x="5118480" y="5116850"/>
                  <a:pt x="5164130" y="5131063"/>
                  <a:pt x="5138452" y="5198578"/>
                </a:cubicBezTo>
                <a:cubicBezTo>
                  <a:pt x="5067125" y="5273199"/>
                  <a:pt x="4967265" y="5258986"/>
                  <a:pt x="4904497" y="5362033"/>
                </a:cubicBezTo>
                <a:cubicBezTo>
                  <a:pt x="4818903" y="5507721"/>
                  <a:pt x="4684807" y="5564575"/>
                  <a:pt x="4579242" y="5674729"/>
                </a:cubicBezTo>
                <a:cubicBezTo>
                  <a:pt x="4545005" y="5713816"/>
                  <a:pt x="4313903" y="5841738"/>
                  <a:pt x="4253988" y="5884379"/>
                </a:cubicBezTo>
                <a:cubicBezTo>
                  <a:pt x="4168395" y="5944786"/>
                  <a:pt x="4071389" y="5966106"/>
                  <a:pt x="3985795" y="6069153"/>
                </a:cubicBezTo>
                <a:cubicBezTo>
                  <a:pt x="4065682" y="6086921"/>
                  <a:pt x="4134157" y="5990979"/>
                  <a:pt x="4231163" y="6030066"/>
                </a:cubicBezTo>
                <a:cubicBezTo>
                  <a:pt x="4074242" y="6133114"/>
                  <a:pt x="3931586" y="6182861"/>
                  <a:pt x="3814609" y="6317889"/>
                </a:cubicBezTo>
                <a:cubicBezTo>
                  <a:pt x="3800343" y="6335656"/>
                  <a:pt x="3771812" y="6332102"/>
                  <a:pt x="3751840" y="6339209"/>
                </a:cubicBezTo>
                <a:cubicBezTo>
                  <a:pt x="3529298" y="6406723"/>
                  <a:pt x="3309608" y="6467130"/>
                  <a:pt x="3089919" y="6563071"/>
                </a:cubicBezTo>
                <a:cubicBezTo>
                  <a:pt x="3041416" y="6584392"/>
                  <a:pt x="2955823" y="6595052"/>
                  <a:pt x="2961529" y="6662566"/>
                </a:cubicBezTo>
                <a:cubicBezTo>
                  <a:pt x="2972941" y="6765613"/>
                  <a:pt x="3055681" y="6687439"/>
                  <a:pt x="3107038" y="6673226"/>
                </a:cubicBezTo>
                <a:cubicBezTo>
                  <a:pt x="3269664" y="6634138"/>
                  <a:pt x="3432292" y="6570178"/>
                  <a:pt x="3594919" y="6591499"/>
                </a:cubicBezTo>
                <a:cubicBezTo>
                  <a:pt x="3483648" y="6637693"/>
                  <a:pt x="3372376" y="6680332"/>
                  <a:pt x="3261106" y="6726527"/>
                </a:cubicBezTo>
                <a:cubicBezTo>
                  <a:pt x="3386642" y="6705206"/>
                  <a:pt x="3495061" y="6786934"/>
                  <a:pt x="3620597" y="6740740"/>
                </a:cubicBezTo>
                <a:cubicBezTo>
                  <a:pt x="3660541" y="6726527"/>
                  <a:pt x="3700484" y="6765613"/>
                  <a:pt x="3703337" y="6826020"/>
                </a:cubicBezTo>
                <a:cubicBezTo>
                  <a:pt x="3706191" y="6847340"/>
                  <a:pt x="3700484" y="6865108"/>
                  <a:pt x="3689072" y="6879321"/>
                </a:cubicBezTo>
                <a:lnTo>
                  <a:pt x="0" y="6879321"/>
                </a:lnTo>
                <a:close/>
              </a:path>
            </a:pathLst>
          </a:custGeom>
        </p:spPr>
      </p:pic>
      <p:sp>
        <p:nvSpPr>
          <p:cNvPr id="17" name="Pladsholder til indhold 2">
            <a:extLst>
              <a:ext uri="{FF2B5EF4-FFF2-40B4-BE49-F238E27FC236}">
                <a16:creationId xmlns:a16="http://schemas.microsoft.com/office/drawing/2014/main" id="{D22AAE7D-736F-4C5B-A77B-E531F9806C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16569" y="1818526"/>
            <a:ext cx="5873373" cy="4849402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da-DK" sz="2400" dirty="0"/>
              <a:t>Læsning om magten i USA</a:t>
            </a:r>
          </a:p>
          <a:p>
            <a:pPr marL="514350" indent="-514350">
              <a:buFont typeface="+mj-lt"/>
              <a:buAutoNum type="arabicPeriod"/>
            </a:pPr>
            <a:r>
              <a:rPr lang="da-DK" sz="2400" dirty="0"/>
              <a:t>Artikel (link) om præsidentens magt.</a:t>
            </a:r>
          </a:p>
          <a:p>
            <a:pPr marL="514350" indent="-514350">
              <a:buFont typeface="+mj-lt"/>
              <a:buAutoNum type="arabicPeriod"/>
            </a:pPr>
            <a:r>
              <a:rPr lang="da-DK" sz="2400" dirty="0"/>
              <a:t>Opsamling</a:t>
            </a:r>
          </a:p>
          <a:p>
            <a:pPr marL="514350" indent="-514350">
              <a:buFont typeface="+mj-lt"/>
              <a:buAutoNum type="arabicPeriod"/>
            </a:pPr>
            <a:r>
              <a:rPr lang="da-DK" sz="2400" dirty="0"/>
              <a:t>Læsning om lovgivningsprocessen med fokus på lovgivningsprocessen, højesterets magt og checks and balances.</a:t>
            </a:r>
          </a:p>
          <a:p>
            <a:pPr marL="514350" indent="-514350">
              <a:buFont typeface="+mj-lt"/>
              <a:buAutoNum type="arabicPeriod"/>
            </a:pPr>
            <a:r>
              <a:rPr lang="da-DK" sz="2400" dirty="0"/>
              <a:t>Artikel (link) om højesterets, præsidentens og senatets magt.</a:t>
            </a:r>
          </a:p>
          <a:p>
            <a:pPr marL="514350" indent="-514350">
              <a:buFont typeface="+mj-lt"/>
              <a:buAutoNum type="arabicPeriod"/>
            </a:pPr>
            <a:r>
              <a:rPr lang="da-DK" sz="2400" dirty="0"/>
              <a:t>Opsamling</a:t>
            </a:r>
          </a:p>
        </p:txBody>
      </p:sp>
    </p:spTree>
    <p:extLst>
      <p:ext uri="{BB962C8B-B14F-4D97-AF65-F5344CB8AC3E}">
        <p14:creationId xmlns:p14="http://schemas.microsoft.com/office/powerpoint/2010/main" val="15101464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47EA294-291A-45BE-A3CE-EDEEE3FCA7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Læs s. 130-136 indtil afsnittet ”Midtvejsvalget 2014”.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4A21F536-CD0D-4F63-9C5A-7CA52D740D5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lvl="0" indent="-342900">
              <a:lnSpc>
                <a:spcPct val="107000"/>
              </a:lnSpc>
              <a:buFont typeface="+mj-lt"/>
              <a:buAutoNum type="arabicPeriod"/>
            </a:pPr>
            <a:r>
              <a:rPr lang="da-DK" sz="2400" dirty="0">
                <a:effectLst/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Redegør for magtens tredeling i USA og begrebet </a:t>
            </a:r>
            <a:r>
              <a:rPr lang="da-DK" sz="2400" i="1" dirty="0">
                <a:effectLst/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checks and balances</a:t>
            </a:r>
            <a:br>
              <a:rPr lang="da-DK" sz="2400" i="1" dirty="0">
                <a:effectLst/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da-DK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buFont typeface="+mj-lt"/>
              <a:buAutoNum type="arabicPeriod"/>
            </a:pPr>
            <a:r>
              <a:rPr lang="da-DK" sz="2400" dirty="0">
                <a:effectLst/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Forklar den amerikanske præsidentens magtbeføjelser </a:t>
            </a:r>
            <a:br>
              <a:rPr lang="da-DK" sz="2400" dirty="0">
                <a:effectLst/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da-DK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da-DK" sz="2400" dirty="0">
                <a:effectLst/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Beskriv Kongressen (de to kamre: Repræsentanternes hus og Senatet) magt</a:t>
            </a:r>
            <a:endParaRPr lang="da-DK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5977612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A666557-9B29-4A27-B0B7-A5F6ADECB1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Magtens tredeling i USA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946CC8D4-1589-4885-AC08-D01AF8B3658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a-DK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78D97725-DA4E-45EB-8661-5F6D09B3EC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7501" y="1690688"/>
            <a:ext cx="8256998" cy="4132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925162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32980A4-5F04-4999-8BA3-5890D435B6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915025FA-4689-4519-908F-0C00ACA4FFE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a-DK"/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4C5DF38D-718F-4C5F-B939-391F8FC0AA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247537"/>
            <a:ext cx="10198813" cy="4929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719664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8511D47-4FF1-46D9-91D9-3F3C611159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Fordeling af militærudgifter i verden</a:t>
            </a:r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8EEB3A8C-27AD-426E-9A11-B69AEA8511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9554" y="1413286"/>
            <a:ext cx="6923241" cy="5167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49861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19A9067-E891-425A-B20A-0D37FD6635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Kongressen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3196D124-DCD6-4AF2-BB9D-78F1C7FCFBF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a-DK"/>
          </a:p>
        </p:txBody>
      </p:sp>
      <p:pic>
        <p:nvPicPr>
          <p:cNvPr id="5" name="Billede 4">
            <a:extLst>
              <a:ext uri="{FF2B5EF4-FFF2-40B4-BE49-F238E27FC236}">
                <a16:creationId xmlns:a16="http://schemas.microsoft.com/office/drawing/2014/main" id="{DD70DE77-CF38-4EC1-BE31-7CE62C8AC5D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2150741"/>
            <a:ext cx="10195764" cy="37011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380137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790BEED-4226-46D3-8AE4-2BDA7294F9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Artikel om præsidentens magt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38244724-21F7-4687-B060-0E329BC6138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a-DK" dirty="0">
                <a:hlinkClick r:id="rId2"/>
              </a:rPr>
              <a:t>Trump flekser sin magt med rekordmange dekreter, men er de alle lovlige?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38696890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B7577AC-6872-4427-B2D9-B937F2B6F1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Læsning s. 139-142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C412C085-32BD-4C19-8591-DEF1AE34D76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a-DK" dirty="0"/>
              <a:t>I skal læse fra afsnittet "Lovgivningsprocessen" til nederst s. 142. Fokus på lovgivningsprocessen, højesterets magt og checks and balances.</a:t>
            </a:r>
          </a:p>
          <a:p>
            <a:pPr marL="514350" indent="-514350">
              <a:buFont typeface="+mj-lt"/>
              <a:buAutoNum type="arabicPeriod"/>
            </a:pPr>
            <a:r>
              <a:rPr lang="da-DK" dirty="0"/>
              <a:t>Redegør for lovgivningsprocessen i USA</a:t>
            </a:r>
          </a:p>
          <a:p>
            <a:pPr marL="514350" indent="-514350">
              <a:buFont typeface="+mj-lt"/>
              <a:buAutoNum type="arabicPeriod"/>
            </a:pPr>
            <a:r>
              <a:rPr lang="da-DK" dirty="0"/>
              <a:t>Redegør for højesterets magt</a:t>
            </a:r>
          </a:p>
          <a:p>
            <a:pPr marL="514350" indent="-514350">
              <a:buFont typeface="+mj-lt"/>
              <a:buAutoNum type="arabicPeriod"/>
            </a:pPr>
            <a:r>
              <a:rPr lang="da-DK" dirty="0"/>
              <a:t>Beskriv igen begrebet checks and balances med afsæt i s. 142</a:t>
            </a:r>
          </a:p>
          <a:p>
            <a:pPr marL="514350" indent="-514350">
              <a:buFont typeface="+mj-lt"/>
              <a:buAutoNum type="arabicPeriod"/>
            </a:pP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26052377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625</TotalTime>
  <Words>208</Words>
  <Application>Microsoft Office PowerPoint</Application>
  <PresentationFormat>Widescreen</PresentationFormat>
  <Paragraphs>27</Paragraphs>
  <Slides>12</Slides>
  <Notes>0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4</vt:i4>
      </vt:variant>
      <vt:variant>
        <vt:lpstr>Tema</vt:lpstr>
      </vt:variant>
      <vt:variant>
        <vt:i4>1</vt:i4>
      </vt:variant>
      <vt:variant>
        <vt:lpstr>Slidetitler</vt:lpstr>
      </vt:variant>
      <vt:variant>
        <vt:i4>12</vt:i4>
      </vt:variant>
    </vt:vector>
  </HeadingPairs>
  <TitlesOfParts>
    <vt:vector size="17" baseType="lpstr">
      <vt:lpstr>Arial</vt:lpstr>
      <vt:lpstr>Calibri</vt:lpstr>
      <vt:lpstr>Calibri Light</vt:lpstr>
      <vt:lpstr>Palatino Linotype</vt:lpstr>
      <vt:lpstr>Office-tema</vt:lpstr>
      <vt:lpstr>Modul 5: Magt i USA</vt:lpstr>
      <vt:lpstr>Dagens struktur</vt:lpstr>
      <vt:lpstr>Læs s. 130-136 indtil afsnittet ”Midtvejsvalget 2014”.</vt:lpstr>
      <vt:lpstr>Magtens tredeling i USA</vt:lpstr>
      <vt:lpstr>PowerPoint-præsentation</vt:lpstr>
      <vt:lpstr>Fordeling af militærudgifter i verden</vt:lpstr>
      <vt:lpstr>Kongressen</vt:lpstr>
      <vt:lpstr>Artikel om præsidentens magt</vt:lpstr>
      <vt:lpstr>Læsning s. 139-142</vt:lpstr>
      <vt:lpstr>Lovgivningsprocessen i USA</vt:lpstr>
      <vt:lpstr>Checks and balances</vt:lpstr>
      <vt:lpstr>Artikel (link) om højesterets, præsidentens og senatets magt.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Nyt forløb Dansk politik og EU</dc:title>
  <dc:creator>Christoffer Østergaard Carstens</dc:creator>
  <cp:lastModifiedBy>Christoffer Østergaard Carstens</cp:lastModifiedBy>
  <cp:revision>1</cp:revision>
  <dcterms:created xsi:type="dcterms:W3CDTF">2021-09-03T11:06:42Z</dcterms:created>
  <dcterms:modified xsi:type="dcterms:W3CDTF">2025-10-27T09:01:43Z</dcterms:modified>
</cp:coreProperties>
</file>