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327" r:id="rId3"/>
    <p:sldId id="316" r:id="rId4"/>
    <p:sldId id="322" r:id="rId5"/>
    <p:sldId id="323" r:id="rId6"/>
    <p:sldId id="324" r:id="rId7"/>
    <p:sldId id="325" r:id="rId8"/>
    <p:sldId id="326" r:id="rId9"/>
    <p:sldId id="320" r:id="rId10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1C238B-1886-42AC-BBE4-3C2DA6B075AA}" v="50" dt="2025-10-27T09:34:43.7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8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øller Rettig" userId="f64833e5-a04a-45cf-a0fb-6688e334d35d" providerId="ADAL" clId="{69797548-406B-4F4E-AED3-0062C1B7E915}"/>
    <pc:docChg chg="undo custSel addSld delSld modSld sldOrd">
      <pc:chgData name="Brian Møller Rettig" userId="f64833e5-a04a-45cf-a0fb-6688e334d35d" providerId="ADAL" clId="{69797548-406B-4F4E-AED3-0062C1B7E915}" dt="2024-11-03T20:05:30.073" v="2201" actId="20577"/>
      <pc:docMkLst>
        <pc:docMk/>
      </pc:docMkLst>
      <pc:sldChg chg="addSp delSp modSp mod">
        <pc:chgData name="Brian Møller Rettig" userId="f64833e5-a04a-45cf-a0fb-6688e334d35d" providerId="ADAL" clId="{69797548-406B-4F4E-AED3-0062C1B7E915}" dt="2024-10-30T18:20:06.599" v="2137" actId="20577"/>
        <pc:sldMkLst>
          <pc:docMk/>
          <pc:sldMk cId="151829143" sldId="279"/>
        </pc:sldMkLst>
      </pc:sldChg>
      <pc:sldChg chg="modSp mod">
        <pc:chgData name="Brian Møller Rettig" userId="f64833e5-a04a-45cf-a0fb-6688e334d35d" providerId="ADAL" clId="{69797548-406B-4F4E-AED3-0062C1B7E915}" dt="2024-11-03T20:05:30.073" v="2201" actId="20577"/>
        <pc:sldMkLst>
          <pc:docMk/>
          <pc:sldMk cId="2810045265" sldId="288"/>
        </pc:sldMkLst>
      </pc:sldChg>
      <pc:sldChg chg="modSp mod">
        <pc:chgData name="Brian Møller Rettig" userId="f64833e5-a04a-45cf-a0fb-6688e334d35d" providerId="ADAL" clId="{69797548-406B-4F4E-AED3-0062C1B7E915}" dt="2024-10-30T16:40:45.018" v="1198"/>
        <pc:sldMkLst>
          <pc:docMk/>
          <pc:sldMk cId="2678000211" sldId="304"/>
        </pc:sldMkLst>
      </pc:sldChg>
      <pc:sldChg chg="addSp delSp modSp mod">
        <pc:chgData name="Brian Møller Rettig" userId="f64833e5-a04a-45cf-a0fb-6688e334d35d" providerId="ADAL" clId="{69797548-406B-4F4E-AED3-0062C1B7E915}" dt="2024-10-30T17:58:07.689" v="1521" actId="20577"/>
        <pc:sldMkLst>
          <pc:docMk/>
          <pc:sldMk cId="1732381777" sldId="305"/>
        </pc:sldMkLst>
      </pc:sldChg>
      <pc:sldChg chg="addSp delSp modSp mod">
        <pc:chgData name="Brian Møller Rettig" userId="f64833e5-a04a-45cf-a0fb-6688e334d35d" providerId="ADAL" clId="{69797548-406B-4F4E-AED3-0062C1B7E915}" dt="2024-10-30T18:02:29.997" v="1700" actId="20577"/>
        <pc:sldMkLst>
          <pc:docMk/>
          <pc:sldMk cId="3429799394" sldId="306"/>
        </pc:sldMkLst>
      </pc:sldChg>
      <pc:sldChg chg="addSp delSp modSp mod">
        <pc:chgData name="Brian Møller Rettig" userId="f64833e5-a04a-45cf-a0fb-6688e334d35d" providerId="ADAL" clId="{69797548-406B-4F4E-AED3-0062C1B7E915}" dt="2024-10-30T18:14:41.207" v="1996" actId="20577"/>
        <pc:sldMkLst>
          <pc:docMk/>
          <pc:sldMk cId="198302452" sldId="307"/>
        </pc:sldMkLst>
      </pc:sldChg>
      <pc:sldChg chg="delSp modSp del mod">
        <pc:chgData name="Brian Møller Rettig" userId="f64833e5-a04a-45cf-a0fb-6688e334d35d" providerId="ADAL" clId="{69797548-406B-4F4E-AED3-0062C1B7E915}" dt="2024-10-30T18:19:45.546" v="2135" actId="47"/>
        <pc:sldMkLst>
          <pc:docMk/>
          <pc:sldMk cId="2972837466" sldId="308"/>
        </pc:sldMkLst>
      </pc:sldChg>
      <pc:sldChg chg="modSp mod">
        <pc:chgData name="Brian Møller Rettig" userId="f64833e5-a04a-45cf-a0fb-6688e334d35d" providerId="ADAL" clId="{69797548-406B-4F4E-AED3-0062C1B7E915}" dt="2024-10-30T16:21:41.387" v="949" actId="20577"/>
        <pc:sldMkLst>
          <pc:docMk/>
          <pc:sldMk cId="2647729162" sldId="309"/>
        </pc:sldMkLst>
      </pc:sldChg>
      <pc:sldChg chg="addSp delSp modSp mod ord">
        <pc:chgData name="Brian Møller Rettig" userId="f64833e5-a04a-45cf-a0fb-6688e334d35d" providerId="ADAL" clId="{69797548-406B-4F4E-AED3-0062C1B7E915}" dt="2024-10-30T16:28:13.230" v="1056" actId="5793"/>
        <pc:sldMkLst>
          <pc:docMk/>
          <pc:sldMk cId="2962054682" sldId="310"/>
        </pc:sldMkLst>
      </pc:sldChg>
      <pc:sldChg chg="addSp delSp modSp mod">
        <pc:chgData name="Brian Møller Rettig" userId="f64833e5-a04a-45cf-a0fb-6688e334d35d" providerId="ADAL" clId="{69797548-406B-4F4E-AED3-0062C1B7E915}" dt="2024-10-30T18:07:33.459" v="1860" actId="255"/>
        <pc:sldMkLst>
          <pc:docMk/>
          <pc:sldMk cId="3824413868" sldId="311"/>
        </pc:sldMkLst>
      </pc:sldChg>
      <pc:sldChg chg="addSp delSp modSp mod">
        <pc:chgData name="Brian Møller Rettig" userId="f64833e5-a04a-45cf-a0fb-6688e334d35d" providerId="ADAL" clId="{69797548-406B-4F4E-AED3-0062C1B7E915}" dt="2024-10-30T18:20:51.010" v="2139" actId="20577"/>
        <pc:sldMkLst>
          <pc:docMk/>
          <pc:sldMk cId="2705310202" sldId="312"/>
        </pc:sldMkLst>
      </pc:sldChg>
      <pc:sldChg chg="delSp modSp del mod">
        <pc:chgData name="Brian Møller Rettig" userId="f64833e5-a04a-45cf-a0fb-6688e334d35d" providerId="ADAL" clId="{69797548-406B-4F4E-AED3-0062C1B7E915}" dt="2024-10-30T18:19:42.435" v="2134" actId="47"/>
        <pc:sldMkLst>
          <pc:docMk/>
          <pc:sldMk cId="1885972722" sldId="313"/>
        </pc:sldMkLst>
      </pc:sldChg>
      <pc:sldChg chg="add">
        <pc:chgData name="Brian Møller Rettig" userId="f64833e5-a04a-45cf-a0fb-6688e334d35d" providerId="ADAL" clId="{69797548-406B-4F4E-AED3-0062C1B7E915}" dt="2024-10-30T16:22:20.847" v="950" actId="2890"/>
        <pc:sldMkLst>
          <pc:docMk/>
          <pc:sldMk cId="3777016540" sldId="314"/>
        </pc:sldMkLst>
      </pc:sldChg>
      <pc:sldChg chg="delSp modSp add del mod">
        <pc:chgData name="Brian Møller Rettig" userId="f64833e5-a04a-45cf-a0fb-6688e334d35d" providerId="ADAL" clId="{69797548-406B-4F4E-AED3-0062C1B7E915}" dt="2024-10-30T18:22:15.634" v="2142" actId="47"/>
        <pc:sldMkLst>
          <pc:docMk/>
          <pc:sldMk cId="1557070267" sldId="315"/>
        </pc:sldMkLst>
      </pc:sldChg>
    </pc:docChg>
  </pc:docChgLst>
  <pc:docChgLst>
    <pc:chgData name="Christoffer Østergaard Carstens" userId="5d542c86-40b2-4e4f-ab37-dc2fab4fc46a" providerId="ADAL" clId="{EE1C238B-1886-42AC-BBE4-3C2DA6B075AA}"/>
    <pc:docChg chg="undo redo custSel addSld delSld modSld">
      <pc:chgData name="Christoffer Østergaard Carstens" userId="5d542c86-40b2-4e4f-ab37-dc2fab4fc46a" providerId="ADAL" clId="{EE1C238B-1886-42AC-BBE4-3C2DA6B075AA}" dt="2025-10-27T09:34:45.653" v="597" actId="26606"/>
      <pc:docMkLst>
        <pc:docMk/>
      </pc:docMkLst>
      <pc:sldChg chg="del">
        <pc:chgData name="Christoffer Østergaard Carstens" userId="5d542c86-40b2-4e4f-ab37-dc2fab4fc46a" providerId="ADAL" clId="{EE1C238B-1886-42AC-BBE4-3C2DA6B075AA}" dt="2025-10-27T09:13:41.205" v="66" actId="47"/>
        <pc:sldMkLst>
          <pc:docMk/>
          <pc:sldMk cId="151829143" sldId="279"/>
        </pc:sldMkLst>
      </pc:sldChg>
      <pc:sldChg chg="modSp del mod">
        <pc:chgData name="Christoffer Østergaard Carstens" userId="5d542c86-40b2-4e4f-ab37-dc2fab4fc46a" providerId="ADAL" clId="{EE1C238B-1886-42AC-BBE4-3C2DA6B075AA}" dt="2025-10-27T09:15:33.950" v="152" actId="47"/>
        <pc:sldMkLst>
          <pc:docMk/>
          <pc:sldMk cId="2678000211" sldId="304"/>
        </pc:sldMkLst>
        <pc:spChg chg="mod">
          <ac:chgData name="Christoffer Østergaard Carstens" userId="5d542c86-40b2-4e4f-ab37-dc2fab4fc46a" providerId="ADAL" clId="{EE1C238B-1886-42AC-BBE4-3C2DA6B075AA}" dt="2025-10-27T09:14:35.963" v="87" actId="20577"/>
          <ac:spMkLst>
            <pc:docMk/>
            <pc:sldMk cId="2678000211" sldId="304"/>
            <ac:spMk id="4" creationId="{888747A6-F292-D4F2-8BC7-876380CEAFB7}"/>
          </ac:spMkLst>
        </pc:spChg>
      </pc:sldChg>
      <pc:sldChg chg="del">
        <pc:chgData name="Christoffer Østergaard Carstens" userId="5d542c86-40b2-4e4f-ab37-dc2fab4fc46a" providerId="ADAL" clId="{EE1C238B-1886-42AC-BBE4-3C2DA6B075AA}" dt="2025-10-27T09:06:38.316" v="64" actId="47"/>
        <pc:sldMkLst>
          <pc:docMk/>
          <pc:sldMk cId="2962054682" sldId="310"/>
        </pc:sldMkLst>
      </pc:sldChg>
      <pc:sldChg chg="del">
        <pc:chgData name="Christoffer Østergaard Carstens" userId="5d542c86-40b2-4e4f-ab37-dc2fab4fc46a" providerId="ADAL" clId="{EE1C238B-1886-42AC-BBE4-3C2DA6B075AA}" dt="2025-10-27T09:06:40.444" v="65" actId="47"/>
        <pc:sldMkLst>
          <pc:docMk/>
          <pc:sldMk cId="3886369519" sldId="315"/>
        </pc:sldMkLst>
      </pc:sldChg>
      <pc:sldChg chg="del">
        <pc:chgData name="Christoffer Østergaard Carstens" userId="5d542c86-40b2-4e4f-ab37-dc2fab4fc46a" providerId="ADAL" clId="{EE1C238B-1886-42AC-BBE4-3C2DA6B075AA}" dt="2025-10-27T09:13:56.196" v="67" actId="47"/>
        <pc:sldMkLst>
          <pc:docMk/>
          <pc:sldMk cId="145810624" sldId="316"/>
        </pc:sldMkLst>
      </pc:sldChg>
      <pc:sldChg chg="modSp add mod">
        <pc:chgData name="Christoffer Østergaard Carstens" userId="5d542c86-40b2-4e4f-ab37-dc2fab4fc46a" providerId="ADAL" clId="{EE1C238B-1886-42AC-BBE4-3C2DA6B075AA}" dt="2025-10-27T09:15:17.268" v="151" actId="20577"/>
        <pc:sldMkLst>
          <pc:docMk/>
          <pc:sldMk cId="3456678849" sldId="316"/>
        </pc:sldMkLst>
        <pc:spChg chg="mod">
          <ac:chgData name="Christoffer Østergaard Carstens" userId="5d542c86-40b2-4e4f-ab37-dc2fab4fc46a" providerId="ADAL" clId="{EE1C238B-1886-42AC-BBE4-3C2DA6B075AA}" dt="2025-10-27T09:15:17.268" v="151" actId="20577"/>
          <ac:spMkLst>
            <pc:docMk/>
            <pc:sldMk cId="3456678849" sldId="316"/>
            <ac:spMk id="2" creationId="{23D1DABD-47D7-F67A-D85E-0FA7CE364708}"/>
          </ac:spMkLst>
        </pc:spChg>
      </pc:sldChg>
      <pc:sldChg chg="del">
        <pc:chgData name="Christoffer Østergaard Carstens" userId="5d542c86-40b2-4e4f-ab37-dc2fab4fc46a" providerId="ADAL" clId="{EE1C238B-1886-42AC-BBE4-3C2DA6B075AA}" dt="2025-10-27T09:15:34.954" v="153" actId="47"/>
        <pc:sldMkLst>
          <pc:docMk/>
          <pc:sldMk cId="1130099955" sldId="317"/>
        </pc:sldMkLst>
      </pc:sldChg>
      <pc:sldChg chg="del">
        <pc:chgData name="Christoffer Østergaard Carstens" userId="5d542c86-40b2-4e4f-ab37-dc2fab4fc46a" providerId="ADAL" clId="{EE1C238B-1886-42AC-BBE4-3C2DA6B075AA}" dt="2025-10-27T09:15:35.331" v="154" actId="47"/>
        <pc:sldMkLst>
          <pc:docMk/>
          <pc:sldMk cId="1959258378" sldId="318"/>
        </pc:sldMkLst>
      </pc:sldChg>
      <pc:sldChg chg="del">
        <pc:chgData name="Christoffer Østergaard Carstens" userId="5d542c86-40b2-4e4f-ab37-dc2fab4fc46a" providerId="ADAL" clId="{EE1C238B-1886-42AC-BBE4-3C2DA6B075AA}" dt="2025-10-27T09:15:35.866" v="155" actId="47"/>
        <pc:sldMkLst>
          <pc:docMk/>
          <pc:sldMk cId="656737451" sldId="319"/>
        </pc:sldMkLst>
      </pc:sldChg>
      <pc:sldChg chg="modSp mod">
        <pc:chgData name="Christoffer Østergaard Carstens" userId="5d542c86-40b2-4e4f-ab37-dc2fab4fc46a" providerId="ADAL" clId="{EE1C238B-1886-42AC-BBE4-3C2DA6B075AA}" dt="2025-10-27T09:34:21.923" v="579" actId="20577"/>
        <pc:sldMkLst>
          <pc:docMk/>
          <pc:sldMk cId="1974665819" sldId="320"/>
        </pc:sldMkLst>
        <pc:spChg chg="mod">
          <ac:chgData name="Christoffer Østergaard Carstens" userId="5d542c86-40b2-4e4f-ab37-dc2fab4fc46a" providerId="ADAL" clId="{EE1C238B-1886-42AC-BBE4-3C2DA6B075AA}" dt="2025-10-27T09:34:21.923" v="579" actId="20577"/>
          <ac:spMkLst>
            <pc:docMk/>
            <pc:sldMk cId="1974665819" sldId="320"/>
            <ac:spMk id="4" creationId="{888747A6-F292-D4F2-8BC7-876380CEAFB7}"/>
          </ac:spMkLst>
        </pc:spChg>
      </pc:sldChg>
      <pc:sldChg chg="addSp modSp new mod setBg">
        <pc:chgData name="Christoffer Østergaard Carstens" userId="5d542c86-40b2-4e4f-ab37-dc2fab4fc46a" providerId="ADAL" clId="{EE1C238B-1886-42AC-BBE4-3C2DA6B075AA}" dt="2025-10-27T09:34:45.653" v="597" actId="26606"/>
        <pc:sldMkLst>
          <pc:docMk/>
          <pc:sldMk cId="1998062398" sldId="321"/>
        </pc:sldMkLst>
        <pc:spChg chg="mod">
          <ac:chgData name="Christoffer Østergaard Carstens" userId="5d542c86-40b2-4e4f-ab37-dc2fab4fc46a" providerId="ADAL" clId="{EE1C238B-1886-42AC-BBE4-3C2DA6B075AA}" dt="2025-10-27T09:34:45.653" v="597" actId="26606"/>
          <ac:spMkLst>
            <pc:docMk/>
            <pc:sldMk cId="1998062398" sldId="321"/>
            <ac:spMk id="2" creationId="{1311BCE6-15B4-835D-251D-95FE09417B79}"/>
          </ac:spMkLst>
        </pc:spChg>
        <pc:spChg chg="mod">
          <ac:chgData name="Christoffer Østergaard Carstens" userId="5d542c86-40b2-4e4f-ab37-dc2fab4fc46a" providerId="ADAL" clId="{EE1C238B-1886-42AC-BBE4-3C2DA6B075AA}" dt="2025-10-27T09:34:45.653" v="597" actId="26606"/>
          <ac:spMkLst>
            <pc:docMk/>
            <pc:sldMk cId="1998062398" sldId="321"/>
            <ac:spMk id="3" creationId="{15534BE6-8507-C1C7-ED2E-E99364A2C790}"/>
          </ac:spMkLst>
        </pc:spChg>
        <pc:spChg chg="add">
          <ac:chgData name="Christoffer Østergaard Carstens" userId="5d542c86-40b2-4e4f-ab37-dc2fab4fc46a" providerId="ADAL" clId="{EE1C238B-1886-42AC-BBE4-3C2DA6B075AA}" dt="2025-10-27T09:34:45.653" v="597" actId="26606"/>
          <ac:spMkLst>
            <pc:docMk/>
            <pc:sldMk cId="1998062398" sldId="321"/>
            <ac:spMk id="4103" creationId="{665DBBEF-238B-476B-96AB-8AAC3224ECEA}"/>
          </ac:spMkLst>
        </pc:spChg>
        <pc:spChg chg="add">
          <ac:chgData name="Christoffer Østergaard Carstens" userId="5d542c86-40b2-4e4f-ab37-dc2fab4fc46a" providerId="ADAL" clId="{EE1C238B-1886-42AC-BBE4-3C2DA6B075AA}" dt="2025-10-27T09:34:45.653" v="597" actId="26606"/>
          <ac:spMkLst>
            <pc:docMk/>
            <pc:sldMk cId="1998062398" sldId="321"/>
            <ac:spMk id="4105" creationId="{3FCFB1DE-0B7E-48CC-BA90-B2AB0889F9D6}"/>
          </ac:spMkLst>
        </pc:spChg>
        <pc:picChg chg="add mod">
          <ac:chgData name="Christoffer Østergaard Carstens" userId="5d542c86-40b2-4e4f-ab37-dc2fab4fc46a" providerId="ADAL" clId="{EE1C238B-1886-42AC-BBE4-3C2DA6B075AA}" dt="2025-10-27T09:34:45.653" v="597" actId="26606"/>
          <ac:picMkLst>
            <pc:docMk/>
            <pc:sldMk cId="1998062398" sldId="321"/>
            <ac:picMk id="4098" creationId="{7777AF8B-B315-A713-03D7-23EF169F33A7}"/>
          </ac:picMkLst>
        </pc:picChg>
      </pc:sldChg>
      <pc:sldChg chg="addSp delSp modSp new mod setBg">
        <pc:chgData name="Christoffer Østergaard Carstens" userId="5d542c86-40b2-4e4f-ab37-dc2fab4fc46a" providerId="ADAL" clId="{EE1C238B-1886-42AC-BBE4-3C2DA6B075AA}" dt="2025-10-27T09:21:06.464" v="295" actId="20577"/>
        <pc:sldMkLst>
          <pc:docMk/>
          <pc:sldMk cId="679530628" sldId="322"/>
        </pc:sldMkLst>
        <pc:spChg chg="mod">
          <ac:chgData name="Christoffer Østergaard Carstens" userId="5d542c86-40b2-4e4f-ab37-dc2fab4fc46a" providerId="ADAL" clId="{EE1C238B-1886-42AC-BBE4-3C2DA6B075AA}" dt="2025-10-27T09:20:20.226" v="273" actId="14100"/>
          <ac:spMkLst>
            <pc:docMk/>
            <pc:sldMk cId="679530628" sldId="322"/>
            <ac:spMk id="2" creationId="{09CFF744-36D8-B128-7713-EA211FE4C862}"/>
          </ac:spMkLst>
        </pc:spChg>
        <pc:spChg chg="mod">
          <ac:chgData name="Christoffer Østergaard Carstens" userId="5d542c86-40b2-4e4f-ab37-dc2fab4fc46a" providerId="ADAL" clId="{EE1C238B-1886-42AC-BBE4-3C2DA6B075AA}" dt="2025-10-27T09:21:06.464" v="295" actId="20577"/>
          <ac:spMkLst>
            <pc:docMk/>
            <pc:sldMk cId="679530628" sldId="322"/>
            <ac:spMk id="3" creationId="{C4DEA96D-05A5-44B9-236B-B02A724B3C80}"/>
          </ac:spMkLst>
        </pc:spChg>
        <pc:spChg chg="add del">
          <ac:chgData name="Christoffer Østergaard Carstens" userId="5d542c86-40b2-4e4f-ab37-dc2fab4fc46a" providerId="ADAL" clId="{EE1C238B-1886-42AC-BBE4-3C2DA6B075AA}" dt="2025-10-27T09:20:13.881" v="269" actId="26606"/>
          <ac:spMkLst>
            <pc:docMk/>
            <pc:sldMk cId="679530628" sldId="322"/>
            <ac:spMk id="8" creationId="{907EF6B7-1338-4443-8C46-6A318D952DFD}"/>
          </ac:spMkLst>
        </pc:spChg>
        <pc:spChg chg="add del">
          <ac:chgData name="Christoffer Østergaard Carstens" userId="5d542c86-40b2-4e4f-ab37-dc2fab4fc46a" providerId="ADAL" clId="{EE1C238B-1886-42AC-BBE4-3C2DA6B075AA}" dt="2025-10-27T09:20:13.881" v="269" actId="26606"/>
          <ac:spMkLst>
            <pc:docMk/>
            <pc:sldMk cId="679530628" sldId="322"/>
            <ac:spMk id="10" creationId="{DAAE4CDD-124C-4DCF-9584-B6033B545DD5}"/>
          </ac:spMkLst>
        </pc:spChg>
        <pc:spChg chg="add del">
          <ac:chgData name="Christoffer Østergaard Carstens" userId="5d542c86-40b2-4e4f-ab37-dc2fab4fc46a" providerId="ADAL" clId="{EE1C238B-1886-42AC-BBE4-3C2DA6B075AA}" dt="2025-10-27T09:20:13.881" v="269" actId="26606"/>
          <ac:spMkLst>
            <pc:docMk/>
            <pc:sldMk cId="679530628" sldId="322"/>
            <ac:spMk id="12" creationId="{081E4A58-353D-44AE-B2FC-2A74E2E400F7}"/>
          </ac:spMkLst>
        </pc:spChg>
        <pc:spChg chg="add del">
          <ac:chgData name="Christoffer Østergaard Carstens" userId="5d542c86-40b2-4e4f-ab37-dc2fab4fc46a" providerId="ADAL" clId="{EE1C238B-1886-42AC-BBE4-3C2DA6B075AA}" dt="2025-10-27T09:20:12.874" v="266" actId="26606"/>
          <ac:spMkLst>
            <pc:docMk/>
            <pc:sldMk cId="679530628" sldId="322"/>
            <ac:spMk id="2055" creationId="{4F7EBAE4-9945-4473-9E34-B2C66EA0F03D}"/>
          </ac:spMkLst>
        </pc:spChg>
        <pc:spChg chg="add del">
          <ac:chgData name="Christoffer Østergaard Carstens" userId="5d542c86-40b2-4e4f-ab37-dc2fab4fc46a" providerId="ADAL" clId="{EE1C238B-1886-42AC-BBE4-3C2DA6B075AA}" dt="2025-10-27T09:20:12.874" v="266" actId="26606"/>
          <ac:spMkLst>
            <pc:docMk/>
            <pc:sldMk cId="679530628" sldId="322"/>
            <ac:spMk id="2057" creationId="{70BEB1E7-2F88-40BC-B73D-42E5B6F80BFC}"/>
          </ac:spMkLst>
        </pc:spChg>
        <pc:spChg chg="add del">
          <ac:chgData name="Christoffer Østergaard Carstens" userId="5d542c86-40b2-4e4f-ab37-dc2fab4fc46a" providerId="ADAL" clId="{EE1C238B-1886-42AC-BBE4-3C2DA6B075AA}" dt="2025-10-27T09:20:12.874" v="266" actId="26606"/>
          <ac:spMkLst>
            <pc:docMk/>
            <pc:sldMk cId="679530628" sldId="322"/>
            <ac:spMk id="2059" creationId="{A7B99495-F43F-4D80-A44F-2CB4764EB90B}"/>
          </ac:spMkLst>
        </pc:spChg>
        <pc:spChg chg="add del">
          <ac:chgData name="Christoffer Østergaard Carstens" userId="5d542c86-40b2-4e4f-ab37-dc2fab4fc46a" providerId="ADAL" clId="{EE1C238B-1886-42AC-BBE4-3C2DA6B075AA}" dt="2025-10-27T09:20:13.865" v="268" actId="26606"/>
          <ac:spMkLst>
            <pc:docMk/>
            <pc:sldMk cId="679530628" sldId="322"/>
            <ac:spMk id="2061" creationId="{DB304A14-32D0-4873-B914-423ED7B8DAFD}"/>
          </ac:spMkLst>
        </pc:spChg>
        <pc:spChg chg="add del">
          <ac:chgData name="Christoffer Østergaard Carstens" userId="5d542c86-40b2-4e4f-ab37-dc2fab4fc46a" providerId="ADAL" clId="{EE1C238B-1886-42AC-BBE4-3C2DA6B075AA}" dt="2025-10-27T09:20:13.865" v="268" actId="26606"/>
          <ac:spMkLst>
            <pc:docMk/>
            <pc:sldMk cId="679530628" sldId="322"/>
            <ac:spMk id="2062" creationId="{1D460C86-854F-4FB3-ABC2-E823D8FEB9DB}"/>
          </ac:spMkLst>
        </pc:spChg>
        <pc:spChg chg="add del">
          <ac:chgData name="Christoffer Østergaard Carstens" userId="5d542c86-40b2-4e4f-ab37-dc2fab4fc46a" providerId="ADAL" clId="{EE1C238B-1886-42AC-BBE4-3C2DA6B075AA}" dt="2025-10-27T09:20:13.865" v="268" actId="26606"/>
          <ac:spMkLst>
            <pc:docMk/>
            <pc:sldMk cId="679530628" sldId="322"/>
            <ac:spMk id="2063" creationId="{BB48116A-278A-4CC5-89D3-9DE8E8FF1245}"/>
          </ac:spMkLst>
        </pc:spChg>
        <pc:spChg chg="add">
          <ac:chgData name="Christoffer Østergaard Carstens" userId="5d542c86-40b2-4e4f-ab37-dc2fab4fc46a" providerId="ADAL" clId="{EE1C238B-1886-42AC-BBE4-3C2DA6B075AA}" dt="2025-10-27T09:20:13.881" v="269" actId="26606"/>
          <ac:spMkLst>
            <pc:docMk/>
            <pc:sldMk cId="679530628" sldId="322"/>
            <ac:spMk id="2065" creationId="{9F7D5CDA-D291-4307-BF55-1381FED29634}"/>
          </ac:spMkLst>
        </pc:spChg>
        <pc:picChg chg="add mod">
          <ac:chgData name="Christoffer Østergaard Carstens" userId="5d542c86-40b2-4e4f-ab37-dc2fab4fc46a" providerId="ADAL" clId="{EE1C238B-1886-42AC-BBE4-3C2DA6B075AA}" dt="2025-10-27T09:20:13.881" v="269" actId="26606"/>
          <ac:picMkLst>
            <pc:docMk/>
            <pc:sldMk cId="679530628" sldId="322"/>
            <ac:picMk id="2050" creationId="{42D5F069-D5C5-E0F8-41E1-3646BD7007E7}"/>
          </ac:picMkLst>
        </pc:picChg>
      </pc:sldChg>
      <pc:sldChg chg="delSp modSp add del mod setBg delDesignElem">
        <pc:chgData name="Christoffer Østergaard Carstens" userId="5d542c86-40b2-4e4f-ab37-dc2fab4fc46a" providerId="ADAL" clId="{EE1C238B-1886-42AC-BBE4-3C2DA6B075AA}" dt="2025-10-27T09:14:21.080" v="78" actId="47"/>
        <pc:sldMkLst>
          <pc:docMk/>
          <pc:sldMk cId="1925765869" sldId="322"/>
        </pc:sldMkLst>
        <pc:spChg chg="mod">
          <ac:chgData name="Christoffer Østergaard Carstens" userId="5d542c86-40b2-4e4f-ab37-dc2fab4fc46a" providerId="ADAL" clId="{EE1C238B-1886-42AC-BBE4-3C2DA6B075AA}" dt="2025-10-27T09:14:12.549" v="77" actId="1076"/>
          <ac:spMkLst>
            <pc:docMk/>
            <pc:sldMk cId="1925765869" sldId="322"/>
            <ac:spMk id="35" creationId="{6ACDB647-62CE-C62A-CD20-A3101BEC825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925765869" sldId="322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925765869" sldId="322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925765869" sldId="322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925765869" sldId="322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925765869" sldId="322"/>
            <ac:spMk id="49" creationId="{9A79B912-88EA-4640-BDEB-51B3B11A026A}"/>
          </ac:spMkLst>
        </pc:spChg>
      </pc:sldChg>
      <pc:sldChg chg="addSp delSp modSp new mod setBg">
        <pc:chgData name="Christoffer Østergaard Carstens" userId="5d542c86-40b2-4e4f-ab37-dc2fab4fc46a" providerId="ADAL" clId="{EE1C238B-1886-42AC-BBE4-3C2DA6B075AA}" dt="2025-10-27T09:19:33.276" v="263" actId="20577"/>
        <pc:sldMkLst>
          <pc:docMk/>
          <pc:sldMk cId="1819670278" sldId="323"/>
        </pc:sldMkLst>
        <pc:spChg chg="mod">
          <ac:chgData name="Christoffer Østergaard Carstens" userId="5d542c86-40b2-4e4f-ab37-dc2fab4fc46a" providerId="ADAL" clId="{EE1C238B-1886-42AC-BBE4-3C2DA6B075AA}" dt="2025-10-27T09:18:58.814" v="249" actId="1076"/>
          <ac:spMkLst>
            <pc:docMk/>
            <pc:sldMk cId="1819670278" sldId="323"/>
            <ac:spMk id="2" creationId="{D8F21149-CA79-8D32-5E21-70084117EB0F}"/>
          </ac:spMkLst>
        </pc:spChg>
        <pc:spChg chg="mod ord">
          <ac:chgData name="Christoffer Østergaard Carstens" userId="5d542c86-40b2-4e4f-ab37-dc2fab4fc46a" providerId="ADAL" clId="{EE1C238B-1886-42AC-BBE4-3C2DA6B075AA}" dt="2025-10-27T09:19:33.276" v="263" actId="20577"/>
          <ac:spMkLst>
            <pc:docMk/>
            <pc:sldMk cId="1819670278" sldId="323"/>
            <ac:spMk id="3" creationId="{E265C027-C726-07AC-400A-D7E2A6500244}"/>
          </ac:spMkLst>
        </pc:spChg>
        <pc:spChg chg="add del">
          <ac:chgData name="Christoffer Østergaard Carstens" userId="5d542c86-40b2-4e4f-ab37-dc2fab4fc46a" providerId="ADAL" clId="{EE1C238B-1886-42AC-BBE4-3C2DA6B075AA}" dt="2025-10-27T09:18:15.177" v="228" actId="26606"/>
          <ac:spMkLst>
            <pc:docMk/>
            <pc:sldMk cId="1819670278" sldId="323"/>
            <ac:spMk id="1031" creationId="{2E17E911-875F-4DE5-8699-99D9F1805A5D}"/>
          </ac:spMkLst>
        </pc:spChg>
        <pc:spChg chg="add del">
          <ac:chgData name="Christoffer Østergaard Carstens" userId="5d542c86-40b2-4e4f-ab37-dc2fab4fc46a" providerId="ADAL" clId="{EE1C238B-1886-42AC-BBE4-3C2DA6B075AA}" dt="2025-10-27T09:18:15.177" v="228" actId="26606"/>
          <ac:spMkLst>
            <pc:docMk/>
            <pc:sldMk cId="1819670278" sldId="323"/>
            <ac:spMk id="1033" creationId="{CD9FE4EF-C4D8-49A0-B2FF-81D8DB7D8A24}"/>
          </ac:spMkLst>
        </pc:spChg>
        <pc:spChg chg="add del">
          <ac:chgData name="Christoffer Østergaard Carstens" userId="5d542c86-40b2-4e4f-ab37-dc2fab4fc46a" providerId="ADAL" clId="{EE1C238B-1886-42AC-BBE4-3C2DA6B075AA}" dt="2025-10-27T09:18:15.177" v="228" actId="26606"/>
          <ac:spMkLst>
            <pc:docMk/>
            <pc:sldMk cId="1819670278" sldId="323"/>
            <ac:spMk id="1035" creationId="{4300840D-0A0B-4512-BACA-B439D5B9C57C}"/>
          </ac:spMkLst>
        </pc:spChg>
        <pc:spChg chg="add del">
          <ac:chgData name="Christoffer Østergaard Carstens" userId="5d542c86-40b2-4e4f-ab37-dc2fab4fc46a" providerId="ADAL" clId="{EE1C238B-1886-42AC-BBE4-3C2DA6B075AA}" dt="2025-10-27T09:18:15.177" v="228" actId="26606"/>
          <ac:spMkLst>
            <pc:docMk/>
            <pc:sldMk cId="1819670278" sldId="323"/>
            <ac:spMk id="1037" creationId="{D2B78728-A580-49A7-84F9-6EF6F583ADE0}"/>
          </ac:spMkLst>
        </pc:spChg>
        <pc:spChg chg="add del">
          <ac:chgData name="Christoffer Østergaard Carstens" userId="5d542c86-40b2-4e4f-ab37-dc2fab4fc46a" providerId="ADAL" clId="{EE1C238B-1886-42AC-BBE4-3C2DA6B075AA}" dt="2025-10-27T09:18:15.177" v="228" actId="26606"/>
          <ac:spMkLst>
            <pc:docMk/>
            <pc:sldMk cId="1819670278" sldId="323"/>
            <ac:spMk id="1039" creationId="{38FAA1A1-D861-433F-88FA-1E9D6FD31D11}"/>
          </ac:spMkLst>
        </pc:spChg>
        <pc:spChg chg="add del">
          <ac:chgData name="Christoffer Østergaard Carstens" userId="5d542c86-40b2-4e4f-ab37-dc2fab4fc46a" providerId="ADAL" clId="{EE1C238B-1886-42AC-BBE4-3C2DA6B075AA}" dt="2025-10-27T09:18:15.177" v="228" actId="26606"/>
          <ac:spMkLst>
            <pc:docMk/>
            <pc:sldMk cId="1819670278" sldId="323"/>
            <ac:spMk id="1041" creationId="{8D71EDA1-87BF-4D5D-AB79-F346FD19278A}"/>
          </ac:spMkLst>
        </pc:spChg>
        <pc:spChg chg="add del">
          <ac:chgData name="Christoffer Østergaard Carstens" userId="5d542c86-40b2-4e4f-ab37-dc2fab4fc46a" providerId="ADAL" clId="{EE1C238B-1886-42AC-BBE4-3C2DA6B075AA}" dt="2025-10-27T09:18:18.358" v="230" actId="26606"/>
          <ac:spMkLst>
            <pc:docMk/>
            <pc:sldMk cId="1819670278" sldId="323"/>
            <ac:spMk id="1043" creationId="{6CC7D015-0DD8-420F-A568-AC4FEDC41251}"/>
          </ac:spMkLst>
        </pc:spChg>
        <pc:spChg chg="add del">
          <ac:chgData name="Christoffer Østergaard Carstens" userId="5d542c86-40b2-4e4f-ab37-dc2fab4fc46a" providerId="ADAL" clId="{EE1C238B-1886-42AC-BBE4-3C2DA6B075AA}" dt="2025-10-27T09:18:18.358" v="230" actId="26606"/>
          <ac:spMkLst>
            <pc:docMk/>
            <pc:sldMk cId="1819670278" sldId="323"/>
            <ac:spMk id="1044" creationId="{DC595556-C814-4F1F-B0E5-71812F38A8CD}"/>
          </ac:spMkLst>
        </pc:spChg>
        <pc:spChg chg="add del">
          <ac:chgData name="Christoffer Østergaard Carstens" userId="5d542c86-40b2-4e4f-ab37-dc2fab4fc46a" providerId="ADAL" clId="{EE1C238B-1886-42AC-BBE4-3C2DA6B075AA}" dt="2025-10-27T09:18:20.896" v="232" actId="26606"/>
          <ac:spMkLst>
            <pc:docMk/>
            <pc:sldMk cId="1819670278" sldId="323"/>
            <ac:spMk id="1046" creationId="{C4285719-470E-454C-AF62-8323075F1F5B}"/>
          </ac:spMkLst>
        </pc:spChg>
        <pc:spChg chg="add del">
          <ac:chgData name="Christoffer Østergaard Carstens" userId="5d542c86-40b2-4e4f-ab37-dc2fab4fc46a" providerId="ADAL" clId="{EE1C238B-1886-42AC-BBE4-3C2DA6B075AA}" dt="2025-10-27T09:18:20.896" v="232" actId="26606"/>
          <ac:spMkLst>
            <pc:docMk/>
            <pc:sldMk cId="1819670278" sldId="323"/>
            <ac:spMk id="1047" creationId="{CD9FE4EF-C4D8-49A0-B2FF-81D8DB7D8A24}"/>
          </ac:spMkLst>
        </pc:spChg>
        <pc:spChg chg="add del">
          <ac:chgData name="Christoffer Østergaard Carstens" userId="5d542c86-40b2-4e4f-ab37-dc2fab4fc46a" providerId="ADAL" clId="{EE1C238B-1886-42AC-BBE4-3C2DA6B075AA}" dt="2025-10-27T09:18:20.896" v="232" actId="26606"/>
          <ac:spMkLst>
            <pc:docMk/>
            <pc:sldMk cId="1819670278" sldId="323"/>
            <ac:spMk id="1048" creationId="{4300840D-0A0B-4512-BACA-B439D5B9C57C}"/>
          </ac:spMkLst>
        </pc:spChg>
        <pc:spChg chg="add del">
          <ac:chgData name="Christoffer Østergaard Carstens" userId="5d542c86-40b2-4e4f-ab37-dc2fab4fc46a" providerId="ADAL" clId="{EE1C238B-1886-42AC-BBE4-3C2DA6B075AA}" dt="2025-10-27T09:18:20.896" v="232" actId="26606"/>
          <ac:spMkLst>
            <pc:docMk/>
            <pc:sldMk cId="1819670278" sldId="323"/>
            <ac:spMk id="1049" creationId="{D2B78728-A580-49A7-84F9-6EF6F583ADE0}"/>
          </ac:spMkLst>
        </pc:spChg>
        <pc:spChg chg="add del">
          <ac:chgData name="Christoffer Østergaard Carstens" userId="5d542c86-40b2-4e4f-ab37-dc2fab4fc46a" providerId="ADAL" clId="{EE1C238B-1886-42AC-BBE4-3C2DA6B075AA}" dt="2025-10-27T09:18:20.896" v="232" actId="26606"/>
          <ac:spMkLst>
            <pc:docMk/>
            <pc:sldMk cId="1819670278" sldId="323"/>
            <ac:spMk id="1050" creationId="{38FAA1A1-D861-433F-88FA-1E9D6FD31D11}"/>
          </ac:spMkLst>
        </pc:spChg>
        <pc:spChg chg="add del">
          <ac:chgData name="Christoffer Østergaard Carstens" userId="5d542c86-40b2-4e4f-ab37-dc2fab4fc46a" providerId="ADAL" clId="{EE1C238B-1886-42AC-BBE4-3C2DA6B075AA}" dt="2025-10-27T09:18:20.896" v="232" actId="26606"/>
          <ac:spMkLst>
            <pc:docMk/>
            <pc:sldMk cId="1819670278" sldId="323"/>
            <ac:spMk id="1051" creationId="{8D71EDA1-87BF-4D5D-AB79-F346FD19278A}"/>
          </ac:spMkLst>
        </pc:spChg>
        <pc:spChg chg="add del">
          <ac:chgData name="Christoffer Østergaard Carstens" userId="5d542c86-40b2-4e4f-ab37-dc2fab4fc46a" providerId="ADAL" clId="{EE1C238B-1886-42AC-BBE4-3C2DA6B075AA}" dt="2025-10-27T09:18:27.417" v="234" actId="26606"/>
          <ac:spMkLst>
            <pc:docMk/>
            <pc:sldMk cId="1819670278" sldId="323"/>
            <ac:spMk id="1053" creationId="{5A0118C5-4F8D-4CF4-BADD-53FEACC6C42A}"/>
          </ac:spMkLst>
        </pc:spChg>
        <pc:spChg chg="add del">
          <ac:chgData name="Christoffer Østergaard Carstens" userId="5d542c86-40b2-4e4f-ab37-dc2fab4fc46a" providerId="ADAL" clId="{EE1C238B-1886-42AC-BBE4-3C2DA6B075AA}" dt="2025-10-27T09:18:27.417" v="234" actId="26606"/>
          <ac:spMkLst>
            <pc:docMk/>
            <pc:sldMk cId="1819670278" sldId="323"/>
            <ac:spMk id="1070" creationId="{CAEBFCD5-5356-4326-8D39-8235A46CD7B2}"/>
          </ac:spMkLst>
        </pc:spChg>
        <pc:spChg chg="add del">
          <ac:chgData name="Christoffer Østergaard Carstens" userId="5d542c86-40b2-4e4f-ab37-dc2fab4fc46a" providerId="ADAL" clId="{EE1C238B-1886-42AC-BBE4-3C2DA6B075AA}" dt="2025-10-27T09:18:28.265" v="236" actId="26606"/>
          <ac:spMkLst>
            <pc:docMk/>
            <pc:sldMk cId="1819670278" sldId="323"/>
            <ac:spMk id="1082" creationId="{637B2035-1FCB-439A-B421-095E136C7E07}"/>
          </ac:spMkLst>
        </pc:spChg>
        <pc:spChg chg="add del">
          <ac:chgData name="Christoffer Østergaard Carstens" userId="5d542c86-40b2-4e4f-ab37-dc2fab4fc46a" providerId="ADAL" clId="{EE1C238B-1886-42AC-BBE4-3C2DA6B075AA}" dt="2025-10-27T09:18:28.265" v="236" actId="26606"/>
          <ac:spMkLst>
            <pc:docMk/>
            <pc:sldMk cId="1819670278" sldId="323"/>
            <ac:spMk id="1083" creationId="{676D6CDF-C512-4739-B158-55EE955EFA39}"/>
          </ac:spMkLst>
        </pc:spChg>
        <pc:spChg chg="add del">
          <ac:chgData name="Christoffer Østergaard Carstens" userId="5d542c86-40b2-4e4f-ab37-dc2fab4fc46a" providerId="ADAL" clId="{EE1C238B-1886-42AC-BBE4-3C2DA6B075AA}" dt="2025-10-27T09:18:40.208" v="241" actId="26606"/>
          <ac:spMkLst>
            <pc:docMk/>
            <pc:sldMk cId="1819670278" sldId="323"/>
            <ac:spMk id="1085" creationId="{59E6688D-1DED-48EA-8368-FCD09C0B764D}"/>
          </ac:spMkLst>
        </pc:spChg>
        <pc:spChg chg="add">
          <ac:chgData name="Christoffer Østergaard Carstens" userId="5d542c86-40b2-4e4f-ab37-dc2fab4fc46a" providerId="ADAL" clId="{EE1C238B-1886-42AC-BBE4-3C2DA6B075AA}" dt="2025-10-27T09:18:40.208" v="241" actId="26606"/>
          <ac:spMkLst>
            <pc:docMk/>
            <pc:sldMk cId="1819670278" sldId="323"/>
            <ac:spMk id="1092" creationId="{2EB492CD-616E-47F8-933B-5E2D952A0593}"/>
          </ac:spMkLst>
        </pc:spChg>
        <pc:spChg chg="add">
          <ac:chgData name="Christoffer Østergaard Carstens" userId="5d542c86-40b2-4e4f-ab37-dc2fab4fc46a" providerId="ADAL" clId="{EE1C238B-1886-42AC-BBE4-3C2DA6B075AA}" dt="2025-10-27T09:18:40.208" v="241" actId="26606"/>
          <ac:spMkLst>
            <pc:docMk/>
            <pc:sldMk cId="1819670278" sldId="323"/>
            <ac:spMk id="1094" creationId="{59383CF9-23B5-4335-9B21-1791C4CF1C75}"/>
          </ac:spMkLst>
        </pc:spChg>
        <pc:spChg chg="add">
          <ac:chgData name="Christoffer Østergaard Carstens" userId="5d542c86-40b2-4e4f-ab37-dc2fab4fc46a" providerId="ADAL" clId="{EE1C238B-1886-42AC-BBE4-3C2DA6B075AA}" dt="2025-10-27T09:18:40.208" v="241" actId="26606"/>
          <ac:spMkLst>
            <pc:docMk/>
            <pc:sldMk cId="1819670278" sldId="323"/>
            <ac:spMk id="1096" creationId="{0007FE00-9498-4706-B255-6437B0252C02}"/>
          </ac:spMkLst>
        </pc:spChg>
        <pc:grpChg chg="add del">
          <ac:chgData name="Christoffer Østergaard Carstens" userId="5d542c86-40b2-4e4f-ab37-dc2fab4fc46a" providerId="ADAL" clId="{EE1C238B-1886-42AC-BBE4-3C2DA6B075AA}" dt="2025-10-27T09:18:27.417" v="234" actId="26606"/>
          <ac:grpSpMkLst>
            <pc:docMk/>
            <pc:sldMk cId="1819670278" sldId="323"/>
            <ac:grpSpMk id="1054" creationId="{BB32367D-C4F2-49D5-A586-298C7CA821B0}"/>
          </ac:grpSpMkLst>
        </pc:grpChg>
        <pc:grpChg chg="add del">
          <ac:chgData name="Christoffer Østergaard Carstens" userId="5d542c86-40b2-4e4f-ab37-dc2fab4fc46a" providerId="ADAL" clId="{EE1C238B-1886-42AC-BBE4-3C2DA6B075AA}" dt="2025-10-27T09:18:27.417" v="234" actId="26606"/>
          <ac:grpSpMkLst>
            <pc:docMk/>
            <pc:sldMk cId="1819670278" sldId="323"/>
            <ac:grpSpMk id="1068" creationId="{134CC3FF-7AA4-46F4-8B24-2F9383D86DBD}"/>
          </ac:grpSpMkLst>
        </pc:grpChg>
        <pc:grpChg chg="add del">
          <ac:chgData name="Christoffer Østergaard Carstens" userId="5d542c86-40b2-4e4f-ab37-dc2fab4fc46a" providerId="ADAL" clId="{EE1C238B-1886-42AC-BBE4-3C2DA6B075AA}" dt="2025-10-27T09:18:27.417" v="234" actId="26606"/>
          <ac:grpSpMkLst>
            <pc:docMk/>
            <pc:sldMk cId="1819670278" sldId="323"/>
            <ac:grpSpMk id="1071" creationId="{5F2AA49C-5AC0-41C7-BFAF-74B8D8293C8F}"/>
          </ac:grpSpMkLst>
        </pc:grpChg>
        <pc:grpChg chg="add del">
          <ac:chgData name="Christoffer Østergaard Carstens" userId="5d542c86-40b2-4e4f-ab37-dc2fab4fc46a" providerId="ADAL" clId="{EE1C238B-1886-42AC-BBE4-3C2DA6B075AA}" dt="2025-10-27T09:18:40.208" v="241" actId="26606"/>
          <ac:grpSpMkLst>
            <pc:docMk/>
            <pc:sldMk cId="1819670278" sldId="323"/>
            <ac:grpSpMk id="1086" creationId="{16BD38F4-5888-4B5B-836C-A316C5223270}"/>
          </ac:grpSpMkLst>
        </pc:grpChg>
        <pc:picChg chg="add mod ord">
          <ac:chgData name="Christoffer Østergaard Carstens" userId="5d542c86-40b2-4e4f-ab37-dc2fab4fc46a" providerId="ADAL" clId="{EE1C238B-1886-42AC-BBE4-3C2DA6B075AA}" dt="2025-10-27T09:18:46.627" v="242" actId="1076"/>
          <ac:picMkLst>
            <pc:docMk/>
            <pc:sldMk cId="1819670278" sldId="323"/>
            <ac:picMk id="1026" creationId="{E0941BE4-A342-B391-E28C-2B0DF94BBE03}"/>
          </ac:picMkLst>
        </pc:picChg>
      </pc:sldChg>
      <pc:sldChg chg="delSp add del setBg delDesignElem">
        <pc:chgData name="Christoffer Østergaard Carstens" userId="5d542c86-40b2-4e4f-ab37-dc2fab4fc46a" providerId="ADAL" clId="{EE1C238B-1886-42AC-BBE4-3C2DA6B075AA}" dt="2025-10-27T09:14:21.882" v="79" actId="47"/>
        <pc:sldMkLst>
          <pc:docMk/>
          <pc:sldMk cId="2335497218" sldId="323"/>
        </pc:sldMkLst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335497218" sldId="323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335497218" sldId="323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335497218" sldId="323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335497218" sldId="323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335497218" sldId="323"/>
            <ac:spMk id="49" creationId="{9A79B912-88EA-4640-BDEB-51B3B11A026A}"/>
          </ac:spMkLst>
        </pc:spChg>
      </pc:sldChg>
      <pc:sldChg chg="delSp add del setBg delDesignElem">
        <pc:chgData name="Christoffer Østergaard Carstens" userId="5d542c86-40b2-4e4f-ab37-dc2fab4fc46a" providerId="ADAL" clId="{EE1C238B-1886-42AC-BBE4-3C2DA6B075AA}" dt="2025-10-27T09:14:22.416" v="80" actId="47"/>
        <pc:sldMkLst>
          <pc:docMk/>
          <pc:sldMk cId="1700934526" sldId="324"/>
        </pc:sldMkLst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700934526" sldId="324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700934526" sldId="324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700934526" sldId="324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700934526" sldId="324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700934526" sldId="324"/>
            <ac:spMk id="49" creationId="{9A79B912-88EA-4640-BDEB-51B3B11A026A}"/>
          </ac:spMkLst>
        </pc:spChg>
      </pc:sldChg>
      <pc:sldChg chg="addSp delSp modSp new mod setBg">
        <pc:chgData name="Christoffer Østergaard Carstens" userId="5d542c86-40b2-4e4f-ab37-dc2fab4fc46a" providerId="ADAL" clId="{EE1C238B-1886-42AC-BBE4-3C2DA6B075AA}" dt="2025-10-27T09:29:50.096" v="402" actId="20577"/>
        <pc:sldMkLst>
          <pc:docMk/>
          <pc:sldMk cId="1999715429" sldId="324"/>
        </pc:sldMkLst>
        <pc:spChg chg="mod">
          <ac:chgData name="Christoffer Østergaard Carstens" userId="5d542c86-40b2-4e4f-ab37-dc2fab4fc46a" providerId="ADAL" clId="{EE1C238B-1886-42AC-BBE4-3C2DA6B075AA}" dt="2025-10-27T09:29:08.696" v="392" actId="27636"/>
          <ac:spMkLst>
            <pc:docMk/>
            <pc:sldMk cId="1999715429" sldId="324"/>
            <ac:spMk id="2" creationId="{B123F4CB-89F0-D6B5-A0AE-300685509E4A}"/>
          </ac:spMkLst>
        </pc:spChg>
        <pc:spChg chg="mod ord">
          <ac:chgData name="Christoffer Østergaard Carstens" userId="5d542c86-40b2-4e4f-ab37-dc2fab4fc46a" providerId="ADAL" clId="{EE1C238B-1886-42AC-BBE4-3C2DA6B075AA}" dt="2025-10-27T09:29:50.096" v="402" actId="20577"/>
          <ac:spMkLst>
            <pc:docMk/>
            <pc:sldMk cId="1999715429" sldId="324"/>
            <ac:spMk id="3" creationId="{BE6A3007-F98A-D5FD-1D2B-C96057DAB601}"/>
          </ac:spMkLst>
        </pc:spChg>
        <pc:spChg chg="add del">
          <ac:chgData name="Christoffer Østergaard Carstens" userId="5d542c86-40b2-4e4f-ab37-dc2fab4fc46a" providerId="ADAL" clId="{EE1C238B-1886-42AC-BBE4-3C2DA6B075AA}" dt="2025-10-27T09:22:04.499" v="313" actId="26606"/>
          <ac:spMkLst>
            <pc:docMk/>
            <pc:sldMk cId="1999715429" sldId="324"/>
            <ac:spMk id="9" creationId="{9F7D5CDA-D291-4307-BF55-1381FED29634}"/>
          </ac:spMkLst>
        </pc:spChg>
        <pc:spChg chg="add del">
          <ac:chgData name="Christoffer Østergaard Carstens" userId="5d542c86-40b2-4e4f-ab37-dc2fab4fc46a" providerId="ADAL" clId="{EE1C238B-1886-42AC-BBE4-3C2DA6B075AA}" dt="2025-10-27T09:22:06.921" v="315" actId="26606"/>
          <ac:spMkLst>
            <pc:docMk/>
            <pc:sldMk cId="1999715429" sldId="324"/>
            <ac:spMk id="11" creationId="{835EF3DD-7D43-4A27-8967-A92FD8CC9365}"/>
          </ac:spMkLst>
        </pc:spChg>
        <pc:spChg chg="add del">
          <ac:chgData name="Christoffer Østergaard Carstens" userId="5d542c86-40b2-4e4f-ab37-dc2fab4fc46a" providerId="ADAL" clId="{EE1C238B-1886-42AC-BBE4-3C2DA6B075AA}" dt="2025-10-27T09:22:06.921" v="315" actId="26606"/>
          <ac:spMkLst>
            <pc:docMk/>
            <pc:sldMk cId="1999715429" sldId="324"/>
            <ac:spMk id="12" creationId="{460B0EFB-53ED-4F35-B05D-F658EA021C65}"/>
          </ac:spMkLst>
        </pc:spChg>
        <pc:spChg chg="add del">
          <ac:chgData name="Christoffer Østergaard Carstens" userId="5d542c86-40b2-4e4f-ab37-dc2fab4fc46a" providerId="ADAL" clId="{EE1C238B-1886-42AC-BBE4-3C2DA6B075AA}" dt="2025-10-27T09:22:09.892" v="317" actId="26606"/>
          <ac:spMkLst>
            <pc:docMk/>
            <pc:sldMk cId="1999715429" sldId="324"/>
            <ac:spMk id="14" creationId="{3ECBE1F1-D69B-4AFA-ABD5-8E41720EF6DE}"/>
          </ac:spMkLst>
        </pc:spChg>
        <pc:spChg chg="add del">
          <ac:chgData name="Christoffer Østergaard Carstens" userId="5d542c86-40b2-4e4f-ab37-dc2fab4fc46a" providerId="ADAL" clId="{EE1C238B-1886-42AC-BBE4-3C2DA6B075AA}" dt="2025-10-27T09:22:09.892" v="317" actId="26606"/>
          <ac:spMkLst>
            <pc:docMk/>
            <pc:sldMk cId="1999715429" sldId="324"/>
            <ac:spMk id="15" creationId="{603A6265-E10C-4B85-9C20-E75FCAF9CC63}"/>
          </ac:spMkLst>
        </pc:spChg>
        <pc:spChg chg="add del">
          <ac:chgData name="Christoffer Østergaard Carstens" userId="5d542c86-40b2-4e4f-ab37-dc2fab4fc46a" providerId="ADAL" clId="{EE1C238B-1886-42AC-BBE4-3C2DA6B075AA}" dt="2025-10-27T09:22:12.565" v="319" actId="26606"/>
          <ac:spMkLst>
            <pc:docMk/>
            <pc:sldMk cId="1999715429" sldId="324"/>
            <ac:spMk id="17" creationId="{B210AC1D-4063-4C6E-9528-FA9C4C0C18E6}"/>
          </ac:spMkLst>
        </pc:spChg>
        <pc:spChg chg="add del">
          <ac:chgData name="Christoffer Østergaard Carstens" userId="5d542c86-40b2-4e4f-ab37-dc2fab4fc46a" providerId="ADAL" clId="{EE1C238B-1886-42AC-BBE4-3C2DA6B075AA}" dt="2025-10-27T09:22:12.565" v="319" actId="26606"/>
          <ac:spMkLst>
            <pc:docMk/>
            <pc:sldMk cId="1999715429" sldId="324"/>
            <ac:spMk id="18" creationId="{02F8C595-E68C-4306-AED8-DC7826A0A506}"/>
          </ac:spMkLst>
        </pc:spChg>
        <pc:spChg chg="add del">
          <ac:chgData name="Christoffer Østergaard Carstens" userId="5d542c86-40b2-4e4f-ab37-dc2fab4fc46a" providerId="ADAL" clId="{EE1C238B-1886-42AC-BBE4-3C2DA6B075AA}" dt="2025-10-27T09:28:09.003" v="363" actId="26606"/>
          <ac:spMkLst>
            <pc:docMk/>
            <pc:sldMk cId="1999715429" sldId="324"/>
            <ac:spMk id="25" creationId="{2C61293E-6EBE-43EF-A52C-9BEBFD7679D4}"/>
          </ac:spMkLst>
        </pc:spChg>
        <pc:spChg chg="add del">
          <ac:chgData name="Christoffer Østergaard Carstens" userId="5d542c86-40b2-4e4f-ab37-dc2fab4fc46a" providerId="ADAL" clId="{EE1C238B-1886-42AC-BBE4-3C2DA6B075AA}" dt="2025-10-27T09:28:09.003" v="363" actId="26606"/>
          <ac:spMkLst>
            <pc:docMk/>
            <pc:sldMk cId="1999715429" sldId="324"/>
            <ac:spMk id="27" creationId="{21540236-BFD5-4A9D-8840-4703E7F76825}"/>
          </ac:spMkLst>
        </pc:spChg>
        <pc:spChg chg="add del">
          <ac:chgData name="Christoffer Østergaard Carstens" userId="5d542c86-40b2-4e4f-ab37-dc2fab4fc46a" providerId="ADAL" clId="{EE1C238B-1886-42AC-BBE4-3C2DA6B075AA}" dt="2025-10-27T09:28:45.921" v="381" actId="26606"/>
          <ac:spMkLst>
            <pc:docMk/>
            <pc:sldMk cId="1999715429" sldId="324"/>
            <ac:spMk id="31" creationId="{D1D34770-47A8-402C-AF23-2B653F2D88C1}"/>
          </ac:spMkLst>
        </pc:spChg>
        <pc:spChg chg="add">
          <ac:chgData name="Christoffer Østergaard Carstens" userId="5d542c86-40b2-4e4f-ab37-dc2fab4fc46a" providerId="ADAL" clId="{EE1C238B-1886-42AC-BBE4-3C2DA6B075AA}" dt="2025-10-27T09:28:45.921" v="381" actId="26606"/>
          <ac:spMkLst>
            <pc:docMk/>
            <pc:sldMk cId="1999715429" sldId="324"/>
            <ac:spMk id="36" creationId="{45D37F4E-DDB4-456B-97E0-9937730A039F}"/>
          </ac:spMkLst>
        </pc:spChg>
        <pc:spChg chg="add">
          <ac:chgData name="Christoffer Østergaard Carstens" userId="5d542c86-40b2-4e4f-ab37-dc2fab4fc46a" providerId="ADAL" clId="{EE1C238B-1886-42AC-BBE4-3C2DA6B075AA}" dt="2025-10-27T09:28:45.921" v="381" actId="26606"/>
          <ac:spMkLst>
            <pc:docMk/>
            <pc:sldMk cId="1999715429" sldId="324"/>
            <ac:spMk id="38" creationId="{B2DD41CD-8F47-4F56-AD12-4E2FF7696987}"/>
          </ac:spMkLst>
        </pc:spChg>
        <pc:picChg chg="add mod ord">
          <ac:chgData name="Christoffer Østergaard Carstens" userId="5d542c86-40b2-4e4f-ab37-dc2fab4fc46a" providerId="ADAL" clId="{EE1C238B-1886-42AC-BBE4-3C2DA6B075AA}" dt="2025-10-27T09:29:15.836" v="395" actId="14100"/>
          <ac:picMkLst>
            <pc:docMk/>
            <pc:sldMk cId="1999715429" sldId="324"/>
            <ac:picMk id="4" creationId="{46F7C0D3-EAF7-3F78-ADF8-D10B6E94D3B0}"/>
          </ac:picMkLst>
        </pc:picChg>
        <pc:picChg chg="add del mod">
          <ac:chgData name="Christoffer Østergaard Carstens" userId="5d542c86-40b2-4e4f-ab37-dc2fab4fc46a" providerId="ADAL" clId="{EE1C238B-1886-42AC-BBE4-3C2DA6B075AA}" dt="2025-10-27T09:22:00.254" v="310" actId="478"/>
          <ac:picMkLst>
            <pc:docMk/>
            <pc:sldMk cId="1999715429" sldId="324"/>
            <ac:picMk id="3074" creationId="{B4FB6E6F-9040-7C71-9110-462C3B5D8E9B}"/>
          </ac:picMkLst>
        </pc:picChg>
        <pc:cxnChg chg="add del">
          <ac:chgData name="Christoffer Østergaard Carstens" userId="5d542c86-40b2-4e4f-ab37-dc2fab4fc46a" providerId="ADAL" clId="{EE1C238B-1886-42AC-BBE4-3C2DA6B075AA}" dt="2025-10-27T09:28:10.604" v="366" actId="26606"/>
          <ac:cxnSpMkLst>
            <pc:docMk/>
            <pc:sldMk cId="1999715429" sldId="324"/>
            <ac:cxnSpMk id="20" creationId="{1503BFE4-729B-D9D0-C17B-501E6AF1127A}"/>
          </ac:cxnSpMkLst>
        </pc:cxnChg>
        <pc:cxnChg chg="add del">
          <ac:chgData name="Christoffer Østergaard Carstens" userId="5d542c86-40b2-4e4f-ab37-dc2fab4fc46a" providerId="ADAL" clId="{EE1C238B-1886-42AC-BBE4-3C2DA6B075AA}" dt="2025-10-27T09:28:10.604" v="365" actId="26606"/>
          <ac:cxnSpMkLst>
            <pc:docMk/>
            <pc:sldMk cId="1999715429" sldId="324"/>
            <ac:cxnSpMk id="29" creationId="{1503BFE4-729B-D9D0-C17B-501E6AF1127A}"/>
          </ac:cxnSpMkLst>
        </pc:cxnChg>
      </pc:sldChg>
      <pc:sldChg chg="delSp add del setBg delDesignElem">
        <pc:chgData name="Christoffer Østergaard Carstens" userId="5d542c86-40b2-4e4f-ab37-dc2fab4fc46a" providerId="ADAL" clId="{EE1C238B-1886-42AC-BBE4-3C2DA6B075AA}" dt="2025-10-27T09:14:22.982" v="81" actId="47"/>
        <pc:sldMkLst>
          <pc:docMk/>
          <pc:sldMk cId="2511332395" sldId="325"/>
        </pc:sldMkLst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511332395" sldId="325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511332395" sldId="325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511332395" sldId="325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511332395" sldId="325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2511332395" sldId="325"/>
            <ac:spMk id="49" creationId="{9A79B912-88EA-4640-BDEB-51B3B11A026A}"/>
          </ac:spMkLst>
        </pc:spChg>
      </pc:sldChg>
      <pc:sldChg chg="addSp modSp new mod setBg">
        <pc:chgData name="Christoffer Østergaard Carstens" userId="5d542c86-40b2-4e4f-ab37-dc2fab4fc46a" providerId="ADAL" clId="{EE1C238B-1886-42AC-BBE4-3C2DA6B075AA}" dt="2025-10-27T09:31:48.989" v="453" actId="14100"/>
        <pc:sldMkLst>
          <pc:docMk/>
          <pc:sldMk cId="4055751144" sldId="325"/>
        </pc:sldMkLst>
        <pc:spChg chg="mod">
          <ac:chgData name="Christoffer Østergaard Carstens" userId="5d542c86-40b2-4e4f-ab37-dc2fab4fc46a" providerId="ADAL" clId="{EE1C238B-1886-42AC-BBE4-3C2DA6B075AA}" dt="2025-10-27T09:31:35.090" v="449" actId="1076"/>
          <ac:spMkLst>
            <pc:docMk/>
            <pc:sldMk cId="4055751144" sldId="325"/>
            <ac:spMk id="2" creationId="{D81CFB0D-D55A-4093-14E6-C881AEA65D7D}"/>
          </ac:spMkLst>
        </pc:spChg>
        <pc:spChg chg="mod">
          <ac:chgData name="Christoffer Østergaard Carstens" userId="5d542c86-40b2-4e4f-ab37-dc2fab4fc46a" providerId="ADAL" clId="{EE1C238B-1886-42AC-BBE4-3C2DA6B075AA}" dt="2025-10-27T09:31:48.989" v="453" actId="14100"/>
          <ac:spMkLst>
            <pc:docMk/>
            <pc:sldMk cId="4055751144" sldId="325"/>
            <ac:spMk id="3" creationId="{41CDFDC8-348B-B017-778F-8CB1BCA5E0A8}"/>
          </ac:spMkLst>
        </pc:spChg>
        <pc:spChg chg="add">
          <ac:chgData name="Christoffer Østergaard Carstens" userId="5d542c86-40b2-4e4f-ab37-dc2fab4fc46a" providerId="ADAL" clId="{EE1C238B-1886-42AC-BBE4-3C2DA6B075AA}" dt="2025-10-27T09:30:31.593" v="417" actId="26606"/>
          <ac:spMkLst>
            <pc:docMk/>
            <pc:sldMk cId="4055751144" sldId="325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EE1C238B-1886-42AC-BBE4-3C2DA6B075AA}" dt="2025-10-27T09:30:31.593" v="417" actId="26606"/>
          <ac:spMkLst>
            <pc:docMk/>
            <pc:sldMk cId="4055751144" sldId="325"/>
            <ac:spMk id="10" creationId="{DB17E863-922E-4C26-BD64-E8FD41D28661}"/>
          </ac:spMkLst>
        </pc:spChg>
      </pc:sldChg>
      <pc:sldChg chg="delSp add del setBg delDesignElem">
        <pc:chgData name="Christoffer Østergaard Carstens" userId="5d542c86-40b2-4e4f-ab37-dc2fab4fc46a" providerId="ADAL" clId="{EE1C238B-1886-42AC-BBE4-3C2DA6B075AA}" dt="2025-10-27T09:14:25.763" v="84" actId="47"/>
        <pc:sldMkLst>
          <pc:docMk/>
          <pc:sldMk cId="1519887743" sldId="326"/>
        </pc:sldMkLst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519887743" sldId="326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519887743" sldId="326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519887743" sldId="326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519887743" sldId="326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519887743" sldId="326"/>
            <ac:spMk id="49" creationId="{9A79B912-88EA-4640-BDEB-51B3B11A026A}"/>
          </ac:spMkLst>
        </pc:spChg>
      </pc:sldChg>
      <pc:sldChg chg="addSp modSp new mod setBg">
        <pc:chgData name="Christoffer Østergaard Carstens" userId="5d542c86-40b2-4e4f-ab37-dc2fab4fc46a" providerId="ADAL" clId="{EE1C238B-1886-42AC-BBE4-3C2DA6B075AA}" dt="2025-10-27T09:33:01.104" v="472" actId="27636"/>
        <pc:sldMkLst>
          <pc:docMk/>
          <pc:sldMk cId="4038852250" sldId="326"/>
        </pc:sldMkLst>
        <pc:spChg chg="mod">
          <ac:chgData name="Christoffer Østergaard Carstens" userId="5d542c86-40b2-4e4f-ab37-dc2fab4fc46a" providerId="ADAL" clId="{EE1C238B-1886-42AC-BBE4-3C2DA6B075AA}" dt="2025-10-27T09:32:53.088" v="468" actId="26606"/>
          <ac:spMkLst>
            <pc:docMk/>
            <pc:sldMk cId="4038852250" sldId="326"/>
            <ac:spMk id="2" creationId="{A27934A2-52F1-E6EA-C53A-6CA846ED936C}"/>
          </ac:spMkLst>
        </pc:spChg>
        <pc:spChg chg="mod">
          <ac:chgData name="Christoffer Østergaard Carstens" userId="5d542c86-40b2-4e4f-ab37-dc2fab4fc46a" providerId="ADAL" clId="{EE1C238B-1886-42AC-BBE4-3C2DA6B075AA}" dt="2025-10-27T09:33:01.104" v="472" actId="27636"/>
          <ac:spMkLst>
            <pc:docMk/>
            <pc:sldMk cId="4038852250" sldId="326"/>
            <ac:spMk id="3" creationId="{18CF5806-555B-B8E9-24A3-2730C3ADB1DB}"/>
          </ac:spMkLst>
        </pc:spChg>
        <pc:spChg chg="add">
          <ac:chgData name="Christoffer Østergaard Carstens" userId="5d542c86-40b2-4e4f-ab37-dc2fab4fc46a" providerId="ADAL" clId="{EE1C238B-1886-42AC-BBE4-3C2DA6B075AA}" dt="2025-10-27T09:32:53.088" v="468" actId="26606"/>
          <ac:spMkLst>
            <pc:docMk/>
            <pc:sldMk cId="4038852250" sldId="326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EE1C238B-1886-42AC-BBE4-3C2DA6B075AA}" dt="2025-10-27T09:32:53.088" v="468" actId="26606"/>
          <ac:spMkLst>
            <pc:docMk/>
            <pc:sldMk cId="4038852250" sldId="326"/>
            <ac:spMk id="10" creationId="{DB17E863-922E-4C26-BD64-E8FD41D28661}"/>
          </ac:spMkLst>
        </pc:spChg>
      </pc:sldChg>
      <pc:sldChg chg="delSp add del setBg delDesignElem">
        <pc:chgData name="Christoffer Østergaard Carstens" userId="5d542c86-40b2-4e4f-ab37-dc2fab4fc46a" providerId="ADAL" clId="{EE1C238B-1886-42AC-BBE4-3C2DA6B075AA}" dt="2025-10-27T09:14:25.070" v="83" actId="47"/>
        <pc:sldMkLst>
          <pc:docMk/>
          <pc:sldMk cId="1149260524" sldId="327"/>
        </pc:sldMkLst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149260524" sldId="327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149260524" sldId="327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149260524" sldId="327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149260524" sldId="327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149260524" sldId="327"/>
            <ac:spMk id="49" creationId="{9A79B912-88EA-4640-BDEB-51B3B11A026A}"/>
          </ac:spMkLst>
        </pc:spChg>
      </pc:sldChg>
      <pc:sldChg chg="modSp new mod">
        <pc:chgData name="Christoffer Østergaard Carstens" userId="5d542c86-40b2-4e4f-ab37-dc2fab4fc46a" providerId="ADAL" clId="{EE1C238B-1886-42AC-BBE4-3C2DA6B075AA}" dt="2025-10-27T09:34:28.211" v="595" actId="20577"/>
        <pc:sldMkLst>
          <pc:docMk/>
          <pc:sldMk cId="3450799489" sldId="327"/>
        </pc:sldMkLst>
        <pc:spChg chg="mod">
          <ac:chgData name="Christoffer Østergaard Carstens" userId="5d542c86-40b2-4e4f-ab37-dc2fab4fc46a" providerId="ADAL" clId="{EE1C238B-1886-42AC-BBE4-3C2DA6B075AA}" dt="2025-10-27T09:34:28.211" v="595" actId="20577"/>
          <ac:spMkLst>
            <pc:docMk/>
            <pc:sldMk cId="3450799489" sldId="327"/>
            <ac:spMk id="2" creationId="{20B33009-E2A1-DD3E-9CFC-B3158C9774BB}"/>
          </ac:spMkLst>
        </pc:spChg>
        <pc:spChg chg="mod">
          <ac:chgData name="Christoffer Østergaard Carstens" userId="5d542c86-40b2-4e4f-ab37-dc2fab4fc46a" providerId="ADAL" clId="{EE1C238B-1886-42AC-BBE4-3C2DA6B075AA}" dt="2025-10-27T09:33:56.066" v="555" actId="20577"/>
          <ac:spMkLst>
            <pc:docMk/>
            <pc:sldMk cId="3450799489" sldId="327"/>
            <ac:spMk id="3" creationId="{89B8DBB5-EC88-3623-130B-2DA8A5AC5DE4}"/>
          </ac:spMkLst>
        </pc:spChg>
      </pc:sldChg>
      <pc:sldChg chg="delSp add del setBg delDesignElem">
        <pc:chgData name="Christoffer Østergaard Carstens" userId="5d542c86-40b2-4e4f-ab37-dc2fab4fc46a" providerId="ADAL" clId="{EE1C238B-1886-42AC-BBE4-3C2DA6B075AA}" dt="2025-10-27T09:14:24.426" v="82" actId="47"/>
        <pc:sldMkLst>
          <pc:docMk/>
          <pc:sldMk cId="3593155461" sldId="328"/>
        </pc:sldMkLst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3593155461" sldId="328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3593155461" sldId="328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3593155461" sldId="328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3593155461" sldId="328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3593155461" sldId="328"/>
            <ac:spMk id="49" creationId="{9A79B912-88EA-4640-BDEB-51B3B11A026A}"/>
          </ac:spMkLst>
        </pc:spChg>
      </pc:sldChg>
      <pc:sldChg chg="delSp add del setBg delDesignElem">
        <pc:chgData name="Christoffer Østergaard Carstens" userId="5d542c86-40b2-4e4f-ab37-dc2fab4fc46a" providerId="ADAL" clId="{EE1C238B-1886-42AC-BBE4-3C2DA6B075AA}" dt="2025-10-27T09:14:26.293" v="85" actId="47"/>
        <pc:sldMkLst>
          <pc:docMk/>
          <pc:sldMk cId="1393210737" sldId="329"/>
        </pc:sldMkLst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393210737" sldId="329"/>
            <ac:spMk id="41" creationId="{9CB95732-565A-4D2C-A3AB-CC460C0D382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393210737" sldId="329"/>
            <ac:spMk id="43" creationId="{77F1AF47-AE98-4034-BD91-1976FA4D9C4C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393210737" sldId="329"/>
            <ac:spMk id="45" creationId="{8EC0EE2B-2029-48DD-893D-F528E651B07D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393210737" sldId="329"/>
            <ac:spMk id="47" creationId="{45AE1D08-1ED1-4F59-B42F-4D8EA33DC8C6}"/>
          </ac:spMkLst>
        </pc:spChg>
        <pc:spChg chg="del">
          <ac:chgData name="Christoffer Østergaard Carstens" userId="5d542c86-40b2-4e4f-ab37-dc2fab4fc46a" providerId="ADAL" clId="{EE1C238B-1886-42AC-BBE4-3C2DA6B075AA}" dt="2025-10-27T09:14:08.901" v="76"/>
          <ac:spMkLst>
            <pc:docMk/>
            <pc:sldMk cId="1393210737" sldId="329"/>
            <ac:spMk id="49" creationId="{9A79B912-88EA-4640-BDEB-51B3B11A026A}"/>
          </ac:spMkLst>
        </pc:spChg>
      </pc:sldChg>
    </pc:docChg>
  </pc:docChgLst>
  <pc:docChgLst>
    <pc:chgData name="Brian Møller Rettig" userId="f64833e5-a04a-45cf-a0fb-6688e334d35d" providerId="ADAL" clId="{A68BD3F1-5E41-4132-895D-E04866375B3B}"/>
    <pc:docChg chg="custSel addSld delSld modSld sldOrd">
      <pc:chgData name="Brian Møller Rettig" userId="f64833e5-a04a-45cf-a0fb-6688e334d35d" providerId="ADAL" clId="{A68BD3F1-5E41-4132-895D-E04866375B3B}" dt="2024-10-23T14:00:58.809" v="959" actId="114"/>
      <pc:docMkLst>
        <pc:docMk/>
      </pc:docMkLst>
      <pc:sldChg chg="modSp mod">
        <pc:chgData name="Brian Møller Rettig" userId="f64833e5-a04a-45cf-a0fb-6688e334d35d" providerId="ADAL" clId="{A68BD3F1-5E41-4132-895D-E04866375B3B}" dt="2024-10-23T10:34:37.038" v="774" actId="20577"/>
        <pc:sldMkLst>
          <pc:docMk/>
          <pc:sldMk cId="151829143" sldId="279"/>
        </pc:sldMkLst>
      </pc:sldChg>
      <pc:sldChg chg="del">
        <pc:chgData name="Brian Møller Rettig" userId="f64833e5-a04a-45cf-a0fb-6688e334d35d" providerId="ADAL" clId="{A68BD3F1-5E41-4132-895D-E04866375B3B}" dt="2024-10-23T10:20:59.751" v="194" actId="47"/>
        <pc:sldMkLst>
          <pc:docMk/>
          <pc:sldMk cId="584331941" sldId="281"/>
        </pc:sldMkLst>
      </pc:sldChg>
      <pc:sldChg chg="del">
        <pc:chgData name="Brian Møller Rettig" userId="f64833e5-a04a-45cf-a0fb-6688e334d35d" providerId="ADAL" clId="{A68BD3F1-5E41-4132-895D-E04866375B3B}" dt="2024-10-23T10:21:01.958" v="195" actId="47"/>
        <pc:sldMkLst>
          <pc:docMk/>
          <pc:sldMk cId="3499091246" sldId="282"/>
        </pc:sldMkLst>
      </pc:sldChg>
      <pc:sldChg chg="del">
        <pc:chgData name="Brian Møller Rettig" userId="f64833e5-a04a-45cf-a0fb-6688e334d35d" providerId="ADAL" clId="{A68BD3F1-5E41-4132-895D-E04866375B3B}" dt="2024-10-23T10:21:02.681" v="196" actId="47"/>
        <pc:sldMkLst>
          <pc:docMk/>
          <pc:sldMk cId="3554947646" sldId="283"/>
        </pc:sldMkLst>
      </pc:sldChg>
      <pc:sldChg chg="del">
        <pc:chgData name="Brian Møller Rettig" userId="f64833e5-a04a-45cf-a0fb-6688e334d35d" providerId="ADAL" clId="{A68BD3F1-5E41-4132-895D-E04866375B3B}" dt="2024-10-23T10:21:20.471" v="206" actId="47"/>
        <pc:sldMkLst>
          <pc:docMk/>
          <pc:sldMk cId="2954265947" sldId="284"/>
        </pc:sldMkLst>
      </pc:sldChg>
      <pc:sldChg chg="del">
        <pc:chgData name="Brian Møller Rettig" userId="f64833e5-a04a-45cf-a0fb-6688e334d35d" providerId="ADAL" clId="{A68BD3F1-5E41-4132-895D-E04866375B3B}" dt="2024-10-23T10:21:15.182" v="202" actId="47"/>
        <pc:sldMkLst>
          <pc:docMk/>
          <pc:sldMk cId="505540752" sldId="285"/>
        </pc:sldMkLst>
      </pc:sldChg>
      <pc:sldChg chg="del">
        <pc:chgData name="Brian Møller Rettig" userId="f64833e5-a04a-45cf-a0fb-6688e334d35d" providerId="ADAL" clId="{A68BD3F1-5E41-4132-895D-E04866375B3B}" dt="2024-10-23T10:21:23.724" v="207" actId="47"/>
        <pc:sldMkLst>
          <pc:docMk/>
          <pc:sldMk cId="3594829910" sldId="286"/>
        </pc:sldMkLst>
      </pc:sldChg>
      <pc:sldChg chg="del">
        <pc:chgData name="Brian Møller Rettig" userId="f64833e5-a04a-45cf-a0fb-6688e334d35d" providerId="ADAL" clId="{A68BD3F1-5E41-4132-895D-E04866375B3B}" dt="2024-10-23T10:20:57.549" v="193" actId="47"/>
        <pc:sldMkLst>
          <pc:docMk/>
          <pc:sldMk cId="1956015154" sldId="287"/>
        </pc:sldMkLst>
      </pc:sldChg>
      <pc:sldChg chg="modSp mod ord">
        <pc:chgData name="Brian Møller Rettig" userId="f64833e5-a04a-45cf-a0fb-6688e334d35d" providerId="ADAL" clId="{A68BD3F1-5E41-4132-895D-E04866375B3B}" dt="2024-10-23T10:22:30.185" v="350" actId="20577"/>
        <pc:sldMkLst>
          <pc:docMk/>
          <pc:sldMk cId="2810045265" sldId="288"/>
        </pc:sldMkLst>
      </pc:sldChg>
      <pc:sldChg chg="del">
        <pc:chgData name="Brian Møller Rettig" userId="f64833e5-a04a-45cf-a0fb-6688e334d35d" providerId="ADAL" clId="{A68BD3F1-5E41-4132-895D-E04866375B3B}" dt="2024-10-23T10:21:05.930" v="197" actId="47"/>
        <pc:sldMkLst>
          <pc:docMk/>
          <pc:sldMk cId="1881368016" sldId="289"/>
        </pc:sldMkLst>
      </pc:sldChg>
      <pc:sldChg chg="del">
        <pc:chgData name="Brian Møller Rettig" userId="f64833e5-a04a-45cf-a0fb-6688e334d35d" providerId="ADAL" clId="{A68BD3F1-5E41-4132-895D-E04866375B3B}" dt="2024-10-23T10:21:06.588" v="198" actId="47"/>
        <pc:sldMkLst>
          <pc:docMk/>
          <pc:sldMk cId="2320250423" sldId="290"/>
        </pc:sldMkLst>
      </pc:sldChg>
      <pc:sldChg chg="del">
        <pc:chgData name="Brian Møller Rettig" userId="f64833e5-a04a-45cf-a0fb-6688e334d35d" providerId="ADAL" clId="{A68BD3F1-5E41-4132-895D-E04866375B3B}" dt="2024-10-23T10:21:07.347" v="199" actId="47"/>
        <pc:sldMkLst>
          <pc:docMk/>
          <pc:sldMk cId="341435343" sldId="291"/>
        </pc:sldMkLst>
      </pc:sldChg>
      <pc:sldChg chg="del">
        <pc:chgData name="Brian Møller Rettig" userId="f64833e5-a04a-45cf-a0fb-6688e334d35d" providerId="ADAL" clId="{A68BD3F1-5E41-4132-895D-E04866375B3B}" dt="2024-10-23T10:21:08.470" v="200" actId="47"/>
        <pc:sldMkLst>
          <pc:docMk/>
          <pc:sldMk cId="938368544" sldId="292"/>
        </pc:sldMkLst>
      </pc:sldChg>
      <pc:sldChg chg="del">
        <pc:chgData name="Brian Møller Rettig" userId="f64833e5-a04a-45cf-a0fb-6688e334d35d" providerId="ADAL" clId="{A68BD3F1-5E41-4132-895D-E04866375B3B}" dt="2024-10-23T10:21:09.100" v="201" actId="47"/>
        <pc:sldMkLst>
          <pc:docMk/>
          <pc:sldMk cId="2608567580" sldId="293"/>
        </pc:sldMkLst>
      </pc:sldChg>
      <pc:sldChg chg="del">
        <pc:chgData name="Brian Møller Rettig" userId="f64833e5-a04a-45cf-a0fb-6688e334d35d" providerId="ADAL" clId="{A68BD3F1-5E41-4132-895D-E04866375B3B}" dt="2024-10-23T10:21:16.696" v="203" actId="47"/>
        <pc:sldMkLst>
          <pc:docMk/>
          <pc:sldMk cId="3394591655" sldId="294"/>
        </pc:sldMkLst>
      </pc:sldChg>
      <pc:sldChg chg="del">
        <pc:chgData name="Brian Møller Rettig" userId="f64833e5-a04a-45cf-a0fb-6688e334d35d" providerId="ADAL" clId="{A68BD3F1-5E41-4132-895D-E04866375B3B}" dt="2024-10-23T10:21:17.371" v="204" actId="47"/>
        <pc:sldMkLst>
          <pc:docMk/>
          <pc:sldMk cId="927891549" sldId="295"/>
        </pc:sldMkLst>
      </pc:sldChg>
      <pc:sldChg chg="del">
        <pc:chgData name="Brian Møller Rettig" userId="f64833e5-a04a-45cf-a0fb-6688e334d35d" providerId="ADAL" clId="{A68BD3F1-5E41-4132-895D-E04866375B3B}" dt="2024-10-23T10:21:18.630" v="205" actId="47"/>
        <pc:sldMkLst>
          <pc:docMk/>
          <pc:sldMk cId="973075460" sldId="296"/>
        </pc:sldMkLst>
      </pc:sldChg>
      <pc:sldChg chg="addSp modSp mod">
        <pc:chgData name="Brian Møller Rettig" userId="f64833e5-a04a-45cf-a0fb-6688e334d35d" providerId="ADAL" clId="{A68BD3F1-5E41-4132-895D-E04866375B3B}" dt="2024-10-23T13:47:15.040" v="904" actId="1076"/>
        <pc:sldMkLst>
          <pc:docMk/>
          <pc:sldMk cId="2099871638" sldId="299"/>
        </pc:sldMkLst>
      </pc:sldChg>
      <pc:sldChg chg="modSp add mod">
        <pc:chgData name="Brian Møller Rettig" userId="f64833e5-a04a-45cf-a0fb-6688e334d35d" providerId="ADAL" clId="{A68BD3F1-5E41-4132-895D-E04866375B3B}" dt="2024-10-23T14:00:58.809" v="959" actId="114"/>
        <pc:sldMkLst>
          <pc:docMk/>
          <pc:sldMk cId="2678000211" sldId="304"/>
        </pc:sldMkLst>
      </pc:sldChg>
      <pc:sldChg chg="modSp add mod">
        <pc:chgData name="Brian Møller Rettig" userId="f64833e5-a04a-45cf-a0fb-6688e334d35d" providerId="ADAL" clId="{A68BD3F1-5E41-4132-895D-E04866375B3B}" dt="2024-10-23T10:34:07.469" v="736" actId="6549"/>
        <pc:sldMkLst>
          <pc:docMk/>
          <pc:sldMk cId="1873577670" sldId="305"/>
        </pc:sldMkLst>
      </pc:sldChg>
    </pc:docChg>
  </pc:docChgLst>
  <pc:docChgLst>
    <pc:chgData name="Brian Møller Rettig" userId="f64833e5-a04a-45cf-a0fb-6688e334d35d" providerId="ADAL" clId="{22B80BCC-4987-477E-8E21-0192AAB2FE82}"/>
    <pc:docChg chg="undo custSel addSld delSld modSld sldOrd">
      <pc:chgData name="Brian Møller Rettig" userId="f64833e5-a04a-45cf-a0fb-6688e334d35d" providerId="ADAL" clId="{22B80BCC-4987-477E-8E21-0192AAB2FE82}" dt="2024-10-19T13:59:52.763" v="1904" actId="1076"/>
      <pc:docMkLst>
        <pc:docMk/>
      </pc:docMkLst>
      <pc:sldChg chg="modSp mod">
        <pc:chgData name="Brian Møller Rettig" userId="f64833e5-a04a-45cf-a0fb-6688e334d35d" providerId="ADAL" clId="{22B80BCC-4987-477E-8E21-0192AAB2FE82}" dt="2024-10-19T13:58:19.741" v="1871" actId="14"/>
        <pc:sldMkLst>
          <pc:docMk/>
          <pc:sldMk cId="151829143" sldId="279"/>
        </pc:sldMkLst>
      </pc:sldChg>
      <pc:sldChg chg="modSp mod">
        <pc:chgData name="Brian Møller Rettig" userId="f64833e5-a04a-45cf-a0fb-6688e334d35d" providerId="ADAL" clId="{22B80BCC-4987-477E-8E21-0192AAB2FE82}" dt="2024-10-07T19:08:18.420" v="220" actId="6549"/>
        <pc:sldMkLst>
          <pc:docMk/>
          <pc:sldMk cId="342696055" sldId="280"/>
        </pc:sldMkLst>
      </pc:sldChg>
      <pc:sldChg chg="addSp modSp add mod">
        <pc:chgData name="Brian Møller Rettig" userId="f64833e5-a04a-45cf-a0fb-6688e334d35d" providerId="ADAL" clId="{22B80BCC-4987-477E-8E21-0192AAB2FE82}" dt="2024-10-08T07:07:47.619" v="308" actId="1076"/>
        <pc:sldMkLst>
          <pc:docMk/>
          <pc:sldMk cId="584331941" sldId="281"/>
        </pc:sldMkLst>
      </pc:sldChg>
      <pc:sldChg chg="del">
        <pc:chgData name="Brian Møller Rettig" userId="f64833e5-a04a-45cf-a0fb-6688e334d35d" providerId="ADAL" clId="{22B80BCC-4987-477E-8E21-0192AAB2FE82}" dt="2024-10-07T19:07:52.110" v="194" actId="47"/>
        <pc:sldMkLst>
          <pc:docMk/>
          <pc:sldMk cId="1749960551" sldId="281"/>
        </pc:sldMkLst>
      </pc:sldChg>
      <pc:sldChg chg="del">
        <pc:chgData name="Brian Møller Rettig" userId="f64833e5-a04a-45cf-a0fb-6688e334d35d" providerId="ADAL" clId="{22B80BCC-4987-477E-8E21-0192AAB2FE82}" dt="2024-10-07T19:07:49.268" v="193" actId="47"/>
        <pc:sldMkLst>
          <pc:docMk/>
          <pc:sldMk cId="188106732" sldId="282"/>
        </pc:sldMkLst>
      </pc:sldChg>
      <pc:sldChg chg="addSp delSp modSp add mod">
        <pc:chgData name="Brian Møller Rettig" userId="f64833e5-a04a-45cf-a0fb-6688e334d35d" providerId="ADAL" clId="{22B80BCC-4987-477E-8E21-0192AAB2FE82}" dt="2024-10-19T13:59:08.928" v="1876" actId="6549"/>
        <pc:sldMkLst>
          <pc:docMk/>
          <pc:sldMk cId="3499091246" sldId="282"/>
        </pc:sldMkLst>
      </pc:sldChg>
      <pc:sldChg chg="addSp delSp modSp add mod">
        <pc:chgData name="Brian Møller Rettig" userId="f64833e5-a04a-45cf-a0fb-6688e334d35d" providerId="ADAL" clId="{22B80BCC-4987-477E-8E21-0192AAB2FE82}" dt="2024-10-09T10:14:27.394" v="481" actId="1076"/>
        <pc:sldMkLst>
          <pc:docMk/>
          <pc:sldMk cId="3554947646" sldId="283"/>
        </pc:sldMkLst>
      </pc:sldChg>
      <pc:sldChg chg="addSp delSp modSp add mod ord">
        <pc:chgData name="Brian Møller Rettig" userId="f64833e5-a04a-45cf-a0fb-6688e334d35d" providerId="ADAL" clId="{22B80BCC-4987-477E-8E21-0192AAB2FE82}" dt="2024-10-09T10:51:32.306" v="1086" actId="20577"/>
        <pc:sldMkLst>
          <pc:docMk/>
          <pc:sldMk cId="2954265947" sldId="284"/>
        </pc:sldMkLst>
      </pc:sldChg>
      <pc:sldChg chg="addSp delSp modSp add mod">
        <pc:chgData name="Brian Møller Rettig" userId="f64833e5-a04a-45cf-a0fb-6688e334d35d" providerId="ADAL" clId="{22B80BCC-4987-477E-8E21-0192AAB2FE82}" dt="2024-10-09T10:22:40.830" v="831" actId="20577"/>
        <pc:sldMkLst>
          <pc:docMk/>
          <pc:sldMk cId="505540752" sldId="285"/>
        </pc:sldMkLst>
      </pc:sldChg>
      <pc:sldChg chg="modSp add mod">
        <pc:chgData name="Brian Møller Rettig" userId="f64833e5-a04a-45cf-a0fb-6688e334d35d" providerId="ADAL" clId="{22B80BCC-4987-477E-8E21-0192AAB2FE82}" dt="2024-10-19T13:59:52.763" v="1904" actId="1076"/>
        <pc:sldMkLst>
          <pc:docMk/>
          <pc:sldMk cId="3594829910" sldId="286"/>
        </pc:sldMkLst>
      </pc:sldChg>
      <pc:sldChg chg="addSp delSp modSp add mod">
        <pc:chgData name="Brian Møller Rettig" userId="f64833e5-a04a-45cf-a0fb-6688e334d35d" providerId="ADAL" clId="{22B80BCC-4987-477E-8E21-0192AAB2FE82}" dt="2024-10-10T06:53:52.322" v="1353" actId="20577"/>
        <pc:sldMkLst>
          <pc:docMk/>
          <pc:sldMk cId="1956015154" sldId="287"/>
        </pc:sldMkLst>
      </pc:sldChg>
      <pc:sldChg chg="addSp delSp modSp add mod ord">
        <pc:chgData name="Brian Møller Rettig" userId="f64833e5-a04a-45cf-a0fb-6688e334d35d" providerId="ADAL" clId="{22B80BCC-4987-477E-8E21-0192AAB2FE82}" dt="2024-10-19T13:58:37" v="1873"/>
        <pc:sldMkLst>
          <pc:docMk/>
          <pc:sldMk cId="2810045265" sldId="288"/>
        </pc:sldMkLst>
      </pc:sldChg>
      <pc:sldChg chg="addSp modSp add mod ord">
        <pc:chgData name="Brian Møller Rettig" userId="f64833e5-a04a-45cf-a0fb-6688e334d35d" providerId="ADAL" clId="{22B80BCC-4987-477E-8E21-0192AAB2FE82}" dt="2024-10-19T13:58:57.567" v="1875"/>
        <pc:sldMkLst>
          <pc:docMk/>
          <pc:sldMk cId="828322851" sldId="289"/>
        </pc:sldMkLst>
      </pc:sldChg>
    </pc:docChg>
  </pc:docChgLst>
  <pc:docChgLst>
    <pc:chgData name="Brian Møller Rettig" userId="f64833e5-a04a-45cf-a0fb-6688e334d35d" providerId="ADAL" clId="{6D14BEB0-6364-4747-9F16-79349E1A0E1C}"/>
    <pc:docChg chg="undo custSel addSld delSld modSld sldOrd">
      <pc:chgData name="Brian Møller Rettig" userId="f64833e5-a04a-45cf-a0fb-6688e334d35d" providerId="ADAL" clId="{6D14BEB0-6364-4747-9F16-79349E1A0E1C}" dt="2024-11-06T08:38:02.827" v="2103" actId="20577"/>
      <pc:docMkLst>
        <pc:docMk/>
      </pc:docMkLst>
      <pc:sldChg chg="modSp mod">
        <pc:chgData name="Brian Møller Rettig" userId="f64833e5-a04a-45cf-a0fb-6688e334d35d" providerId="ADAL" clId="{6D14BEB0-6364-4747-9F16-79349E1A0E1C}" dt="2024-11-06T08:38:02.827" v="2103" actId="20577"/>
        <pc:sldMkLst>
          <pc:docMk/>
          <pc:sldMk cId="151829143" sldId="279"/>
        </pc:sldMkLst>
      </pc:sldChg>
      <pc:sldChg chg="modSp del mod">
        <pc:chgData name="Brian Møller Rettig" userId="f64833e5-a04a-45cf-a0fb-6688e334d35d" providerId="ADAL" clId="{6D14BEB0-6364-4747-9F16-79349E1A0E1C}" dt="2024-11-06T08:36:02.027" v="2098" actId="47"/>
        <pc:sldMkLst>
          <pc:docMk/>
          <pc:sldMk cId="2810045265" sldId="288"/>
        </pc:sldMkLst>
      </pc:sldChg>
      <pc:sldChg chg="modSp mod">
        <pc:chgData name="Brian Møller Rettig" userId="f64833e5-a04a-45cf-a0fb-6688e334d35d" providerId="ADAL" clId="{6D14BEB0-6364-4747-9F16-79349E1A0E1C}" dt="2024-11-05T18:29:56.387" v="878" actId="20577"/>
        <pc:sldMkLst>
          <pc:docMk/>
          <pc:sldMk cId="2678000211" sldId="304"/>
        </pc:sldMkLst>
      </pc:sldChg>
      <pc:sldChg chg="del">
        <pc:chgData name="Brian Møller Rettig" userId="f64833e5-a04a-45cf-a0fb-6688e334d35d" providerId="ADAL" clId="{6D14BEB0-6364-4747-9F16-79349E1A0E1C}" dt="2024-11-05T18:30:03.403" v="879" actId="47"/>
        <pc:sldMkLst>
          <pc:docMk/>
          <pc:sldMk cId="1732381777" sldId="305"/>
        </pc:sldMkLst>
      </pc:sldChg>
      <pc:sldChg chg="del">
        <pc:chgData name="Brian Møller Rettig" userId="f64833e5-a04a-45cf-a0fb-6688e334d35d" providerId="ADAL" clId="{6D14BEB0-6364-4747-9F16-79349E1A0E1C}" dt="2024-11-05T18:30:04.125" v="880" actId="47"/>
        <pc:sldMkLst>
          <pc:docMk/>
          <pc:sldMk cId="3429799394" sldId="306"/>
        </pc:sldMkLst>
      </pc:sldChg>
      <pc:sldChg chg="del">
        <pc:chgData name="Brian Møller Rettig" userId="f64833e5-a04a-45cf-a0fb-6688e334d35d" providerId="ADAL" clId="{6D14BEB0-6364-4747-9F16-79349E1A0E1C}" dt="2024-11-05T18:30:05.569" v="882" actId="47"/>
        <pc:sldMkLst>
          <pc:docMk/>
          <pc:sldMk cId="198302452" sldId="307"/>
        </pc:sldMkLst>
      </pc:sldChg>
      <pc:sldChg chg="modSp del mod">
        <pc:chgData name="Brian Møller Rettig" userId="f64833e5-a04a-45cf-a0fb-6688e334d35d" providerId="ADAL" clId="{6D14BEB0-6364-4747-9F16-79349E1A0E1C}" dt="2024-11-06T08:36:13.575" v="2099" actId="47"/>
        <pc:sldMkLst>
          <pc:docMk/>
          <pc:sldMk cId="2647729162" sldId="309"/>
        </pc:sldMkLst>
      </pc:sldChg>
      <pc:sldChg chg="modSp mod">
        <pc:chgData name="Brian Møller Rettig" userId="f64833e5-a04a-45cf-a0fb-6688e334d35d" providerId="ADAL" clId="{6D14BEB0-6364-4747-9F16-79349E1A0E1C}" dt="2024-11-05T18:15:00.110" v="552" actId="255"/>
        <pc:sldMkLst>
          <pc:docMk/>
          <pc:sldMk cId="2962054682" sldId="310"/>
        </pc:sldMkLst>
      </pc:sldChg>
      <pc:sldChg chg="del">
        <pc:chgData name="Brian Møller Rettig" userId="f64833e5-a04a-45cf-a0fb-6688e334d35d" providerId="ADAL" clId="{6D14BEB0-6364-4747-9F16-79349E1A0E1C}" dt="2024-11-05T18:30:04.909" v="881" actId="47"/>
        <pc:sldMkLst>
          <pc:docMk/>
          <pc:sldMk cId="3824413868" sldId="311"/>
        </pc:sldMkLst>
      </pc:sldChg>
      <pc:sldChg chg="modSp del mod">
        <pc:chgData name="Brian Møller Rettig" userId="f64833e5-a04a-45cf-a0fb-6688e334d35d" providerId="ADAL" clId="{6D14BEB0-6364-4747-9F16-79349E1A0E1C}" dt="2024-11-06T08:35:31.431" v="2097" actId="47"/>
        <pc:sldMkLst>
          <pc:docMk/>
          <pc:sldMk cId="2705310202" sldId="312"/>
        </pc:sldMkLst>
      </pc:sldChg>
      <pc:sldChg chg="del">
        <pc:chgData name="Brian Møller Rettig" userId="f64833e5-a04a-45cf-a0fb-6688e334d35d" providerId="ADAL" clId="{6D14BEB0-6364-4747-9F16-79349E1A0E1C}" dt="2024-11-06T08:36:40.713" v="2100" actId="47"/>
        <pc:sldMkLst>
          <pc:docMk/>
          <pc:sldMk cId="3777016540" sldId="314"/>
        </pc:sldMkLst>
      </pc:sldChg>
      <pc:sldChg chg="add">
        <pc:chgData name="Brian Møller Rettig" userId="f64833e5-a04a-45cf-a0fb-6688e334d35d" providerId="ADAL" clId="{6D14BEB0-6364-4747-9F16-79349E1A0E1C}" dt="2024-11-05T18:12:49.926" v="405" actId="2890"/>
        <pc:sldMkLst>
          <pc:docMk/>
          <pc:sldMk cId="3886369519" sldId="315"/>
        </pc:sldMkLst>
      </pc:sldChg>
      <pc:sldChg chg="modSp add mod">
        <pc:chgData name="Brian Møller Rettig" userId="f64833e5-a04a-45cf-a0fb-6688e334d35d" providerId="ADAL" clId="{6D14BEB0-6364-4747-9F16-79349E1A0E1C}" dt="2024-11-05T18:38:46.153" v="1393" actId="20577"/>
        <pc:sldMkLst>
          <pc:docMk/>
          <pc:sldMk cId="145810624" sldId="316"/>
        </pc:sldMkLst>
      </pc:sldChg>
      <pc:sldChg chg="modSp add mod">
        <pc:chgData name="Brian Møller Rettig" userId="f64833e5-a04a-45cf-a0fb-6688e334d35d" providerId="ADAL" clId="{6D14BEB0-6364-4747-9F16-79349E1A0E1C}" dt="2024-11-05T18:38:57.239" v="1394"/>
        <pc:sldMkLst>
          <pc:docMk/>
          <pc:sldMk cId="1130099955" sldId="317"/>
        </pc:sldMkLst>
      </pc:sldChg>
      <pc:sldChg chg="modSp add mod">
        <pc:chgData name="Brian Møller Rettig" userId="f64833e5-a04a-45cf-a0fb-6688e334d35d" providerId="ADAL" clId="{6D14BEB0-6364-4747-9F16-79349E1A0E1C}" dt="2024-11-05T18:39:02.485" v="1395"/>
        <pc:sldMkLst>
          <pc:docMk/>
          <pc:sldMk cId="1959258378" sldId="318"/>
        </pc:sldMkLst>
      </pc:sldChg>
      <pc:sldChg chg="modSp add mod">
        <pc:chgData name="Brian Møller Rettig" userId="f64833e5-a04a-45cf-a0fb-6688e334d35d" providerId="ADAL" clId="{6D14BEB0-6364-4747-9F16-79349E1A0E1C}" dt="2024-11-05T18:39:07.305" v="1396"/>
        <pc:sldMkLst>
          <pc:docMk/>
          <pc:sldMk cId="656737451" sldId="319"/>
        </pc:sldMkLst>
      </pc:sldChg>
      <pc:sldChg chg="addSp delSp modSp add mod ord">
        <pc:chgData name="Brian Møller Rettig" userId="f64833e5-a04a-45cf-a0fb-6688e334d35d" providerId="ADAL" clId="{6D14BEB0-6364-4747-9F16-79349E1A0E1C}" dt="2024-11-05T19:43:22.493" v="2062" actId="20577"/>
        <pc:sldMkLst>
          <pc:docMk/>
          <pc:sldMk cId="1974665819" sldId="320"/>
        </pc:sldMkLst>
      </pc:sldChg>
    </pc:docChg>
  </pc:docChgLst>
  <pc:docChgLst>
    <pc:chgData name="Brian Møller Rettig" userId="f64833e5-a04a-45cf-a0fb-6688e334d35d" providerId="ADAL" clId="{2FB170D4-869E-4052-8694-488B9E348FA2}"/>
    <pc:docChg chg="undo custSel addSld delSld modSld sldOrd">
      <pc:chgData name="Brian Møller Rettig" userId="f64833e5-a04a-45cf-a0fb-6688e334d35d" providerId="ADAL" clId="{2FB170D4-869E-4052-8694-488B9E348FA2}" dt="2024-10-27T12:11:04.701" v="2681" actId="255"/>
      <pc:docMkLst>
        <pc:docMk/>
      </pc:docMkLst>
      <pc:sldChg chg="modSp mod">
        <pc:chgData name="Brian Møller Rettig" userId="f64833e5-a04a-45cf-a0fb-6688e334d35d" providerId="ADAL" clId="{2FB170D4-869E-4052-8694-488B9E348FA2}" dt="2024-10-27T09:51:38.663" v="423" actId="20577"/>
        <pc:sldMkLst>
          <pc:docMk/>
          <pc:sldMk cId="151829143" sldId="279"/>
        </pc:sldMkLst>
      </pc:sldChg>
      <pc:sldChg chg="addSp modSp mod">
        <pc:chgData name="Brian Møller Rettig" userId="f64833e5-a04a-45cf-a0fb-6688e334d35d" providerId="ADAL" clId="{2FB170D4-869E-4052-8694-488B9E348FA2}" dt="2024-10-27T10:00:40.809" v="726" actId="14100"/>
        <pc:sldMkLst>
          <pc:docMk/>
          <pc:sldMk cId="2810045265" sldId="288"/>
        </pc:sldMkLst>
      </pc:sldChg>
      <pc:sldChg chg="del">
        <pc:chgData name="Brian Møller Rettig" userId="f64833e5-a04a-45cf-a0fb-6688e334d35d" providerId="ADAL" clId="{2FB170D4-869E-4052-8694-488B9E348FA2}" dt="2024-10-27T09:34:55.797" v="191" actId="47"/>
        <pc:sldMkLst>
          <pc:docMk/>
          <pc:sldMk cId="2754334815" sldId="297"/>
        </pc:sldMkLst>
      </pc:sldChg>
      <pc:sldChg chg="del">
        <pc:chgData name="Brian Møller Rettig" userId="f64833e5-a04a-45cf-a0fb-6688e334d35d" providerId="ADAL" clId="{2FB170D4-869E-4052-8694-488B9E348FA2}" dt="2024-10-27T09:34:56.444" v="192" actId="47"/>
        <pc:sldMkLst>
          <pc:docMk/>
          <pc:sldMk cId="406246083" sldId="298"/>
        </pc:sldMkLst>
      </pc:sldChg>
      <pc:sldChg chg="del">
        <pc:chgData name="Brian Møller Rettig" userId="f64833e5-a04a-45cf-a0fb-6688e334d35d" providerId="ADAL" clId="{2FB170D4-869E-4052-8694-488B9E348FA2}" dt="2024-10-27T09:34:57.566" v="193" actId="47"/>
        <pc:sldMkLst>
          <pc:docMk/>
          <pc:sldMk cId="2099871638" sldId="299"/>
        </pc:sldMkLst>
      </pc:sldChg>
      <pc:sldChg chg="del">
        <pc:chgData name="Brian Møller Rettig" userId="f64833e5-a04a-45cf-a0fb-6688e334d35d" providerId="ADAL" clId="{2FB170D4-869E-4052-8694-488B9E348FA2}" dt="2024-10-27T09:34:58.751" v="194" actId="47"/>
        <pc:sldMkLst>
          <pc:docMk/>
          <pc:sldMk cId="3483935093" sldId="300"/>
        </pc:sldMkLst>
      </pc:sldChg>
      <pc:sldChg chg="del">
        <pc:chgData name="Brian Møller Rettig" userId="f64833e5-a04a-45cf-a0fb-6688e334d35d" providerId="ADAL" clId="{2FB170D4-869E-4052-8694-488B9E348FA2}" dt="2024-10-27T09:35:00.497" v="195" actId="47"/>
        <pc:sldMkLst>
          <pc:docMk/>
          <pc:sldMk cId="2361145928" sldId="301"/>
        </pc:sldMkLst>
      </pc:sldChg>
      <pc:sldChg chg="del">
        <pc:chgData name="Brian Møller Rettig" userId="f64833e5-a04a-45cf-a0fb-6688e334d35d" providerId="ADAL" clId="{2FB170D4-869E-4052-8694-488B9E348FA2}" dt="2024-10-27T09:35:01.348" v="196" actId="47"/>
        <pc:sldMkLst>
          <pc:docMk/>
          <pc:sldMk cId="4001630245" sldId="302"/>
        </pc:sldMkLst>
      </pc:sldChg>
      <pc:sldChg chg="del">
        <pc:chgData name="Brian Møller Rettig" userId="f64833e5-a04a-45cf-a0fb-6688e334d35d" providerId="ADAL" clId="{2FB170D4-869E-4052-8694-488B9E348FA2}" dt="2024-10-27T09:35:02.496" v="197" actId="47"/>
        <pc:sldMkLst>
          <pc:docMk/>
          <pc:sldMk cId="837311336" sldId="303"/>
        </pc:sldMkLst>
      </pc:sldChg>
      <pc:sldChg chg="modSp mod ord">
        <pc:chgData name="Brian Møller Rettig" userId="f64833e5-a04a-45cf-a0fb-6688e334d35d" providerId="ADAL" clId="{2FB170D4-869E-4052-8694-488B9E348FA2}" dt="2024-10-27T11:45:32.072" v="1963" actId="1076"/>
        <pc:sldMkLst>
          <pc:docMk/>
          <pc:sldMk cId="2678000211" sldId="304"/>
        </pc:sldMkLst>
      </pc:sldChg>
      <pc:sldChg chg="addSp delSp modSp add mod">
        <pc:chgData name="Brian Møller Rettig" userId="f64833e5-a04a-45cf-a0fb-6688e334d35d" providerId="ADAL" clId="{2FB170D4-869E-4052-8694-488B9E348FA2}" dt="2024-10-27T11:49:15.799" v="2143" actId="1076"/>
        <pc:sldMkLst>
          <pc:docMk/>
          <pc:sldMk cId="1732381777" sldId="305"/>
        </pc:sldMkLst>
      </pc:sldChg>
      <pc:sldChg chg="del">
        <pc:chgData name="Brian Møller Rettig" userId="f64833e5-a04a-45cf-a0fb-6688e334d35d" providerId="ADAL" clId="{2FB170D4-869E-4052-8694-488B9E348FA2}" dt="2024-10-27T09:52:11.835" v="424" actId="47"/>
        <pc:sldMkLst>
          <pc:docMk/>
          <pc:sldMk cId="1873577670" sldId="305"/>
        </pc:sldMkLst>
      </pc:sldChg>
      <pc:sldChg chg="addSp delSp modSp add mod">
        <pc:chgData name="Brian Møller Rettig" userId="f64833e5-a04a-45cf-a0fb-6688e334d35d" providerId="ADAL" clId="{2FB170D4-869E-4052-8694-488B9E348FA2}" dt="2024-10-27T11:53:04.414" v="2197" actId="1076"/>
        <pc:sldMkLst>
          <pc:docMk/>
          <pc:sldMk cId="3429799394" sldId="306"/>
        </pc:sldMkLst>
      </pc:sldChg>
      <pc:sldChg chg="addSp delSp modSp add mod">
        <pc:chgData name="Brian Møller Rettig" userId="f64833e5-a04a-45cf-a0fb-6688e334d35d" providerId="ADAL" clId="{2FB170D4-869E-4052-8694-488B9E348FA2}" dt="2024-10-27T11:59:31.252" v="2540" actId="5793"/>
        <pc:sldMkLst>
          <pc:docMk/>
          <pc:sldMk cId="198302452" sldId="307"/>
        </pc:sldMkLst>
      </pc:sldChg>
      <pc:sldChg chg="addSp delSp modSp add mod">
        <pc:chgData name="Brian Møller Rettig" userId="f64833e5-a04a-45cf-a0fb-6688e334d35d" providerId="ADAL" clId="{2FB170D4-869E-4052-8694-488B9E348FA2}" dt="2024-10-27T12:11:04.701" v="2681" actId="255"/>
        <pc:sldMkLst>
          <pc:docMk/>
          <pc:sldMk cId="2972837466" sldId="308"/>
        </pc:sldMkLst>
      </pc:sldChg>
      <pc:sldChg chg="addSp delSp modSp add mod setBg setClrOvrMap delDesignElem">
        <pc:chgData name="Brian Møller Rettig" userId="f64833e5-a04a-45cf-a0fb-6688e334d35d" providerId="ADAL" clId="{2FB170D4-869E-4052-8694-488B9E348FA2}" dt="2024-10-27T11:43:38.435" v="1958" actId="255"/>
        <pc:sldMkLst>
          <pc:docMk/>
          <pc:sldMk cId="2647729162" sldId="309"/>
        </pc:sldMkLst>
      </pc:sldChg>
      <pc:sldChg chg="addSp delSp modSp add del mod setBg setClrOvrMap delDesignElem">
        <pc:chgData name="Brian Møller Rettig" userId="f64833e5-a04a-45cf-a0fb-6688e334d35d" providerId="ADAL" clId="{2FB170D4-869E-4052-8694-488B9E348FA2}" dt="2024-10-27T11:17:09.341" v="748" actId="47"/>
        <pc:sldMkLst>
          <pc:docMk/>
          <pc:sldMk cId="1873577670" sldId="310"/>
        </pc:sldMkLst>
      </pc:sldChg>
      <pc:sldChg chg="addSp delSp modSp add mod setBg setClrOvrMap delDesignElem chgLayout">
        <pc:chgData name="Brian Møller Rettig" userId="f64833e5-a04a-45cf-a0fb-6688e334d35d" providerId="ADAL" clId="{2FB170D4-869E-4052-8694-488B9E348FA2}" dt="2024-10-27T11:42:06.582" v="1873" actId="1076"/>
        <pc:sldMkLst>
          <pc:docMk/>
          <pc:sldMk cId="2962054682" sldId="310"/>
        </pc:sldMkLst>
      </pc:sldChg>
      <pc:sldChg chg="addSp delSp modSp add mod">
        <pc:chgData name="Brian Møller Rettig" userId="f64833e5-a04a-45cf-a0fb-6688e334d35d" providerId="ADAL" clId="{2FB170D4-869E-4052-8694-488B9E348FA2}" dt="2024-10-27T11:56:45.163" v="2477" actId="20577"/>
        <pc:sldMkLst>
          <pc:docMk/>
          <pc:sldMk cId="3824413868" sldId="311"/>
        </pc:sldMkLst>
      </pc:sldChg>
      <pc:sldChg chg="addSp delSp modSp add mod">
        <pc:chgData name="Brian Møller Rettig" userId="f64833e5-a04a-45cf-a0fb-6688e334d35d" providerId="ADAL" clId="{2FB170D4-869E-4052-8694-488B9E348FA2}" dt="2024-10-27T12:04:26.833" v="2618" actId="1076"/>
        <pc:sldMkLst>
          <pc:docMk/>
          <pc:sldMk cId="2705310202" sldId="312"/>
        </pc:sldMkLst>
      </pc:sldChg>
      <pc:sldChg chg="addSp delSp modSp add">
        <pc:chgData name="Brian Møller Rettig" userId="f64833e5-a04a-45cf-a0fb-6688e334d35d" providerId="ADAL" clId="{2FB170D4-869E-4052-8694-488B9E348FA2}" dt="2024-10-27T12:05:30.380" v="2629" actId="255"/>
        <pc:sldMkLst>
          <pc:docMk/>
          <pc:sldMk cId="1885972722" sldId="313"/>
        </pc:sldMkLst>
      </pc:sldChg>
    </pc:docChg>
  </pc:docChgLst>
  <pc:docChgLst>
    <pc:chgData name="Brian Møller Rettig" userId="f64833e5-a04a-45cf-a0fb-6688e334d35d" providerId="ADAL" clId="{BD7DC676-9FD4-43CB-A054-E90228C0DC59}"/>
    <pc:docChg chg="undo redo custSel addSld delSld modSld sldOrd">
      <pc:chgData name="Brian Møller Rettig" userId="f64833e5-a04a-45cf-a0fb-6688e334d35d" providerId="ADAL" clId="{BD7DC676-9FD4-43CB-A054-E90228C0DC59}" dt="2024-10-22T16:35:36.947" v="4128" actId="1076"/>
      <pc:docMkLst>
        <pc:docMk/>
      </pc:docMkLst>
      <pc:sldChg chg="modSp mod">
        <pc:chgData name="Brian Møller Rettig" userId="f64833e5-a04a-45cf-a0fb-6688e334d35d" providerId="ADAL" clId="{BD7DC676-9FD4-43CB-A054-E90228C0DC59}" dt="2024-10-22T10:39:16.436" v="3557"/>
        <pc:sldMkLst>
          <pc:docMk/>
          <pc:sldMk cId="151829143" sldId="279"/>
        </pc:sldMkLst>
      </pc:sldChg>
      <pc:sldChg chg="del">
        <pc:chgData name="Brian Møller Rettig" userId="f64833e5-a04a-45cf-a0fb-6688e334d35d" providerId="ADAL" clId="{BD7DC676-9FD4-43CB-A054-E90228C0DC59}" dt="2024-10-20T19:16:41.210" v="184" actId="47"/>
        <pc:sldMkLst>
          <pc:docMk/>
          <pc:sldMk cId="342696055" sldId="280"/>
        </pc:sldMkLst>
      </pc:sldChg>
      <pc:sldChg chg="addSp delSp modSp mod">
        <pc:chgData name="Brian Møller Rettig" userId="f64833e5-a04a-45cf-a0fb-6688e334d35d" providerId="ADAL" clId="{BD7DC676-9FD4-43CB-A054-E90228C0DC59}" dt="2024-10-20T19:43:11.899" v="1289" actId="114"/>
        <pc:sldMkLst>
          <pc:docMk/>
          <pc:sldMk cId="584331941" sldId="281"/>
        </pc:sldMkLst>
      </pc:sldChg>
      <pc:sldChg chg="addSp delSp modSp mod">
        <pc:chgData name="Brian Møller Rettig" userId="f64833e5-a04a-45cf-a0fb-6688e334d35d" providerId="ADAL" clId="{BD7DC676-9FD4-43CB-A054-E90228C0DC59}" dt="2024-10-20T19:40:11.862" v="1224" actId="20577"/>
        <pc:sldMkLst>
          <pc:docMk/>
          <pc:sldMk cId="3499091246" sldId="282"/>
        </pc:sldMkLst>
      </pc:sldChg>
      <pc:sldChg chg="addSp delSp modSp mod">
        <pc:chgData name="Brian Møller Rettig" userId="f64833e5-a04a-45cf-a0fb-6688e334d35d" providerId="ADAL" clId="{BD7DC676-9FD4-43CB-A054-E90228C0DC59}" dt="2024-10-20T19:44:24.563" v="1376" actId="255"/>
        <pc:sldMkLst>
          <pc:docMk/>
          <pc:sldMk cId="3554947646" sldId="283"/>
        </pc:sldMkLst>
      </pc:sldChg>
      <pc:sldChg chg="modSp mod ord">
        <pc:chgData name="Brian Møller Rettig" userId="f64833e5-a04a-45cf-a0fb-6688e334d35d" providerId="ADAL" clId="{BD7DC676-9FD4-43CB-A054-E90228C0DC59}" dt="2024-10-22T16:32:27.348" v="4075" actId="20577"/>
        <pc:sldMkLst>
          <pc:docMk/>
          <pc:sldMk cId="2954265947" sldId="284"/>
        </pc:sldMkLst>
      </pc:sldChg>
      <pc:sldChg chg="addSp delSp modSp mod">
        <pc:chgData name="Brian Møller Rettig" userId="f64833e5-a04a-45cf-a0fb-6688e334d35d" providerId="ADAL" clId="{BD7DC676-9FD4-43CB-A054-E90228C0DC59}" dt="2024-10-20T20:01:57.451" v="1958" actId="20577"/>
        <pc:sldMkLst>
          <pc:docMk/>
          <pc:sldMk cId="505540752" sldId="285"/>
        </pc:sldMkLst>
      </pc:sldChg>
      <pc:sldChg chg="modSp mod ord">
        <pc:chgData name="Brian Møller Rettig" userId="f64833e5-a04a-45cf-a0fb-6688e334d35d" providerId="ADAL" clId="{BD7DC676-9FD4-43CB-A054-E90228C0DC59}" dt="2024-10-22T16:32:05.796" v="4040" actId="20577"/>
        <pc:sldMkLst>
          <pc:docMk/>
          <pc:sldMk cId="3594829910" sldId="286"/>
        </pc:sldMkLst>
      </pc:sldChg>
      <pc:sldChg chg="addSp delSp modSp mod">
        <pc:chgData name="Brian Møller Rettig" userId="f64833e5-a04a-45cf-a0fb-6688e334d35d" providerId="ADAL" clId="{BD7DC676-9FD4-43CB-A054-E90228C0DC59}" dt="2024-10-20T19:19:35.418" v="301" actId="14100"/>
        <pc:sldMkLst>
          <pc:docMk/>
          <pc:sldMk cId="1956015154" sldId="287"/>
        </pc:sldMkLst>
      </pc:sldChg>
      <pc:sldChg chg="modSp mod">
        <pc:chgData name="Brian Møller Rettig" userId="f64833e5-a04a-45cf-a0fb-6688e334d35d" providerId="ADAL" clId="{BD7DC676-9FD4-43CB-A054-E90228C0DC59}" dt="2024-10-22T10:15:21.691" v="3440" actId="20577"/>
        <pc:sldMkLst>
          <pc:docMk/>
          <pc:sldMk cId="2810045265" sldId="288"/>
        </pc:sldMkLst>
      </pc:sldChg>
      <pc:sldChg chg="modSp del mod">
        <pc:chgData name="Brian Møller Rettig" userId="f64833e5-a04a-45cf-a0fb-6688e334d35d" providerId="ADAL" clId="{BD7DC676-9FD4-43CB-A054-E90228C0DC59}" dt="2024-10-20T19:23:39.766" v="686" actId="47"/>
        <pc:sldMkLst>
          <pc:docMk/>
          <pc:sldMk cId="828322851" sldId="289"/>
        </pc:sldMkLst>
      </pc:sldChg>
      <pc:sldChg chg="addSp modSp add mod">
        <pc:chgData name="Brian Møller Rettig" userId="f64833e5-a04a-45cf-a0fb-6688e334d35d" providerId="ADAL" clId="{BD7DC676-9FD4-43CB-A054-E90228C0DC59}" dt="2024-10-20T19:50:06.740" v="1615" actId="14100"/>
        <pc:sldMkLst>
          <pc:docMk/>
          <pc:sldMk cId="1881368016" sldId="289"/>
        </pc:sldMkLst>
      </pc:sldChg>
      <pc:sldChg chg="addSp delSp modSp add mod">
        <pc:chgData name="Brian Møller Rettig" userId="f64833e5-a04a-45cf-a0fb-6688e334d35d" providerId="ADAL" clId="{BD7DC676-9FD4-43CB-A054-E90228C0DC59}" dt="2024-10-20T19:56:08.568" v="1851" actId="255"/>
        <pc:sldMkLst>
          <pc:docMk/>
          <pc:sldMk cId="2320250423" sldId="290"/>
        </pc:sldMkLst>
      </pc:sldChg>
      <pc:sldChg chg="addSp delSp modSp add mod">
        <pc:chgData name="Brian Møller Rettig" userId="f64833e5-a04a-45cf-a0fb-6688e334d35d" providerId="ADAL" clId="{BD7DC676-9FD4-43CB-A054-E90228C0DC59}" dt="2024-10-20T20:14:02.389" v="2291" actId="255"/>
        <pc:sldMkLst>
          <pc:docMk/>
          <pc:sldMk cId="341435343" sldId="291"/>
        </pc:sldMkLst>
      </pc:sldChg>
      <pc:sldChg chg="addSp delSp modSp add mod ord">
        <pc:chgData name="Brian Møller Rettig" userId="f64833e5-a04a-45cf-a0fb-6688e334d35d" providerId="ADAL" clId="{BD7DC676-9FD4-43CB-A054-E90228C0DC59}" dt="2024-10-20T20:18:14.321" v="2447" actId="20577"/>
        <pc:sldMkLst>
          <pc:docMk/>
          <pc:sldMk cId="938368544" sldId="292"/>
        </pc:sldMkLst>
      </pc:sldChg>
      <pc:sldChg chg="addSp delSp modSp add mod">
        <pc:chgData name="Brian Møller Rettig" userId="f64833e5-a04a-45cf-a0fb-6688e334d35d" providerId="ADAL" clId="{BD7DC676-9FD4-43CB-A054-E90228C0DC59}" dt="2024-10-20T20:28:27.284" v="2490" actId="20577"/>
        <pc:sldMkLst>
          <pc:docMk/>
          <pc:sldMk cId="2608567580" sldId="293"/>
        </pc:sldMkLst>
      </pc:sldChg>
      <pc:sldChg chg="modSp add mod">
        <pc:chgData name="Brian Møller Rettig" userId="f64833e5-a04a-45cf-a0fb-6688e334d35d" providerId="ADAL" clId="{BD7DC676-9FD4-43CB-A054-E90228C0DC59}" dt="2024-10-22T11:07:28.528" v="3756" actId="6549"/>
        <pc:sldMkLst>
          <pc:docMk/>
          <pc:sldMk cId="3394591655" sldId="294"/>
        </pc:sldMkLst>
      </pc:sldChg>
      <pc:sldChg chg="addSp modSp add mod">
        <pc:chgData name="Brian Møller Rettig" userId="f64833e5-a04a-45cf-a0fb-6688e334d35d" providerId="ADAL" clId="{BD7DC676-9FD4-43CB-A054-E90228C0DC59}" dt="2024-10-22T11:07:23.808" v="3755" actId="6549"/>
        <pc:sldMkLst>
          <pc:docMk/>
          <pc:sldMk cId="927891549" sldId="295"/>
        </pc:sldMkLst>
      </pc:sldChg>
      <pc:sldChg chg="addSp delSp modSp add mod">
        <pc:chgData name="Brian Møller Rettig" userId="f64833e5-a04a-45cf-a0fb-6688e334d35d" providerId="ADAL" clId="{BD7DC676-9FD4-43CB-A054-E90228C0DC59}" dt="2024-10-22T16:35:36.947" v="4128" actId="1076"/>
        <pc:sldMkLst>
          <pc:docMk/>
          <pc:sldMk cId="973075460" sldId="296"/>
        </pc:sldMkLst>
      </pc:sldChg>
      <pc:sldChg chg="addSp delSp modSp add mod">
        <pc:chgData name="Brian Møller Rettig" userId="f64833e5-a04a-45cf-a0fb-6688e334d35d" providerId="ADAL" clId="{BD7DC676-9FD4-43CB-A054-E90228C0DC59}" dt="2024-10-22T14:03:58.792" v="3895" actId="6549"/>
        <pc:sldMkLst>
          <pc:docMk/>
          <pc:sldMk cId="2754334815" sldId="297"/>
        </pc:sldMkLst>
      </pc:sldChg>
      <pc:sldChg chg="addSp delSp modSp add mod">
        <pc:chgData name="Brian Møller Rettig" userId="f64833e5-a04a-45cf-a0fb-6688e334d35d" providerId="ADAL" clId="{BD7DC676-9FD4-43CB-A054-E90228C0DC59}" dt="2024-10-22T14:03:54.157" v="3894" actId="6549"/>
        <pc:sldMkLst>
          <pc:docMk/>
          <pc:sldMk cId="406246083" sldId="298"/>
        </pc:sldMkLst>
      </pc:sldChg>
      <pc:sldChg chg="addSp delSp modSp add mod">
        <pc:chgData name="Brian Møller Rettig" userId="f64833e5-a04a-45cf-a0fb-6688e334d35d" providerId="ADAL" clId="{BD7DC676-9FD4-43CB-A054-E90228C0DC59}" dt="2024-10-22T14:03:49.603" v="3893" actId="6549"/>
        <pc:sldMkLst>
          <pc:docMk/>
          <pc:sldMk cId="2099871638" sldId="299"/>
        </pc:sldMkLst>
      </pc:sldChg>
      <pc:sldChg chg="addSp delSp modSp add mod">
        <pc:chgData name="Brian Møller Rettig" userId="f64833e5-a04a-45cf-a0fb-6688e334d35d" providerId="ADAL" clId="{BD7DC676-9FD4-43CB-A054-E90228C0DC59}" dt="2024-10-22T14:03:44.928" v="3892" actId="6549"/>
        <pc:sldMkLst>
          <pc:docMk/>
          <pc:sldMk cId="3483935093" sldId="300"/>
        </pc:sldMkLst>
      </pc:sldChg>
      <pc:sldChg chg="addSp delSp modSp add mod">
        <pc:chgData name="Brian Møller Rettig" userId="f64833e5-a04a-45cf-a0fb-6688e334d35d" providerId="ADAL" clId="{BD7DC676-9FD4-43CB-A054-E90228C0DC59}" dt="2024-10-22T16:23:04.632" v="3921" actId="115"/>
        <pc:sldMkLst>
          <pc:docMk/>
          <pc:sldMk cId="2361145928" sldId="301"/>
        </pc:sldMkLst>
      </pc:sldChg>
      <pc:sldChg chg="addSp delSp modSp add mod">
        <pc:chgData name="Brian Møller Rettig" userId="f64833e5-a04a-45cf-a0fb-6688e334d35d" providerId="ADAL" clId="{BD7DC676-9FD4-43CB-A054-E90228C0DC59}" dt="2024-10-22T16:27:06.051" v="3960"/>
        <pc:sldMkLst>
          <pc:docMk/>
          <pc:sldMk cId="4001630245" sldId="302"/>
        </pc:sldMkLst>
      </pc:sldChg>
      <pc:sldChg chg="delSp modSp add mod">
        <pc:chgData name="Brian Møller Rettig" userId="f64833e5-a04a-45cf-a0fb-6688e334d35d" providerId="ADAL" clId="{BD7DC676-9FD4-43CB-A054-E90228C0DC59}" dt="2024-10-22T16:28:21.424" v="3968"/>
        <pc:sldMkLst>
          <pc:docMk/>
          <pc:sldMk cId="837311336" sldId="303"/>
        </pc:sldMkLst>
      </pc:sldChg>
    </pc:docChg>
  </pc:docChgLst>
  <pc:docChgLst>
    <pc:chgData name="Brian Møller Rettig" userId="f64833e5-a04a-45cf-a0fb-6688e334d35d" providerId="ADAL" clId="{7EC7EC78-DD5F-4370-B4FD-38CED4A0F7B8}"/>
    <pc:docChg chg="custSel addSld modSld">
      <pc:chgData name="Brian Møller Rettig" userId="f64833e5-a04a-45cf-a0fb-6688e334d35d" providerId="ADAL" clId="{7EC7EC78-DD5F-4370-B4FD-38CED4A0F7B8}" dt="2024-10-07T18:48:50.414" v="699"/>
      <pc:docMkLst>
        <pc:docMk/>
      </pc:docMkLst>
      <pc:sldChg chg="addSp delSp modSp add mod setBg delDesignElem">
        <pc:chgData name="Brian Møller Rettig" userId="f64833e5-a04a-45cf-a0fb-6688e334d35d" providerId="ADAL" clId="{7EC7EC78-DD5F-4370-B4FD-38CED4A0F7B8}" dt="2024-10-07T17:41:57.833" v="601" actId="27636"/>
        <pc:sldMkLst>
          <pc:docMk/>
          <pc:sldMk cId="151829143" sldId="279"/>
        </pc:sldMkLst>
      </pc:sldChg>
      <pc:sldChg chg="addSp delSp modSp add mod setBg delDesignElem">
        <pc:chgData name="Brian Møller Rettig" userId="f64833e5-a04a-45cf-a0fb-6688e334d35d" providerId="ADAL" clId="{7EC7EC78-DD5F-4370-B4FD-38CED4A0F7B8}" dt="2024-10-07T17:41:43.875" v="595" actId="20577"/>
        <pc:sldMkLst>
          <pc:docMk/>
          <pc:sldMk cId="342696055" sldId="280"/>
        </pc:sldMkLst>
      </pc:sldChg>
      <pc:sldChg chg="modSp add mod">
        <pc:chgData name="Brian Møller Rettig" userId="f64833e5-a04a-45cf-a0fb-6688e334d35d" providerId="ADAL" clId="{7EC7EC78-DD5F-4370-B4FD-38CED4A0F7B8}" dt="2024-10-07T17:41:49.310" v="597" actId="27636"/>
        <pc:sldMkLst>
          <pc:docMk/>
          <pc:sldMk cId="1749960551" sldId="281"/>
        </pc:sldMkLst>
      </pc:sldChg>
      <pc:sldChg chg="modSp add mod">
        <pc:chgData name="Brian Møller Rettig" userId="f64833e5-a04a-45cf-a0fb-6688e334d35d" providerId="ADAL" clId="{7EC7EC78-DD5F-4370-B4FD-38CED4A0F7B8}" dt="2024-10-07T18:48:50.414" v="699"/>
        <pc:sldMkLst>
          <pc:docMk/>
          <pc:sldMk cId="188106732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115D8-92AC-3FA8-5BCE-A81C8B489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7B7E51-3CCD-D900-120C-F6A182134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00E499-21F2-12D5-698D-0687AAC62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B9D9C2-3165-283C-7C2C-93E48C9C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389FA4-19E3-C65B-75CD-57AE2656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31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0BAD2-C61C-610D-E01A-3569D0716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F96D63-50D5-A6DD-ACD9-62BCD0EF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9720F2-5F6B-120A-37F2-7626713D6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F85DDB-D932-E71D-35BA-D1074EFC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BB2894-C74B-1B57-AD09-AC4B3299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8837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A704A-5CD2-189E-3E09-389F8F4F1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8B3A11-8D5B-CEC3-F898-4A4CE23AC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A7331E-36FB-499A-627D-CE030C9E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1847CB-6933-C802-DF7F-BED15CD7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780B79-CB07-CA77-3A31-FA5A9EDE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39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1A3F0-C557-4C76-C412-4258AFB0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1E4F04-5953-DC83-F160-A5D4952F1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06E762C-43B8-0A74-9E71-7BBA91F0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197B38-F6F5-5C87-4905-831401F7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672688-7268-4A0A-AAD9-7A3209AB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E5A132B-2F6A-2297-A405-D63BB21D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675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992C4-7D43-4265-CA84-53796BF8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929DDA-4BC8-FA29-15B8-1B7B59C2F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D910D6B-74AF-B2E0-4F93-587FB2F81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6707A2-F440-6169-6875-64A9F9554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69B3C5E-5885-2FE0-2DBA-6F900F7943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DD38084-A6F8-A90F-8171-7B044E16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39598C0-4F37-F0B6-D0B5-C12886AB7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A7869C5-9C1F-0116-2145-C9F07A05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6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25F489-39F5-97A0-7DAC-ED3CFB77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15428C5-FCBA-8710-B5E6-2E35CFAB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D68C25-5A8B-321A-A426-C8596563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46DB276-2403-A40E-E293-2BB82E259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02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9ADFE1B-12EB-FCE2-E7C5-3BB7FD2C7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F6DC35B-01E1-C7B1-5AE6-4FA7EBA58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2CC5D4E-3DF8-83AB-291F-8CA56882C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452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3924E6-BD16-00FE-1DCC-953497CB9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68C1D2-23A8-75C6-1288-372121803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753FBE-852E-CA09-5353-002CABF01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161793-BBF4-5788-AF83-22A16568E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8BD887-EACA-175C-9352-EEBE5C87F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062D1F-493D-B763-79CF-7707A765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18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F42ED-26F8-FE6E-E4A5-B3BFBDDF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DE2CDE5-8653-406C-CFDF-D7D053DDA7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11835C3-9FE3-F753-0E55-4DDEE9B4D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3C33070-4E13-2746-F751-02082011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98AB6D-9946-B78D-36D3-C7677D3F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E8BF74A-F496-A5A7-D348-D88CD046B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608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1434D-4FD8-74C8-B4C6-4E2A72FD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CC1A269-5227-C297-972B-3DCF023EC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CB89E7-4058-FA39-10E2-ACA1E6F70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E40F59-708C-7496-F93F-11601940B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A1F3A1-EA67-6659-9BEE-15BFB55B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662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34F7516-F9FD-5DAE-516F-A93894F0C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DABBC5-0576-19D8-35BE-5DDF24F19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08A666-F2EF-C01A-A9EF-D4804C5A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92E676-B9C6-9883-AA1A-18CA75C11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E83F20E-1944-98D2-FDDD-15A65ED7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10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ED92C83-9436-990C-D160-200EB0133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E45CB3B-3E6D-66BA-DC54-60AA15765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6B2C15-2AF2-8F80-DCDC-B211DFD20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9BBD-FD75-46C2-B399-31AF915D5A53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947F84-AE03-9B78-3BA9-2C8088BC0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D577FE-E257-611A-6F08-5B8930316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339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ahistoriesamfundreligion.systime.dk/?id=182" TargetMode="External"/><Relationship Id="rId2" Type="http://schemas.openxmlformats.org/officeDocument/2006/relationships/hyperlink" Target="https://usahistoriesamfundreligion.systime.dk/?id=137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sahistoriesamfundreligion.systime.dk/?id=184https://usahistoriesamfundreligion.systime.dk/?id=184" TargetMode="External"/><Relationship Id="rId4" Type="http://schemas.openxmlformats.org/officeDocument/2006/relationships/hyperlink" Target="https://usahistoriesamfundreligion.systime.dk/?id=183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rfcq5pF8u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1BCE6-15B4-835D-251D-95FE09417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da-DK" sz="6100"/>
              <a:t>Modul 7: Reagan og Clinton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5534BE6-8507-C1C7-ED2E-E99364A2C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USA – et splittet land</a:t>
            </a:r>
            <a:endParaRPr lang="da-DK"/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ampaign 2016 Shatters the Reagan and Clinton Coalitions - WSJ">
            <a:extLst>
              <a:ext uri="{FF2B5EF4-FFF2-40B4-BE49-F238E27FC236}">
                <a16:creationId xmlns:a16="http://schemas.microsoft.com/office/drawing/2014/main" id="{7777AF8B-B315-A713-03D7-23EF169F3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07406"/>
            <a:ext cx="7214616" cy="481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062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33009-E2A1-DD3E-9CFC-B3158C977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 for modulet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B8DBB5-EC88-3623-130B-2DA8A5AC5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Noter fra sidst</a:t>
            </a:r>
          </a:p>
          <a:p>
            <a:r>
              <a:rPr lang="da-DK" dirty="0"/>
              <a:t>Læreroplæg</a:t>
            </a:r>
          </a:p>
          <a:p>
            <a:r>
              <a:rPr lang="da-DK" dirty="0"/>
              <a:t>13 th. </a:t>
            </a:r>
            <a:r>
              <a:rPr lang="da-DK" dirty="0" err="1"/>
              <a:t>amendment</a:t>
            </a:r>
            <a:r>
              <a:rPr lang="da-DK" dirty="0"/>
              <a:t> (dokumentar)</a:t>
            </a:r>
          </a:p>
        </p:txBody>
      </p:sp>
    </p:spTree>
    <p:extLst>
      <p:ext uri="{BB962C8B-B14F-4D97-AF65-F5344CB8AC3E}">
        <p14:creationId xmlns:p14="http://schemas.microsoft.com/office/powerpoint/2010/main" val="345079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1DABD-47D7-F67A-D85E-0FA7CE364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72" y="310261"/>
            <a:ext cx="10515600" cy="1325563"/>
          </a:xfrm>
        </p:spPr>
        <p:txBody>
          <a:bodyPr/>
          <a:lstStyle/>
          <a:p>
            <a:r>
              <a:rPr lang="da-DK" dirty="0"/>
              <a:t>Fra sidste gang: Fælles læsning + noter</a:t>
            </a:r>
            <a:br>
              <a:rPr lang="da-DK" dirty="0"/>
            </a:br>
            <a:r>
              <a:rPr lang="da-DK" dirty="0"/>
              <a:t>Færdiggør (10 Min)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391FCE-125C-79D4-B4AC-4C6645CA4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3369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>
                <a:hlinkClick r:id="rId2"/>
              </a:rPr>
              <a:t>1.7 Efterkrigstidens Amerika - The Great Society? | USA. Historie, samfund, religion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+</a:t>
            </a:r>
          </a:p>
          <a:p>
            <a:pPr marL="0" indent="0">
              <a:buNone/>
            </a:pPr>
            <a:r>
              <a:rPr lang="da-DK" dirty="0">
                <a:hlinkClick r:id="rId3"/>
              </a:rPr>
              <a:t>USA i 1950’erne - Fair Deal, Eisenhower og overflodssamfundet | USA. Historie, samfund, religion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+</a:t>
            </a:r>
          </a:p>
          <a:p>
            <a:pPr marL="0" indent="0">
              <a:buNone/>
            </a:pPr>
            <a:r>
              <a:rPr lang="da-DK" dirty="0">
                <a:hlinkClick r:id="rId4"/>
              </a:rPr>
              <a:t>USA i 1960’erne - JFK, Lyndon B. Johnson og Great Society | USA. Historie, samfund, religion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+</a:t>
            </a:r>
          </a:p>
          <a:p>
            <a:pPr marL="0" indent="0">
              <a:buNone/>
            </a:pPr>
            <a:r>
              <a:rPr lang="nn-NO" dirty="0">
                <a:hlinkClick r:id="rId5"/>
              </a:rPr>
              <a:t>Nixon og Watergate | USA. Historie, samfund, religion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6678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5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CFF744-36D8-B128-7713-EA211FE4C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57" y="185058"/>
            <a:ext cx="6509857" cy="1425214"/>
          </a:xfrm>
        </p:spPr>
        <p:txBody>
          <a:bodyPr anchor="ctr">
            <a:normAutofit fontScale="90000"/>
          </a:bodyPr>
          <a:lstStyle/>
          <a:p>
            <a:r>
              <a:rPr lang="da-DK" sz="3700" dirty="0"/>
              <a:t>Ronald Reagans præsidentskab i 1980’erne:</a:t>
            </a:r>
            <a:br>
              <a:rPr lang="da-DK" sz="3700" dirty="0"/>
            </a:br>
            <a:endParaRPr lang="da-DK" sz="37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DEA96D-05A5-44B9-236B-B02A724B3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56" y="968829"/>
            <a:ext cx="6509857" cy="5704113"/>
          </a:xfrm>
        </p:spPr>
        <p:txBody>
          <a:bodyPr anchor="ctr">
            <a:normAutofit/>
          </a:bodyPr>
          <a:lstStyle/>
          <a:p>
            <a:r>
              <a:rPr lang="da-DK" sz="2400" b="1" dirty="0"/>
              <a:t>Konservativ bølge</a:t>
            </a:r>
            <a:r>
              <a:rPr lang="da-DK" sz="2400" dirty="0"/>
              <a:t>: Ronald Reagan blev valgt som præsident på en stærk konservativ bølge, og Republikanerne vandt også Senatet, som havde været under Demokratisk kontrol siden 1954.</a:t>
            </a:r>
          </a:p>
          <a:p>
            <a:r>
              <a:rPr lang="da-DK" sz="2400" b="1" dirty="0"/>
              <a:t>Indenrigspolitik</a:t>
            </a:r>
            <a:r>
              <a:rPr lang="da-DK" sz="2400" dirty="0"/>
              <a:t>: Reagan ønskede at reducere den føderale regerings magt, sænke skatterne, fremme privatfinansieret sygesikring og tilbagerulle mange af de velfærdsinitiativer,</a:t>
            </a:r>
          </a:p>
          <a:p>
            <a:r>
              <a:rPr lang="da-DK" sz="2400" b="1" dirty="0"/>
              <a:t>Udenrigspolitik og forsvar</a:t>
            </a:r>
            <a:r>
              <a:rPr lang="da-DK" sz="2400" dirty="0"/>
              <a:t>: I modsætning til hans indenrigspolitiske mål, ønskede Reagan en stærk stat med et stort militærbudget for at beskytte USA’s interesser og stå fast over for Sovjetunionen.</a:t>
            </a:r>
          </a:p>
          <a:p>
            <a:r>
              <a:rPr lang="da-DK" sz="2400" dirty="0"/>
              <a:t>(Ikke fokus herpå i vores forløb om USA!)</a:t>
            </a:r>
          </a:p>
          <a:p>
            <a:endParaRPr lang="da-DK" sz="1400" dirty="0"/>
          </a:p>
        </p:txBody>
      </p:sp>
      <p:pic>
        <p:nvPicPr>
          <p:cNvPr id="2050" name="Picture 2" descr="Reaganomics - Econlib">
            <a:extLst>
              <a:ext uri="{FF2B5EF4-FFF2-40B4-BE49-F238E27FC236}">
                <a16:creationId xmlns:a16="http://schemas.microsoft.com/office/drawing/2014/main" id="{42D5F069-D5C5-E0F8-41E1-3646BD700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9" r="22090" b="2"/>
          <a:stretch>
            <a:fillRect/>
          </a:stretch>
        </p:blipFill>
        <p:spPr bwMode="auto"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530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2" name="Rectangle 1091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94" name="Arc 109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F21149-CA79-8D32-5E21-70084117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162" y="148540"/>
            <a:ext cx="5458838" cy="901542"/>
          </a:xfrm>
        </p:spPr>
        <p:txBody>
          <a:bodyPr>
            <a:normAutofit fontScale="90000"/>
          </a:bodyPr>
          <a:lstStyle/>
          <a:p>
            <a:r>
              <a:rPr lang="da-DK" sz="3700" dirty="0"/>
              <a:t>Reagans økonomiske politik og dens konsekvenser</a:t>
            </a:r>
          </a:p>
        </p:txBody>
      </p:sp>
      <p:sp>
        <p:nvSpPr>
          <p:cNvPr id="1096" name="Freeform: Shape 1095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Reaganomics - Wikipedia">
            <a:extLst>
              <a:ext uri="{FF2B5EF4-FFF2-40B4-BE49-F238E27FC236}">
                <a16:creationId xmlns:a16="http://schemas.microsoft.com/office/drawing/2014/main" id="{E0941BE4-A342-B391-E28C-2B0DF94BB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9" r="8102" b="2"/>
          <a:stretch>
            <a:fillRect/>
          </a:stretch>
        </p:blipFill>
        <p:spPr bwMode="auto">
          <a:xfrm>
            <a:off x="154972" y="1050082"/>
            <a:ext cx="4777381" cy="456632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65C027-C726-07AC-400A-D7E2A6500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325" y="1185024"/>
            <a:ext cx="7008818" cy="5524435"/>
          </a:xfrm>
        </p:spPr>
        <p:txBody>
          <a:bodyPr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da-DK" alt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Reaganomics</a:t>
            </a:r>
            <a:r>
              <a:rPr kumimoji="0" lang="da-DK" alt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Reagans økonomiske politik, fokuserede på at sænke indkomstskatten og skatten på kapitalinvesteringer samt at reducere offentlige udgifter til velfærd.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da-DK" altLang="da-DK" sz="20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da-DK" alt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Skattelettelser</a:t>
            </a:r>
            <a:r>
              <a:rPr kumimoji="0" lang="da-DK" alt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Reagans skattelettelser var mest fordelagtige for de rigeste amerikanere. Topskatten faldt fra 70% til 28%, mens bundskatten steg fra 11% til 15%,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da-DK" altLang="da-DK" sz="20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da-DK" alt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Øget ulighed</a:t>
            </a:r>
            <a:r>
              <a:rPr kumimoji="0" lang="da-DK" alt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Reagans politik førte til øget økonomisk ulighed i USA. De fattigste 40% af amerikanerne blev fattigere, mens de rigeste blev rigere.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da-DK" altLang="da-DK" sz="20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da-DK" alt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Økonomisk bedring og oliepriser</a:t>
            </a:r>
            <a:r>
              <a:rPr kumimoji="0" lang="da-DK" alt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Den økonomiske fremgang i 1980’erne blev delvist tilskrevet faldende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da-DK" alt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oliepriser. Selvom Reagan huskes for at have stabiliseret økonomien, var olieprisernes fald en væsentlig faktor.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da-DK" altLang="da-DK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da-DK" alt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Stigende statsgæld</a:t>
            </a:r>
            <a:r>
              <a:rPr kumimoji="0" lang="da-DK" alt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Under Reagans regeringstid tredobledes den amerikanske statsgæld til over 2.000 milliarder dollars på grund af store militærudgifter og underskud på betalingsbalancen.</a:t>
            </a:r>
          </a:p>
          <a:p>
            <a:endParaRPr lang="da-DK" sz="1100" dirty="0"/>
          </a:p>
        </p:txBody>
      </p:sp>
    </p:spTree>
    <p:extLst>
      <p:ext uri="{BB962C8B-B14F-4D97-AF65-F5344CB8AC3E}">
        <p14:creationId xmlns:p14="http://schemas.microsoft.com/office/powerpoint/2010/main" val="181967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23F4CB-89F0-D6B5-A0AE-30068550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012813"/>
          </a:xfrm>
        </p:spPr>
        <p:txBody>
          <a:bodyPr anchor="b">
            <a:normAutofit fontScale="90000"/>
          </a:bodyPr>
          <a:lstStyle/>
          <a:p>
            <a:r>
              <a:rPr lang="da-DK" sz="4600" dirty="0"/>
              <a:t>Den økonomiske og politiske udvikling i USA i 1990’erne under Clinton</a:t>
            </a:r>
          </a:p>
        </p:txBody>
      </p:sp>
      <p:sp>
        <p:nvSpPr>
          <p:cNvPr id="3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6A3007-F98A-D5FD-1D2B-C96057DAB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05" y="1738812"/>
            <a:ext cx="9422281" cy="5368108"/>
          </a:xfrm>
        </p:spPr>
        <p:txBody>
          <a:bodyPr anchor="t">
            <a:noAutofit/>
          </a:bodyPr>
          <a:lstStyle/>
          <a:p>
            <a:r>
              <a:rPr lang="da-DK" sz="2300" b="1" dirty="0"/>
              <a:t>Økonomisk vækst</a:t>
            </a:r>
            <a:r>
              <a:rPr lang="da-DK" sz="2300" dirty="0"/>
              <a:t>: Den positive økonomiske udvikling fra 1980’erne fortsatte ind i 1990’erne, hvor den amerikanske økonomi oplevede betydelig vækst.</a:t>
            </a:r>
          </a:p>
          <a:p>
            <a:r>
              <a:rPr lang="da-DK" sz="2300" b="1" dirty="0"/>
              <a:t>Bush </a:t>
            </a:r>
            <a:r>
              <a:rPr lang="da-DK" sz="2300" b="1" dirty="0" err="1"/>
              <a:t>Sr.'s</a:t>
            </a:r>
            <a:r>
              <a:rPr lang="da-DK" sz="2300" b="1" dirty="0"/>
              <a:t> præsidentskab</a:t>
            </a:r>
            <a:r>
              <a:rPr lang="da-DK" sz="2300" dirty="0"/>
              <a:t>: George H.W. Bush, Reagans vicepræsident, blev præsident, men mistede popularitet på grund af brudte løfter om ikke at hæve skatterne, hvilket bidrog til hans manglende genvalg.</a:t>
            </a:r>
          </a:p>
          <a:p>
            <a:r>
              <a:rPr lang="da-DK" sz="2300" b="1" dirty="0"/>
              <a:t>Clintons politiske projekter</a:t>
            </a:r>
            <a:r>
              <a:rPr lang="da-DK" sz="2300" dirty="0"/>
              <a:t>: Bill Clinton, der blev præsident i 1993, fokuserede på to store projekter: oprettelsen af NAFTA (Frihandelsområde: USA, Canada og Mexico), og en omfattende sundhedsreform. Mens NAFTA blev gennemført, mislykkedes sundhedsreformen på grund af stærk modstand fra medicinalindustrien og forsikringsbranchen.</a:t>
            </a:r>
          </a:p>
          <a:p>
            <a:r>
              <a:rPr lang="da-DK" sz="2300" b="1" dirty="0"/>
              <a:t>Negative reklamekampagner</a:t>
            </a:r>
            <a:r>
              <a:rPr lang="da-DK" sz="2300" dirty="0"/>
              <a:t>: Negative reklamekampagner var udbredte i amerikansk politik og påvirkede valgkampagnerne betydeligt. Disse kampagner fokuserede ofte på modstandernes fejl og mangler. ”Negative </a:t>
            </a:r>
            <a:r>
              <a:rPr lang="da-DK" sz="2300" dirty="0" err="1"/>
              <a:t>Campaigning</a:t>
            </a:r>
            <a:r>
              <a:rPr lang="da-DK" sz="2300" dirty="0"/>
              <a:t>” </a:t>
            </a:r>
          </a:p>
        </p:txBody>
      </p:sp>
      <p:pic>
        <p:nvPicPr>
          <p:cNvPr id="4" name="Picture 2" descr="Bill Clinton - Wikipedia, den frie encyklopædi">
            <a:extLst>
              <a:ext uri="{FF2B5EF4-FFF2-40B4-BE49-F238E27FC236}">
                <a16:creationId xmlns:a16="http://schemas.microsoft.com/office/drawing/2014/main" id="{46F7C0D3-EAF7-3F78-ADF8-D10B6E94D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7" r="-3" b="15484"/>
          <a:stretch>
            <a:fillRect/>
          </a:stretch>
        </p:blipFill>
        <p:spPr bwMode="auto">
          <a:xfrm>
            <a:off x="9388234" y="2373521"/>
            <a:ext cx="2696573" cy="280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715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1CFB0D-D55A-4093-14E6-C881AEA65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116259"/>
            <a:ext cx="10515600" cy="1325563"/>
          </a:xfrm>
        </p:spPr>
        <p:txBody>
          <a:bodyPr>
            <a:normAutofit/>
          </a:bodyPr>
          <a:lstStyle/>
          <a:p>
            <a:r>
              <a:rPr lang="da-DK" sz="4200" dirty="0"/>
              <a:t>Politiske kampe under Clintons præsidentperiode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CDFDC8-348B-B017-778F-8CB1BCA5E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05389"/>
            <a:ext cx="11811000" cy="4936352"/>
          </a:xfrm>
        </p:spPr>
        <p:txBody>
          <a:bodyPr>
            <a:normAutofit fontScale="92500" lnSpcReduction="2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da-DK" altLang="da-DK" sz="2400" b="1" dirty="0">
                <a:latin typeface="Arial" panose="020B0604020202020204" pitchFamily="34" charset="0"/>
              </a:rPr>
              <a:t>Budgetkonflikten i 1996</a:t>
            </a:r>
            <a:r>
              <a:rPr lang="da-DK" altLang="da-DK" sz="2400" dirty="0">
                <a:latin typeface="Arial" panose="020B0604020202020204" pitchFamily="34" charset="0"/>
              </a:rPr>
              <a:t>: Den republikanske leder </a:t>
            </a:r>
            <a:r>
              <a:rPr lang="da-DK" altLang="da-DK" sz="2400" dirty="0" err="1">
                <a:latin typeface="Arial" panose="020B0604020202020204" pitchFamily="34" charset="0"/>
              </a:rPr>
              <a:t>Newt</a:t>
            </a:r>
            <a:r>
              <a:rPr lang="da-DK" altLang="da-DK" sz="2400" dirty="0">
                <a:latin typeface="Arial" panose="020B0604020202020204" pitchFamily="34" charset="0"/>
              </a:rPr>
              <a:t> </a:t>
            </a:r>
            <a:r>
              <a:rPr lang="da-DK" altLang="da-DK" sz="2400" dirty="0" err="1">
                <a:latin typeface="Arial" panose="020B0604020202020204" pitchFamily="34" charset="0"/>
              </a:rPr>
              <a:t>Gingrich</a:t>
            </a:r>
            <a:r>
              <a:rPr lang="da-DK" altLang="da-DK" sz="2400" dirty="0">
                <a:latin typeface="Arial" panose="020B0604020202020204" pitchFamily="34" charset="0"/>
              </a:rPr>
              <a:t> forsøgte at gennemtvinge store besparelser på </a:t>
            </a:r>
            <a:r>
              <a:rPr lang="da-DK" altLang="da-DK" sz="2400" dirty="0" err="1">
                <a:latin typeface="Arial" panose="020B0604020202020204" pitchFamily="34" charset="0"/>
              </a:rPr>
              <a:t>Medicare</a:t>
            </a:r>
            <a:r>
              <a:rPr lang="da-DK" altLang="da-DK" sz="2400" dirty="0">
                <a:latin typeface="Arial" panose="020B0604020202020204" pitchFamily="34" charset="0"/>
              </a:rPr>
              <a:t> og </a:t>
            </a:r>
            <a:r>
              <a:rPr lang="da-DK" altLang="da-DK" sz="2400" dirty="0" err="1">
                <a:latin typeface="Arial" panose="020B0604020202020204" pitchFamily="34" charset="0"/>
              </a:rPr>
              <a:t>Medicaid</a:t>
            </a:r>
            <a:r>
              <a:rPr lang="da-DK" altLang="da-DK" sz="2400" dirty="0">
                <a:latin typeface="Arial" panose="020B0604020202020204" pitchFamily="34" charset="0"/>
              </a:rPr>
              <a:t> ved at nægte at stemme for statsbudgettet. Dette førte til, at den amerikanske stat ikke kunne udbetale lønninger og velfærdsydelser i 28 dage. ”</a:t>
            </a:r>
            <a:r>
              <a:rPr lang="da-DK" altLang="da-DK" sz="2400" dirty="0" err="1">
                <a:latin typeface="Arial" panose="020B0604020202020204" pitchFamily="34" charset="0"/>
              </a:rPr>
              <a:t>ShotDown</a:t>
            </a:r>
            <a:r>
              <a:rPr lang="da-DK" altLang="da-DK" sz="2400" dirty="0">
                <a:latin typeface="Arial" panose="020B0604020202020204" pitchFamily="34" charset="0"/>
              </a:rPr>
              <a:t>”.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da-DK" altLang="da-DK" sz="2400" b="1" dirty="0">
                <a:latin typeface="Arial" panose="020B0604020202020204" pitchFamily="34" charset="0"/>
              </a:rPr>
              <a:t>Politisk splittelse</a:t>
            </a:r>
            <a:r>
              <a:rPr lang="da-DK" altLang="da-DK" sz="2400" dirty="0">
                <a:latin typeface="Arial" panose="020B0604020202020204" pitchFamily="34" charset="0"/>
              </a:rPr>
              <a:t>: Splittelsen mellem Demokrater og Republikanere blev værre, især da </a:t>
            </a:r>
            <a:r>
              <a:rPr lang="da-DK" altLang="da-DK" sz="2400" dirty="0" err="1">
                <a:latin typeface="Arial" panose="020B0604020202020204" pitchFamily="34" charset="0"/>
              </a:rPr>
              <a:t>Gingrich</a:t>
            </a:r>
            <a:r>
              <a:rPr lang="da-DK" altLang="da-DK" sz="2400" dirty="0">
                <a:latin typeface="Arial" panose="020B0604020202020204" pitchFamily="34" charset="0"/>
              </a:rPr>
              <a:t> opfordrede til brug af stærkt negative udtryk om Demokraterne,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endParaRPr lang="da-DK" altLang="da-DK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da-DK" altLang="da-DK" sz="2400" b="1" dirty="0">
                <a:latin typeface="Arial" panose="020B0604020202020204" pitchFamily="34" charset="0"/>
              </a:rPr>
              <a:t>Rigsretssagen mod Clinton</a:t>
            </a:r>
            <a:r>
              <a:rPr lang="da-DK" altLang="da-DK" sz="2400" dirty="0">
                <a:latin typeface="Arial" panose="020B0604020202020204" pitchFamily="34" charset="0"/>
              </a:rPr>
              <a:t>: Clinton blev stillet for en rigsretssag i 1999 på grund af hans løgn under ed om et seksuelt forhold til praktikanten Monica Lewinsky. Selvom han blev frifundet, øgede sagen spændingerne mellem partierne.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da-DK" altLang="da-DK" sz="2400" b="1" dirty="0">
                <a:latin typeface="Arial" panose="020B0604020202020204" pitchFamily="34" charset="0"/>
              </a:rPr>
              <a:t>Mediernes rolle</a:t>
            </a:r>
            <a:r>
              <a:rPr lang="da-DK" altLang="da-DK" sz="2400" dirty="0">
                <a:latin typeface="Arial" panose="020B0604020202020204" pitchFamily="34" charset="0"/>
              </a:rPr>
              <a:t>: Lewinsky-sagen blev fulgt tæt af nye konservative medier, især Fox News, som blev lanceret i 1996. Fox News’ politiske vinkling bidrog til polariseringen af den </a:t>
            </a:r>
            <a:r>
              <a:rPr lang="da-DK" altLang="da-DK" sz="2400" dirty="0" err="1">
                <a:latin typeface="Arial" panose="020B0604020202020204" pitchFamily="34" charset="0"/>
              </a:rPr>
              <a:t>off</a:t>
            </a:r>
            <a:r>
              <a:rPr lang="da-DK" altLang="da-DK" sz="2400" dirty="0">
                <a:latin typeface="Arial" panose="020B0604020202020204" pitchFamily="34" charset="0"/>
              </a:rPr>
              <a:t>. debat.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5"/>
            </a:pPr>
            <a:r>
              <a:rPr lang="da-DK" altLang="da-DK" sz="2400" b="1" dirty="0">
                <a:latin typeface="Arial" panose="020B0604020202020204" pitchFamily="34" charset="0"/>
              </a:rPr>
              <a:t>Polarisering af offentligheden</a:t>
            </a:r>
            <a:r>
              <a:rPr lang="da-DK" altLang="da-DK" sz="2400" dirty="0">
                <a:latin typeface="Arial" panose="020B0604020202020204" pitchFamily="34" charset="0"/>
              </a:rPr>
              <a:t>: Fremkomsten af medier som Fox News førte til en opsplitning af offentligheden, hvor amerikanerne ofte valgte nyhedsmedier, der understøttede deres politiske synspunkter, hvilket yderligere polariserede debatten.</a:t>
            </a:r>
          </a:p>
          <a:p>
            <a:endParaRPr lang="da-DK" sz="1500" dirty="0"/>
          </a:p>
        </p:txBody>
      </p:sp>
    </p:spTree>
    <p:extLst>
      <p:ext uri="{BB962C8B-B14F-4D97-AF65-F5344CB8AC3E}">
        <p14:creationId xmlns:p14="http://schemas.microsoft.com/office/powerpoint/2010/main" val="405575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7934A2-52F1-E6EA-C53A-6CA846ED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4200"/>
              <a:t>Den økonomiske udvikling i USA fra slutningen af 1990’erne og frem: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CF5806-555B-B8E9-24A3-2730C3ADB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3" y="1828799"/>
            <a:ext cx="11854543" cy="4757057"/>
          </a:xfrm>
        </p:spPr>
        <p:txBody>
          <a:bodyPr>
            <a:normAutofit fontScale="925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da-DK" altLang="da-DK" sz="2200" b="1" dirty="0">
                <a:latin typeface="Arial" panose="020B0604020202020204" pitchFamily="34" charset="0"/>
              </a:rPr>
              <a:t>Økonomisk topform i slutningen af 1990’erne</a:t>
            </a:r>
            <a:r>
              <a:rPr lang="da-DK" altLang="da-DK" sz="2200" dirty="0">
                <a:latin typeface="Arial" panose="020B0604020202020204" pitchFamily="34" charset="0"/>
              </a:rPr>
              <a:t>: USA oplevede rekordlav arbejdsløshed, stigende aktiekurser og et offentligt budgetoverskud i 1999. Clinton formåede at nedbringe statsgælden, hvilket ingen præsident siden har opnået.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22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da-DK" altLang="da-DK" sz="2200" b="1" dirty="0">
                <a:latin typeface="Arial" panose="020B0604020202020204" pitchFamily="34" charset="0"/>
              </a:rPr>
              <a:t>Deregulering af finansmarkederne</a:t>
            </a:r>
            <a:r>
              <a:rPr lang="da-DK" altLang="da-DK" sz="2200" dirty="0">
                <a:latin typeface="Arial" panose="020B0604020202020204" pitchFamily="34" charset="0"/>
              </a:rPr>
              <a:t>: En række dereguleringer, herunder ophævelsen af Glass-</a:t>
            </a:r>
            <a:r>
              <a:rPr lang="da-DK" altLang="da-DK" sz="2200" dirty="0" err="1">
                <a:latin typeface="Arial" panose="020B0604020202020204" pitchFamily="34" charset="0"/>
              </a:rPr>
              <a:t>Steagall</a:t>
            </a:r>
            <a:r>
              <a:rPr lang="da-DK" altLang="da-DK" sz="2200" dirty="0">
                <a:latin typeface="Arial" panose="020B0604020202020204" pitchFamily="34" charset="0"/>
              </a:rPr>
              <a:t> </a:t>
            </a:r>
            <a:r>
              <a:rPr lang="da-DK" altLang="da-DK" sz="2200" dirty="0" err="1">
                <a:latin typeface="Arial" panose="020B0604020202020204" pitchFamily="34" charset="0"/>
              </a:rPr>
              <a:t>Act</a:t>
            </a:r>
            <a:r>
              <a:rPr lang="da-DK" altLang="da-DK" sz="2200" dirty="0">
                <a:latin typeface="Arial" panose="020B0604020202020204" pitchFamily="34" charset="0"/>
              </a:rPr>
              <a:t> i 1999, fjernede adskillelsen mellem kommerciel bankforretning og investeringsbankforretning, hvilket øgede risikoen i finanssektoren.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22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da-DK" altLang="da-DK" sz="2200" b="1" dirty="0">
                <a:latin typeface="Arial" panose="020B0604020202020204" pitchFamily="34" charset="0"/>
              </a:rPr>
              <a:t>Finanskrisen i 2008</a:t>
            </a:r>
            <a:r>
              <a:rPr lang="da-DK" altLang="da-DK" sz="2200" dirty="0">
                <a:latin typeface="Arial" panose="020B0604020202020204" pitchFamily="34" charset="0"/>
              </a:rPr>
              <a:t>: Krisen startede på det amerikanske boligmarked med en stigning i subprime-lån, hvilket førte til en bredere økonomisk krise. Store finanshuse gik fallit, og staten måtte gribe ind med en hjælpepakke på 700 milliarder dollars.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22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da-DK" altLang="da-DK" sz="2200" b="1" dirty="0">
                <a:latin typeface="Arial" panose="020B0604020202020204" pitchFamily="34" charset="0"/>
              </a:rPr>
              <a:t>Kritik af statens indgriben</a:t>
            </a:r>
            <a:r>
              <a:rPr lang="da-DK" altLang="da-DK" sz="2200" dirty="0">
                <a:latin typeface="Arial" panose="020B0604020202020204" pitchFamily="34" charset="0"/>
              </a:rPr>
              <a:t>: Venstrefløjen kritiserede, at staten måtte bruge skattekroner til at redde finanssektoren, mens private overskud gik til aktionærerne. Dette blev set som urimeligt og uretfærdigt.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22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5"/>
            </a:pPr>
            <a:r>
              <a:rPr lang="da-DK" altLang="da-DK" sz="2200" b="1" dirty="0">
                <a:latin typeface="Arial" panose="020B0604020202020204" pitchFamily="34" charset="0"/>
              </a:rPr>
              <a:t>Gældskrise</a:t>
            </a:r>
            <a:r>
              <a:rPr lang="da-DK" altLang="da-DK" sz="2200" dirty="0">
                <a:latin typeface="Arial" panose="020B0604020202020204" pitchFamily="34" charset="0"/>
              </a:rPr>
              <a:t>: USA er også ramt af en alvorlig gældskrise med en samlet gæld på 34.000 milliarder dollars. En stor del af denne gæld er udenlandsk, især fra Japan og Kina.</a:t>
            </a:r>
          </a:p>
          <a:p>
            <a:endParaRPr lang="da-DK" sz="1700" dirty="0"/>
          </a:p>
        </p:txBody>
      </p:sp>
    </p:spTree>
    <p:extLst>
      <p:ext uri="{BB962C8B-B14F-4D97-AF65-F5344CB8AC3E}">
        <p14:creationId xmlns:p14="http://schemas.microsoft.com/office/powerpoint/2010/main" val="4038852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02" y="2190203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dirty="0">
                <a:solidFill>
                  <a:srgbClr val="FFFFFF"/>
                </a:solidFill>
              </a:rPr>
              <a:t>USA under Reagan </a:t>
            </a:r>
            <a:r>
              <a:rPr lang="en-US" sz="2500" dirty="0" err="1">
                <a:solidFill>
                  <a:srgbClr val="FFFFFF"/>
                </a:solidFill>
              </a:rPr>
              <a:t>og</a:t>
            </a:r>
            <a:r>
              <a:rPr lang="en-US" sz="2500" dirty="0">
                <a:solidFill>
                  <a:srgbClr val="FFFFFF"/>
                </a:solidFill>
              </a:rPr>
              <a:t> Clinton</a:t>
            </a:r>
            <a:br>
              <a:rPr lang="en-US" sz="2500" dirty="0">
                <a:solidFill>
                  <a:srgbClr val="FFFFFF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35" name="Content Placeholder 26">
            <a:extLst>
              <a:ext uri="{FF2B5EF4-FFF2-40B4-BE49-F238E27FC236}">
                <a16:creationId xmlns:a16="http://schemas.microsoft.com/office/drawing/2014/main" id="{6ACDB647-62CE-C62A-CD20-A3101BEC8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674100"/>
            <a:ext cx="3041803" cy="104587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FFFFFF"/>
                </a:solidFill>
              </a:rPr>
              <a:t>Strukturel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racisme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88747A6-F292-D4F2-8BC7-876380CEAFB7}"/>
              </a:ext>
            </a:extLst>
          </p:cNvPr>
          <p:cNvSpPr txBox="1"/>
          <p:nvPr/>
        </p:nvSpPr>
        <p:spPr>
          <a:xfrm>
            <a:off x="4288712" y="1020958"/>
            <a:ext cx="763506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hlinkClick r:id="rId2"/>
              </a:rPr>
              <a:t>13TH | FULL FEATURE | Netflix</a:t>
            </a:r>
            <a:endParaRPr lang="da-DK" sz="1600" i="1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da-DK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1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Spørgsmål til dokumentaren:</a:t>
            </a:r>
          </a:p>
          <a:p>
            <a:endParaRPr lang="da-DK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 Hvad er dine umiddelbare reaktioner på dokumentaren?</a:t>
            </a:r>
          </a:p>
          <a:p>
            <a:r>
              <a:rPr lang="da-DK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2. Hvordan definerer dokumentaren strukturel racisme, og hvilke eksempler giver den?</a:t>
            </a:r>
          </a:p>
          <a:p>
            <a:r>
              <a:rPr lang="da-DK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3. Hvordan påvirker strukturel racisme forskellige samfundsgrupper ifølge dokumentaren?</a:t>
            </a:r>
          </a:p>
          <a:p>
            <a:r>
              <a:rPr lang="da-DK" dirty="0">
                <a:solidFill>
                  <a:srgbClr val="000000"/>
                </a:solidFill>
                <a:latin typeface="Calibri" panose="020F0502020204030204" pitchFamily="34" charset="0"/>
              </a:rPr>
              <a:t>4. Hvilen rolle spiller lobbyisme </a:t>
            </a:r>
            <a:r>
              <a:rPr lang="da-DK" dirty="0" err="1">
                <a:solidFill>
                  <a:srgbClr val="000000"/>
                </a:solidFill>
                <a:latin typeface="Calibri" panose="020F0502020204030204" pitchFamily="34" charset="0"/>
              </a:rPr>
              <a:t>ifht</a:t>
            </a:r>
            <a:r>
              <a:rPr lang="da-DK" dirty="0">
                <a:solidFill>
                  <a:srgbClr val="000000"/>
                </a:solidFill>
                <a:latin typeface="Calibri" panose="020F0502020204030204" pitchFamily="34" charset="0"/>
              </a:rPr>
              <a:t>. strukturel racisme?</a:t>
            </a:r>
            <a:endParaRPr lang="da-DK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da-DK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 Hvordan kan vi som individer og som samfund bidrage til at reducere strukturel racisme?</a:t>
            </a:r>
          </a:p>
          <a:p>
            <a:r>
              <a:rPr lang="da-DK" dirty="0">
                <a:solidFill>
                  <a:srgbClr val="000000"/>
                </a:solidFill>
                <a:latin typeface="Calibri" panose="020F0502020204030204" pitchFamily="34" charset="0"/>
              </a:rPr>
              <a:t>6. </a:t>
            </a:r>
            <a:r>
              <a:rPr lang="da-DK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Hvilke løsninger eller handlinger ville du foreslå </a:t>
            </a:r>
            <a:r>
              <a:rPr lang="da-DK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ifht</a:t>
            </a:r>
            <a:r>
              <a:rPr lang="da-DK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at bekæmpe strukturel racisme?</a:t>
            </a:r>
          </a:p>
          <a:p>
            <a:endParaRPr lang="da-DK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da-DK" sz="16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da-DK" sz="1600" i="1" dirty="0">
                <a:solidFill>
                  <a:srgbClr val="000000"/>
                </a:solidFill>
                <a:latin typeface="Calibri" panose="020F0502020204030204" pitchFamily="34" charset="0"/>
              </a:rPr>
              <a:t>Besvares mens I ser udsendelsen, og jeres svar skal skrives ind i jeres noter</a:t>
            </a:r>
            <a:endParaRPr lang="da-DK" sz="1600" b="0" i="1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6E0341D-5044-C9CC-DFD6-862DFFD70014}"/>
              </a:ext>
            </a:extLst>
          </p:cNvPr>
          <p:cNvSpPr txBox="1"/>
          <p:nvPr/>
        </p:nvSpPr>
        <p:spPr>
          <a:xfrm>
            <a:off x="4725140" y="559293"/>
            <a:ext cx="6602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i="1" dirty="0"/>
              <a:t>Dokumentar ”13th” om strukturel racisme i USA</a:t>
            </a:r>
          </a:p>
        </p:txBody>
      </p:sp>
    </p:spTree>
    <p:extLst>
      <p:ext uri="{BB962C8B-B14F-4D97-AF65-F5344CB8AC3E}">
        <p14:creationId xmlns:p14="http://schemas.microsoft.com/office/powerpoint/2010/main" val="1974665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3761</TotalTime>
  <Words>1005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Modul 7: Reagan og Clinton</vt:lpstr>
      <vt:lpstr>Plan for modulet</vt:lpstr>
      <vt:lpstr>Fra sidste gang: Fælles læsning + noter Færdiggør (10 Min)</vt:lpstr>
      <vt:lpstr>Ronald Reagans præsidentskab i 1980’erne: </vt:lpstr>
      <vt:lpstr>Reagans økonomiske politik og dens konsekvenser</vt:lpstr>
      <vt:lpstr>Den økonomiske og politiske udvikling i USA i 1990’erne under Clinton</vt:lpstr>
      <vt:lpstr>Politiske kampe under Clintons præsidentperiode</vt:lpstr>
      <vt:lpstr>Den økonomiske udvikling i USA fra slutningen af 1990’erne og frem:</vt:lpstr>
      <vt:lpstr> USA under Reagan og Clinton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 Opdagelsen af Amerika – Den ny verden  </dc:title>
  <dc:creator>Brian Møller Rettig</dc:creator>
  <cp:lastModifiedBy>Christoffer Østergaard Carstens</cp:lastModifiedBy>
  <cp:revision>1</cp:revision>
  <cp:lastPrinted>2024-10-22T10:50:02Z</cp:lastPrinted>
  <dcterms:created xsi:type="dcterms:W3CDTF">2024-10-07T16:38:53Z</dcterms:created>
  <dcterms:modified xsi:type="dcterms:W3CDTF">2025-10-27T09:34:47Z</dcterms:modified>
</cp:coreProperties>
</file>