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4" r:id="rId2"/>
    <p:sldId id="338" r:id="rId3"/>
    <p:sldId id="275" r:id="rId4"/>
    <p:sldId id="276" r:id="rId5"/>
    <p:sldId id="328" r:id="rId6"/>
    <p:sldId id="329" r:id="rId7"/>
    <p:sldId id="332" r:id="rId8"/>
    <p:sldId id="333" r:id="rId9"/>
    <p:sldId id="331" r:id="rId10"/>
    <p:sldId id="339" r:id="rId11"/>
    <p:sldId id="336" r:id="rId12"/>
    <p:sldId id="340" r:id="rId13"/>
    <p:sldId id="337" r:id="rId14"/>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C21E770-775D-4F96-8B2E-664302BA5EBC}" v="19" dt="2025-11-03T08:18:35.249"/>
  </p1510:revLst>
</p1510:revInfo>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yst layout 3 - Markering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8812" autoAdjust="0"/>
  </p:normalViewPr>
  <p:slideViewPr>
    <p:cSldViewPr snapToGrid="0">
      <p:cViewPr varScale="1">
        <p:scale>
          <a:sx n="56" d="100"/>
          <a:sy n="56" d="100"/>
        </p:scale>
        <p:origin x="192" y="48"/>
      </p:cViewPr>
      <p:guideLst/>
    </p:cSldViewPr>
  </p:slideViewPr>
  <p:notesTextViewPr>
    <p:cViewPr>
      <p:scale>
        <a:sx n="400" d="100"/>
        <a:sy n="4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offer Østergaard Carstens" userId="5d542c86-40b2-4e4f-ab37-dc2fab4fc46a" providerId="ADAL" clId="{59A5D565-C809-40FC-90D9-39D1A862041F}"/>
    <pc:docChg chg="custSel addSld delSld modSld">
      <pc:chgData name="Christoffer Østergaard Carstens" userId="5d542c86-40b2-4e4f-ab37-dc2fab4fc46a" providerId="ADAL" clId="{59A5D565-C809-40FC-90D9-39D1A862041F}" dt="2022-09-08T10:40:46.674" v="1781" actId="47"/>
      <pc:docMkLst>
        <pc:docMk/>
      </pc:docMkLst>
      <pc:sldChg chg="addSp delSp modSp mod">
        <pc:chgData name="Christoffer Østergaard Carstens" userId="5d542c86-40b2-4e4f-ab37-dc2fab4fc46a" providerId="ADAL" clId="{59A5D565-C809-40FC-90D9-39D1A862041F}" dt="2022-09-08T07:19:49.109" v="1029" actId="1076"/>
        <pc:sldMkLst>
          <pc:docMk/>
          <pc:sldMk cId="834824033" sldId="256"/>
        </pc:sldMkLst>
      </pc:sldChg>
      <pc:sldChg chg="modSp new mod">
        <pc:chgData name="Christoffer Østergaard Carstens" userId="5d542c86-40b2-4e4f-ab37-dc2fab4fc46a" providerId="ADAL" clId="{59A5D565-C809-40FC-90D9-39D1A862041F}" dt="2022-09-08T10:32:14.810" v="1446" actId="20577"/>
        <pc:sldMkLst>
          <pc:docMk/>
          <pc:sldMk cId="1186769006" sldId="257"/>
        </pc:sldMkLst>
      </pc:sldChg>
      <pc:sldChg chg="del">
        <pc:chgData name="Christoffer Østergaard Carstens" userId="5d542c86-40b2-4e4f-ab37-dc2fab4fc46a" providerId="ADAL" clId="{59A5D565-C809-40FC-90D9-39D1A862041F}" dt="2022-09-08T06:54:33.377" v="0" actId="47"/>
        <pc:sldMkLst>
          <pc:docMk/>
          <pc:sldMk cId="1266078965" sldId="257"/>
        </pc:sldMkLst>
      </pc:sldChg>
      <pc:sldChg chg="modSp new mod modNotesTx">
        <pc:chgData name="Christoffer Østergaard Carstens" userId="5d542c86-40b2-4e4f-ab37-dc2fab4fc46a" providerId="ADAL" clId="{59A5D565-C809-40FC-90D9-39D1A862041F}" dt="2022-09-08T07:19:15.554" v="1024" actId="20577"/>
        <pc:sldMkLst>
          <pc:docMk/>
          <pc:sldMk cId="869625324" sldId="258"/>
        </pc:sldMkLst>
      </pc:sldChg>
      <pc:sldChg chg="del">
        <pc:chgData name="Christoffer Østergaard Carstens" userId="5d542c86-40b2-4e4f-ab37-dc2fab4fc46a" providerId="ADAL" clId="{59A5D565-C809-40FC-90D9-39D1A862041F}" dt="2022-09-08T06:54:34.295" v="1" actId="47"/>
        <pc:sldMkLst>
          <pc:docMk/>
          <pc:sldMk cId="1043164692" sldId="258"/>
        </pc:sldMkLst>
      </pc:sldChg>
      <pc:sldChg chg="del">
        <pc:chgData name="Christoffer Østergaard Carstens" userId="5d542c86-40b2-4e4f-ab37-dc2fab4fc46a" providerId="ADAL" clId="{59A5D565-C809-40FC-90D9-39D1A862041F}" dt="2022-09-08T06:54:34.511" v="2" actId="47"/>
        <pc:sldMkLst>
          <pc:docMk/>
          <pc:sldMk cId="292985340" sldId="259"/>
        </pc:sldMkLst>
      </pc:sldChg>
      <pc:sldChg chg="modSp new del mod">
        <pc:chgData name="Christoffer Østergaard Carstens" userId="5d542c86-40b2-4e4f-ab37-dc2fab4fc46a" providerId="ADAL" clId="{59A5D565-C809-40FC-90D9-39D1A862041F}" dt="2022-09-08T10:40:46.674" v="1781" actId="47"/>
        <pc:sldMkLst>
          <pc:docMk/>
          <pc:sldMk cId="660775069" sldId="259"/>
        </pc:sldMkLst>
      </pc:sldChg>
      <pc:sldChg chg="modSp new mod">
        <pc:chgData name="Christoffer Østergaard Carstens" userId="5d542c86-40b2-4e4f-ab37-dc2fab4fc46a" providerId="ADAL" clId="{59A5D565-C809-40FC-90D9-39D1A862041F}" dt="2022-09-08T07:24:28.805" v="1320" actId="20577"/>
        <pc:sldMkLst>
          <pc:docMk/>
          <pc:sldMk cId="491757107" sldId="260"/>
        </pc:sldMkLst>
      </pc:sldChg>
      <pc:sldChg chg="del">
        <pc:chgData name="Christoffer Østergaard Carstens" userId="5d542c86-40b2-4e4f-ab37-dc2fab4fc46a" providerId="ADAL" clId="{59A5D565-C809-40FC-90D9-39D1A862041F}" dt="2022-09-08T06:54:34.670" v="3" actId="47"/>
        <pc:sldMkLst>
          <pc:docMk/>
          <pc:sldMk cId="3180844943" sldId="260"/>
        </pc:sldMkLst>
      </pc:sldChg>
      <pc:sldChg chg="addSp delSp modSp new mod">
        <pc:chgData name="Christoffer Østergaard Carstens" userId="5d542c86-40b2-4e4f-ab37-dc2fab4fc46a" providerId="ADAL" clId="{59A5D565-C809-40FC-90D9-39D1A862041F}" dt="2022-09-08T10:40:41.065" v="1780" actId="2164"/>
        <pc:sldMkLst>
          <pc:docMk/>
          <pc:sldMk cId="2123687572" sldId="261"/>
        </pc:sldMkLst>
      </pc:sldChg>
      <pc:sldChg chg="del">
        <pc:chgData name="Christoffer Østergaard Carstens" userId="5d542c86-40b2-4e4f-ab37-dc2fab4fc46a" providerId="ADAL" clId="{59A5D565-C809-40FC-90D9-39D1A862041F}" dt="2022-09-08T06:54:34.834" v="4" actId="47"/>
        <pc:sldMkLst>
          <pc:docMk/>
          <pc:sldMk cId="2521800498" sldId="261"/>
        </pc:sldMkLst>
      </pc:sldChg>
      <pc:sldChg chg="modSp new mod">
        <pc:chgData name="Christoffer Østergaard Carstens" userId="5d542c86-40b2-4e4f-ab37-dc2fab4fc46a" providerId="ADAL" clId="{59A5D565-C809-40FC-90D9-39D1A862041F}" dt="2022-09-08T07:23:37.651" v="1199" actId="20577"/>
        <pc:sldMkLst>
          <pc:docMk/>
          <pc:sldMk cId="71559953" sldId="262"/>
        </pc:sldMkLst>
      </pc:sldChg>
      <pc:sldChg chg="del">
        <pc:chgData name="Christoffer Østergaard Carstens" userId="5d542c86-40b2-4e4f-ab37-dc2fab4fc46a" providerId="ADAL" clId="{59A5D565-C809-40FC-90D9-39D1A862041F}" dt="2022-09-08T06:54:34.981" v="5" actId="47"/>
        <pc:sldMkLst>
          <pc:docMk/>
          <pc:sldMk cId="2701390319" sldId="262"/>
        </pc:sldMkLst>
      </pc:sldChg>
      <pc:sldChg chg="del">
        <pc:chgData name="Christoffer Østergaard Carstens" userId="5d542c86-40b2-4e4f-ab37-dc2fab4fc46a" providerId="ADAL" clId="{59A5D565-C809-40FC-90D9-39D1A862041F}" dt="2022-09-08T06:54:35.151" v="6" actId="47"/>
        <pc:sldMkLst>
          <pc:docMk/>
          <pc:sldMk cId="558395239" sldId="263"/>
        </pc:sldMkLst>
      </pc:sldChg>
      <pc:sldChg chg="modSp new mod">
        <pc:chgData name="Christoffer Østergaard Carstens" userId="5d542c86-40b2-4e4f-ab37-dc2fab4fc46a" providerId="ADAL" clId="{59A5D565-C809-40FC-90D9-39D1A862041F}" dt="2022-09-08T07:27:11.911" v="1444" actId="20577"/>
        <pc:sldMkLst>
          <pc:docMk/>
          <pc:sldMk cId="2674386514" sldId="263"/>
        </pc:sldMkLst>
      </pc:sldChg>
      <pc:sldChg chg="del">
        <pc:chgData name="Christoffer Østergaard Carstens" userId="5d542c86-40b2-4e4f-ab37-dc2fab4fc46a" providerId="ADAL" clId="{59A5D565-C809-40FC-90D9-39D1A862041F}" dt="2022-09-08T06:54:35.757" v="7" actId="47"/>
        <pc:sldMkLst>
          <pc:docMk/>
          <pc:sldMk cId="753736288" sldId="264"/>
        </pc:sldMkLst>
      </pc:sldChg>
      <pc:sldChg chg="addSp modSp new">
        <pc:chgData name="Christoffer Østergaard Carstens" userId="5d542c86-40b2-4e4f-ab37-dc2fab4fc46a" providerId="ADAL" clId="{59A5D565-C809-40FC-90D9-39D1A862041F}" dt="2022-09-08T10:40:25.631" v="1779" actId="1076"/>
        <pc:sldMkLst>
          <pc:docMk/>
          <pc:sldMk cId="3306461529" sldId="264"/>
        </pc:sldMkLst>
      </pc:sldChg>
    </pc:docChg>
  </pc:docChgLst>
  <pc:docChgLst>
    <pc:chgData name="Christoffer Østergaard Carstens" userId="5d542c86-40b2-4e4f-ab37-dc2fab4fc46a" providerId="ADAL" clId="{C5C7B4F1-154D-4A89-A05D-29876C092AA6}"/>
    <pc:docChg chg="custSel addSld delSld modSld sldOrd">
      <pc:chgData name="Christoffer Østergaard Carstens" userId="5d542c86-40b2-4e4f-ab37-dc2fab4fc46a" providerId="ADAL" clId="{C5C7B4F1-154D-4A89-A05D-29876C092AA6}" dt="2022-08-03T08:36:45.300" v="936" actId="20577"/>
      <pc:docMkLst>
        <pc:docMk/>
      </pc:docMkLst>
      <pc:sldChg chg="addSp delSp modSp mod">
        <pc:chgData name="Christoffer Østergaard Carstens" userId="5d542c86-40b2-4e4f-ab37-dc2fab4fc46a" providerId="ADAL" clId="{C5C7B4F1-154D-4A89-A05D-29876C092AA6}" dt="2022-08-03T08:09:57.620" v="215" actId="1076"/>
        <pc:sldMkLst>
          <pc:docMk/>
          <pc:sldMk cId="834824033" sldId="256"/>
        </pc:sldMkLst>
      </pc:sldChg>
      <pc:sldChg chg="del">
        <pc:chgData name="Christoffer Østergaard Carstens" userId="5d542c86-40b2-4e4f-ab37-dc2fab4fc46a" providerId="ADAL" clId="{C5C7B4F1-154D-4A89-A05D-29876C092AA6}" dt="2022-08-03T08:07:25.834" v="103" actId="47"/>
        <pc:sldMkLst>
          <pc:docMk/>
          <pc:sldMk cId="3559561001" sldId="257"/>
        </pc:sldMkLst>
      </pc:sldChg>
      <pc:sldChg chg="del">
        <pc:chgData name="Christoffer Østergaard Carstens" userId="5d542c86-40b2-4e4f-ab37-dc2fab4fc46a" providerId="ADAL" clId="{C5C7B4F1-154D-4A89-A05D-29876C092AA6}" dt="2022-08-03T08:07:26.451" v="104" actId="47"/>
        <pc:sldMkLst>
          <pc:docMk/>
          <pc:sldMk cId="12688439" sldId="258"/>
        </pc:sldMkLst>
      </pc:sldChg>
      <pc:sldChg chg="del">
        <pc:chgData name="Christoffer Østergaard Carstens" userId="5d542c86-40b2-4e4f-ab37-dc2fab4fc46a" providerId="ADAL" clId="{C5C7B4F1-154D-4A89-A05D-29876C092AA6}" dt="2022-08-03T08:07:29.504" v="107" actId="47"/>
        <pc:sldMkLst>
          <pc:docMk/>
          <pc:sldMk cId="3430617653" sldId="259"/>
        </pc:sldMkLst>
      </pc:sldChg>
      <pc:sldChg chg="del">
        <pc:chgData name="Christoffer Østergaard Carstens" userId="5d542c86-40b2-4e4f-ab37-dc2fab4fc46a" providerId="ADAL" clId="{C5C7B4F1-154D-4A89-A05D-29876C092AA6}" dt="2022-08-03T08:07:28.979" v="106" actId="47"/>
        <pc:sldMkLst>
          <pc:docMk/>
          <pc:sldMk cId="3481910656" sldId="261"/>
        </pc:sldMkLst>
      </pc:sldChg>
      <pc:sldChg chg="del">
        <pc:chgData name="Christoffer Østergaard Carstens" userId="5d542c86-40b2-4e4f-ab37-dc2fab4fc46a" providerId="ADAL" clId="{C5C7B4F1-154D-4A89-A05D-29876C092AA6}" dt="2022-08-03T08:07:26.936" v="105" actId="47"/>
        <pc:sldMkLst>
          <pc:docMk/>
          <pc:sldMk cId="3348320224" sldId="262"/>
        </pc:sldMkLst>
      </pc:sldChg>
      <pc:sldChg chg="del">
        <pc:chgData name="Christoffer Østergaard Carstens" userId="5d542c86-40b2-4e4f-ab37-dc2fab4fc46a" providerId="ADAL" clId="{C5C7B4F1-154D-4A89-A05D-29876C092AA6}" dt="2022-08-03T08:07:30.984" v="109" actId="47"/>
        <pc:sldMkLst>
          <pc:docMk/>
          <pc:sldMk cId="1989282092" sldId="263"/>
        </pc:sldMkLst>
      </pc:sldChg>
      <pc:sldChg chg="addSp modSp new mod">
        <pc:chgData name="Christoffer Østergaard Carstens" userId="5d542c86-40b2-4e4f-ab37-dc2fab4fc46a" providerId="ADAL" clId="{C5C7B4F1-154D-4A89-A05D-29876C092AA6}" dt="2022-08-03T08:10:37.908" v="219" actId="1076"/>
        <pc:sldMkLst>
          <pc:docMk/>
          <pc:sldMk cId="995137511" sldId="265"/>
        </pc:sldMkLst>
      </pc:sldChg>
      <pc:sldChg chg="del">
        <pc:chgData name="Christoffer Østergaard Carstens" userId="5d542c86-40b2-4e4f-ab37-dc2fab4fc46a" providerId="ADAL" clId="{C5C7B4F1-154D-4A89-A05D-29876C092AA6}" dt="2022-08-03T08:07:30.098" v="108" actId="47"/>
        <pc:sldMkLst>
          <pc:docMk/>
          <pc:sldMk cId="3009232182" sldId="265"/>
        </pc:sldMkLst>
      </pc:sldChg>
      <pc:sldChg chg="addSp delSp modSp new mod">
        <pc:chgData name="Christoffer Østergaard Carstens" userId="5d542c86-40b2-4e4f-ab37-dc2fab4fc46a" providerId="ADAL" clId="{C5C7B4F1-154D-4A89-A05D-29876C092AA6}" dt="2022-08-03T08:08:16.342" v="202" actId="1076"/>
        <pc:sldMkLst>
          <pc:docMk/>
          <pc:sldMk cId="3878820409" sldId="266"/>
        </pc:sldMkLst>
      </pc:sldChg>
      <pc:sldChg chg="modSp new mod">
        <pc:chgData name="Christoffer Østergaard Carstens" userId="5d542c86-40b2-4e4f-ab37-dc2fab4fc46a" providerId="ADAL" clId="{C5C7B4F1-154D-4A89-A05D-29876C092AA6}" dt="2022-08-03T08:13:47.867" v="668" actId="20577"/>
        <pc:sldMkLst>
          <pc:docMk/>
          <pc:sldMk cId="1347423285" sldId="267"/>
        </pc:sldMkLst>
      </pc:sldChg>
      <pc:sldChg chg="modSp new mod ord">
        <pc:chgData name="Christoffer Østergaard Carstens" userId="5d542c86-40b2-4e4f-ab37-dc2fab4fc46a" providerId="ADAL" clId="{C5C7B4F1-154D-4A89-A05D-29876C092AA6}" dt="2022-08-03T08:14:11.608" v="670"/>
        <pc:sldMkLst>
          <pc:docMk/>
          <pc:sldMk cId="788607252" sldId="268"/>
        </pc:sldMkLst>
      </pc:sldChg>
      <pc:sldChg chg="addSp delSp modSp new mod">
        <pc:chgData name="Christoffer Østergaard Carstens" userId="5d542c86-40b2-4e4f-ab37-dc2fab4fc46a" providerId="ADAL" clId="{C5C7B4F1-154D-4A89-A05D-29876C092AA6}" dt="2022-08-03T08:16:55.168" v="721" actId="478"/>
        <pc:sldMkLst>
          <pc:docMk/>
          <pc:sldMk cId="3755693002" sldId="269"/>
        </pc:sldMkLst>
      </pc:sldChg>
      <pc:sldChg chg="addSp delSp modSp new mod">
        <pc:chgData name="Christoffer Østergaard Carstens" userId="5d542c86-40b2-4e4f-ab37-dc2fab4fc46a" providerId="ADAL" clId="{C5C7B4F1-154D-4A89-A05D-29876C092AA6}" dt="2022-08-03T08:18:25.577" v="727" actId="22"/>
        <pc:sldMkLst>
          <pc:docMk/>
          <pc:sldMk cId="3214485978" sldId="270"/>
        </pc:sldMkLst>
      </pc:sldChg>
      <pc:sldChg chg="addSp delSp modSp new mod">
        <pc:chgData name="Christoffer Østergaard Carstens" userId="5d542c86-40b2-4e4f-ab37-dc2fab4fc46a" providerId="ADAL" clId="{C5C7B4F1-154D-4A89-A05D-29876C092AA6}" dt="2022-08-03T08:19:22.664" v="799" actId="1076"/>
        <pc:sldMkLst>
          <pc:docMk/>
          <pc:sldMk cId="2522446572" sldId="271"/>
        </pc:sldMkLst>
      </pc:sldChg>
      <pc:sldChg chg="modSp new mod">
        <pc:chgData name="Christoffer Østergaard Carstens" userId="5d542c86-40b2-4e4f-ab37-dc2fab4fc46a" providerId="ADAL" clId="{C5C7B4F1-154D-4A89-A05D-29876C092AA6}" dt="2022-08-03T08:29:06.598" v="870" actId="404"/>
        <pc:sldMkLst>
          <pc:docMk/>
          <pc:sldMk cId="2432203564" sldId="272"/>
        </pc:sldMkLst>
      </pc:sldChg>
      <pc:sldChg chg="addSp modSp new mod">
        <pc:chgData name="Christoffer Østergaard Carstens" userId="5d542c86-40b2-4e4f-ab37-dc2fab4fc46a" providerId="ADAL" clId="{C5C7B4F1-154D-4A89-A05D-29876C092AA6}" dt="2022-08-03T08:29:57.979" v="903" actId="1076"/>
        <pc:sldMkLst>
          <pc:docMk/>
          <pc:sldMk cId="2891793371" sldId="273"/>
        </pc:sldMkLst>
      </pc:sldChg>
      <pc:sldChg chg="modSp new mod">
        <pc:chgData name="Christoffer Østergaard Carstens" userId="5d542c86-40b2-4e4f-ab37-dc2fab4fc46a" providerId="ADAL" clId="{C5C7B4F1-154D-4A89-A05D-29876C092AA6}" dt="2022-08-03T08:36:45.300" v="936" actId="20577"/>
        <pc:sldMkLst>
          <pc:docMk/>
          <pc:sldMk cId="3203876766" sldId="274"/>
        </pc:sldMkLst>
      </pc:sldChg>
    </pc:docChg>
  </pc:docChgLst>
  <pc:docChgLst>
    <pc:chgData name="Christoffer Østergaard Carstens" userId="5d542c86-40b2-4e4f-ab37-dc2fab4fc46a" providerId="ADAL" clId="{0D0BC0BE-DA32-4BB9-9288-13E336844E52}"/>
    <pc:docChg chg="undo custSel addSld delSld modSld">
      <pc:chgData name="Christoffer Østergaard Carstens" userId="5d542c86-40b2-4e4f-ab37-dc2fab4fc46a" providerId="ADAL" clId="{0D0BC0BE-DA32-4BB9-9288-13E336844E52}" dt="2022-08-23T06:26:58.482" v="497" actId="20577"/>
      <pc:docMkLst>
        <pc:docMk/>
      </pc:docMkLst>
      <pc:sldChg chg="addSp delSp modSp mod">
        <pc:chgData name="Christoffer Østergaard Carstens" userId="5d542c86-40b2-4e4f-ab37-dc2fab4fc46a" providerId="ADAL" clId="{0D0BC0BE-DA32-4BB9-9288-13E336844E52}" dt="2022-08-22T06:45:36.226" v="90" actId="1076"/>
        <pc:sldMkLst>
          <pc:docMk/>
          <pc:sldMk cId="834824033" sldId="256"/>
        </pc:sldMkLst>
      </pc:sldChg>
      <pc:sldChg chg="del">
        <pc:chgData name="Christoffer Østergaard Carstens" userId="5d542c86-40b2-4e4f-ab37-dc2fab4fc46a" providerId="ADAL" clId="{0D0BC0BE-DA32-4BB9-9288-13E336844E52}" dt="2022-08-22T06:45:45.821" v="92" actId="47"/>
        <pc:sldMkLst>
          <pc:docMk/>
          <pc:sldMk cId="2927974430" sldId="266"/>
        </pc:sldMkLst>
      </pc:sldChg>
      <pc:sldChg chg="del">
        <pc:chgData name="Christoffer Østergaard Carstens" userId="5d542c86-40b2-4e4f-ab37-dc2fab4fc46a" providerId="ADAL" clId="{0D0BC0BE-DA32-4BB9-9288-13E336844E52}" dt="2022-08-22T06:45:46.923" v="94" actId="47"/>
        <pc:sldMkLst>
          <pc:docMk/>
          <pc:sldMk cId="3754195660" sldId="267"/>
        </pc:sldMkLst>
      </pc:sldChg>
      <pc:sldChg chg="del">
        <pc:chgData name="Christoffer Østergaard Carstens" userId="5d542c86-40b2-4e4f-ab37-dc2fab4fc46a" providerId="ADAL" clId="{0D0BC0BE-DA32-4BB9-9288-13E336844E52}" dt="2022-08-22T06:45:46.592" v="93" actId="47"/>
        <pc:sldMkLst>
          <pc:docMk/>
          <pc:sldMk cId="412677460" sldId="268"/>
        </pc:sldMkLst>
      </pc:sldChg>
      <pc:sldChg chg="modSp mod">
        <pc:chgData name="Christoffer Østergaard Carstens" userId="5d542c86-40b2-4e4f-ab37-dc2fab4fc46a" providerId="ADAL" clId="{0D0BC0BE-DA32-4BB9-9288-13E336844E52}" dt="2022-08-22T07:00:19.679" v="394" actId="404"/>
        <pc:sldMkLst>
          <pc:docMk/>
          <pc:sldMk cId="1258072497" sldId="269"/>
        </pc:sldMkLst>
      </pc:sldChg>
      <pc:sldChg chg="modSp new mod">
        <pc:chgData name="Christoffer Østergaard Carstens" userId="5d542c86-40b2-4e4f-ab37-dc2fab4fc46a" providerId="ADAL" clId="{0D0BC0BE-DA32-4BB9-9288-13E336844E52}" dt="2022-08-22T07:00:15.939" v="392" actId="404"/>
        <pc:sldMkLst>
          <pc:docMk/>
          <pc:sldMk cId="2704304503" sldId="270"/>
        </pc:sldMkLst>
      </pc:sldChg>
      <pc:sldChg chg="modSp new mod">
        <pc:chgData name="Christoffer Østergaard Carstens" userId="5d542c86-40b2-4e4f-ab37-dc2fab4fc46a" providerId="ADAL" clId="{0D0BC0BE-DA32-4BB9-9288-13E336844E52}" dt="2022-08-22T06:52:09.696" v="173" actId="12"/>
        <pc:sldMkLst>
          <pc:docMk/>
          <pc:sldMk cId="4229218957" sldId="271"/>
        </pc:sldMkLst>
      </pc:sldChg>
      <pc:sldChg chg="addSp modSp new">
        <pc:chgData name="Christoffer Østergaard Carstens" userId="5d542c86-40b2-4e4f-ab37-dc2fab4fc46a" providerId="ADAL" clId="{0D0BC0BE-DA32-4BB9-9288-13E336844E52}" dt="2022-08-22T06:49:12.496" v="157" actId="1076"/>
        <pc:sldMkLst>
          <pc:docMk/>
          <pc:sldMk cId="1913284281" sldId="272"/>
        </pc:sldMkLst>
      </pc:sldChg>
      <pc:sldChg chg="addSp modSp new mod">
        <pc:chgData name="Christoffer Østergaard Carstens" userId="5d542c86-40b2-4e4f-ab37-dc2fab4fc46a" providerId="ADAL" clId="{0D0BC0BE-DA32-4BB9-9288-13E336844E52}" dt="2022-08-22T06:58:19.344" v="180" actId="1076"/>
        <pc:sldMkLst>
          <pc:docMk/>
          <pc:sldMk cId="4228587267" sldId="273"/>
        </pc:sldMkLst>
      </pc:sldChg>
      <pc:sldChg chg="modSp new mod">
        <pc:chgData name="Christoffer Østergaard Carstens" userId="5d542c86-40b2-4e4f-ab37-dc2fab4fc46a" providerId="ADAL" clId="{0D0BC0BE-DA32-4BB9-9288-13E336844E52}" dt="2022-08-22T07:00:11.349" v="391" actId="404"/>
        <pc:sldMkLst>
          <pc:docMk/>
          <pc:sldMk cId="2689796239" sldId="274"/>
        </pc:sldMkLst>
      </pc:sldChg>
      <pc:sldChg chg="addSp delSp modSp new mod">
        <pc:chgData name="Christoffer Østergaard Carstens" userId="5d542c86-40b2-4e4f-ab37-dc2fab4fc46a" providerId="ADAL" clId="{0D0BC0BE-DA32-4BB9-9288-13E336844E52}" dt="2022-08-22T07:15:44.562" v="414" actId="403"/>
        <pc:sldMkLst>
          <pc:docMk/>
          <pc:sldMk cId="2690569492" sldId="275"/>
        </pc:sldMkLst>
      </pc:sldChg>
      <pc:sldChg chg="addSp modSp new mod">
        <pc:chgData name="Christoffer Østergaard Carstens" userId="5d542c86-40b2-4e4f-ab37-dc2fab4fc46a" providerId="ADAL" clId="{0D0BC0BE-DA32-4BB9-9288-13E336844E52}" dt="2022-08-23T06:24:20.458" v="430" actId="1076"/>
        <pc:sldMkLst>
          <pc:docMk/>
          <pc:sldMk cId="3863267929" sldId="276"/>
        </pc:sldMkLst>
      </pc:sldChg>
      <pc:sldChg chg="modSp new mod">
        <pc:chgData name="Christoffer Østergaard Carstens" userId="5d542c86-40b2-4e4f-ab37-dc2fab4fc46a" providerId="ADAL" clId="{0D0BC0BE-DA32-4BB9-9288-13E336844E52}" dt="2022-08-23T06:26:58.482" v="497" actId="20577"/>
        <pc:sldMkLst>
          <pc:docMk/>
          <pc:sldMk cId="108151239" sldId="277"/>
        </pc:sldMkLst>
      </pc:sldChg>
    </pc:docChg>
  </pc:docChgLst>
  <pc:docChgLst>
    <pc:chgData name="Christoffer Østergaard Carstens" userId="5d542c86-40b2-4e4f-ab37-dc2fab4fc46a" providerId="ADAL" clId="{60231D8A-4E0B-419F-9E1E-E3770041CFBE}"/>
    <pc:docChg chg="custSel addSld delSld modSld">
      <pc:chgData name="Christoffer Østergaard Carstens" userId="5d542c86-40b2-4e4f-ab37-dc2fab4fc46a" providerId="ADAL" clId="{60231D8A-4E0B-419F-9E1E-E3770041CFBE}" dt="2025-09-30T08:22:12.969" v="503" actId="20577"/>
      <pc:docMkLst>
        <pc:docMk/>
      </pc:docMkLst>
      <pc:sldChg chg="modSp mod">
        <pc:chgData name="Christoffer Østergaard Carstens" userId="5d542c86-40b2-4e4f-ab37-dc2fab4fc46a" providerId="ADAL" clId="{60231D8A-4E0B-419F-9E1E-E3770041CFBE}" dt="2025-09-29T08:44:06.156" v="266" actId="20577"/>
        <pc:sldMkLst>
          <pc:docMk/>
          <pc:sldMk cId="834824033" sldId="256"/>
        </pc:sldMkLst>
      </pc:sldChg>
      <pc:sldChg chg="del">
        <pc:chgData name="Christoffer Østergaard Carstens" userId="5d542c86-40b2-4e4f-ab37-dc2fab4fc46a" providerId="ADAL" clId="{60231D8A-4E0B-419F-9E1E-E3770041CFBE}" dt="2025-09-29T08:40:02.523" v="210" actId="47"/>
        <pc:sldMkLst>
          <pc:docMk/>
          <pc:sldMk cId="2767075252" sldId="257"/>
        </pc:sldMkLst>
      </pc:sldChg>
      <pc:sldChg chg="del">
        <pc:chgData name="Christoffer Østergaard Carstens" userId="5d542c86-40b2-4e4f-ab37-dc2fab4fc46a" providerId="ADAL" clId="{60231D8A-4E0B-419F-9E1E-E3770041CFBE}" dt="2025-09-29T08:40:04.614" v="211" actId="47"/>
        <pc:sldMkLst>
          <pc:docMk/>
          <pc:sldMk cId="168286060" sldId="258"/>
        </pc:sldMkLst>
      </pc:sldChg>
      <pc:sldChg chg="del">
        <pc:chgData name="Christoffer Østergaard Carstens" userId="5d542c86-40b2-4e4f-ab37-dc2fab4fc46a" providerId="ADAL" clId="{60231D8A-4E0B-419F-9E1E-E3770041CFBE}" dt="2025-09-29T08:40:05.510" v="212" actId="47"/>
        <pc:sldMkLst>
          <pc:docMk/>
          <pc:sldMk cId="403840953" sldId="259"/>
        </pc:sldMkLst>
      </pc:sldChg>
      <pc:sldChg chg="del">
        <pc:chgData name="Christoffer Østergaard Carstens" userId="5d542c86-40b2-4e4f-ab37-dc2fab4fc46a" providerId="ADAL" clId="{60231D8A-4E0B-419F-9E1E-E3770041CFBE}" dt="2025-09-29T08:40:06.485" v="213" actId="47"/>
        <pc:sldMkLst>
          <pc:docMk/>
          <pc:sldMk cId="1826954443" sldId="260"/>
        </pc:sldMkLst>
      </pc:sldChg>
      <pc:sldChg chg="del">
        <pc:chgData name="Christoffer Østergaard Carstens" userId="5d542c86-40b2-4e4f-ab37-dc2fab4fc46a" providerId="ADAL" clId="{60231D8A-4E0B-419F-9E1E-E3770041CFBE}" dt="2025-09-29T08:40:07.600" v="214" actId="47"/>
        <pc:sldMkLst>
          <pc:docMk/>
          <pc:sldMk cId="3899354814" sldId="261"/>
        </pc:sldMkLst>
      </pc:sldChg>
      <pc:sldChg chg="modSp mod">
        <pc:chgData name="Christoffer Østergaard Carstens" userId="5d542c86-40b2-4e4f-ab37-dc2fab4fc46a" providerId="ADAL" clId="{60231D8A-4E0B-419F-9E1E-E3770041CFBE}" dt="2025-09-30T08:22:12.969" v="503" actId="20577"/>
        <pc:sldMkLst>
          <pc:docMk/>
          <pc:sldMk cId="2144341526" sldId="262"/>
        </pc:sldMkLst>
      </pc:sldChg>
      <pc:sldChg chg="modSp new mod">
        <pc:chgData name="Christoffer Østergaard Carstens" userId="5d542c86-40b2-4e4f-ab37-dc2fab4fc46a" providerId="ADAL" clId="{60231D8A-4E0B-419F-9E1E-E3770041CFBE}" dt="2025-09-29T08:32:33.513" v="40" actId="20577"/>
        <pc:sldMkLst>
          <pc:docMk/>
          <pc:sldMk cId="1587486433" sldId="264"/>
        </pc:sldMkLst>
        <pc:spChg chg="mod">
          <ac:chgData name="Christoffer Østergaard Carstens" userId="5d542c86-40b2-4e4f-ab37-dc2fab4fc46a" providerId="ADAL" clId="{60231D8A-4E0B-419F-9E1E-E3770041CFBE}" dt="2025-09-29T08:32:33.513" v="40" actId="20577"/>
          <ac:spMkLst>
            <pc:docMk/>
            <pc:sldMk cId="1587486433" sldId="264"/>
            <ac:spMk id="2" creationId="{765288E5-BE05-1E0F-B47A-C05791EC01B6}"/>
          </ac:spMkLst>
        </pc:spChg>
      </pc:sldChg>
      <pc:sldChg chg="addSp modSp new mod setBg">
        <pc:chgData name="Christoffer Østergaard Carstens" userId="5d542c86-40b2-4e4f-ab37-dc2fab4fc46a" providerId="ADAL" clId="{60231D8A-4E0B-419F-9E1E-E3770041CFBE}" dt="2025-09-29T08:33:35.218" v="178" actId="26606"/>
        <pc:sldMkLst>
          <pc:docMk/>
          <pc:sldMk cId="1795198914" sldId="265"/>
        </pc:sldMkLst>
      </pc:sldChg>
      <pc:sldChg chg="addSp modSp new mod setBg">
        <pc:chgData name="Christoffer Østergaard Carstens" userId="5d542c86-40b2-4e4f-ab37-dc2fab4fc46a" providerId="ADAL" clId="{60231D8A-4E0B-419F-9E1E-E3770041CFBE}" dt="2025-09-29T08:33:56.298" v="180" actId="26606"/>
        <pc:sldMkLst>
          <pc:docMk/>
          <pc:sldMk cId="2096173554" sldId="266"/>
        </pc:sldMkLst>
      </pc:sldChg>
      <pc:sldChg chg="add">
        <pc:chgData name="Christoffer Østergaard Carstens" userId="5d542c86-40b2-4e4f-ab37-dc2fab4fc46a" providerId="ADAL" clId="{60231D8A-4E0B-419F-9E1E-E3770041CFBE}" dt="2025-09-29T12:53:59.997" v="461"/>
        <pc:sldMkLst>
          <pc:docMk/>
          <pc:sldMk cId="1294931800" sldId="311"/>
        </pc:sldMkLst>
      </pc:sldChg>
      <pc:sldChg chg="add">
        <pc:chgData name="Christoffer Østergaard Carstens" userId="5d542c86-40b2-4e4f-ab37-dc2fab4fc46a" providerId="ADAL" clId="{60231D8A-4E0B-419F-9E1E-E3770041CFBE}" dt="2025-09-29T12:53:59.997" v="461"/>
        <pc:sldMkLst>
          <pc:docMk/>
          <pc:sldMk cId="1864598312" sldId="312"/>
        </pc:sldMkLst>
      </pc:sldChg>
      <pc:sldChg chg="add">
        <pc:chgData name="Christoffer Østergaard Carstens" userId="5d542c86-40b2-4e4f-ab37-dc2fab4fc46a" providerId="ADAL" clId="{60231D8A-4E0B-419F-9E1E-E3770041CFBE}" dt="2025-09-29T12:53:59.997" v="461"/>
        <pc:sldMkLst>
          <pc:docMk/>
          <pc:sldMk cId="1919033397" sldId="313"/>
        </pc:sldMkLst>
      </pc:sldChg>
      <pc:sldChg chg="add">
        <pc:chgData name="Christoffer Østergaard Carstens" userId="5d542c86-40b2-4e4f-ab37-dc2fab4fc46a" providerId="ADAL" clId="{60231D8A-4E0B-419F-9E1E-E3770041CFBE}" dt="2025-09-29T12:53:59.997" v="461"/>
        <pc:sldMkLst>
          <pc:docMk/>
          <pc:sldMk cId="592294605" sldId="316"/>
        </pc:sldMkLst>
      </pc:sldChg>
      <pc:sldChg chg="add">
        <pc:chgData name="Christoffer Østergaard Carstens" userId="5d542c86-40b2-4e4f-ab37-dc2fab4fc46a" providerId="ADAL" clId="{60231D8A-4E0B-419F-9E1E-E3770041CFBE}" dt="2025-09-29T12:53:59.997" v="461"/>
        <pc:sldMkLst>
          <pc:docMk/>
          <pc:sldMk cId="4027522777" sldId="317"/>
        </pc:sldMkLst>
      </pc:sldChg>
      <pc:sldChg chg="add">
        <pc:chgData name="Christoffer Østergaard Carstens" userId="5d542c86-40b2-4e4f-ab37-dc2fab4fc46a" providerId="ADAL" clId="{60231D8A-4E0B-419F-9E1E-E3770041CFBE}" dt="2025-09-29T12:53:59.997" v="461"/>
        <pc:sldMkLst>
          <pc:docMk/>
          <pc:sldMk cId="1890399211" sldId="318"/>
        </pc:sldMkLst>
      </pc:sldChg>
      <pc:sldChg chg="add">
        <pc:chgData name="Christoffer Østergaard Carstens" userId="5d542c86-40b2-4e4f-ab37-dc2fab4fc46a" providerId="ADAL" clId="{60231D8A-4E0B-419F-9E1E-E3770041CFBE}" dt="2025-09-29T12:53:59.997" v="461"/>
        <pc:sldMkLst>
          <pc:docMk/>
          <pc:sldMk cId="4207349031" sldId="319"/>
        </pc:sldMkLst>
      </pc:sldChg>
      <pc:sldChg chg="addSp delSp modSp add mod setBg delDesignElem">
        <pc:chgData name="Christoffer Østergaard Carstens" userId="5d542c86-40b2-4e4f-ab37-dc2fab4fc46a" providerId="ADAL" clId="{60231D8A-4E0B-419F-9E1E-E3770041CFBE}" dt="2025-09-29T12:55:19.981" v="490" actId="27636"/>
        <pc:sldMkLst>
          <pc:docMk/>
          <pc:sldMk cId="4226111351" sldId="320"/>
        </pc:sldMkLst>
      </pc:sldChg>
      <pc:sldChg chg="add">
        <pc:chgData name="Christoffer Østergaard Carstens" userId="5d542c86-40b2-4e4f-ab37-dc2fab4fc46a" providerId="ADAL" clId="{60231D8A-4E0B-419F-9E1E-E3770041CFBE}" dt="2025-09-29T12:53:59.997" v="461"/>
        <pc:sldMkLst>
          <pc:docMk/>
          <pc:sldMk cId="4015067470" sldId="323"/>
        </pc:sldMkLst>
      </pc:sldChg>
      <pc:sldChg chg="new">
        <pc:chgData name="Christoffer Østergaard Carstens" userId="5d542c86-40b2-4e4f-ab37-dc2fab4fc46a" providerId="ADAL" clId="{60231D8A-4E0B-419F-9E1E-E3770041CFBE}" dt="2025-09-29T12:56:53.397" v="491" actId="680"/>
        <pc:sldMkLst>
          <pc:docMk/>
          <pc:sldMk cId="3344736320" sldId="324"/>
        </pc:sldMkLst>
      </pc:sldChg>
    </pc:docChg>
  </pc:docChgLst>
  <pc:docChgLst>
    <pc:chgData name="Christoffer Østergaard Carstens" userId="5d542c86-40b2-4e4f-ab37-dc2fab4fc46a" providerId="ADAL" clId="{8783FBF8-ACD0-41B1-BDAB-988EBF709AEB}"/>
    <pc:docChg chg="undo custSel addSld modSld">
      <pc:chgData name="Christoffer Østergaard Carstens" userId="5d542c86-40b2-4e4f-ab37-dc2fab4fc46a" providerId="ADAL" clId="{8783FBF8-ACD0-41B1-BDAB-988EBF709AEB}" dt="2022-09-14T12:18:14.260" v="1225" actId="20577"/>
      <pc:docMkLst>
        <pc:docMk/>
      </pc:docMkLst>
      <pc:sldChg chg="modSp mod">
        <pc:chgData name="Christoffer Østergaard Carstens" userId="5d542c86-40b2-4e4f-ab37-dc2fab4fc46a" providerId="ADAL" clId="{8783FBF8-ACD0-41B1-BDAB-988EBF709AEB}" dt="2022-09-13T18:31:52.752" v="21" actId="20577"/>
        <pc:sldMkLst>
          <pc:docMk/>
          <pc:sldMk cId="834824033" sldId="256"/>
        </pc:sldMkLst>
      </pc:sldChg>
      <pc:sldChg chg="modSp mod">
        <pc:chgData name="Christoffer Østergaard Carstens" userId="5d542c86-40b2-4e4f-ab37-dc2fab4fc46a" providerId="ADAL" clId="{8783FBF8-ACD0-41B1-BDAB-988EBF709AEB}" dt="2022-09-14T12:18:14.260" v="1225" actId="20577"/>
        <pc:sldMkLst>
          <pc:docMk/>
          <pc:sldMk cId="2767075252" sldId="257"/>
        </pc:sldMkLst>
      </pc:sldChg>
      <pc:sldChg chg="addSp delSp modSp mod">
        <pc:chgData name="Christoffer Østergaard Carstens" userId="5d542c86-40b2-4e4f-ab37-dc2fab4fc46a" providerId="ADAL" clId="{8783FBF8-ACD0-41B1-BDAB-988EBF709AEB}" dt="2022-09-14T09:04:39.384" v="698" actId="20577"/>
        <pc:sldMkLst>
          <pc:docMk/>
          <pc:sldMk cId="2048388202" sldId="258"/>
        </pc:sldMkLst>
      </pc:sldChg>
      <pc:sldChg chg="addSp delSp modSp new mod">
        <pc:chgData name="Christoffer Østergaard Carstens" userId="5d542c86-40b2-4e4f-ab37-dc2fab4fc46a" providerId="ADAL" clId="{8783FBF8-ACD0-41B1-BDAB-988EBF709AEB}" dt="2022-09-13T18:40:27.729" v="195" actId="14100"/>
        <pc:sldMkLst>
          <pc:docMk/>
          <pc:sldMk cId="3828480908" sldId="259"/>
        </pc:sldMkLst>
      </pc:sldChg>
      <pc:sldChg chg="modSp new mod">
        <pc:chgData name="Christoffer Østergaard Carstens" userId="5d542c86-40b2-4e4f-ab37-dc2fab4fc46a" providerId="ADAL" clId="{8783FBF8-ACD0-41B1-BDAB-988EBF709AEB}" dt="2022-09-14T09:06:59.654" v="776" actId="115"/>
        <pc:sldMkLst>
          <pc:docMk/>
          <pc:sldMk cId="1734415593" sldId="260"/>
        </pc:sldMkLst>
      </pc:sldChg>
      <pc:sldChg chg="modSp new mod">
        <pc:chgData name="Christoffer Østergaard Carstens" userId="5d542c86-40b2-4e4f-ab37-dc2fab4fc46a" providerId="ADAL" clId="{8783FBF8-ACD0-41B1-BDAB-988EBF709AEB}" dt="2022-09-14T08:55:42.221" v="543" actId="6549"/>
        <pc:sldMkLst>
          <pc:docMk/>
          <pc:sldMk cId="2034731970" sldId="261"/>
        </pc:sldMkLst>
      </pc:sldChg>
      <pc:sldChg chg="modSp new mod">
        <pc:chgData name="Christoffer Østergaard Carstens" userId="5d542c86-40b2-4e4f-ab37-dc2fab4fc46a" providerId="ADAL" clId="{8783FBF8-ACD0-41B1-BDAB-988EBF709AEB}" dt="2022-09-14T08:58:35.940" v="676" actId="20577"/>
        <pc:sldMkLst>
          <pc:docMk/>
          <pc:sldMk cId="3092233320" sldId="262"/>
        </pc:sldMkLst>
      </pc:sldChg>
      <pc:sldChg chg="addSp modSp new mod">
        <pc:chgData name="Christoffer Østergaard Carstens" userId="5d542c86-40b2-4e4f-ab37-dc2fab4fc46a" providerId="ADAL" clId="{8783FBF8-ACD0-41B1-BDAB-988EBF709AEB}" dt="2022-09-14T12:16:08.367" v="1187" actId="14100"/>
        <pc:sldMkLst>
          <pc:docMk/>
          <pc:sldMk cId="2765563718" sldId="263"/>
        </pc:sldMkLst>
      </pc:sldChg>
    </pc:docChg>
  </pc:docChgLst>
  <pc:docChgLst>
    <pc:chgData name="Christoffer Østergaard Carstens" userId="5d542c86-40b2-4e4f-ab37-dc2fab4fc46a" providerId="ADAL" clId="{2CDBB5EB-B0EF-4D85-B68C-05A4B209470B}"/>
    <pc:docChg chg="undo custSel addSld delSld modSld">
      <pc:chgData name="Christoffer Østergaard Carstens" userId="5d542c86-40b2-4e4f-ab37-dc2fab4fc46a" providerId="ADAL" clId="{2CDBB5EB-B0EF-4D85-B68C-05A4B209470B}" dt="2022-08-28T19:04:59.782" v="1705" actId="6549"/>
      <pc:docMkLst>
        <pc:docMk/>
      </pc:docMkLst>
      <pc:sldChg chg="addSp delSp modSp mod">
        <pc:chgData name="Christoffer Østergaard Carstens" userId="5d542c86-40b2-4e4f-ab37-dc2fab4fc46a" providerId="ADAL" clId="{2CDBB5EB-B0EF-4D85-B68C-05A4B209470B}" dt="2022-08-28T18:56:05.495" v="1058" actId="1076"/>
        <pc:sldMkLst>
          <pc:docMk/>
          <pc:sldMk cId="834824033" sldId="256"/>
        </pc:sldMkLst>
      </pc:sldChg>
      <pc:sldChg chg="modSp new mod">
        <pc:chgData name="Christoffer Østergaard Carstens" userId="5d542c86-40b2-4e4f-ab37-dc2fab4fc46a" providerId="ADAL" clId="{2CDBB5EB-B0EF-4D85-B68C-05A4B209470B}" dt="2022-08-28T18:47:09.112" v="178" actId="20577"/>
        <pc:sldMkLst>
          <pc:docMk/>
          <pc:sldMk cId="1266078965" sldId="257"/>
        </pc:sldMkLst>
      </pc:sldChg>
      <pc:sldChg chg="modSp new mod">
        <pc:chgData name="Christoffer Østergaard Carstens" userId="5d542c86-40b2-4e4f-ab37-dc2fab4fc46a" providerId="ADAL" clId="{2CDBB5EB-B0EF-4D85-B68C-05A4B209470B}" dt="2022-08-28T18:48:03.691" v="318" actId="313"/>
        <pc:sldMkLst>
          <pc:docMk/>
          <pc:sldMk cId="1043164692" sldId="258"/>
        </pc:sldMkLst>
      </pc:sldChg>
      <pc:sldChg chg="modSp new mod">
        <pc:chgData name="Christoffer Østergaard Carstens" userId="5d542c86-40b2-4e4f-ab37-dc2fab4fc46a" providerId="ADAL" clId="{2CDBB5EB-B0EF-4D85-B68C-05A4B209470B}" dt="2022-08-28T19:04:59.782" v="1705" actId="6549"/>
        <pc:sldMkLst>
          <pc:docMk/>
          <pc:sldMk cId="292985340" sldId="259"/>
        </pc:sldMkLst>
      </pc:sldChg>
      <pc:sldChg chg="addSp delSp modSp new mod">
        <pc:chgData name="Christoffer Østergaard Carstens" userId="5d542c86-40b2-4e4f-ab37-dc2fab4fc46a" providerId="ADAL" clId="{2CDBB5EB-B0EF-4D85-B68C-05A4B209470B}" dt="2022-08-28T18:52:56.384" v="1007" actId="20577"/>
        <pc:sldMkLst>
          <pc:docMk/>
          <pc:sldMk cId="3180844943" sldId="260"/>
        </pc:sldMkLst>
      </pc:sldChg>
      <pc:sldChg chg="modSp new mod">
        <pc:chgData name="Christoffer Østergaard Carstens" userId="5d542c86-40b2-4e4f-ab37-dc2fab4fc46a" providerId="ADAL" clId="{2CDBB5EB-B0EF-4D85-B68C-05A4B209470B}" dt="2022-08-28T18:52:22.219" v="973" actId="20577"/>
        <pc:sldMkLst>
          <pc:docMk/>
          <pc:sldMk cId="2521800498" sldId="261"/>
        </pc:sldMkLst>
      </pc:sldChg>
      <pc:sldChg chg="modSp new mod">
        <pc:chgData name="Christoffer Østergaard Carstens" userId="5d542c86-40b2-4e4f-ab37-dc2fab4fc46a" providerId="ADAL" clId="{2CDBB5EB-B0EF-4D85-B68C-05A4B209470B}" dt="2022-08-28T18:52:38.441" v="982" actId="20577"/>
        <pc:sldMkLst>
          <pc:docMk/>
          <pc:sldMk cId="2701390319" sldId="262"/>
        </pc:sldMkLst>
      </pc:sldChg>
      <pc:sldChg chg="modSp new mod">
        <pc:chgData name="Christoffer Østergaard Carstens" userId="5d542c86-40b2-4e4f-ab37-dc2fab4fc46a" providerId="ADAL" clId="{2CDBB5EB-B0EF-4D85-B68C-05A4B209470B}" dt="2022-08-28T18:55:35.672" v="1057" actId="12"/>
        <pc:sldMkLst>
          <pc:docMk/>
          <pc:sldMk cId="558395239" sldId="263"/>
        </pc:sldMkLst>
      </pc:sldChg>
      <pc:sldChg chg="addSp delSp modSp new mod">
        <pc:chgData name="Christoffer Østergaard Carstens" userId="5d542c86-40b2-4e4f-ab37-dc2fab4fc46a" providerId="ADAL" clId="{2CDBB5EB-B0EF-4D85-B68C-05A4B209470B}" dt="2022-08-28T19:03:09.939" v="1616" actId="20577"/>
        <pc:sldMkLst>
          <pc:docMk/>
          <pc:sldMk cId="753736288" sldId="264"/>
        </pc:sldMkLst>
      </pc:sldChg>
      <pc:sldChg chg="del">
        <pc:chgData name="Christoffer Østergaard Carstens" userId="5d542c86-40b2-4e4f-ab37-dc2fab4fc46a" providerId="ADAL" clId="{2CDBB5EB-B0EF-4D85-B68C-05A4B209470B}" dt="2022-08-28T18:46:32.108" v="47" actId="47"/>
        <pc:sldMkLst>
          <pc:docMk/>
          <pc:sldMk cId="1258072497" sldId="269"/>
        </pc:sldMkLst>
      </pc:sldChg>
      <pc:sldChg chg="del">
        <pc:chgData name="Christoffer Østergaard Carstens" userId="5d542c86-40b2-4e4f-ab37-dc2fab4fc46a" providerId="ADAL" clId="{2CDBB5EB-B0EF-4D85-B68C-05A4B209470B}" dt="2022-08-28T18:46:34.125" v="52" actId="47"/>
        <pc:sldMkLst>
          <pc:docMk/>
          <pc:sldMk cId="2704304503" sldId="270"/>
        </pc:sldMkLst>
      </pc:sldChg>
      <pc:sldChg chg="del">
        <pc:chgData name="Christoffer Østergaard Carstens" userId="5d542c86-40b2-4e4f-ab37-dc2fab4fc46a" providerId="ADAL" clId="{2CDBB5EB-B0EF-4D85-B68C-05A4B209470B}" dt="2022-08-28T18:46:33.361" v="48" actId="47"/>
        <pc:sldMkLst>
          <pc:docMk/>
          <pc:sldMk cId="4229218957" sldId="271"/>
        </pc:sldMkLst>
      </pc:sldChg>
      <pc:sldChg chg="del">
        <pc:chgData name="Christoffer Østergaard Carstens" userId="5d542c86-40b2-4e4f-ab37-dc2fab4fc46a" providerId="ADAL" clId="{2CDBB5EB-B0EF-4D85-B68C-05A4B209470B}" dt="2022-08-28T18:46:33.531" v="49" actId="47"/>
        <pc:sldMkLst>
          <pc:docMk/>
          <pc:sldMk cId="1913284281" sldId="272"/>
        </pc:sldMkLst>
      </pc:sldChg>
      <pc:sldChg chg="del">
        <pc:chgData name="Christoffer Østergaard Carstens" userId="5d542c86-40b2-4e4f-ab37-dc2fab4fc46a" providerId="ADAL" clId="{2CDBB5EB-B0EF-4D85-B68C-05A4B209470B}" dt="2022-08-28T18:46:34.577" v="54" actId="47"/>
        <pc:sldMkLst>
          <pc:docMk/>
          <pc:sldMk cId="4228587267" sldId="273"/>
        </pc:sldMkLst>
      </pc:sldChg>
      <pc:sldChg chg="del">
        <pc:chgData name="Christoffer Østergaard Carstens" userId="5d542c86-40b2-4e4f-ab37-dc2fab4fc46a" providerId="ADAL" clId="{2CDBB5EB-B0EF-4D85-B68C-05A4B209470B}" dt="2022-08-28T18:46:34.322" v="53" actId="47"/>
        <pc:sldMkLst>
          <pc:docMk/>
          <pc:sldMk cId="2689796239" sldId="274"/>
        </pc:sldMkLst>
      </pc:sldChg>
      <pc:sldChg chg="del">
        <pc:chgData name="Christoffer Østergaard Carstens" userId="5d542c86-40b2-4e4f-ab37-dc2fab4fc46a" providerId="ADAL" clId="{2CDBB5EB-B0EF-4D85-B68C-05A4B209470B}" dt="2022-08-28T18:46:35.164" v="55" actId="47"/>
        <pc:sldMkLst>
          <pc:docMk/>
          <pc:sldMk cId="2690569492" sldId="275"/>
        </pc:sldMkLst>
      </pc:sldChg>
      <pc:sldChg chg="del">
        <pc:chgData name="Christoffer Østergaard Carstens" userId="5d542c86-40b2-4e4f-ab37-dc2fab4fc46a" providerId="ADAL" clId="{2CDBB5EB-B0EF-4D85-B68C-05A4B209470B}" dt="2022-08-28T18:46:33.742" v="50" actId="47"/>
        <pc:sldMkLst>
          <pc:docMk/>
          <pc:sldMk cId="3863267929" sldId="276"/>
        </pc:sldMkLst>
      </pc:sldChg>
      <pc:sldChg chg="del">
        <pc:chgData name="Christoffer Østergaard Carstens" userId="5d542c86-40b2-4e4f-ab37-dc2fab4fc46a" providerId="ADAL" clId="{2CDBB5EB-B0EF-4D85-B68C-05A4B209470B}" dt="2022-08-28T18:46:33.885" v="51" actId="47"/>
        <pc:sldMkLst>
          <pc:docMk/>
          <pc:sldMk cId="108151239" sldId="277"/>
        </pc:sldMkLst>
      </pc:sldChg>
    </pc:docChg>
  </pc:docChgLst>
  <pc:docChgLst>
    <pc:chgData name="Christoffer Østergaard Carstens" userId="5d542c86-40b2-4e4f-ab37-dc2fab4fc46a" providerId="ADAL" clId="{61E6B7CE-B6C9-4909-BC02-F059E31AD1F4}"/>
    <pc:docChg chg="undo custSel addSld delSld modSld sldOrd">
      <pc:chgData name="Christoffer Østergaard Carstens" userId="5d542c86-40b2-4e4f-ab37-dc2fab4fc46a" providerId="ADAL" clId="{61E6B7CE-B6C9-4909-BC02-F059E31AD1F4}" dt="2022-08-11T10:38:54.746" v="803" actId="20577"/>
      <pc:docMkLst>
        <pc:docMk/>
      </pc:docMkLst>
      <pc:sldChg chg="del">
        <pc:chgData name="Christoffer Østergaard Carstens" userId="5d542c86-40b2-4e4f-ab37-dc2fab4fc46a" providerId="ADAL" clId="{61E6B7CE-B6C9-4909-BC02-F059E31AD1F4}" dt="2022-08-11T10:37:00.166" v="548" actId="47"/>
        <pc:sldMkLst>
          <pc:docMk/>
          <pc:sldMk cId="995137511" sldId="265"/>
        </pc:sldMkLst>
      </pc:sldChg>
      <pc:sldChg chg="addSp delSp modSp mod">
        <pc:chgData name="Christoffer Østergaard Carstens" userId="5d542c86-40b2-4e4f-ab37-dc2fab4fc46a" providerId="ADAL" clId="{61E6B7CE-B6C9-4909-BC02-F059E31AD1F4}" dt="2022-08-11T10:38:54.746" v="803" actId="20577"/>
        <pc:sldMkLst>
          <pc:docMk/>
          <pc:sldMk cId="2927974430" sldId="266"/>
        </pc:sldMkLst>
      </pc:sldChg>
      <pc:sldChg chg="modSp new mod">
        <pc:chgData name="Christoffer Østergaard Carstens" userId="5d542c86-40b2-4e4f-ab37-dc2fab4fc46a" providerId="ADAL" clId="{61E6B7CE-B6C9-4909-BC02-F059E31AD1F4}" dt="2022-08-03T09:12:59.485" v="537" actId="20577"/>
        <pc:sldMkLst>
          <pc:docMk/>
          <pc:sldMk cId="3754195660" sldId="267"/>
        </pc:sldMkLst>
      </pc:sldChg>
      <pc:sldChg chg="modSp new mod ord">
        <pc:chgData name="Christoffer Østergaard Carstens" userId="5d542c86-40b2-4e4f-ab37-dc2fab4fc46a" providerId="ADAL" clId="{61E6B7CE-B6C9-4909-BC02-F059E31AD1F4}" dt="2022-08-03T09:13:15.777" v="547"/>
        <pc:sldMkLst>
          <pc:docMk/>
          <pc:sldMk cId="412677460" sldId="268"/>
        </pc:sldMkLst>
      </pc:sldChg>
      <pc:sldChg chg="modSp new mod">
        <pc:chgData name="Christoffer Østergaard Carstens" userId="5d542c86-40b2-4e4f-ab37-dc2fab4fc46a" providerId="ADAL" clId="{61E6B7CE-B6C9-4909-BC02-F059E31AD1F4}" dt="2022-08-11T10:38:17.113" v="782" actId="20577"/>
        <pc:sldMkLst>
          <pc:docMk/>
          <pc:sldMk cId="1258072497" sldId="269"/>
        </pc:sldMkLst>
      </pc:sldChg>
    </pc:docChg>
  </pc:docChgLst>
  <pc:docChgLst>
    <pc:chgData name="Christoffer Østergaard Carstens" userId="5d542c86-40b2-4e4f-ab37-dc2fab4fc46a" providerId="ADAL" clId="{2A6BF9A9-F22B-4431-8BBB-E40663D40E1D}"/>
    <pc:docChg chg="addSld delSld modSld">
      <pc:chgData name="Christoffer Østergaard Carstens" userId="5d542c86-40b2-4e4f-ab37-dc2fab4fc46a" providerId="ADAL" clId="{2A6BF9A9-F22B-4431-8BBB-E40663D40E1D}" dt="2022-08-03T08:40:19.155" v="69" actId="680"/>
      <pc:docMkLst>
        <pc:docMk/>
      </pc:docMkLst>
      <pc:sldChg chg="addSp delSp modSp mod">
        <pc:chgData name="Christoffer Østergaard Carstens" userId="5d542c86-40b2-4e4f-ab37-dc2fab4fc46a" providerId="ADAL" clId="{2A6BF9A9-F22B-4431-8BBB-E40663D40E1D}" dt="2022-08-03T08:40:00.146" v="37" actId="1076"/>
        <pc:sldMkLst>
          <pc:docMk/>
          <pc:sldMk cId="834824033" sldId="256"/>
        </pc:sldMkLst>
      </pc:sldChg>
      <pc:sldChg chg="del">
        <pc:chgData name="Christoffer Østergaard Carstens" userId="5d542c86-40b2-4e4f-ab37-dc2fab4fc46a" providerId="ADAL" clId="{2A6BF9A9-F22B-4431-8BBB-E40663D40E1D}" dt="2022-08-03T08:40:14.130" v="61" actId="47"/>
        <pc:sldMkLst>
          <pc:docMk/>
          <pc:sldMk cId="1790727658" sldId="260"/>
        </pc:sldMkLst>
      </pc:sldChg>
      <pc:sldChg chg="del">
        <pc:chgData name="Christoffer Østergaard Carstens" userId="5d542c86-40b2-4e4f-ab37-dc2fab4fc46a" providerId="ADAL" clId="{2A6BF9A9-F22B-4431-8BBB-E40663D40E1D}" dt="2022-08-03T08:40:14.308" v="62" actId="47"/>
        <pc:sldMkLst>
          <pc:docMk/>
          <pc:sldMk cId="1231429534" sldId="264"/>
        </pc:sldMkLst>
      </pc:sldChg>
      <pc:sldChg chg="delSp modSp mod">
        <pc:chgData name="Christoffer Østergaard Carstens" userId="5d542c86-40b2-4e4f-ab37-dc2fab4fc46a" providerId="ADAL" clId="{2A6BF9A9-F22B-4431-8BBB-E40663D40E1D}" dt="2022-08-03T08:40:12.002" v="57" actId="478"/>
        <pc:sldMkLst>
          <pc:docMk/>
          <pc:sldMk cId="995137511" sldId="265"/>
        </pc:sldMkLst>
      </pc:sldChg>
      <pc:sldChg chg="new">
        <pc:chgData name="Christoffer Østergaard Carstens" userId="5d542c86-40b2-4e4f-ab37-dc2fab4fc46a" providerId="ADAL" clId="{2A6BF9A9-F22B-4431-8BBB-E40663D40E1D}" dt="2022-08-03T08:40:19.155" v="69" actId="680"/>
        <pc:sldMkLst>
          <pc:docMk/>
          <pc:sldMk cId="2927974430" sldId="266"/>
        </pc:sldMkLst>
      </pc:sldChg>
      <pc:sldChg chg="del">
        <pc:chgData name="Christoffer Østergaard Carstens" userId="5d542c86-40b2-4e4f-ab37-dc2fab4fc46a" providerId="ADAL" clId="{2A6BF9A9-F22B-4431-8BBB-E40663D40E1D}" dt="2022-08-03T08:40:13.560" v="59" actId="47"/>
        <pc:sldMkLst>
          <pc:docMk/>
          <pc:sldMk cId="3878820409" sldId="266"/>
        </pc:sldMkLst>
      </pc:sldChg>
      <pc:sldChg chg="del">
        <pc:chgData name="Christoffer Østergaard Carstens" userId="5d542c86-40b2-4e4f-ab37-dc2fab4fc46a" providerId="ADAL" clId="{2A6BF9A9-F22B-4431-8BBB-E40663D40E1D}" dt="2022-08-03T08:40:13.945" v="60" actId="47"/>
        <pc:sldMkLst>
          <pc:docMk/>
          <pc:sldMk cId="1347423285" sldId="267"/>
        </pc:sldMkLst>
      </pc:sldChg>
      <pc:sldChg chg="del">
        <pc:chgData name="Christoffer Østergaard Carstens" userId="5d542c86-40b2-4e4f-ab37-dc2fab4fc46a" providerId="ADAL" clId="{2A6BF9A9-F22B-4431-8BBB-E40663D40E1D}" dt="2022-08-03T08:40:13.220" v="58" actId="47"/>
        <pc:sldMkLst>
          <pc:docMk/>
          <pc:sldMk cId="788607252" sldId="268"/>
        </pc:sldMkLst>
      </pc:sldChg>
      <pc:sldChg chg="del">
        <pc:chgData name="Christoffer Østergaard Carstens" userId="5d542c86-40b2-4e4f-ab37-dc2fab4fc46a" providerId="ADAL" clId="{2A6BF9A9-F22B-4431-8BBB-E40663D40E1D}" dt="2022-08-03T08:40:14.547" v="63" actId="47"/>
        <pc:sldMkLst>
          <pc:docMk/>
          <pc:sldMk cId="3755693002" sldId="269"/>
        </pc:sldMkLst>
      </pc:sldChg>
      <pc:sldChg chg="del">
        <pc:chgData name="Christoffer Østergaard Carstens" userId="5d542c86-40b2-4e4f-ab37-dc2fab4fc46a" providerId="ADAL" clId="{2A6BF9A9-F22B-4431-8BBB-E40663D40E1D}" dt="2022-08-03T08:40:14.763" v="64" actId="47"/>
        <pc:sldMkLst>
          <pc:docMk/>
          <pc:sldMk cId="3214485978" sldId="270"/>
        </pc:sldMkLst>
      </pc:sldChg>
      <pc:sldChg chg="del">
        <pc:chgData name="Christoffer Østergaard Carstens" userId="5d542c86-40b2-4e4f-ab37-dc2fab4fc46a" providerId="ADAL" clId="{2A6BF9A9-F22B-4431-8BBB-E40663D40E1D}" dt="2022-08-03T08:40:14.963" v="65" actId="47"/>
        <pc:sldMkLst>
          <pc:docMk/>
          <pc:sldMk cId="2522446572" sldId="271"/>
        </pc:sldMkLst>
      </pc:sldChg>
      <pc:sldChg chg="del">
        <pc:chgData name="Christoffer Østergaard Carstens" userId="5d542c86-40b2-4e4f-ab37-dc2fab4fc46a" providerId="ADAL" clId="{2A6BF9A9-F22B-4431-8BBB-E40663D40E1D}" dt="2022-08-03T08:40:15.095" v="66" actId="47"/>
        <pc:sldMkLst>
          <pc:docMk/>
          <pc:sldMk cId="2432203564" sldId="272"/>
        </pc:sldMkLst>
      </pc:sldChg>
      <pc:sldChg chg="del">
        <pc:chgData name="Christoffer Østergaard Carstens" userId="5d542c86-40b2-4e4f-ab37-dc2fab4fc46a" providerId="ADAL" clId="{2A6BF9A9-F22B-4431-8BBB-E40663D40E1D}" dt="2022-08-03T08:40:15.533" v="67" actId="47"/>
        <pc:sldMkLst>
          <pc:docMk/>
          <pc:sldMk cId="2891793371" sldId="273"/>
        </pc:sldMkLst>
      </pc:sldChg>
      <pc:sldChg chg="del">
        <pc:chgData name="Christoffer Østergaard Carstens" userId="5d542c86-40b2-4e4f-ab37-dc2fab4fc46a" providerId="ADAL" clId="{2A6BF9A9-F22B-4431-8BBB-E40663D40E1D}" dt="2022-08-03T08:40:16.635" v="68" actId="47"/>
        <pc:sldMkLst>
          <pc:docMk/>
          <pc:sldMk cId="3203876766" sldId="274"/>
        </pc:sldMkLst>
      </pc:sldChg>
    </pc:docChg>
  </pc:docChgLst>
  <pc:docChgLst>
    <pc:chgData name="Christoffer Østergaard Carstens" userId="5d542c86-40b2-4e4f-ab37-dc2fab4fc46a" providerId="ADAL" clId="{D2D2CA38-62A2-40EF-9915-85651E38D686}"/>
    <pc:docChg chg="undo redo custSel addSld delSld modSld sldOrd">
      <pc:chgData name="Christoffer Østergaard Carstens" userId="5d542c86-40b2-4e4f-ab37-dc2fab4fc46a" providerId="ADAL" clId="{D2D2CA38-62A2-40EF-9915-85651E38D686}" dt="2025-10-20T07:53:35.728" v="1039" actId="20577"/>
      <pc:docMkLst>
        <pc:docMk/>
      </pc:docMkLst>
      <pc:sldChg chg="modSp mod">
        <pc:chgData name="Christoffer Østergaard Carstens" userId="5d542c86-40b2-4e4f-ab37-dc2fab4fc46a" providerId="ADAL" clId="{D2D2CA38-62A2-40EF-9915-85651E38D686}" dt="2025-10-07T11:07:11.717" v="109" actId="20577"/>
        <pc:sldMkLst>
          <pc:docMk/>
          <pc:sldMk cId="834824033" sldId="256"/>
        </pc:sldMkLst>
      </pc:sldChg>
      <pc:sldChg chg="del">
        <pc:chgData name="Christoffer Østergaard Carstens" userId="5d542c86-40b2-4e4f-ab37-dc2fab4fc46a" providerId="ADAL" clId="{D2D2CA38-62A2-40EF-9915-85651E38D686}" dt="2025-10-07T11:11:31.783" v="111" actId="47"/>
        <pc:sldMkLst>
          <pc:docMk/>
          <pc:sldMk cId="2144341526" sldId="262"/>
        </pc:sldMkLst>
      </pc:sldChg>
      <pc:sldChg chg="del">
        <pc:chgData name="Christoffer Østergaard Carstens" userId="5d542c86-40b2-4e4f-ab37-dc2fab4fc46a" providerId="ADAL" clId="{D2D2CA38-62A2-40EF-9915-85651E38D686}" dt="2025-10-07T11:11:31.181" v="110" actId="47"/>
        <pc:sldMkLst>
          <pc:docMk/>
          <pc:sldMk cId="3151977913" sldId="263"/>
        </pc:sldMkLst>
      </pc:sldChg>
      <pc:sldChg chg="modSp mod modNotesTx">
        <pc:chgData name="Christoffer Østergaard Carstens" userId="5d542c86-40b2-4e4f-ab37-dc2fab4fc46a" providerId="ADAL" clId="{D2D2CA38-62A2-40EF-9915-85651E38D686}" dt="2025-10-20T07:53:35.728" v="1039" actId="20577"/>
        <pc:sldMkLst>
          <pc:docMk/>
          <pc:sldMk cId="1587486433" sldId="264"/>
        </pc:sldMkLst>
        <pc:spChg chg="mod">
          <ac:chgData name="Christoffer Østergaard Carstens" userId="5d542c86-40b2-4e4f-ab37-dc2fab4fc46a" providerId="ADAL" clId="{D2D2CA38-62A2-40EF-9915-85651E38D686}" dt="2025-10-07T11:05:40.852" v="50" actId="20577"/>
          <ac:spMkLst>
            <pc:docMk/>
            <pc:sldMk cId="1587486433" sldId="264"/>
            <ac:spMk id="2" creationId="{765288E5-BE05-1E0F-B47A-C05791EC01B6}"/>
          </ac:spMkLst>
        </pc:spChg>
        <pc:spChg chg="mod">
          <ac:chgData name="Christoffer Østergaard Carstens" userId="5d542c86-40b2-4e4f-ab37-dc2fab4fc46a" providerId="ADAL" clId="{D2D2CA38-62A2-40EF-9915-85651E38D686}" dt="2025-10-20T07:53:35.728" v="1039" actId="20577"/>
          <ac:spMkLst>
            <pc:docMk/>
            <pc:sldMk cId="1587486433" sldId="264"/>
            <ac:spMk id="3" creationId="{C62295C1-75DB-6F52-C322-DE790AE6F6BA}"/>
          </ac:spMkLst>
        </pc:spChg>
      </pc:sldChg>
      <pc:sldChg chg="modSp new mod">
        <pc:chgData name="Christoffer Østergaard Carstens" userId="5d542c86-40b2-4e4f-ab37-dc2fab4fc46a" providerId="ADAL" clId="{D2D2CA38-62A2-40EF-9915-85651E38D686}" dt="2025-10-07T11:13:29.205" v="330" actId="20577"/>
        <pc:sldMkLst>
          <pc:docMk/>
          <pc:sldMk cId="284393997" sldId="265"/>
        </pc:sldMkLst>
      </pc:sldChg>
      <pc:sldChg chg="del">
        <pc:chgData name="Christoffer Østergaard Carstens" userId="5d542c86-40b2-4e4f-ab37-dc2fab4fc46a" providerId="ADAL" clId="{D2D2CA38-62A2-40EF-9915-85651E38D686}" dt="2025-10-07T11:06:03.809" v="51" actId="47"/>
        <pc:sldMkLst>
          <pc:docMk/>
          <pc:sldMk cId="1795198914" sldId="265"/>
        </pc:sldMkLst>
      </pc:sldChg>
      <pc:sldChg chg="del">
        <pc:chgData name="Christoffer Østergaard Carstens" userId="5d542c86-40b2-4e4f-ab37-dc2fab4fc46a" providerId="ADAL" clId="{D2D2CA38-62A2-40EF-9915-85651E38D686}" dt="2025-10-07T11:06:04.250" v="52" actId="47"/>
        <pc:sldMkLst>
          <pc:docMk/>
          <pc:sldMk cId="2096173554" sldId="266"/>
        </pc:sldMkLst>
      </pc:sldChg>
      <pc:sldChg chg="addSp modSp new mod setBg">
        <pc:chgData name="Christoffer Østergaard Carstens" userId="5d542c86-40b2-4e4f-ab37-dc2fab4fc46a" providerId="ADAL" clId="{D2D2CA38-62A2-40EF-9915-85651E38D686}" dt="2025-10-20T07:41:33.652" v="918" actId="20577"/>
        <pc:sldMkLst>
          <pc:docMk/>
          <pc:sldMk cId="4220677173" sldId="266"/>
        </pc:sldMkLst>
      </pc:sldChg>
      <pc:sldChg chg="modSp new mod">
        <pc:chgData name="Christoffer Østergaard Carstens" userId="5d542c86-40b2-4e4f-ab37-dc2fab4fc46a" providerId="ADAL" clId="{D2D2CA38-62A2-40EF-9915-85651E38D686}" dt="2025-10-07T11:29:46.214" v="541" actId="12"/>
        <pc:sldMkLst>
          <pc:docMk/>
          <pc:sldMk cId="79627394" sldId="267"/>
        </pc:sldMkLst>
      </pc:sldChg>
      <pc:sldChg chg="addSp delSp modSp new mod ord setBg">
        <pc:chgData name="Christoffer Østergaard Carstens" userId="5d542c86-40b2-4e4f-ab37-dc2fab4fc46a" providerId="ADAL" clId="{D2D2CA38-62A2-40EF-9915-85651E38D686}" dt="2025-10-20T07:31:20.849" v="878" actId="20577"/>
        <pc:sldMkLst>
          <pc:docMk/>
          <pc:sldMk cId="2389284822" sldId="268"/>
        </pc:sldMkLst>
      </pc:sldChg>
      <pc:sldChg chg="addSp delSp modSp new mod setBg">
        <pc:chgData name="Christoffer Østergaard Carstens" userId="5d542c86-40b2-4e4f-ab37-dc2fab4fc46a" providerId="ADAL" clId="{D2D2CA38-62A2-40EF-9915-85651E38D686}" dt="2025-10-19T11:51:04.550" v="599" actId="14100"/>
        <pc:sldMkLst>
          <pc:docMk/>
          <pc:sldMk cId="2783062741" sldId="269"/>
        </pc:sldMkLst>
      </pc:sldChg>
      <pc:sldChg chg="addSp modSp new mod ord">
        <pc:chgData name="Christoffer Østergaard Carstens" userId="5d542c86-40b2-4e4f-ab37-dc2fab4fc46a" providerId="ADAL" clId="{D2D2CA38-62A2-40EF-9915-85651E38D686}" dt="2025-10-20T07:31:18.289" v="875"/>
        <pc:sldMkLst>
          <pc:docMk/>
          <pc:sldMk cId="620285409" sldId="270"/>
        </pc:sldMkLst>
      </pc:sldChg>
      <pc:sldChg chg="del">
        <pc:chgData name="Christoffer Østergaard Carstens" userId="5d542c86-40b2-4e4f-ab37-dc2fab4fc46a" providerId="ADAL" clId="{D2D2CA38-62A2-40EF-9915-85651E38D686}" dt="2025-10-07T11:11:33.475" v="113" actId="47"/>
        <pc:sldMkLst>
          <pc:docMk/>
          <pc:sldMk cId="1294931800" sldId="311"/>
        </pc:sldMkLst>
      </pc:sldChg>
      <pc:sldChg chg="del">
        <pc:chgData name="Christoffer Østergaard Carstens" userId="5d542c86-40b2-4e4f-ab37-dc2fab4fc46a" providerId="ADAL" clId="{D2D2CA38-62A2-40EF-9915-85651E38D686}" dt="2025-10-07T11:11:33.774" v="114" actId="47"/>
        <pc:sldMkLst>
          <pc:docMk/>
          <pc:sldMk cId="1864598312" sldId="312"/>
        </pc:sldMkLst>
      </pc:sldChg>
      <pc:sldChg chg="del">
        <pc:chgData name="Christoffer Østergaard Carstens" userId="5d542c86-40b2-4e4f-ab37-dc2fab4fc46a" providerId="ADAL" clId="{D2D2CA38-62A2-40EF-9915-85651E38D686}" dt="2025-10-07T11:11:34.041" v="115" actId="47"/>
        <pc:sldMkLst>
          <pc:docMk/>
          <pc:sldMk cId="1919033397" sldId="313"/>
        </pc:sldMkLst>
      </pc:sldChg>
      <pc:sldChg chg="del">
        <pc:chgData name="Christoffer Østergaard Carstens" userId="5d542c86-40b2-4e4f-ab37-dc2fab4fc46a" providerId="ADAL" clId="{D2D2CA38-62A2-40EF-9915-85651E38D686}" dt="2025-10-07T11:11:34.308" v="116" actId="47"/>
        <pc:sldMkLst>
          <pc:docMk/>
          <pc:sldMk cId="592294605" sldId="316"/>
        </pc:sldMkLst>
      </pc:sldChg>
      <pc:sldChg chg="del">
        <pc:chgData name="Christoffer Østergaard Carstens" userId="5d542c86-40b2-4e4f-ab37-dc2fab4fc46a" providerId="ADAL" clId="{D2D2CA38-62A2-40EF-9915-85651E38D686}" dt="2025-10-07T11:11:34.571" v="117" actId="47"/>
        <pc:sldMkLst>
          <pc:docMk/>
          <pc:sldMk cId="4027522777" sldId="317"/>
        </pc:sldMkLst>
      </pc:sldChg>
      <pc:sldChg chg="del">
        <pc:chgData name="Christoffer Østergaard Carstens" userId="5d542c86-40b2-4e4f-ab37-dc2fab4fc46a" providerId="ADAL" clId="{D2D2CA38-62A2-40EF-9915-85651E38D686}" dt="2025-10-07T11:11:34.811" v="118" actId="47"/>
        <pc:sldMkLst>
          <pc:docMk/>
          <pc:sldMk cId="1890399211" sldId="318"/>
        </pc:sldMkLst>
      </pc:sldChg>
      <pc:sldChg chg="del">
        <pc:chgData name="Christoffer Østergaard Carstens" userId="5d542c86-40b2-4e4f-ab37-dc2fab4fc46a" providerId="ADAL" clId="{D2D2CA38-62A2-40EF-9915-85651E38D686}" dt="2025-10-07T11:11:35.031" v="119" actId="47"/>
        <pc:sldMkLst>
          <pc:docMk/>
          <pc:sldMk cId="4207349031" sldId="319"/>
        </pc:sldMkLst>
      </pc:sldChg>
      <pc:sldChg chg="del">
        <pc:chgData name="Christoffer Østergaard Carstens" userId="5d542c86-40b2-4e4f-ab37-dc2fab4fc46a" providerId="ADAL" clId="{D2D2CA38-62A2-40EF-9915-85651E38D686}" dt="2025-10-07T11:11:35.269" v="120" actId="47"/>
        <pc:sldMkLst>
          <pc:docMk/>
          <pc:sldMk cId="4226111351" sldId="320"/>
        </pc:sldMkLst>
      </pc:sldChg>
      <pc:sldChg chg="del">
        <pc:chgData name="Christoffer Østergaard Carstens" userId="5d542c86-40b2-4e4f-ab37-dc2fab4fc46a" providerId="ADAL" clId="{D2D2CA38-62A2-40EF-9915-85651E38D686}" dt="2025-10-07T11:11:32.604" v="112" actId="47"/>
        <pc:sldMkLst>
          <pc:docMk/>
          <pc:sldMk cId="4015067470" sldId="323"/>
        </pc:sldMkLst>
      </pc:sldChg>
      <pc:sldChg chg="del">
        <pc:chgData name="Christoffer Østergaard Carstens" userId="5d542c86-40b2-4e4f-ab37-dc2fab4fc46a" providerId="ADAL" clId="{D2D2CA38-62A2-40EF-9915-85651E38D686}" dt="2025-10-07T11:11:36.134" v="121" actId="47"/>
        <pc:sldMkLst>
          <pc:docMk/>
          <pc:sldMk cId="3344736320" sldId="324"/>
        </pc:sldMkLst>
      </pc:sldChg>
    </pc:docChg>
  </pc:docChgLst>
  <pc:docChgLst>
    <pc:chgData name="Christoffer Østergaard Carstens" userId="5d542c86-40b2-4e4f-ab37-dc2fab4fc46a" providerId="ADAL" clId="{81CF5DBD-9FD2-4C9E-8DA5-75C46A77463D}"/>
    <pc:docChg chg="custSel addSld delSld modSld">
      <pc:chgData name="Christoffer Østergaard Carstens" userId="5d542c86-40b2-4e4f-ab37-dc2fab4fc46a" providerId="ADAL" clId="{81CF5DBD-9FD2-4C9E-8DA5-75C46A77463D}" dt="2022-09-13T18:30:00.401" v="191" actId="403"/>
      <pc:docMkLst>
        <pc:docMk/>
      </pc:docMkLst>
      <pc:sldChg chg="delSp modSp mod">
        <pc:chgData name="Christoffer Østergaard Carstens" userId="5d542c86-40b2-4e4f-ab37-dc2fab4fc46a" providerId="ADAL" clId="{81CF5DBD-9FD2-4C9E-8DA5-75C46A77463D}" dt="2022-09-13T18:30:00.401" v="191" actId="403"/>
        <pc:sldMkLst>
          <pc:docMk/>
          <pc:sldMk cId="834824033" sldId="256"/>
        </pc:sldMkLst>
      </pc:sldChg>
      <pc:sldChg chg="del">
        <pc:chgData name="Christoffer Østergaard Carstens" userId="5d542c86-40b2-4e4f-ab37-dc2fab4fc46a" providerId="ADAL" clId="{81CF5DBD-9FD2-4C9E-8DA5-75C46A77463D}" dt="2022-09-13T18:28:59.885" v="49" actId="47"/>
        <pc:sldMkLst>
          <pc:docMk/>
          <pc:sldMk cId="1186769006" sldId="257"/>
        </pc:sldMkLst>
      </pc:sldChg>
      <pc:sldChg chg="modSp new mod">
        <pc:chgData name="Christoffer Østergaard Carstens" userId="5d542c86-40b2-4e4f-ab37-dc2fab4fc46a" providerId="ADAL" clId="{81CF5DBD-9FD2-4C9E-8DA5-75C46A77463D}" dt="2022-09-13T18:29:13.343" v="109" actId="20577"/>
        <pc:sldMkLst>
          <pc:docMk/>
          <pc:sldMk cId="2767075252" sldId="257"/>
        </pc:sldMkLst>
      </pc:sldChg>
      <pc:sldChg chg="del">
        <pc:chgData name="Christoffer Østergaard Carstens" userId="5d542c86-40b2-4e4f-ab37-dc2fab4fc46a" providerId="ADAL" clId="{81CF5DBD-9FD2-4C9E-8DA5-75C46A77463D}" dt="2022-09-13T18:29:00.354" v="51" actId="47"/>
        <pc:sldMkLst>
          <pc:docMk/>
          <pc:sldMk cId="869625324" sldId="258"/>
        </pc:sldMkLst>
      </pc:sldChg>
      <pc:sldChg chg="modSp new mod">
        <pc:chgData name="Christoffer Østergaard Carstens" userId="5d542c86-40b2-4e4f-ab37-dc2fab4fc46a" providerId="ADAL" clId="{81CF5DBD-9FD2-4C9E-8DA5-75C46A77463D}" dt="2022-09-13T18:29:41.962" v="186" actId="20577"/>
        <pc:sldMkLst>
          <pc:docMk/>
          <pc:sldMk cId="2048388202" sldId="258"/>
        </pc:sldMkLst>
      </pc:sldChg>
      <pc:sldChg chg="del">
        <pc:chgData name="Christoffer Østergaard Carstens" userId="5d542c86-40b2-4e4f-ab37-dc2fab4fc46a" providerId="ADAL" clId="{81CF5DBD-9FD2-4C9E-8DA5-75C46A77463D}" dt="2022-09-13T18:29:01.154" v="54" actId="47"/>
        <pc:sldMkLst>
          <pc:docMk/>
          <pc:sldMk cId="491757107" sldId="260"/>
        </pc:sldMkLst>
      </pc:sldChg>
      <pc:sldChg chg="del">
        <pc:chgData name="Christoffer Østergaard Carstens" userId="5d542c86-40b2-4e4f-ab37-dc2fab4fc46a" providerId="ADAL" clId="{81CF5DBD-9FD2-4C9E-8DA5-75C46A77463D}" dt="2022-09-13T18:29:00.770" v="53" actId="47"/>
        <pc:sldMkLst>
          <pc:docMk/>
          <pc:sldMk cId="2123687572" sldId="261"/>
        </pc:sldMkLst>
      </pc:sldChg>
      <pc:sldChg chg="del">
        <pc:chgData name="Christoffer Østergaard Carstens" userId="5d542c86-40b2-4e4f-ab37-dc2fab4fc46a" providerId="ADAL" clId="{81CF5DBD-9FD2-4C9E-8DA5-75C46A77463D}" dt="2022-09-13T18:29:00.585" v="52" actId="47"/>
        <pc:sldMkLst>
          <pc:docMk/>
          <pc:sldMk cId="71559953" sldId="262"/>
        </pc:sldMkLst>
      </pc:sldChg>
      <pc:sldChg chg="del">
        <pc:chgData name="Christoffer Østergaard Carstens" userId="5d542c86-40b2-4e4f-ab37-dc2fab4fc46a" providerId="ADAL" clId="{81CF5DBD-9FD2-4C9E-8DA5-75C46A77463D}" dt="2022-09-13T18:28:59.538" v="48" actId="47"/>
        <pc:sldMkLst>
          <pc:docMk/>
          <pc:sldMk cId="2674386514" sldId="263"/>
        </pc:sldMkLst>
      </pc:sldChg>
      <pc:sldChg chg="del">
        <pc:chgData name="Christoffer Østergaard Carstens" userId="5d542c86-40b2-4e4f-ab37-dc2fab4fc46a" providerId="ADAL" clId="{81CF5DBD-9FD2-4C9E-8DA5-75C46A77463D}" dt="2022-09-13T18:29:00.170" v="50" actId="47"/>
        <pc:sldMkLst>
          <pc:docMk/>
          <pc:sldMk cId="3306461529" sldId="264"/>
        </pc:sldMkLst>
      </pc:sldChg>
    </pc:docChg>
  </pc:docChgLst>
  <pc:docChgLst>
    <pc:chgData name="Christoffer Østergaard Carstens" userId="5d542c86-40b2-4e4f-ab37-dc2fab4fc46a" providerId="ADAL" clId="{C88D0CD8-7101-4D3C-895E-ACC9D28C745D}"/>
    <pc:docChg chg="undo custSel addSld modSld sldOrd">
      <pc:chgData name="Christoffer Østergaard Carstens" userId="5d542c86-40b2-4e4f-ab37-dc2fab4fc46a" providerId="ADAL" clId="{C88D0CD8-7101-4D3C-895E-ACC9D28C745D}" dt="2022-04-28T06:58:41.407" v="176" actId="20577"/>
      <pc:docMkLst>
        <pc:docMk/>
      </pc:docMkLst>
      <pc:sldChg chg="addSp delSp modSp mod">
        <pc:chgData name="Christoffer Østergaard Carstens" userId="5d542c86-40b2-4e4f-ab37-dc2fab4fc46a" providerId="ADAL" clId="{C88D0CD8-7101-4D3C-895E-ACC9D28C745D}" dt="2022-04-27T06:31:10.730" v="64" actId="1076"/>
        <pc:sldMkLst>
          <pc:docMk/>
          <pc:sldMk cId="834824033" sldId="256"/>
        </pc:sldMkLst>
      </pc:sldChg>
      <pc:sldChg chg="modSp mod">
        <pc:chgData name="Christoffer Østergaard Carstens" userId="5d542c86-40b2-4e4f-ab37-dc2fab4fc46a" providerId="ADAL" clId="{C88D0CD8-7101-4D3C-895E-ACC9D28C745D}" dt="2022-04-27T06:29:50.224" v="54" actId="12"/>
        <pc:sldMkLst>
          <pc:docMk/>
          <pc:sldMk cId="3559561001" sldId="257"/>
        </pc:sldMkLst>
      </pc:sldChg>
      <pc:sldChg chg="ord">
        <pc:chgData name="Christoffer Østergaard Carstens" userId="5d542c86-40b2-4e4f-ab37-dc2fab4fc46a" providerId="ADAL" clId="{C88D0CD8-7101-4D3C-895E-ACC9D28C745D}" dt="2022-04-27T06:29:56.210" v="56"/>
        <pc:sldMkLst>
          <pc:docMk/>
          <pc:sldMk cId="12688439" sldId="258"/>
        </pc:sldMkLst>
      </pc:sldChg>
      <pc:sldChg chg="modSp mod">
        <pc:chgData name="Christoffer Østergaard Carstens" userId="5d542c86-40b2-4e4f-ab37-dc2fab4fc46a" providerId="ADAL" clId="{C88D0CD8-7101-4D3C-895E-ACC9D28C745D}" dt="2022-04-27T06:32:04.294" v="69" actId="403"/>
        <pc:sldMkLst>
          <pc:docMk/>
          <pc:sldMk cId="3430617653" sldId="259"/>
        </pc:sldMkLst>
      </pc:sldChg>
      <pc:sldChg chg="addSp delSp modSp new mod">
        <pc:chgData name="Christoffer Østergaard Carstens" userId="5d542c86-40b2-4e4f-ab37-dc2fab4fc46a" providerId="ADAL" clId="{C88D0CD8-7101-4D3C-895E-ACC9D28C745D}" dt="2022-04-27T12:44:42.121" v="115" actId="20577"/>
        <pc:sldMkLst>
          <pc:docMk/>
          <pc:sldMk cId="1790727658" sldId="260"/>
        </pc:sldMkLst>
      </pc:sldChg>
      <pc:sldChg chg="modSp new mod">
        <pc:chgData name="Christoffer Østergaard Carstens" userId="5d542c86-40b2-4e4f-ab37-dc2fab4fc46a" providerId="ADAL" clId="{C88D0CD8-7101-4D3C-895E-ACC9D28C745D}" dt="2022-04-27T12:44:53.653" v="123" actId="20577"/>
        <pc:sldMkLst>
          <pc:docMk/>
          <pc:sldMk cId="3481910656" sldId="261"/>
        </pc:sldMkLst>
      </pc:sldChg>
      <pc:sldChg chg="modSp new mod">
        <pc:chgData name="Christoffer Østergaard Carstens" userId="5d542c86-40b2-4e4f-ab37-dc2fab4fc46a" providerId="ADAL" clId="{C88D0CD8-7101-4D3C-895E-ACC9D28C745D}" dt="2022-04-27T12:45:04.553" v="131" actId="20577"/>
        <pc:sldMkLst>
          <pc:docMk/>
          <pc:sldMk cId="3348320224" sldId="262"/>
        </pc:sldMkLst>
      </pc:sldChg>
      <pc:sldChg chg="addSp new">
        <pc:chgData name="Christoffer Østergaard Carstens" userId="5d542c86-40b2-4e4f-ab37-dc2fab4fc46a" providerId="ADAL" clId="{C88D0CD8-7101-4D3C-895E-ACC9D28C745D}" dt="2022-04-27T12:47:22.590" v="133"/>
        <pc:sldMkLst>
          <pc:docMk/>
          <pc:sldMk cId="1989282092" sldId="263"/>
        </pc:sldMkLst>
      </pc:sldChg>
      <pc:sldChg chg="addSp modSp new">
        <pc:chgData name="Christoffer Østergaard Carstens" userId="5d542c86-40b2-4e4f-ab37-dc2fab4fc46a" providerId="ADAL" clId="{C88D0CD8-7101-4D3C-895E-ACC9D28C745D}" dt="2022-04-27T12:47:39.269" v="136" actId="14100"/>
        <pc:sldMkLst>
          <pc:docMk/>
          <pc:sldMk cId="1231429534" sldId="264"/>
        </pc:sldMkLst>
      </pc:sldChg>
      <pc:sldChg chg="modSp new mod ord">
        <pc:chgData name="Christoffer Østergaard Carstens" userId="5d542c86-40b2-4e4f-ab37-dc2fab4fc46a" providerId="ADAL" clId="{C88D0CD8-7101-4D3C-895E-ACC9D28C745D}" dt="2022-04-28T06:58:41.407" v="176" actId="20577"/>
        <pc:sldMkLst>
          <pc:docMk/>
          <pc:sldMk cId="3009232182" sldId="265"/>
        </pc:sldMkLst>
      </pc:sldChg>
    </pc:docChg>
  </pc:docChgLst>
  <pc:docChgLst>
    <pc:chgData name="Christoffer Østergaard Carstens" userId="5d542c86-40b2-4e4f-ab37-dc2fab4fc46a" providerId="ADAL" clId="{50F867C2-1E5E-4B3A-8F37-DD56D223A9BF}"/>
    <pc:docChg chg="undo custSel addSld delSld modSld">
      <pc:chgData name="Christoffer Østergaard Carstens" userId="5d542c86-40b2-4e4f-ab37-dc2fab4fc46a" providerId="ADAL" clId="{50F867C2-1E5E-4B3A-8F37-DD56D223A9BF}" dt="2022-09-27T06:29:50.642" v="2938" actId="403"/>
      <pc:docMkLst>
        <pc:docMk/>
      </pc:docMkLst>
      <pc:sldChg chg="modSp mod">
        <pc:chgData name="Christoffer Østergaard Carstens" userId="5d542c86-40b2-4e4f-ab37-dc2fab4fc46a" providerId="ADAL" clId="{50F867C2-1E5E-4B3A-8F37-DD56D223A9BF}" dt="2022-09-26T06:55:56.250" v="13" actId="20577"/>
        <pc:sldMkLst>
          <pc:docMk/>
          <pc:sldMk cId="834824033" sldId="256"/>
        </pc:sldMkLst>
      </pc:sldChg>
      <pc:sldChg chg="modSp mod">
        <pc:chgData name="Christoffer Østergaard Carstens" userId="5d542c86-40b2-4e4f-ab37-dc2fab4fc46a" providerId="ADAL" clId="{50F867C2-1E5E-4B3A-8F37-DD56D223A9BF}" dt="2022-09-26T07:10:01.314" v="1521" actId="20577"/>
        <pc:sldMkLst>
          <pc:docMk/>
          <pc:sldMk cId="2767075252" sldId="257"/>
        </pc:sldMkLst>
      </pc:sldChg>
      <pc:sldChg chg="modSp new mod">
        <pc:chgData name="Christoffer Østergaard Carstens" userId="5d542c86-40b2-4e4f-ab37-dc2fab4fc46a" providerId="ADAL" clId="{50F867C2-1E5E-4B3A-8F37-DD56D223A9BF}" dt="2022-09-26T07:01:14.132" v="507" actId="20577"/>
        <pc:sldMkLst>
          <pc:docMk/>
          <pc:sldMk cId="168286060" sldId="258"/>
        </pc:sldMkLst>
      </pc:sldChg>
      <pc:sldChg chg="del">
        <pc:chgData name="Christoffer Østergaard Carstens" userId="5d542c86-40b2-4e4f-ab37-dc2fab4fc46a" providerId="ADAL" clId="{50F867C2-1E5E-4B3A-8F37-DD56D223A9BF}" dt="2022-09-26T06:58:09.331" v="139" actId="47"/>
        <pc:sldMkLst>
          <pc:docMk/>
          <pc:sldMk cId="2048388202" sldId="258"/>
        </pc:sldMkLst>
      </pc:sldChg>
      <pc:sldChg chg="modSp new mod">
        <pc:chgData name="Christoffer Østergaard Carstens" userId="5d542c86-40b2-4e4f-ab37-dc2fab4fc46a" providerId="ADAL" clId="{50F867C2-1E5E-4B3A-8F37-DD56D223A9BF}" dt="2022-09-26T07:04:15.995" v="848" actId="20577"/>
        <pc:sldMkLst>
          <pc:docMk/>
          <pc:sldMk cId="403840953" sldId="259"/>
        </pc:sldMkLst>
      </pc:sldChg>
      <pc:sldChg chg="del">
        <pc:chgData name="Christoffer Østergaard Carstens" userId="5d542c86-40b2-4e4f-ab37-dc2fab4fc46a" providerId="ADAL" clId="{50F867C2-1E5E-4B3A-8F37-DD56D223A9BF}" dt="2022-09-26T06:58:10.735" v="142" actId="47"/>
        <pc:sldMkLst>
          <pc:docMk/>
          <pc:sldMk cId="3828480908" sldId="259"/>
        </pc:sldMkLst>
      </pc:sldChg>
      <pc:sldChg chg="del">
        <pc:chgData name="Christoffer Østergaard Carstens" userId="5d542c86-40b2-4e4f-ab37-dc2fab4fc46a" providerId="ADAL" clId="{50F867C2-1E5E-4B3A-8F37-DD56D223A9BF}" dt="2022-09-26T06:58:12.056" v="144" actId="47"/>
        <pc:sldMkLst>
          <pc:docMk/>
          <pc:sldMk cId="1734415593" sldId="260"/>
        </pc:sldMkLst>
      </pc:sldChg>
      <pc:sldChg chg="modSp add mod">
        <pc:chgData name="Christoffer Østergaard Carstens" userId="5d542c86-40b2-4e4f-ab37-dc2fab4fc46a" providerId="ADAL" clId="{50F867C2-1E5E-4B3A-8F37-DD56D223A9BF}" dt="2022-09-26T07:06:43.510" v="1081" actId="20577"/>
        <pc:sldMkLst>
          <pc:docMk/>
          <pc:sldMk cId="1826954443" sldId="260"/>
        </pc:sldMkLst>
      </pc:sldChg>
      <pc:sldChg chg="del">
        <pc:chgData name="Christoffer Østergaard Carstens" userId="5d542c86-40b2-4e4f-ab37-dc2fab4fc46a" providerId="ADAL" clId="{50F867C2-1E5E-4B3A-8F37-DD56D223A9BF}" dt="2022-09-26T06:58:10.219" v="141" actId="47"/>
        <pc:sldMkLst>
          <pc:docMk/>
          <pc:sldMk cId="2034731970" sldId="261"/>
        </pc:sldMkLst>
      </pc:sldChg>
      <pc:sldChg chg="modSp new mod">
        <pc:chgData name="Christoffer Østergaard Carstens" userId="5d542c86-40b2-4e4f-ab37-dc2fab4fc46a" providerId="ADAL" clId="{50F867C2-1E5E-4B3A-8F37-DD56D223A9BF}" dt="2022-09-26T07:09:26.816" v="1407" actId="12"/>
        <pc:sldMkLst>
          <pc:docMk/>
          <pc:sldMk cId="3899354814" sldId="261"/>
        </pc:sldMkLst>
      </pc:sldChg>
      <pc:sldChg chg="addSp delSp modSp new mod modNotesTx">
        <pc:chgData name="Christoffer Østergaard Carstens" userId="5d542c86-40b2-4e4f-ab37-dc2fab4fc46a" providerId="ADAL" clId="{50F867C2-1E5E-4B3A-8F37-DD56D223A9BF}" dt="2022-09-26T07:28:05.815" v="2929" actId="403"/>
        <pc:sldMkLst>
          <pc:docMk/>
          <pc:sldMk cId="2144341526" sldId="262"/>
        </pc:sldMkLst>
      </pc:sldChg>
      <pc:sldChg chg="del">
        <pc:chgData name="Christoffer Østergaard Carstens" userId="5d542c86-40b2-4e4f-ab37-dc2fab4fc46a" providerId="ADAL" clId="{50F867C2-1E5E-4B3A-8F37-DD56D223A9BF}" dt="2022-09-26T06:58:09.740" v="140" actId="47"/>
        <pc:sldMkLst>
          <pc:docMk/>
          <pc:sldMk cId="3092233320" sldId="262"/>
        </pc:sldMkLst>
      </pc:sldChg>
      <pc:sldChg chg="del">
        <pc:chgData name="Christoffer Østergaard Carstens" userId="5d542c86-40b2-4e4f-ab37-dc2fab4fc46a" providerId="ADAL" clId="{50F867C2-1E5E-4B3A-8F37-DD56D223A9BF}" dt="2022-09-26T06:58:11.128" v="143" actId="47"/>
        <pc:sldMkLst>
          <pc:docMk/>
          <pc:sldMk cId="2765563718" sldId="263"/>
        </pc:sldMkLst>
      </pc:sldChg>
      <pc:sldChg chg="modSp new mod">
        <pc:chgData name="Christoffer Østergaard Carstens" userId="5d542c86-40b2-4e4f-ab37-dc2fab4fc46a" providerId="ADAL" clId="{50F867C2-1E5E-4B3A-8F37-DD56D223A9BF}" dt="2022-09-27T06:29:50.642" v="2938" actId="403"/>
        <pc:sldMkLst>
          <pc:docMk/>
          <pc:sldMk cId="3151977913" sldId="263"/>
        </pc:sldMkLst>
      </pc:sldChg>
    </pc:docChg>
  </pc:docChgLst>
  <pc:docChgLst>
    <pc:chgData name="Christoffer Østergaard Carstens" userId="5d542c86-40b2-4e4f-ab37-dc2fab4fc46a" providerId="ADAL" clId="{9C21E770-775D-4F96-8B2E-664302BA5EBC}"/>
    <pc:docChg chg="undo custSel addSld delSld modSld sldOrd">
      <pc:chgData name="Christoffer Østergaard Carstens" userId="5d542c86-40b2-4e4f-ab37-dc2fab4fc46a" providerId="ADAL" clId="{9C21E770-775D-4F96-8B2E-664302BA5EBC}" dt="2025-11-03T09:32:37.142" v="880" actId="20577"/>
      <pc:docMkLst>
        <pc:docMk/>
      </pc:docMkLst>
      <pc:sldChg chg="del">
        <pc:chgData name="Christoffer Østergaard Carstens" userId="5d542c86-40b2-4e4f-ab37-dc2fab4fc46a" providerId="ADAL" clId="{9C21E770-775D-4F96-8B2E-664302BA5EBC}" dt="2025-10-31T12:54:20.135" v="91" actId="47"/>
        <pc:sldMkLst>
          <pc:docMk/>
          <pc:sldMk cId="834824033" sldId="256"/>
        </pc:sldMkLst>
      </pc:sldChg>
      <pc:sldChg chg="modSp mod ord">
        <pc:chgData name="Christoffer Østergaard Carstens" userId="5d542c86-40b2-4e4f-ab37-dc2fab4fc46a" providerId="ADAL" clId="{9C21E770-775D-4F96-8B2E-664302BA5EBC}" dt="2025-10-31T12:54:27.483" v="104"/>
        <pc:sldMkLst>
          <pc:docMk/>
          <pc:sldMk cId="1587486433" sldId="264"/>
        </pc:sldMkLst>
        <pc:spChg chg="mod">
          <ac:chgData name="Christoffer Østergaard Carstens" userId="5d542c86-40b2-4e4f-ab37-dc2fab4fc46a" providerId="ADAL" clId="{9C21E770-775D-4F96-8B2E-664302BA5EBC}" dt="2025-10-31T12:54:00.509" v="28" actId="6549"/>
          <ac:spMkLst>
            <pc:docMk/>
            <pc:sldMk cId="1587486433" sldId="264"/>
            <ac:spMk id="2" creationId="{765288E5-BE05-1E0F-B47A-C05791EC01B6}"/>
          </ac:spMkLst>
        </pc:spChg>
        <pc:spChg chg="mod">
          <ac:chgData name="Christoffer Østergaard Carstens" userId="5d542c86-40b2-4e4f-ab37-dc2fab4fc46a" providerId="ADAL" clId="{9C21E770-775D-4F96-8B2E-664302BA5EBC}" dt="2025-10-31T12:53:55.187" v="1" actId="27636"/>
          <ac:spMkLst>
            <pc:docMk/>
            <pc:sldMk cId="1587486433" sldId="264"/>
            <ac:spMk id="3" creationId="{C62295C1-75DB-6F52-C322-DE790AE6F6BA}"/>
          </ac:spMkLst>
        </pc:spChg>
      </pc:sldChg>
      <pc:sldChg chg="del">
        <pc:chgData name="Christoffer Østergaard Carstens" userId="5d542c86-40b2-4e4f-ab37-dc2fab4fc46a" providerId="ADAL" clId="{9C21E770-775D-4F96-8B2E-664302BA5EBC}" dt="2025-10-31T12:54:23.094" v="99" actId="47"/>
        <pc:sldMkLst>
          <pc:docMk/>
          <pc:sldMk cId="99881237" sldId="265"/>
        </pc:sldMkLst>
      </pc:sldChg>
      <pc:sldChg chg="del">
        <pc:chgData name="Christoffer Østergaard Carstens" userId="5d542c86-40b2-4e4f-ab37-dc2fab4fc46a" providerId="ADAL" clId="{9C21E770-775D-4F96-8B2E-664302BA5EBC}" dt="2025-10-31T12:54:20.848" v="92" actId="47"/>
        <pc:sldMkLst>
          <pc:docMk/>
          <pc:sldMk cId="2515431722" sldId="266"/>
        </pc:sldMkLst>
      </pc:sldChg>
      <pc:sldChg chg="del">
        <pc:chgData name="Christoffer Østergaard Carstens" userId="5d542c86-40b2-4e4f-ab37-dc2fab4fc46a" providerId="ADAL" clId="{9C21E770-775D-4F96-8B2E-664302BA5EBC}" dt="2025-10-31T12:54:24.209" v="101" actId="47"/>
        <pc:sldMkLst>
          <pc:docMk/>
          <pc:sldMk cId="249204174" sldId="267"/>
        </pc:sldMkLst>
      </pc:sldChg>
      <pc:sldChg chg="del">
        <pc:chgData name="Christoffer Østergaard Carstens" userId="5d542c86-40b2-4e4f-ab37-dc2fab4fc46a" providerId="ADAL" clId="{9C21E770-775D-4F96-8B2E-664302BA5EBC}" dt="2025-10-31T12:54:23.673" v="100" actId="47"/>
        <pc:sldMkLst>
          <pc:docMk/>
          <pc:sldMk cId="3358667662" sldId="268"/>
        </pc:sldMkLst>
      </pc:sldChg>
      <pc:sldChg chg="del">
        <pc:chgData name="Christoffer Østergaard Carstens" userId="5d542c86-40b2-4e4f-ab37-dc2fab4fc46a" providerId="ADAL" clId="{9C21E770-775D-4F96-8B2E-664302BA5EBC}" dt="2025-10-31T12:54:22.931" v="98" actId="47"/>
        <pc:sldMkLst>
          <pc:docMk/>
          <pc:sldMk cId="58011546" sldId="269"/>
        </pc:sldMkLst>
      </pc:sldChg>
      <pc:sldChg chg="del">
        <pc:chgData name="Christoffer Østergaard Carstens" userId="5d542c86-40b2-4e4f-ab37-dc2fab4fc46a" providerId="ADAL" clId="{9C21E770-775D-4F96-8B2E-664302BA5EBC}" dt="2025-10-31T12:54:21.284" v="93" actId="47"/>
        <pc:sldMkLst>
          <pc:docMk/>
          <pc:sldMk cId="2622420751" sldId="270"/>
        </pc:sldMkLst>
      </pc:sldChg>
      <pc:sldChg chg="del">
        <pc:chgData name="Christoffer Østergaard Carstens" userId="5d542c86-40b2-4e4f-ab37-dc2fab4fc46a" providerId="ADAL" clId="{9C21E770-775D-4F96-8B2E-664302BA5EBC}" dt="2025-10-31T12:54:21.775" v="94" actId="47"/>
        <pc:sldMkLst>
          <pc:docMk/>
          <pc:sldMk cId="4086222064" sldId="271"/>
        </pc:sldMkLst>
      </pc:sldChg>
      <pc:sldChg chg="del">
        <pc:chgData name="Christoffer Østergaard Carstens" userId="5d542c86-40b2-4e4f-ab37-dc2fab4fc46a" providerId="ADAL" clId="{9C21E770-775D-4F96-8B2E-664302BA5EBC}" dt="2025-10-31T12:54:22.466" v="97" actId="47"/>
        <pc:sldMkLst>
          <pc:docMk/>
          <pc:sldMk cId="1507205777" sldId="272"/>
        </pc:sldMkLst>
      </pc:sldChg>
      <pc:sldChg chg="del">
        <pc:chgData name="Christoffer Østergaard Carstens" userId="5d542c86-40b2-4e4f-ab37-dc2fab4fc46a" providerId="ADAL" clId="{9C21E770-775D-4F96-8B2E-664302BA5EBC}" dt="2025-10-31T12:54:22.248" v="96" actId="47"/>
        <pc:sldMkLst>
          <pc:docMk/>
          <pc:sldMk cId="3512691718" sldId="273"/>
        </pc:sldMkLst>
      </pc:sldChg>
      <pc:sldChg chg="del">
        <pc:chgData name="Christoffer Østergaard Carstens" userId="5d542c86-40b2-4e4f-ab37-dc2fab4fc46a" providerId="ADAL" clId="{9C21E770-775D-4F96-8B2E-664302BA5EBC}" dt="2025-10-31T12:54:22.058" v="95" actId="47"/>
        <pc:sldMkLst>
          <pc:docMk/>
          <pc:sldMk cId="4288638011" sldId="274"/>
        </pc:sldMkLst>
      </pc:sldChg>
      <pc:sldChg chg="addSp modSp new mod setBg">
        <pc:chgData name="Christoffer Østergaard Carstens" userId="5d542c86-40b2-4e4f-ab37-dc2fab4fc46a" providerId="ADAL" clId="{9C21E770-775D-4F96-8B2E-664302BA5EBC}" dt="2025-10-31T12:54:51.724" v="106" actId="26606"/>
        <pc:sldMkLst>
          <pc:docMk/>
          <pc:sldMk cId="1248600996" sldId="275"/>
        </pc:sldMkLst>
        <pc:spChg chg="mod">
          <ac:chgData name="Christoffer Østergaard Carstens" userId="5d542c86-40b2-4e4f-ab37-dc2fab4fc46a" providerId="ADAL" clId="{9C21E770-775D-4F96-8B2E-664302BA5EBC}" dt="2025-10-31T12:54:51.724" v="106" actId="26606"/>
          <ac:spMkLst>
            <pc:docMk/>
            <pc:sldMk cId="1248600996" sldId="275"/>
            <ac:spMk id="2" creationId="{46349F88-3BE0-2292-C10F-6BC774D769A3}"/>
          </ac:spMkLst>
        </pc:spChg>
        <pc:spChg chg="mod">
          <ac:chgData name="Christoffer Østergaard Carstens" userId="5d542c86-40b2-4e4f-ab37-dc2fab4fc46a" providerId="ADAL" clId="{9C21E770-775D-4F96-8B2E-664302BA5EBC}" dt="2025-10-31T12:54:51.724" v="106" actId="26606"/>
          <ac:spMkLst>
            <pc:docMk/>
            <pc:sldMk cId="1248600996" sldId="275"/>
            <ac:spMk id="3" creationId="{A2BB0997-6D30-641C-5B79-40722BBC7C3F}"/>
          </ac:spMkLst>
        </pc:spChg>
        <pc:spChg chg="add">
          <ac:chgData name="Christoffer Østergaard Carstens" userId="5d542c86-40b2-4e4f-ab37-dc2fab4fc46a" providerId="ADAL" clId="{9C21E770-775D-4F96-8B2E-664302BA5EBC}" dt="2025-10-31T12:54:51.724" v="106" actId="26606"/>
          <ac:spMkLst>
            <pc:docMk/>
            <pc:sldMk cId="1248600996" sldId="275"/>
            <ac:spMk id="1031" creationId="{A8384FB5-9ADC-4DDC-881B-597D56F5B15D}"/>
          </ac:spMkLst>
        </pc:spChg>
        <pc:spChg chg="add">
          <ac:chgData name="Christoffer Østergaard Carstens" userId="5d542c86-40b2-4e4f-ab37-dc2fab4fc46a" providerId="ADAL" clId="{9C21E770-775D-4F96-8B2E-664302BA5EBC}" dt="2025-10-31T12:54:51.724" v="106" actId="26606"/>
          <ac:spMkLst>
            <pc:docMk/>
            <pc:sldMk cId="1248600996" sldId="275"/>
            <ac:spMk id="1033" creationId="{91E5A9A7-95C6-4F4F-B00E-C82E07FE62EF}"/>
          </ac:spMkLst>
        </pc:spChg>
        <pc:spChg chg="add">
          <ac:chgData name="Christoffer Østergaard Carstens" userId="5d542c86-40b2-4e4f-ab37-dc2fab4fc46a" providerId="ADAL" clId="{9C21E770-775D-4F96-8B2E-664302BA5EBC}" dt="2025-10-31T12:54:51.724" v="106" actId="26606"/>
          <ac:spMkLst>
            <pc:docMk/>
            <pc:sldMk cId="1248600996" sldId="275"/>
            <ac:spMk id="1035" creationId="{D07DD2DE-F619-49DD-B5E7-03A290FF4ED1}"/>
          </ac:spMkLst>
        </pc:spChg>
        <pc:spChg chg="add">
          <ac:chgData name="Christoffer Østergaard Carstens" userId="5d542c86-40b2-4e4f-ab37-dc2fab4fc46a" providerId="ADAL" clId="{9C21E770-775D-4F96-8B2E-664302BA5EBC}" dt="2025-10-31T12:54:51.724" v="106" actId="26606"/>
          <ac:spMkLst>
            <pc:docMk/>
            <pc:sldMk cId="1248600996" sldId="275"/>
            <ac:spMk id="1037" creationId="{85149191-5F60-4A28-AAFF-039F96B0F3EC}"/>
          </ac:spMkLst>
        </pc:spChg>
        <pc:spChg chg="add">
          <ac:chgData name="Christoffer Østergaard Carstens" userId="5d542c86-40b2-4e4f-ab37-dc2fab4fc46a" providerId="ADAL" clId="{9C21E770-775D-4F96-8B2E-664302BA5EBC}" dt="2025-10-31T12:54:51.724" v="106" actId="26606"/>
          <ac:spMkLst>
            <pc:docMk/>
            <pc:sldMk cId="1248600996" sldId="275"/>
            <ac:spMk id="1039" creationId="{F8260ED5-17F7-4158-B241-D51DD4CF1B7E}"/>
          </ac:spMkLst>
        </pc:spChg>
        <pc:picChg chg="add mod">
          <ac:chgData name="Christoffer Østergaard Carstens" userId="5d542c86-40b2-4e4f-ab37-dc2fab4fc46a" providerId="ADAL" clId="{9C21E770-775D-4F96-8B2E-664302BA5EBC}" dt="2025-10-31T12:54:51.724" v="106" actId="26606"/>
          <ac:picMkLst>
            <pc:docMk/>
            <pc:sldMk cId="1248600996" sldId="275"/>
            <ac:picMk id="1026" creationId="{0008A332-7DBE-24EB-F12D-42DFAD8A1B2D}"/>
          </ac:picMkLst>
        </pc:picChg>
      </pc:sldChg>
      <pc:sldChg chg="addSp delSp modSp new mod setBg">
        <pc:chgData name="Christoffer Østergaard Carstens" userId="5d542c86-40b2-4e4f-ab37-dc2fab4fc46a" providerId="ADAL" clId="{9C21E770-775D-4F96-8B2E-664302BA5EBC}" dt="2025-11-03T07:57:21.312" v="679" actId="26606"/>
        <pc:sldMkLst>
          <pc:docMk/>
          <pc:sldMk cId="933262881" sldId="276"/>
        </pc:sldMkLst>
        <pc:spChg chg="mod ord">
          <ac:chgData name="Christoffer Østergaard Carstens" userId="5d542c86-40b2-4e4f-ab37-dc2fab4fc46a" providerId="ADAL" clId="{9C21E770-775D-4F96-8B2E-664302BA5EBC}" dt="2025-11-03T07:57:21.312" v="679" actId="26606"/>
          <ac:spMkLst>
            <pc:docMk/>
            <pc:sldMk cId="933262881" sldId="276"/>
            <ac:spMk id="2" creationId="{5242D056-8606-A70D-AC8E-CEE837CF28BD}"/>
          </ac:spMkLst>
        </pc:spChg>
        <pc:spChg chg="del">
          <ac:chgData name="Christoffer Østergaard Carstens" userId="5d542c86-40b2-4e4f-ab37-dc2fab4fc46a" providerId="ADAL" clId="{9C21E770-775D-4F96-8B2E-664302BA5EBC}" dt="2025-11-03T07:57:21.312" v="679" actId="26606"/>
          <ac:spMkLst>
            <pc:docMk/>
            <pc:sldMk cId="933262881" sldId="276"/>
            <ac:spMk id="3" creationId="{42478D69-1E98-CF8A-D7F1-E887AED7D2DC}"/>
          </ac:spMkLst>
        </pc:spChg>
        <pc:spChg chg="add">
          <ac:chgData name="Christoffer Østergaard Carstens" userId="5d542c86-40b2-4e4f-ab37-dc2fab4fc46a" providerId="ADAL" clId="{9C21E770-775D-4F96-8B2E-664302BA5EBC}" dt="2025-11-03T07:57:16.600" v="677"/>
          <ac:spMkLst>
            <pc:docMk/>
            <pc:sldMk cId="933262881" sldId="276"/>
            <ac:spMk id="4" creationId="{23A8AFC6-F074-0352-FD99-16A92B368A82}"/>
          </ac:spMkLst>
        </pc:spChg>
        <pc:spChg chg="add">
          <ac:chgData name="Christoffer Østergaard Carstens" userId="5d542c86-40b2-4e4f-ab37-dc2fab4fc46a" providerId="ADAL" clId="{9C21E770-775D-4F96-8B2E-664302BA5EBC}" dt="2025-11-03T07:57:21.312" v="679" actId="26606"/>
          <ac:spMkLst>
            <pc:docMk/>
            <pc:sldMk cId="933262881" sldId="276"/>
            <ac:spMk id="10" creationId="{37C89E4B-3C9F-44B9-8B86-D9E3D112D8EC}"/>
          </ac:spMkLst>
        </pc:spChg>
        <pc:picChg chg="add mod">
          <ac:chgData name="Christoffer Østergaard Carstens" userId="5d542c86-40b2-4e4f-ab37-dc2fab4fc46a" providerId="ADAL" clId="{9C21E770-775D-4F96-8B2E-664302BA5EBC}" dt="2025-11-03T07:57:21.312" v="679" actId="26606"/>
          <ac:picMkLst>
            <pc:docMk/>
            <pc:sldMk cId="933262881" sldId="276"/>
            <ac:picMk id="5" creationId="{510A49E4-3AFA-91DA-1A15-359130E9E66C}"/>
          </ac:picMkLst>
        </pc:picChg>
        <pc:cxnChg chg="add">
          <ac:chgData name="Christoffer Østergaard Carstens" userId="5d542c86-40b2-4e4f-ab37-dc2fab4fc46a" providerId="ADAL" clId="{9C21E770-775D-4F96-8B2E-664302BA5EBC}" dt="2025-11-03T07:57:21.312" v="679" actId="26606"/>
          <ac:cxnSpMkLst>
            <pc:docMk/>
            <pc:sldMk cId="933262881" sldId="276"/>
            <ac:cxnSpMk id="12" creationId="{AA2EAA10-076F-46BD-8F0F-B9A2FB77A85C}"/>
          </ac:cxnSpMkLst>
        </pc:cxnChg>
        <pc:cxnChg chg="add">
          <ac:chgData name="Christoffer Østergaard Carstens" userId="5d542c86-40b2-4e4f-ab37-dc2fab4fc46a" providerId="ADAL" clId="{9C21E770-775D-4F96-8B2E-664302BA5EBC}" dt="2025-11-03T07:57:21.312" v="679" actId="26606"/>
          <ac:cxnSpMkLst>
            <pc:docMk/>
            <pc:sldMk cId="933262881" sldId="276"/>
            <ac:cxnSpMk id="14" creationId="{D891E407-403B-4764-86C9-33A56D3BCAA3}"/>
          </ac:cxnSpMkLst>
        </pc:cxnChg>
      </pc:sldChg>
      <pc:sldChg chg="addSp delSp modSp add del mod setBg delDesignElem">
        <pc:chgData name="Christoffer Østergaard Carstens" userId="5d542c86-40b2-4e4f-ab37-dc2fab4fc46a" providerId="ADAL" clId="{9C21E770-775D-4F96-8B2E-664302BA5EBC}" dt="2025-10-31T13:01:51.794" v="151" actId="47"/>
        <pc:sldMkLst>
          <pc:docMk/>
          <pc:sldMk cId="3397047418" sldId="327"/>
        </pc:sldMkLst>
      </pc:sldChg>
      <pc:sldChg chg="delSp modSp add mod setBg delDesignElem modNotesTx">
        <pc:chgData name="Christoffer Østergaard Carstens" userId="5d542c86-40b2-4e4f-ab37-dc2fab4fc46a" providerId="ADAL" clId="{9C21E770-775D-4F96-8B2E-664302BA5EBC}" dt="2025-11-03T07:58:35.280" v="749" actId="20577"/>
        <pc:sldMkLst>
          <pc:docMk/>
          <pc:sldMk cId="648188922" sldId="328"/>
        </pc:sldMkLst>
        <pc:spChg chg="mod">
          <ac:chgData name="Christoffer Østergaard Carstens" userId="5d542c86-40b2-4e4f-ab37-dc2fab4fc46a" providerId="ADAL" clId="{9C21E770-775D-4F96-8B2E-664302BA5EBC}" dt="2025-10-31T13:01:15.213" v="139" actId="1076"/>
          <ac:spMkLst>
            <pc:docMk/>
            <pc:sldMk cId="648188922" sldId="328"/>
            <ac:spMk id="2" creationId="{28E7D733-6450-1A83-8DB6-00E5648A281A}"/>
          </ac:spMkLst>
        </pc:spChg>
        <pc:spChg chg="mod">
          <ac:chgData name="Christoffer Østergaard Carstens" userId="5d542c86-40b2-4e4f-ab37-dc2fab4fc46a" providerId="ADAL" clId="{9C21E770-775D-4F96-8B2E-664302BA5EBC}" dt="2025-11-03T07:58:35.280" v="749" actId="20577"/>
          <ac:spMkLst>
            <pc:docMk/>
            <pc:sldMk cId="648188922" sldId="328"/>
            <ac:spMk id="3" creationId="{6012D20B-2A4C-06A3-E977-6D0250FF355A}"/>
          </ac:spMkLst>
        </pc:spChg>
        <pc:picChg chg="mod">
          <ac:chgData name="Christoffer Østergaard Carstens" userId="5d542c86-40b2-4e4f-ab37-dc2fab4fc46a" providerId="ADAL" clId="{9C21E770-775D-4F96-8B2E-664302BA5EBC}" dt="2025-10-31T13:03:47.515" v="219" actId="1076"/>
          <ac:picMkLst>
            <pc:docMk/>
            <pc:sldMk cId="648188922" sldId="328"/>
            <ac:picMk id="7" creationId="{8261A435-0B24-0D30-2F11-28F292F4A8FF}"/>
          </ac:picMkLst>
        </pc:picChg>
      </pc:sldChg>
      <pc:sldChg chg="addSp modSp new mod">
        <pc:chgData name="Christoffer Østergaard Carstens" userId="5d542c86-40b2-4e4f-ab37-dc2fab4fc46a" providerId="ADAL" clId="{9C21E770-775D-4F96-8B2E-664302BA5EBC}" dt="2025-10-31T13:01:46.670" v="150" actId="1076"/>
        <pc:sldMkLst>
          <pc:docMk/>
          <pc:sldMk cId="3326054075" sldId="329"/>
        </pc:sldMkLst>
        <pc:picChg chg="add mod">
          <ac:chgData name="Christoffer Østergaard Carstens" userId="5d542c86-40b2-4e4f-ab37-dc2fab4fc46a" providerId="ADAL" clId="{9C21E770-775D-4F96-8B2E-664302BA5EBC}" dt="2025-10-31T13:01:46.670" v="150" actId="1076"/>
          <ac:picMkLst>
            <pc:docMk/>
            <pc:sldMk cId="3326054075" sldId="329"/>
            <ac:picMk id="5" creationId="{755463F5-DE15-50C4-1AE8-CAD0AF29F6BD}"/>
          </ac:picMkLst>
        </pc:picChg>
      </pc:sldChg>
      <pc:sldChg chg="new del">
        <pc:chgData name="Christoffer Østergaard Carstens" userId="5d542c86-40b2-4e4f-ab37-dc2fab4fc46a" providerId="ADAL" clId="{9C21E770-775D-4F96-8B2E-664302BA5EBC}" dt="2025-10-31T13:08:13.262" v="413" actId="47"/>
        <pc:sldMkLst>
          <pc:docMk/>
          <pc:sldMk cId="2073275228" sldId="330"/>
        </pc:sldMkLst>
      </pc:sldChg>
      <pc:sldChg chg="addSp delSp modSp add mod ord setBg delDesignElem">
        <pc:chgData name="Christoffer Østergaard Carstens" userId="5d542c86-40b2-4e4f-ab37-dc2fab4fc46a" providerId="ADAL" clId="{9C21E770-775D-4F96-8B2E-664302BA5EBC}" dt="2025-11-03T08:17:20.330" v="755"/>
        <pc:sldMkLst>
          <pc:docMk/>
          <pc:sldMk cId="3895963149" sldId="331"/>
        </pc:sldMkLst>
        <pc:spChg chg="mod">
          <ac:chgData name="Christoffer Østergaard Carstens" userId="5d542c86-40b2-4e4f-ab37-dc2fab4fc46a" providerId="ADAL" clId="{9C21E770-775D-4F96-8B2E-664302BA5EBC}" dt="2025-10-31T13:05:13.504" v="248" actId="26606"/>
          <ac:spMkLst>
            <pc:docMk/>
            <pc:sldMk cId="3895963149" sldId="331"/>
            <ac:spMk id="2" creationId="{AA9A66FF-984B-6E28-A1A2-9F2A478E0450}"/>
          </ac:spMkLst>
        </pc:spChg>
        <pc:spChg chg="add">
          <ac:chgData name="Christoffer Østergaard Carstens" userId="5d542c86-40b2-4e4f-ab37-dc2fab4fc46a" providerId="ADAL" clId="{9C21E770-775D-4F96-8B2E-664302BA5EBC}" dt="2025-10-31T13:05:13.504" v="248" actId="26606"/>
          <ac:spMkLst>
            <pc:docMk/>
            <pc:sldMk cId="3895963149" sldId="331"/>
            <ac:spMk id="15" creationId="{F0A604E4-7307-451C-93BE-F1F7E1BF3BF8}"/>
          </ac:spMkLst>
        </pc:spChg>
        <pc:spChg chg="add">
          <ac:chgData name="Christoffer Østergaard Carstens" userId="5d542c86-40b2-4e4f-ab37-dc2fab4fc46a" providerId="ADAL" clId="{9C21E770-775D-4F96-8B2E-664302BA5EBC}" dt="2025-10-31T13:05:13.504" v="248" actId="26606"/>
          <ac:spMkLst>
            <pc:docMk/>
            <pc:sldMk cId="3895963149" sldId="331"/>
            <ac:spMk id="17" creationId="{F7F3A0AA-35E5-4085-942B-737839030604}"/>
          </ac:spMkLst>
        </pc:spChg>
        <pc:spChg chg="add">
          <ac:chgData name="Christoffer Østergaard Carstens" userId="5d542c86-40b2-4e4f-ab37-dc2fab4fc46a" providerId="ADAL" clId="{9C21E770-775D-4F96-8B2E-664302BA5EBC}" dt="2025-10-31T13:05:13.504" v="248" actId="26606"/>
          <ac:spMkLst>
            <pc:docMk/>
            <pc:sldMk cId="3895963149" sldId="331"/>
            <ac:spMk id="18" creationId="{402F5C38-C747-4173-ABBF-656E39E82130}"/>
          </ac:spMkLst>
        </pc:spChg>
        <pc:spChg chg="add">
          <ac:chgData name="Christoffer Østergaard Carstens" userId="5d542c86-40b2-4e4f-ab37-dc2fab4fc46a" providerId="ADAL" clId="{9C21E770-775D-4F96-8B2E-664302BA5EBC}" dt="2025-10-31T13:05:13.504" v="248" actId="26606"/>
          <ac:spMkLst>
            <pc:docMk/>
            <pc:sldMk cId="3895963149" sldId="331"/>
            <ac:spMk id="19" creationId="{E37EECFC-A684-4391-AE85-4CDAF5565F61}"/>
          </ac:spMkLst>
        </pc:spChg>
        <pc:picChg chg="mod">
          <ac:chgData name="Christoffer Østergaard Carstens" userId="5d542c86-40b2-4e4f-ab37-dc2fab4fc46a" providerId="ADAL" clId="{9C21E770-775D-4F96-8B2E-664302BA5EBC}" dt="2025-10-31T13:05:20.035" v="251" actId="1076"/>
          <ac:picMkLst>
            <pc:docMk/>
            <pc:sldMk cId="3895963149" sldId="331"/>
            <ac:picMk id="5" creationId="{3AEB812A-3A73-D6D6-5B84-86DF026F2F00}"/>
          </ac:picMkLst>
        </pc:picChg>
      </pc:sldChg>
      <pc:sldChg chg="modSp new mod">
        <pc:chgData name="Christoffer Østergaard Carstens" userId="5d542c86-40b2-4e4f-ab37-dc2fab4fc46a" providerId="ADAL" clId="{9C21E770-775D-4F96-8B2E-664302BA5EBC}" dt="2025-11-03T07:58:54.265" v="753" actId="20577"/>
        <pc:sldMkLst>
          <pc:docMk/>
          <pc:sldMk cId="860733481" sldId="332"/>
        </pc:sldMkLst>
        <pc:spChg chg="mod">
          <ac:chgData name="Christoffer Østergaard Carstens" userId="5d542c86-40b2-4e4f-ab37-dc2fab4fc46a" providerId="ADAL" clId="{9C21E770-775D-4F96-8B2E-664302BA5EBC}" dt="2025-11-03T07:58:54.265" v="753" actId="20577"/>
          <ac:spMkLst>
            <pc:docMk/>
            <pc:sldMk cId="860733481" sldId="332"/>
            <ac:spMk id="2" creationId="{50C5551B-069B-5474-530C-63898371188F}"/>
          </ac:spMkLst>
        </pc:spChg>
        <pc:spChg chg="mod">
          <ac:chgData name="Christoffer Østergaard Carstens" userId="5d542c86-40b2-4e4f-ab37-dc2fab4fc46a" providerId="ADAL" clId="{9C21E770-775D-4F96-8B2E-664302BA5EBC}" dt="2025-10-31T13:06:30.216" v="383" actId="20577"/>
          <ac:spMkLst>
            <pc:docMk/>
            <pc:sldMk cId="860733481" sldId="332"/>
            <ac:spMk id="3" creationId="{EDDA2BA1-79A9-4871-6826-5D0A32F6A1FC}"/>
          </ac:spMkLst>
        </pc:spChg>
      </pc:sldChg>
      <pc:sldChg chg="modSp new mod">
        <pc:chgData name="Christoffer Østergaard Carstens" userId="5d542c86-40b2-4e4f-ab37-dc2fab4fc46a" providerId="ADAL" clId="{9C21E770-775D-4F96-8B2E-664302BA5EBC}" dt="2025-11-03T08:18:16.860" v="801" actId="20577"/>
        <pc:sldMkLst>
          <pc:docMk/>
          <pc:sldMk cId="3132180753" sldId="333"/>
        </pc:sldMkLst>
        <pc:spChg chg="mod">
          <ac:chgData name="Christoffer Østergaard Carstens" userId="5d542c86-40b2-4e4f-ab37-dc2fab4fc46a" providerId="ADAL" clId="{9C21E770-775D-4F96-8B2E-664302BA5EBC}" dt="2025-11-03T07:58:51.704" v="752" actId="6549"/>
          <ac:spMkLst>
            <pc:docMk/>
            <pc:sldMk cId="3132180753" sldId="333"/>
            <ac:spMk id="2" creationId="{92EB6FB5-55FF-DCE7-A3B8-172D738F59E2}"/>
          </ac:spMkLst>
        </pc:spChg>
        <pc:spChg chg="mod">
          <ac:chgData name="Christoffer Østergaard Carstens" userId="5d542c86-40b2-4e4f-ab37-dc2fab4fc46a" providerId="ADAL" clId="{9C21E770-775D-4F96-8B2E-664302BA5EBC}" dt="2025-11-03T08:18:16.860" v="801" actId="20577"/>
          <ac:spMkLst>
            <pc:docMk/>
            <pc:sldMk cId="3132180753" sldId="333"/>
            <ac:spMk id="3" creationId="{7105F4F9-DD19-C378-320C-B8FA284E6AFF}"/>
          </ac:spMkLst>
        </pc:spChg>
      </pc:sldChg>
      <pc:sldChg chg="new del">
        <pc:chgData name="Christoffer Østergaard Carstens" userId="5d542c86-40b2-4e4f-ab37-dc2fab4fc46a" providerId="ADAL" clId="{9C21E770-775D-4F96-8B2E-664302BA5EBC}" dt="2025-10-31T13:08:55.138" v="414" actId="47"/>
        <pc:sldMkLst>
          <pc:docMk/>
          <pc:sldMk cId="2428447838" sldId="334"/>
        </pc:sldMkLst>
      </pc:sldChg>
      <pc:sldChg chg="addSp delSp modSp add del mod setBg delDesignElem">
        <pc:chgData name="Christoffer Østergaard Carstens" userId="5d542c86-40b2-4e4f-ab37-dc2fab4fc46a" providerId="ADAL" clId="{9C21E770-775D-4F96-8B2E-664302BA5EBC}" dt="2025-10-31T13:11:43.366" v="619" actId="47"/>
        <pc:sldMkLst>
          <pc:docMk/>
          <pc:sldMk cId="619405326" sldId="335"/>
        </pc:sldMkLst>
      </pc:sldChg>
      <pc:sldChg chg="addSp delSp modSp add del mod setBg delDesignElem">
        <pc:chgData name="Christoffer Østergaard Carstens" userId="5d542c86-40b2-4e4f-ab37-dc2fab4fc46a" providerId="ADAL" clId="{9C21E770-775D-4F96-8B2E-664302BA5EBC}" dt="2025-10-31T13:07:34.291" v="397" actId="47"/>
        <pc:sldMkLst>
          <pc:docMk/>
          <pc:sldMk cId="2739060609" sldId="335"/>
        </pc:sldMkLst>
      </pc:sldChg>
      <pc:sldChg chg="modSp new mod">
        <pc:chgData name="Christoffer Østergaard Carstens" userId="5d542c86-40b2-4e4f-ab37-dc2fab4fc46a" providerId="ADAL" clId="{9C21E770-775D-4F96-8B2E-664302BA5EBC}" dt="2025-10-31T13:11:10.397" v="508" actId="27636"/>
        <pc:sldMkLst>
          <pc:docMk/>
          <pc:sldMk cId="1483903299" sldId="336"/>
        </pc:sldMkLst>
        <pc:spChg chg="mod">
          <ac:chgData name="Christoffer Østergaard Carstens" userId="5d542c86-40b2-4e4f-ab37-dc2fab4fc46a" providerId="ADAL" clId="{9C21E770-775D-4F96-8B2E-664302BA5EBC}" dt="2025-10-31T13:11:10.397" v="508" actId="27636"/>
          <ac:spMkLst>
            <pc:docMk/>
            <pc:sldMk cId="1483903299" sldId="336"/>
            <ac:spMk id="2" creationId="{D103B570-882A-74AA-C765-1B24CA8D1EFB}"/>
          </ac:spMkLst>
        </pc:spChg>
        <pc:spChg chg="mod">
          <ac:chgData name="Christoffer Østergaard Carstens" userId="5d542c86-40b2-4e4f-ab37-dc2fab4fc46a" providerId="ADAL" clId="{9C21E770-775D-4F96-8B2E-664302BA5EBC}" dt="2025-10-31T13:10:46.115" v="475" actId="12"/>
          <ac:spMkLst>
            <pc:docMk/>
            <pc:sldMk cId="1483903299" sldId="336"/>
            <ac:spMk id="3" creationId="{77B0FCE1-C000-1C10-8937-313274D457C4}"/>
          </ac:spMkLst>
        </pc:spChg>
      </pc:sldChg>
      <pc:sldChg chg="modSp new mod">
        <pc:chgData name="Christoffer Østergaard Carstens" userId="5d542c86-40b2-4e4f-ab37-dc2fab4fc46a" providerId="ADAL" clId="{9C21E770-775D-4F96-8B2E-664302BA5EBC}" dt="2025-10-31T13:11:40.429" v="618" actId="20577"/>
        <pc:sldMkLst>
          <pc:docMk/>
          <pc:sldMk cId="336836111" sldId="337"/>
        </pc:sldMkLst>
        <pc:spChg chg="mod">
          <ac:chgData name="Christoffer Østergaard Carstens" userId="5d542c86-40b2-4e4f-ab37-dc2fab4fc46a" providerId="ADAL" clId="{9C21E770-775D-4F96-8B2E-664302BA5EBC}" dt="2025-10-31T13:11:25.945" v="577" actId="20577"/>
          <ac:spMkLst>
            <pc:docMk/>
            <pc:sldMk cId="336836111" sldId="337"/>
            <ac:spMk id="2" creationId="{017E6A9B-4822-115E-CC02-DF25823DFF2C}"/>
          </ac:spMkLst>
        </pc:spChg>
        <pc:spChg chg="mod">
          <ac:chgData name="Christoffer Østergaard Carstens" userId="5d542c86-40b2-4e4f-ab37-dc2fab4fc46a" providerId="ADAL" clId="{9C21E770-775D-4F96-8B2E-664302BA5EBC}" dt="2025-10-31T13:11:40.429" v="618" actId="20577"/>
          <ac:spMkLst>
            <pc:docMk/>
            <pc:sldMk cId="336836111" sldId="337"/>
            <ac:spMk id="3" creationId="{E2923548-FB2C-A473-2578-E374BC4E9AA2}"/>
          </ac:spMkLst>
        </pc:spChg>
      </pc:sldChg>
      <pc:sldChg chg="modSp new del mod ord">
        <pc:chgData name="Christoffer Østergaard Carstens" userId="5d542c86-40b2-4e4f-ab37-dc2fab4fc46a" providerId="ADAL" clId="{9C21E770-775D-4F96-8B2E-664302BA5EBC}" dt="2025-11-03T07:54:48.824" v="629" actId="47"/>
        <pc:sldMkLst>
          <pc:docMk/>
          <pc:sldMk cId="3142172596" sldId="338"/>
        </pc:sldMkLst>
        <pc:spChg chg="mod">
          <ac:chgData name="Christoffer Østergaard Carstens" userId="5d542c86-40b2-4e4f-ab37-dc2fab4fc46a" providerId="ADAL" clId="{9C21E770-775D-4F96-8B2E-664302BA5EBC}" dt="2025-11-03T07:54:47.534" v="628"/>
          <ac:spMkLst>
            <pc:docMk/>
            <pc:sldMk cId="3142172596" sldId="338"/>
            <ac:spMk id="2" creationId="{CCC8DF3E-A082-EA91-18BA-D57B35A5EAE0}"/>
          </ac:spMkLst>
        </pc:spChg>
      </pc:sldChg>
      <pc:sldChg chg="modSp new mod">
        <pc:chgData name="Christoffer Østergaard Carstens" userId="5d542c86-40b2-4e4f-ab37-dc2fab4fc46a" providerId="ADAL" clId="{9C21E770-775D-4F96-8B2E-664302BA5EBC}" dt="2025-11-03T07:56:58.756" v="676" actId="27636"/>
        <pc:sldMkLst>
          <pc:docMk/>
          <pc:sldMk cId="3596621759" sldId="338"/>
        </pc:sldMkLst>
        <pc:spChg chg="mod">
          <ac:chgData name="Christoffer Østergaard Carstens" userId="5d542c86-40b2-4e4f-ab37-dc2fab4fc46a" providerId="ADAL" clId="{9C21E770-775D-4F96-8B2E-664302BA5EBC}" dt="2025-11-03T07:55:00.939" v="662" actId="1076"/>
          <ac:spMkLst>
            <pc:docMk/>
            <pc:sldMk cId="3596621759" sldId="338"/>
            <ac:spMk id="2" creationId="{8005552D-E155-435D-D520-6CEEE899DA40}"/>
          </ac:spMkLst>
        </pc:spChg>
        <pc:spChg chg="mod">
          <ac:chgData name="Christoffer Østergaard Carstens" userId="5d542c86-40b2-4e4f-ab37-dc2fab4fc46a" providerId="ADAL" clId="{9C21E770-775D-4F96-8B2E-664302BA5EBC}" dt="2025-11-03T07:56:58.756" v="676" actId="27636"/>
          <ac:spMkLst>
            <pc:docMk/>
            <pc:sldMk cId="3596621759" sldId="338"/>
            <ac:spMk id="3" creationId="{18079BF2-8C05-A20C-89D4-D82EC7472ECC}"/>
          </ac:spMkLst>
        </pc:spChg>
      </pc:sldChg>
      <pc:sldChg chg="modSp new mod">
        <pc:chgData name="Christoffer Østergaard Carstens" userId="5d542c86-40b2-4e4f-ab37-dc2fab4fc46a" providerId="ADAL" clId="{9C21E770-775D-4F96-8B2E-664302BA5EBC}" dt="2025-11-03T08:18:57.660" v="874" actId="20577"/>
        <pc:sldMkLst>
          <pc:docMk/>
          <pc:sldMk cId="2297587953" sldId="339"/>
        </pc:sldMkLst>
        <pc:spChg chg="mod">
          <ac:chgData name="Christoffer Østergaard Carstens" userId="5d542c86-40b2-4e4f-ab37-dc2fab4fc46a" providerId="ADAL" clId="{9C21E770-775D-4F96-8B2E-664302BA5EBC}" dt="2025-11-03T08:18:57.660" v="874" actId="20577"/>
          <ac:spMkLst>
            <pc:docMk/>
            <pc:sldMk cId="2297587953" sldId="339"/>
            <ac:spMk id="2" creationId="{6ED7775C-7C57-5787-3206-6E8A60718650}"/>
          </ac:spMkLst>
        </pc:spChg>
        <pc:spChg chg="mod">
          <ac:chgData name="Christoffer Østergaard Carstens" userId="5d542c86-40b2-4e4f-ab37-dc2fab4fc46a" providerId="ADAL" clId="{9C21E770-775D-4F96-8B2E-664302BA5EBC}" dt="2025-11-03T08:18:52.088" v="862" actId="20577"/>
          <ac:spMkLst>
            <pc:docMk/>
            <pc:sldMk cId="2297587953" sldId="339"/>
            <ac:spMk id="3" creationId="{6F5E77D2-A32E-F46A-915A-2658651DD093}"/>
          </ac:spMkLst>
        </pc:spChg>
      </pc:sldChg>
      <pc:sldChg chg="addSp modSp new mod">
        <pc:chgData name="Christoffer Østergaard Carstens" userId="5d542c86-40b2-4e4f-ab37-dc2fab4fc46a" providerId="ADAL" clId="{9C21E770-775D-4F96-8B2E-664302BA5EBC}" dt="2025-11-03T09:32:37.142" v="880" actId="20577"/>
        <pc:sldMkLst>
          <pc:docMk/>
          <pc:sldMk cId="4062350751" sldId="340"/>
        </pc:sldMkLst>
        <pc:spChg chg="mod">
          <ac:chgData name="Christoffer Østergaard Carstens" userId="5d542c86-40b2-4e4f-ab37-dc2fab4fc46a" providerId="ADAL" clId="{9C21E770-775D-4F96-8B2E-664302BA5EBC}" dt="2025-11-03T09:32:37.142" v="880" actId="20577"/>
          <ac:spMkLst>
            <pc:docMk/>
            <pc:sldMk cId="4062350751" sldId="340"/>
            <ac:spMk id="2" creationId="{0DE24006-95C2-87A1-38BE-9D64EF0C0091}"/>
          </ac:spMkLst>
        </pc:spChg>
        <pc:picChg chg="add mod">
          <ac:chgData name="Christoffer Østergaard Carstens" userId="5d542c86-40b2-4e4f-ab37-dc2fab4fc46a" providerId="ADAL" clId="{9C21E770-775D-4F96-8B2E-664302BA5EBC}" dt="2025-11-03T09:32:36.258" v="879" actId="1076"/>
          <ac:picMkLst>
            <pc:docMk/>
            <pc:sldMk cId="4062350751" sldId="340"/>
            <ac:picMk id="5" creationId="{7449D470-70DA-0AAF-EBEB-9B74583C5A24}"/>
          </ac:picMkLst>
        </pc:picChg>
      </pc:sldChg>
    </pc:docChg>
  </pc:docChgLst>
  <pc:docChgLst>
    <pc:chgData name="Christoffer Østergaard Carstens" userId="5d542c86-40b2-4e4f-ab37-dc2fab4fc46a" providerId="ADAL" clId="{27D7D042-DFD4-4CE0-A855-E0BA927493D5}"/>
    <pc:docChg chg="custSel addSld delSld modSld sldOrd">
      <pc:chgData name="Christoffer Østergaard Carstens" userId="5d542c86-40b2-4e4f-ab37-dc2fab4fc46a" providerId="ADAL" clId="{27D7D042-DFD4-4CE0-A855-E0BA927493D5}" dt="2025-10-31T09:13:10.958" v="634" actId="27614"/>
      <pc:docMkLst>
        <pc:docMk/>
      </pc:docMkLst>
      <pc:sldChg chg="addSp modSp mod setBg addAnim">
        <pc:chgData name="Christoffer Østergaard Carstens" userId="5d542c86-40b2-4e4f-ab37-dc2fab4fc46a" providerId="ADAL" clId="{27D7D042-DFD4-4CE0-A855-E0BA927493D5}" dt="2025-10-29T13:14:40.006" v="487"/>
        <pc:sldMkLst>
          <pc:docMk/>
          <pc:sldMk cId="834824033" sldId="256"/>
        </pc:sldMkLst>
      </pc:sldChg>
      <pc:sldChg chg="modSp mod modNotesTx">
        <pc:chgData name="Christoffer Østergaard Carstens" userId="5d542c86-40b2-4e4f-ab37-dc2fab4fc46a" providerId="ADAL" clId="{27D7D042-DFD4-4CE0-A855-E0BA927493D5}" dt="2025-10-31T08:55:38.131" v="613" actId="20577"/>
        <pc:sldMkLst>
          <pc:docMk/>
          <pc:sldMk cId="1587486433" sldId="264"/>
        </pc:sldMkLst>
        <pc:spChg chg="mod">
          <ac:chgData name="Christoffer Østergaard Carstens" userId="5d542c86-40b2-4e4f-ab37-dc2fab4fc46a" providerId="ADAL" clId="{27D7D042-DFD4-4CE0-A855-E0BA927493D5}" dt="2025-10-29T13:07:18.407" v="1" actId="20577"/>
          <ac:spMkLst>
            <pc:docMk/>
            <pc:sldMk cId="1587486433" sldId="264"/>
            <ac:spMk id="2" creationId="{765288E5-BE05-1E0F-B47A-C05791EC01B6}"/>
          </ac:spMkLst>
        </pc:spChg>
        <pc:spChg chg="mod">
          <ac:chgData name="Christoffer Østergaard Carstens" userId="5d542c86-40b2-4e4f-ab37-dc2fab4fc46a" providerId="ADAL" clId="{27D7D042-DFD4-4CE0-A855-E0BA927493D5}" dt="2025-10-31T08:55:38.131" v="613" actId="20577"/>
          <ac:spMkLst>
            <pc:docMk/>
            <pc:sldMk cId="1587486433" sldId="264"/>
            <ac:spMk id="3" creationId="{C62295C1-75DB-6F52-C322-DE790AE6F6BA}"/>
          </ac:spMkLst>
        </pc:spChg>
      </pc:sldChg>
      <pc:sldChg chg="modSp new mod ord">
        <pc:chgData name="Christoffer Østergaard Carstens" userId="5d542c86-40b2-4e4f-ab37-dc2fab4fc46a" providerId="ADAL" clId="{27D7D042-DFD4-4CE0-A855-E0BA927493D5}" dt="2025-10-29T13:16:11.807" v="495"/>
        <pc:sldMkLst>
          <pc:docMk/>
          <pc:sldMk cId="99881237" sldId="265"/>
        </pc:sldMkLst>
      </pc:sldChg>
      <pc:sldChg chg="del">
        <pc:chgData name="Christoffer Østergaard Carstens" userId="5d542c86-40b2-4e4f-ab37-dc2fab4fc46a" providerId="ADAL" clId="{27D7D042-DFD4-4CE0-A855-E0BA927493D5}" dt="2025-10-29T13:07:37.890" v="56" actId="47"/>
        <pc:sldMkLst>
          <pc:docMk/>
          <pc:sldMk cId="284393997" sldId="265"/>
        </pc:sldMkLst>
      </pc:sldChg>
      <pc:sldChg chg="addSp modSp new mod ord">
        <pc:chgData name="Christoffer Østergaard Carstens" userId="5d542c86-40b2-4e4f-ab37-dc2fab4fc46a" providerId="ADAL" clId="{27D7D042-DFD4-4CE0-A855-E0BA927493D5}" dt="2025-10-29T13:10:54.988" v="374"/>
        <pc:sldMkLst>
          <pc:docMk/>
          <pc:sldMk cId="2515431722" sldId="266"/>
        </pc:sldMkLst>
      </pc:sldChg>
      <pc:sldChg chg="del">
        <pc:chgData name="Christoffer Østergaard Carstens" userId="5d542c86-40b2-4e4f-ab37-dc2fab4fc46a" providerId="ADAL" clId="{27D7D042-DFD4-4CE0-A855-E0BA927493D5}" dt="2025-10-29T13:07:39.118" v="58" actId="47"/>
        <pc:sldMkLst>
          <pc:docMk/>
          <pc:sldMk cId="4220677173" sldId="266"/>
        </pc:sldMkLst>
      </pc:sldChg>
      <pc:sldChg chg="del">
        <pc:chgData name="Christoffer Østergaard Carstens" userId="5d542c86-40b2-4e4f-ab37-dc2fab4fc46a" providerId="ADAL" clId="{27D7D042-DFD4-4CE0-A855-E0BA927493D5}" dt="2025-10-29T13:07:35.693" v="53" actId="47"/>
        <pc:sldMkLst>
          <pc:docMk/>
          <pc:sldMk cId="79627394" sldId="267"/>
        </pc:sldMkLst>
      </pc:sldChg>
      <pc:sldChg chg="modSp new mod">
        <pc:chgData name="Christoffer Østergaard Carstens" userId="5d542c86-40b2-4e4f-ab37-dc2fab4fc46a" providerId="ADAL" clId="{27D7D042-DFD4-4CE0-A855-E0BA927493D5}" dt="2025-10-29T13:13:50.018" v="458" actId="20577"/>
        <pc:sldMkLst>
          <pc:docMk/>
          <pc:sldMk cId="249204174" sldId="267"/>
        </pc:sldMkLst>
      </pc:sldChg>
      <pc:sldChg chg="del">
        <pc:chgData name="Christoffer Østergaard Carstens" userId="5d542c86-40b2-4e4f-ab37-dc2fab4fc46a" providerId="ADAL" clId="{27D7D042-DFD4-4CE0-A855-E0BA927493D5}" dt="2025-10-29T13:07:36.995" v="55" actId="47"/>
        <pc:sldMkLst>
          <pc:docMk/>
          <pc:sldMk cId="2389284822" sldId="268"/>
        </pc:sldMkLst>
      </pc:sldChg>
      <pc:sldChg chg="modSp new mod">
        <pc:chgData name="Christoffer Østergaard Carstens" userId="5d542c86-40b2-4e4f-ab37-dc2fab4fc46a" providerId="ADAL" clId="{27D7D042-DFD4-4CE0-A855-E0BA927493D5}" dt="2025-10-29T13:14:12.984" v="483"/>
        <pc:sldMkLst>
          <pc:docMk/>
          <pc:sldMk cId="3358667662" sldId="268"/>
        </pc:sldMkLst>
      </pc:sldChg>
      <pc:sldChg chg="addSp new mod ord">
        <pc:chgData name="Christoffer Østergaard Carstens" userId="5d542c86-40b2-4e4f-ab37-dc2fab4fc46a" providerId="ADAL" clId="{27D7D042-DFD4-4CE0-A855-E0BA927493D5}" dt="2025-10-29T13:15:59.609" v="491"/>
        <pc:sldMkLst>
          <pc:docMk/>
          <pc:sldMk cId="58011546" sldId="269"/>
        </pc:sldMkLst>
      </pc:sldChg>
      <pc:sldChg chg="del">
        <pc:chgData name="Christoffer Østergaard Carstens" userId="5d542c86-40b2-4e4f-ab37-dc2fab4fc46a" providerId="ADAL" clId="{27D7D042-DFD4-4CE0-A855-E0BA927493D5}" dt="2025-10-29T13:07:38.476" v="57" actId="47"/>
        <pc:sldMkLst>
          <pc:docMk/>
          <pc:sldMk cId="2783062741" sldId="269"/>
        </pc:sldMkLst>
      </pc:sldChg>
      <pc:sldChg chg="del">
        <pc:chgData name="Christoffer Østergaard Carstens" userId="5d542c86-40b2-4e4f-ab37-dc2fab4fc46a" providerId="ADAL" clId="{27D7D042-DFD4-4CE0-A855-E0BA927493D5}" dt="2025-10-29T13:07:36.651" v="54" actId="47"/>
        <pc:sldMkLst>
          <pc:docMk/>
          <pc:sldMk cId="620285409" sldId="270"/>
        </pc:sldMkLst>
      </pc:sldChg>
      <pc:sldChg chg="addSp new mod">
        <pc:chgData name="Christoffer Østergaard Carstens" userId="5d542c86-40b2-4e4f-ab37-dc2fab4fc46a" providerId="ADAL" clId="{27D7D042-DFD4-4CE0-A855-E0BA927493D5}" dt="2025-10-30T08:07:44.945" v="497" actId="22"/>
        <pc:sldMkLst>
          <pc:docMk/>
          <pc:sldMk cId="2622420751" sldId="270"/>
        </pc:sldMkLst>
      </pc:sldChg>
      <pc:sldChg chg="addSp delSp modSp new mod ord setBg">
        <pc:chgData name="Christoffer Østergaard Carstens" userId="5d542c86-40b2-4e4f-ab37-dc2fab4fc46a" providerId="ADAL" clId="{27D7D042-DFD4-4CE0-A855-E0BA927493D5}" dt="2025-10-31T09:12:27.624" v="627" actId="26606"/>
        <pc:sldMkLst>
          <pc:docMk/>
          <pc:sldMk cId="4086222064" sldId="271"/>
        </pc:sldMkLst>
      </pc:sldChg>
      <pc:sldChg chg="addSp delSp modSp add mod setBg">
        <pc:chgData name="Christoffer Østergaard Carstens" userId="5d542c86-40b2-4e4f-ab37-dc2fab4fc46a" providerId="ADAL" clId="{27D7D042-DFD4-4CE0-A855-E0BA927493D5}" dt="2025-10-31T09:13:10.958" v="634" actId="27614"/>
        <pc:sldMkLst>
          <pc:docMk/>
          <pc:sldMk cId="1507205777" sldId="272"/>
        </pc:sldMkLst>
      </pc:sldChg>
      <pc:sldChg chg="addSp delSp modSp add mod setBg">
        <pc:chgData name="Christoffer Østergaard Carstens" userId="5d542c86-40b2-4e4f-ab37-dc2fab4fc46a" providerId="ADAL" clId="{27D7D042-DFD4-4CE0-A855-E0BA927493D5}" dt="2025-10-31T09:12:56.602" v="631" actId="26606"/>
        <pc:sldMkLst>
          <pc:docMk/>
          <pc:sldMk cId="3512691718" sldId="273"/>
        </pc:sldMkLst>
      </pc:sldChg>
      <pc:sldChg chg="addSp delSp modSp add mod setBg">
        <pc:chgData name="Christoffer Østergaard Carstens" userId="5d542c86-40b2-4e4f-ab37-dc2fab4fc46a" providerId="ADAL" clId="{27D7D042-DFD4-4CE0-A855-E0BA927493D5}" dt="2025-10-31T09:12:42.678" v="629" actId="26606"/>
        <pc:sldMkLst>
          <pc:docMk/>
          <pc:sldMk cId="4288638011" sldId="274"/>
        </pc:sldMkLst>
      </pc:sldChg>
      <pc:sldChg chg="add del">
        <pc:chgData name="Christoffer Østergaard Carstens" userId="5d542c86-40b2-4e4f-ab37-dc2fab4fc46a" providerId="ADAL" clId="{27D7D042-DFD4-4CE0-A855-E0BA927493D5}" dt="2025-10-31T09:12:19.058" v="621"/>
        <pc:sldMkLst>
          <pc:docMk/>
          <pc:sldMk cId="3664917291" sldId="27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BFFDDA-2531-4296-B911-42736FD9852C}" type="datetimeFigureOut">
              <a:rPr lang="da-DK" smtClean="0"/>
              <a:t>03-11-2025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409760-6886-41E8-BDAE-E090128D8311}" type="slidenum">
              <a:rPr lang="da-DK" smtClean="0"/>
              <a:t>‹nr.›</a:t>
            </a:fld>
            <a:endParaRPr lang="da-DK"/>
          </a:p>
        </p:txBody>
      </p:sp>
    </p:spTree>
    <p:extLst>
      <p:ext uri="{BB962C8B-B14F-4D97-AF65-F5344CB8AC3E}">
        <p14:creationId xmlns:p14="http://schemas.microsoft.com/office/powerpoint/2010/main" val="2885216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Calibri" panose="020F0502020204030204" pitchFamily="34" charset="0"/>
              </a:rPr>
              <a:t>Radikale Venstre </a:t>
            </a:r>
            <a:r>
              <a:rPr lang="da-DK" dirty="0">
                <a:latin typeface="Calibri" panose="020F0502020204030204" pitchFamily="34" charset="0"/>
                <a:sym typeface="Wingdings" panose="05000000000000000000" pitchFamily="2" charset="2"/>
              </a:rPr>
              <a:t> Smilla</a:t>
            </a:r>
            <a:endParaRPr lang="da-DK" dirty="0">
              <a:latin typeface="Calibri" panose="020F0502020204030204" pitchFamily="34" charset="0"/>
            </a:endParaRPr>
          </a:p>
          <a:p>
            <a:r>
              <a:rPr lang="da-DK" dirty="0">
                <a:latin typeface="Calibri" panose="020F0502020204030204" pitchFamily="34" charset="0"/>
              </a:rPr>
              <a:t>Enhedslisten </a:t>
            </a:r>
            <a:r>
              <a:rPr lang="da-DK" dirty="0">
                <a:latin typeface="Calibri" panose="020F0502020204030204" pitchFamily="34" charset="0"/>
                <a:sym typeface="Wingdings" panose="05000000000000000000" pitchFamily="2" charset="2"/>
              </a:rPr>
              <a:t> Marie, Pagh</a:t>
            </a:r>
            <a:endParaRPr lang="da-DK" dirty="0">
              <a:latin typeface="Calibri" panose="020F0502020204030204" pitchFamily="34" charset="0"/>
            </a:endParaRPr>
          </a:p>
          <a:p>
            <a:r>
              <a:rPr lang="da-DK" dirty="0">
                <a:latin typeface="Calibri" panose="020F0502020204030204" pitchFamily="34" charset="0"/>
              </a:rPr>
              <a:t>Socialistisk Folkeparti </a:t>
            </a:r>
            <a:r>
              <a:rPr lang="da-DK" dirty="0">
                <a:latin typeface="Calibri" panose="020F0502020204030204" pitchFamily="34" charset="0"/>
                <a:sym typeface="Wingdings" panose="05000000000000000000" pitchFamily="2" charset="2"/>
              </a:rPr>
              <a:t> Anton, Clara</a:t>
            </a:r>
            <a:endParaRPr lang="da-DK" dirty="0">
              <a:latin typeface="Calibri" panose="020F0502020204030204" pitchFamily="34" charset="0"/>
            </a:endParaRPr>
          </a:p>
          <a:p>
            <a:r>
              <a:rPr lang="da-DK" dirty="0">
                <a:latin typeface="Calibri" panose="020F0502020204030204" pitchFamily="34" charset="0"/>
              </a:rPr>
              <a:t>Danmarksdemokraterne – Inger Støjberg </a:t>
            </a:r>
            <a:r>
              <a:rPr lang="da-DK" dirty="0">
                <a:latin typeface="Calibri" panose="020F0502020204030204" pitchFamily="34" charset="0"/>
                <a:sym typeface="Wingdings" panose="05000000000000000000" pitchFamily="2" charset="2"/>
              </a:rPr>
              <a:t> Anders, Silas</a:t>
            </a:r>
            <a:endParaRPr lang="da-DK" dirty="0"/>
          </a:p>
          <a:p>
            <a:endParaRPr lang="da-DK" dirty="0"/>
          </a:p>
        </p:txBody>
      </p:sp>
      <p:sp>
        <p:nvSpPr>
          <p:cNvPr id="4" name="Pladsholder til slidenummer 3"/>
          <p:cNvSpPr>
            <a:spLocks noGrp="1"/>
          </p:cNvSpPr>
          <p:nvPr>
            <p:ph type="sldNum" sz="quarter" idx="5"/>
          </p:nvPr>
        </p:nvSpPr>
        <p:spPr/>
        <p:txBody>
          <a:bodyPr/>
          <a:lstStyle/>
          <a:p>
            <a:fld id="{46409760-6886-41E8-BDAE-E090128D8311}" type="slidenum">
              <a:rPr lang="da-DK" smtClean="0"/>
              <a:t>1</a:t>
            </a:fld>
            <a:endParaRPr lang="da-DK"/>
          </a:p>
        </p:txBody>
      </p:sp>
    </p:spTree>
    <p:extLst>
      <p:ext uri="{BB962C8B-B14F-4D97-AF65-F5344CB8AC3E}">
        <p14:creationId xmlns:p14="http://schemas.microsoft.com/office/powerpoint/2010/main" val="2431952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61B30-864F-E95B-B118-B407EBCABA7F}"/>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D0130F3-A974-2A31-C7CF-02A5D23EE198}"/>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39D4D90-7DAC-6CC5-C3EA-71B037B01416}"/>
              </a:ext>
            </a:extLst>
          </p:cNvPr>
          <p:cNvSpPr>
            <a:spLocks noGrp="1"/>
          </p:cNvSpPr>
          <p:nvPr>
            <p:ph type="body" idx="1"/>
          </p:nvPr>
        </p:nvSpPr>
        <p:spPr/>
        <p:txBody>
          <a:bodyPr/>
          <a:lstStyle/>
          <a:p>
            <a:endParaRPr lang="da-DK" dirty="0"/>
          </a:p>
        </p:txBody>
      </p:sp>
      <p:sp>
        <p:nvSpPr>
          <p:cNvPr id="4" name="Pladsholder til slidenummer 3">
            <a:extLst>
              <a:ext uri="{FF2B5EF4-FFF2-40B4-BE49-F238E27FC236}">
                <a16:creationId xmlns:a16="http://schemas.microsoft.com/office/drawing/2014/main" id="{FA831FEB-C707-2139-7338-F56B38F5F99E}"/>
              </a:ext>
            </a:extLst>
          </p:cNvPr>
          <p:cNvSpPr>
            <a:spLocks noGrp="1"/>
          </p:cNvSpPr>
          <p:nvPr>
            <p:ph type="sldNum" sz="quarter" idx="5"/>
          </p:nvPr>
        </p:nvSpPr>
        <p:spPr/>
        <p:txBody>
          <a:bodyPr/>
          <a:lstStyle/>
          <a:p>
            <a:fld id="{46409760-6886-41E8-BDAE-E090128D8311}" type="slidenum">
              <a:rPr lang="da-DK" smtClean="0"/>
              <a:t>5</a:t>
            </a:fld>
            <a:endParaRPr lang="da-DK"/>
          </a:p>
        </p:txBody>
      </p:sp>
    </p:spTree>
    <p:extLst>
      <p:ext uri="{BB962C8B-B14F-4D97-AF65-F5344CB8AC3E}">
        <p14:creationId xmlns:p14="http://schemas.microsoft.com/office/powerpoint/2010/main" val="16046038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0EE1-8BD9-72A9-C29B-2AEF367169B8}"/>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16495553-B01C-97A7-C5F8-64ED7857625C}"/>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C7863FB7-2A05-6979-27BC-58C7925AAFA8}"/>
              </a:ext>
            </a:extLst>
          </p:cNvPr>
          <p:cNvSpPr>
            <a:spLocks noGrp="1"/>
          </p:cNvSpPr>
          <p:nvPr>
            <p:ph type="body" idx="1"/>
          </p:nvPr>
        </p:nvSpPr>
        <p:spPr/>
        <p:txBody>
          <a:bodyPr/>
          <a:lstStyle/>
          <a:p>
            <a:r>
              <a:rPr lang="da-DK" dirty="0"/>
              <a:t>Viser hvordan </a:t>
            </a:r>
            <a:r>
              <a:rPr lang="da-DK" b="1" dirty="0"/>
              <a:t>medier og politisk kommunikation hænger sammen</a:t>
            </a:r>
            <a:r>
              <a:rPr lang="da-DK" dirty="0"/>
              <a:t>. Giver eleverne mulighed for at diskutere </a:t>
            </a:r>
            <a:r>
              <a:rPr lang="da-DK" b="1" dirty="0"/>
              <a:t>populisme</a:t>
            </a:r>
            <a:r>
              <a:rPr lang="da-DK" dirty="0"/>
              <a:t>, </a:t>
            </a:r>
            <a:r>
              <a:rPr lang="da-DK" b="1" dirty="0"/>
              <a:t>strategisk mediebrug</a:t>
            </a:r>
            <a:r>
              <a:rPr lang="da-DK" dirty="0"/>
              <a:t>, og </a:t>
            </a:r>
            <a:r>
              <a:rPr lang="da-DK" b="1" dirty="0"/>
              <a:t>demokratisk debat</a:t>
            </a:r>
            <a:r>
              <a:rPr lang="da-DK" dirty="0"/>
              <a:t>. Kan kobles til temaer som </a:t>
            </a:r>
            <a:r>
              <a:rPr lang="da-DK" b="1" dirty="0"/>
              <a:t>magt</a:t>
            </a:r>
            <a:r>
              <a:rPr lang="da-DK" dirty="0"/>
              <a:t>, </a:t>
            </a:r>
            <a:r>
              <a:rPr lang="da-DK" b="1" dirty="0"/>
              <a:t>demokrati</a:t>
            </a:r>
            <a:r>
              <a:rPr lang="da-DK" dirty="0"/>
              <a:t>, og </a:t>
            </a:r>
            <a:r>
              <a:rPr lang="da-DK" b="1" dirty="0"/>
              <a:t>den fjerde statsmagt</a:t>
            </a:r>
            <a:r>
              <a:rPr lang="da-DK" dirty="0"/>
              <a:t>.</a:t>
            </a:r>
          </a:p>
        </p:txBody>
      </p:sp>
      <p:sp>
        <p:nvSpPr>
          <p:cNvPr id="4" name="Pladsholder til slidenummer 3">
            <a:extLst>
              <a:ext uri="{FF2B5EF4-FFF2-40B4-BE49-F238E27FC236}">
                <a16:creationId xmlns:a16="http://schemas.microsoft.com/office/drawing/2014/main" id="{B7722FF8-0E1A-4D97-8E87-7E4EA9C51871}"/>
              </a:ext>
            </a:extLst>
          </p:cNvPr>
          <p:cNvSpPr>
            <a:spLocks noGrp="1"/>
          </p:cNvSpPr>
          <p:nvPr>
            <p:ph type="sldNum" sz="quarter" idx="5"/>
          </p:nvPr>
        </p:nvSpPr>
        <p:spPr/>
        <p:txBody>
          <a:bodyPr/>
          <a:lstStyle/>
          <a:p>
            <a:fld id="{46409760-6886-41E8-BDAE-E090128D8311}" type="slidenum">
              <a:rPr lang="da-DK" smtClean="0"/>
              <a:t>9</a:t>
            </a:fld>
            <a:endParaRPr lang="da-DK"/>
          </a:p>
        </p:txBody>
      </p:sp>
    </p:spTree>
    <p:extLst>
      <p:ext uri="{BB962C8B-B14F-4D97-AF65-F5344CB8AC3E}">
        <p14:creationId xmlns:p14="http://schemas.microsoft.com/office/powerpoint/2010/main" val="3547783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EDD6C-A605-4DA1-8642-2C52E12278F3}"/>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41CAFED0-8CBD-4317-A44A-4670338860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EFEDD5A7-E96C-4ECF-9FCA-CD60445A786E}"/>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5" name="Pladsholder til sidefod 4">
            <a:extLst>
              <a:ext uri="{FF2B5EF4-FFF2-40B4-BE49-F238E27FC236}">
                <a16:creationId xmlns:a16="http://schemas.microsoft.com/office/drawing/2014/main" id="{270EAF02-6B18-46D1-B7CF-20C9D68AD03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13845FF-0AFA-4041-8929-13820F7E7C16}"/>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4232778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44175-E4A6-4DEB-A212-D499D37130A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5243A3C7-59BD-4038-B6C3-A91B90BB75F1}"/>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09CA1E8-AEA3-49DD-A974-BE9666702089}"/>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5" name="Pladsholder til sidefod 4">
            <a:extLst>
              <a:ext uri="{FF2B5EF4-FFF2-40B4-BE49-F238E27FC236}">
                <a16:creationId xmlns:a16="http://schemas.microsoft.com/office/drawing/2014/main" id="{67CC9FFB-2B80-4A9F-8353-3AB18DFDCA6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2F16D5B4-BC10-4684-AB50-FB5EEE083485}"/>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13486682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C5D4967-593F-484F-AC69-E7FD3179AE52}"/>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109AD7DE-7D44-4C93-9936-8803E17BD55E}"/>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6A809E6-AB85-4873-AACF-39A7197B34EE}"/>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5" name="Pladsholder til sidefod 4">
            <a:extLst>
              <a:ext uri="{FF2B5EF4-FFF2-40B4-BE49-F238E27FC236}">
                <a16:creationId xmlns:a16="http://schemas.microsoft.com/office/drawing/2014/main" id="{57C8AE21-3529-4B61-944E-C830C285FCA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503B81B-952B-4A11-A03C-0451C0A93BF2}"/>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94076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1FC92F-D7C7-4246-928E-620BC3C3CA2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19FEE01-CB5B-4418-8843-B8AA8CE2EE5D}"/>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69053BB-E5D8-4F4D-8BBE-8AC7F70AF202}"/>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5" name="Pladsholder til sidefod 4">
            <a:extLst>
              <a:ext uri="{FF2B5EF4-FFF2-40B4-BE49-F238E27FC236}">
                <a16:creationId xmlns:a16="http://schemas.microsoft.com/office/drawing/2014/main" id="{DDA1F2EC-41E5-479B-AB7C-15896E392F5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5D210F7-DC75-4FF9-A58D-1034228DE597}"/>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21249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E492F2-FB39-4ED0-989B-BAD83402EB21}"/>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0CB2B4CF-C3A8-43E2-A977-99C736F345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2D40A453-3417-4774-B62E-F9BAB68AF745}"/>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5" name="Pladsholder til sidefod 4">
            <a:extLst>
              <a:ext uri="{FF2B5EF4-FFF2-40B4-BE49-F238E27FC236}">
                <a16:creationId xmlns:a16="http://schemas.microsoft.com/office/drawing/2014/main" id="{CCDCF7F6-506C-4C43-8AD9-BC5DCBB0DBB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4D8A7608-DDCD-4DB9-930D-573EA70D0E89}"/>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360872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CD8231C-958D-4610-B31C-68311616F516}"/>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FE6A168-09BF-4417-8E98-D4E6F332488C}"/>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6F90982-FD83-4A60-A25A-872CDF2FD2C2}"/>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FC47836-596F-4112-9BB6-E7A80919A0BE}"/>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6" name="Pladsholder til sidefod 5">
            <a:extLst>
              <a:ext uri="{FF2B5EF4-FFF2-40B4-BE49-F238E27FC236}">
                <a16:creationId xmlns:a16="http://schemas.microsoft.com/office/drawing/2014/main" id="{EB506E7F-304E-46D3-B18D-764259F464A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DC251E1-63BB-4690-BC75-33AAAA875B76}"/>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14549492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E4E335-3DBF-4D04-9B7F-A85AD2EC942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B2EDB56B-FBE5-40B7-8F72-730EC1DFA5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2FBB826D-023A-4012-A76D-370763B50DA4}"/>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81D9BCA-569F-4AF8-AA54-69FBD3A0AF1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540F71A-F7AA-47A5-A2E3-7EE5A3E56335}"/>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A561BB79-F3AA-46A0-A59A-583B1C027333}"/>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8" name="Pladsholder til sidefod 7">
            <a:extLst>
              <a:ext uri="{FF2B5EF4-FFF2-40B4-BE49-F238E27FC236}">
                <a16:creationId xmlns:a16="http://schemas.microsoft.com/office/drawing/2014/main" id="{2C2D1409-9DC9-47C4-ABF7-C5D63367BF86}"/>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6E872FA-C91F-4264-BBF4-49F91AA6B193}"/>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4284730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9C0C1A-78A4-4BA2-A77F-365276D5834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44A81B7-DF8F-490F-B875-61725CB3F046}"/>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4" name="Pladsholder til sidefod 3">
            <a:extLst>
              <a:ext uri="{FF2B5EF4-FFF2-40B4-BE49-F238E27FC236}">
                <a16:creationId xmlns:a16="http://schemas.microsoft.com/office/drawing/2014/main" id="{74A81C07-0033-4CC0-9498-4E603B054E36}"/>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CEFED121-AED8-4668-9CD0-7AA6B7E41423}"/>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1671972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5AD8E918-EDB4-4DE1-A312-B1AC13569431}"/>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3" name="Pladsholder til sidefod 2">
            <a:extLst>
              <a:ext uri="{FF2B5EF4-FFF2-40B4-BE49-F238E27FC236}">
                <a16:creationId xmlns:a16="http://schemas.microsoft.com/office/drawing/2014/main" id="{05C6B245-F1CC-4B46-A828-A134CC146636}"/>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1F62478-8C69-441F-B252-1F60F757F431}"/>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2939624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99A24B-78AE-486E-8549-C47A92E6522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A056B87C-C56D-4066-A9AF-137AE36F71C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82001BD9-DE9B-42C7-B4FB-A23C98854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9EFC9A3-0D91-4D9F-B48A-127306B81FC6}"/>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6" name="Pladsholder til sidefod 5">
            <a:extLst>
              <a:ext uri="{FF2B5EF4-FFF2-40B4-BE49-F238E27FC236}">
                <a16:creationId xmlns:a16="http://schemas.microsoft.com/office/drawing/2014/main" id="{07684573-390F-478A-9AE0-3DA91AE4BD7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738AD6F-26E3-49D1-8811-CDC848759A5A}"/>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4287446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2AD546-3F21-4D9F-ABF2-45599CE34460}"/>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2D3E90A-1FE9-4810-A60B-E3411B5FE6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9E2FA438-4532-41BF-90EB-158A430EB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7855432-563E-4574-A012-0E67C0F942DF}"/>
              </a:ext>
            </a:extLst>
          </p:cNvPr>
          <p:cNvSpPr>
            <a:spLocks noGrp="1"/>
          </p:cNvSpPr>
          <p:nvPr>
            <p:ph type="dt" sz="half" idx="10"/>
          </p:nvPr>
        </p:nvSpPr>
        <p:spPr/>
        <p:txBody>
          <a:bodyPr/>
          <a:lstStyle/>
          <a:p>
            <a:fld id="{4F2B32F7-D52E-4726-A5EC-49BAD2BCD733}" type="datetimeFigureOut">
              <a:rPr lang="da-DK" smtClean="0"/>
              <a:t>03-11-2025</a:t>
            </a:fld>
            <a:endParaRPr lang="da-DK"/>
          </a:p>
        </p:txBody>
      </p:sp>
      <p:sp>
        <p:nvSpPr>
          <p:cNvPr id="6" name="Pladsholder til sidefod 5">
            <a:extLst>
              <a:ext uri="{FF2B5EF4-FFF2-40B4-BE49-F238E27FC236}">
                <a16:creationId xmlns:a16="http://schemas.microsoft.com/office/drawing/2014/main" id="{5A89B87B-FB2F-451A-9CC5-3D3CAEB34EA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6B32DAE-9EBA-4823-A16C-CFA6B6A95B10}"/>
              </a:ext>
            </a:extLst>
          </p:cNvPr>
          <p:cNvSpPr>
            <a:spLocks noGrp="1"/>
          </p:cNvSpPr>
          <p:nvPr>
            <p:ph type="sldNum" sz="quarter" idx="12"/>
          </p:nvPr>
        </p:nvSpPr>
        <p:spPr/>
        <p:txBody>
          <a:bodyPr/>
          <a:lstStyle/>
          <a:p>
            <a:fld id="{8D7AD1DB-B281-42B5-A28F-1A8027678FE7}" type="slidenum">
              <a:rPr lang="da-DK" smtClean="0"/>
              <a:t>‹nr.›</a:t>
            </a:fld>
            <a:endParaRPr lang="da-DK"/>
          </a:p>
        </p:txBody>
      </p:sp>
    </p:spTree>
    <p:extLst>
      <p:ext uri="{BB962C8B-B14F-4D97-AF65-F5344CB8AC3E}">
        <p14:creationId xmlns:p14="http://schemas.microsoft.com/office/powerpoint/2010/main" val="1391570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9CA7E7F-7C7B-4417-9E4A-43073CF433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747E1822-66D0-44B7-9BB3-1F0DE729108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B120550-3C66-4522-84FC-8AF7167FB4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B32F7-D52E-4726-A5EC-49BAD2BCD733}" type="datetimeFigureOut">
              <a:rPr lang="da-DK" smtClean="0"/>
              <a:t>03-11-2025</a:t>
            </a:fld>
            <a:endParaRPr lang="da-DK"/>
          </a:p>
        </p:txBody>
      </p:sp>
      <p:sp>
        <p:nvSpPr>
          <p:cNvPr id="5" name="Pladsholder til sidefod 4">
            <a:extLst>
              <a:ext uri="{FF2B5EF4-FFF2-40B4-BE49-F238E27FC236}">
                <a16:creationId xmlns:a16="http://schemas.microsoft.com/office/drawing/2014/main" id="{BE2E446F-69A2-40B1-8ECD-A9A07762BC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8DD5ED34-AAA7-40F6-91E0-7BFA83752C8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AD1DB-B281-42B5-A28F-1A8027678FE7}" type="slidenum">
              <a:rPr lang="da-DK" smtClean="0"/>
              <a:t>‹nr.›</a:t>
            </a:fld>
            <a:endParaRPr lang="da-DK"/>
          </a:p>
        </p:txBody>
      </p:sp>
    </p:spTree>
    <p:extLst>
      <p:ext uri="{BB962C8B-B14F-4D97-AF65-F5344CB8AC3E}">
        <p14:creationId xmlns:p14="http://schemas.microsoft.com/office/powerpoint/2010/main" val="34537188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altinget.dk/artikel/forsker-hvem-er-egentlig-det-stoejbergske-folk"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mailto:kros@epinionglobal.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ltinget.dk/artikel/dkpol-messerschmidt-er-gaaet-fuld-maga"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altinget.dk/artikel/dkpol-messerschmidt-er-gaaet-fuld-maga"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5288E5-BE05-1E0F-B47A-C05791EC01B6}"/>
              </a:ext>
            </a:extLst>
          </p:cNvPr>
          <p:cNvSpPr>
            <a:spLocks noGrp="1"/>
          </p:cNvSpPr>
          <p:nvPr>
            <p:ph type="ctrTitle"/>
          </p:nvPr>
        </p:nvSpPr>
        <p:spPr/>
        <p:txBody>
          <a:bodyPr>
            <a:normAutofit fontScale="90000"/>
          </a:bodyPr>
          <a:lstStyle/>
          <a:p>
            <a:r>
              <a:rPr lang="da-DK" dirty="0"/>
              <a:t>Fremlæggelser: Danmarksdemokraterne og Radikale Venstre</a:t>
            </a:r>
          </a:p>
        </p:txBody>
      </p:sp>
      <p:sp>
        <p:nvSpPr>
          <p:cNvPr id="3" name="Undertitel 2">
            <a:extLst>
              <a:ext uri="{FF2B5EF4-FFF2-40B4-BE49-F238E27FC236}">
                <a16:creationId xmlns:a16="http://schemas.microsoft.com/office/drawing/2014/main" id="{C62295C1-75DB-6F52-C322-DE790AE6F6BA}"/>
              </a:ext>
            </a:extLst>
          </p:cNvPr>
          <p:cNvSpPr>
            <a:spLocks noGrp="1"/>
          </p:cNvSpPr>
          <p:nvPr>
            <p:ph type="subTitle" idx="1"/>
          </p:nvPr>
        </p:nvSpPr>
        <p:spPr/>
        <p:txBody>
          <a:bodyPr>
            <a:normAutofit/>
          </a:bodyPr>
          <a:lstStyle/>
          <a:p>
            <a:endParaRPr lang="da-DK" dirty="0"/>
          </a:p>
        </p:txBody>
      </p:sp>
    </p:spTree>
    <p:extLst>
      <p:ext uri="{BB962C8B-B14F-4D97-AF65-F5344CB8AC3E}">
        <p14:creationId xmlns:p14="http://schemas.microsoft.com/office/powerpoint/2010/main" val="1587486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D7775C-7C57-5787-3206-6E8A60718650}"/>
              </a:ext>
            </a:extLst>
          </p:cNvPr>
          <p:cNvSpPr>
            <a:spLocks noGrp="1"/>
          </p:cNvSpPr>
          <p:nvPr>
            <p:ph type="title"/>
          </p:nvPr>
        </p:nvSpPr>
        <p:spPr/>
        <p:txBody>
          <a:bodyPr/>
          <a:lstStyle/>
          <a:p>
            <a:r>
              <a:rPr lang="da-DK" dirty="0"/>
              <a:t>5 min opgave</a:t>
            </a:r>
          </a:p>
        </p:txBody>
      </p:sp>
      <p:sp>
        <p:nvSpPr>
          <p:cNvPr id="3" name="Pladsholder til indhold 2">
            <a:extLst>
              <a:ext uri="{FF2B5EF4-FFF2-40B4-BE49-F238E27FC236}">
                <a16:creationId xmlns:a16="http://schemas.microsoft.com/office/drawing/2014/main" id="{6F5E77D2-A32E-F46A-915A-2658651DD093}"/>
              </a:ext>
            </a:extLst>
          </p:cNvPr>
          <p:cNvSpPr>
            <a:spLocks noGrp="1"/>
          </p:cNvSpPr>
          <p:nvPr>
            <p:ph idx="1"/>
          </p:nvPr>
        </p:nvSpPr>
        <p:spPr/>
        <p:txBody>
          <a:bodyPr/>
          <a:lstStyle/>
          <a:p>
            <a:r>
              <a:rPr lang="da-DK" dirty="0"/>
              <a:t>Gå ind på Enhedslistens, Alternativets, Dansk Folkepartis og Danmarksdemokraternes hjemmesider og find eksempler på henholdsvis venstre- og </a:t>
            </a:r>
            <a:r>
              <a:rPr lang="da-DK" dirty="0" err="1"/>
              <a:t>højrepopulisme</a:t>
            </a:r>
            <a:r>
              <a:rPr lang="da-DK" dirty="0"/>
              <a:t>.</a:t>
            </a:r>
          </a:p>
        </p:txBody>
      </p:sp>
    </p:spTree>
    <p:extLst>
      <p:ext uri="{BB962C8B-B14F-4D97-AF65-F5344CB8AC3E}">
        <p14:creationId xmlns:p14="http://schemas.microsoft.com/office/powerpoint/2010/main" val="22975879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3B570-882A-74AA-C765-1B24CA8D1EFB}"/>
              </a:ext>
            </a:extLst>
          </p:cNvPr>
          <p:cNvSpPr>
            <a:spLocks noGrp="1"/>
          </p:cNvSpPr>
          <p:nvPr>
            <p:ph type="title"/>
          </p:nvPr>
        </p:nvSpPr>
        <p:spPr>
          <a:xfrm>
            <a:off x="1047521" y="0"/>
            <a:ext cx="10515600" cy="1051710"/>
          </a:xfrm>
        </p:spPr>
        <p:txBody>
          <a:bodyPr>
            <a:normAutofit fontScale="90000"/>
          </a:bodyPr>
          <a:lstStyle/>
          <a:p>
            <a:r>
              <a:rPr lang="da-DK" dirty="0"/>
              <a:t>Gruppeopgave om Populisme (LODTRÆKNING)</a:t>
            </a:r>
          </a:p>
        </p:txBody>
      </p:sp>
      <p:sp>
        <p:nvSpPr>
          <p:cNvPr id="3" name="Pladsholder til indhold 2">
            <a:extLst>
              <a:ext uri="{FF2B5EF4-FFF2-40B4-BE49-F238E27FC236}">
                <a16:creationId xmlns:a16="http://schemas.microsoft.com/office/drawing/2014/main" id="{77B0FCE1-C000-1C10-8937-313274D457C4}"/>
              </a:ext>
            </a:extLst>
          </p:cNvPr>
          <p:cNvSpPr>
            <a:spLocks noGrp="1"/>
          </p:cNvSpPr>
          <p:nvPr>
            <p:ph idx="1"/>
          </p:nvPr>
        </p:nvSpPr>
        <p:spPr>
          <a:xfrm>
            <a:off x="396607" y="947451"/>
            <a:ext cx="11402457" cy="5739788"/>
          </a:xfrm>
        </p:spPr>
        <p:txBody>
          <a:bodyPr>
            <a:normAutofit fontScale="92500" lnSpcReduction="20000"/>
          </a:bodyPr>
          <a:lstStyle/>
          <a:p>
            <a:r>
              <a:rPr lang="da-DK" sz="2400" dirty="0"/>
              <a:t>Læs kronikken: </a:t>
            </a:r>
            <a:r>
              <a:rPr lang="da-DK" sz="2400" u="sng" dirty="0">
                <a:hlinkClick r:id="rId2"/>
              </a:rPr>
              <a:t>”Forsker: Hvem er egentlig det </a:t>
            </a:r>
            <a:r>
              <a:rPr lang="da-DK" sz="2400" u="sng" dirty="0" err="1">
                <a:hlinkClick r:id="rId2"/>
              </a:rPr>
              <a:t>støjbergske</a:t>
            </a:r>
            <a:r>
              <a:rPr lang="da-DK" sz="2400" u="sng" dirty="0">
                <a:hlinkClick r:id="rId2"/>
              </a:rPr>
              <a:t> folk”</a:t>
            </a:r>
            <a:r>
              <a:rPr lang="da-DK" sz="2400" dirty="0"/>
              <a:t>? Af Lasse Thomsen i Altinget d.7.juli 2021.</a:t>
            </a:r>
          </a:p>
          <a:p>
            <a:pPr marL="914400" lvl="1" indent="-457200">
              <a:buFont typeface="+mj-lt"/>
              <a:buAutoNum type="arabicPeriod"/>
            </a:pPr>
            <a:r>
              <a:rPr lang="da-DK" dirty="0"/>
              <a:t>Hvad definerer ifølge kronikken populismen (hvad handler populisme om), og hvorvidt minder denne opfattelse om populisme den forklaring, som I blev præsenteret for i gennemgangen</a:t>
            </a:r>
          </a:p>
          <a:p>
            <a:pPr marL="914400" lvl="1" indent="-457200">
              <a:buFont typeface="+mj-lt"/>
              <a:buAutoNum type="arabicPeriod"/>
            </a:pPr>
            <a:r>
              <a:rPr lang="da-DK" dirty="0"/>
              <a:t>Er der noget i kronikken, som du synes styrker påstanden om, at politikeren Inger Støjberg er populist? Forsøg at pege på de steder i kronikken, hvor det bemærkes at nogle mener, at Støjberg er populist.</a:t>
            </a:r>
          </a:p>
          <a:p>
            <a:pPr marL="914400" lvl="1" indent="-457200">
              <a:buFont typeface="+mj-lt"/>
              <a:buAutoNum type="arabicPeriod"/>
            </a:pPr>
            <a:r>
              <a:rPr lang="da-DK" dirty="0"/>
              <a:t>I kronikken nævnes det, at der særligt er to modsætninger som definerer Inger Støjbergs populisme. Hvilke to modsætninger er der tale om - og hvad handler de modsætninger om?</a:t>
            </a:r>
          </a:p>
          <a:p>
            <a:pPr marL="914400" lvl="1" indent="-457200">
              <a:buFont typeface="+mj-lt"/>
              <a:buAutoNum type="arabicPeriod"/>
            </a:pPr>
            <a:r>
              <a:rPr lang="da-DK" dirty="0"/>
              <a:t>Hvorfor nævner kronikforfatteren Dansk Folkepartis næstformand Morten Messerschmidt i forbindelse med diskussion om populisme på højrefløjen i dansk politik?</a:t>
            </a:r>
          </a:p>
          <a:p>
            <a:pPr marL="914400" lvl="1" indent="-457200">
              <a:buFont typeface="+mj-lt"/>
              <a:buAutoNum type="arabicPeriod"/>
            </a:pPr>
            <a:r>
              <a:rPr lang="da-DK" dirty="0"/>
              <a:t>Hvad menes med, at folket står i et direkte magtforhold til eliten, og hvorfor viser Støjberg, at hun har ret i at folket står i et direkte magtforhold til eliten?</a:t>
            </a:r>
          </a:p>
          <a:p>
            <a:pPr marL="914400" lvl="1" indent="-457200">
              <a:buFont typeface="+mj-lt"/>
              <a:buAutoNum type="arabicPeriod"/>
            </a:pPr>
            <a:r>
              <a:rPr lang="da-DK" dirty="0"/>
              <a:t>Diskuter afslutningsvis hvorvidt I er enige i at Støjberg er populist eller ej - og kom i den forbindelse meget gerne ind på, om der ikke også er mange andre politikere, på både den danske højre og venstrefløj, som kan betragtes som populister.</a:t>
            </a:r>
          </a:p>
          <a:p>
            <a:pPr marL="457200" indent="-457200">
              <a:buFont typeface="+mj-lt"/>
              <a:buAutoNum type="arabicPeriod"/>
            </a:pPr>
            <a:r>
              <a:rPr lang="da-DK" sz="2400" dirty="0"/>
              <a:t>Find eksempler på politiske diskussioner, hvor I oplever, at partier har krævet en masse uden at være villige til at indgå kompromisser. Hvor de måske har opført sig populistisk. Hvad synes I om denne tilgang?</a:t>
            </a:r>
          </a:p>
          <a:p>
            <a:endParaRPr lang="da-DK" dirty="0"/>
          </a:p>
        </p:txBody>
      </p:sp>
    </p:spTree>
    <p:extLst>
      <p:ext uri="{BB962C8B-B14F-4D97-AF65-F5344CB8AC3E}">
        <p14:creationId xmlns:p14="http://schemas.microsoft.com/office/powerpoint/2010/main" val="148390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E24006-95C2-87A1-38BE-9D64EF0C0091}"/>
              </a:ext>
            </a:extLst>
          </p:cNvPr>
          <p:cNvSpPr>
            <a:spLocks noGrp="1"/>
          </p:cNvSpPr>
          <p:nvPr>
            <p:ph type="title"/>
          </p:nvPr>
        </p:nvSpPr>
        <p:spPr/>
        <p:txBody>
          <a:bodyPr/>
          <a:lstStyle/>
          <a:p>
            <a:r>
              <a:rPr lang="da-DK"/>
              <a:t>G</a:t>
            </a:r>
          </a:p>
        </p:txBody>
      </p:sp>
      <p:sp>
        <p:nvSpPr>
          <p:cNvPr id="3" name="Pladsholder til indhold 2">
            <a:extLst>
              <a:ext uri="{FF2B5EF4-FFF2-40B4-BE49-F238E27FC236}">
                <a16:creationId xmlns:a16="http://schemas.microsoft.com/office/drawing/2014/main" id="{27B23F48-5C59-57A3-0D79-9FB91DC6BB4C}"/>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7449D470-70DA-0AAF-EBEB-9B74583C5A24}"/>
              </a:ext>
            </a:extLst>
          </p:cNvPr>
          <p:cNvPicPr>
            <a:picLocks noChangeAspect="1"/>
          </p:cNvPicPr>
          <p:nvPr/>
        </p:nvPicPr>
        <p:blipFill>
          <a:blip r:embed="rId2"/>
          <a:stretch>
            <a:fillRect/>
          </a:stretch>
        </p:blipFill>
        <p:spPr>
          <a:xfrm>
            <a:off x="181428" y="1825625"/>
            <a:ext cx="11385732" cy="4844558"/>
          </a:xfrm>
          <a:prstGeom prst="rect">
            <a:avLst/>
          </a:prstGeom>
        </p:spPr>
      </p:pic>
    </p:spTree>
    <p:extLst>
      <p:ext uri="{BB962C8B-B14F-4D97-AF65-F5344CB8AC3E}">
        <p14:creationId xmlns:p14="http://schemas.microsoft.com/office/powerpoint/2010/main" val="4062350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7E6A9B-4822-115E-CC02-DF25823DFF2C}"/>
              </a:ext>
            </a:extLst>
          </p:cNvPr>
          <p:cNvSpPr>
            <a:spLocks noGrp="1"/>
          </p:cNvSpPr>
          <p:nvPr>
            <p:ph type="title"/>
          </p:nvPr>
        </p:nvSpPr>
        <p:spPr/>
        <p:txBody>
          <a:bodyPr/>
          <a:lstStyle/>
          <a:p>
            <a:r>
              <a:rPr lang="da-DK" dirty="0"/>
              <a:t>12 elever deltager i opsamling i klassen</a:t>
            </a:r>
          </a:p>
        </p:txBody>
      </p:sp>
      <p:sp>
        <p:nvSpPr>
          <p:cNvPr id="3" name="Pladsholder til indhold 2">
            <a:extLst>
              <a:ext uri="{FF2B5EF4-FFF2-40B4-BE49-F238E27FC236}">
                <a16:creationId xmlns:a16="http://schemas.microsoft.com/office/drawing/2014/main" id="{E2923548-FB2C-A473-2578-E374BC4E9AA2}"/>
              </a:ext>
            </a:extLst>
          </p:cNvPr>
          <p:cNvSpPr>
            <a:spLocks noGrp="1"/>
          </p:cNvSpPr>
          <p:nvPr>
            <p:ph idx="1"/>
          </p:nvPr>
        </p:nvSpPr>
        <p:spPr/>
        <p:txBody>
          <a:bodyPr/>
          <a:lstStyle/>
          <a:p>
            <a:r>
              <a:rPr lang="da-DK" dirty="0"/>
              <a:t>Resten samler op i Grønnegården</a:t>
            </a:r>
          </a:p>
        </p:txBody>
      </p:sp>
    </p:spTree>
    <p:extLst>
      <p:ext uri="{BB962C8B-B14F-4D97-AF65-F5344CB8AC3E}">
        <p14:creationId xmlns:p14="http://schemas.microsoft.com/office/powerpoint/2010/main" val="33683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05552D-E155-435D-D520-6CEEE899DA40}"/>
              </a:ext>
            </a:extLst>
          </p:cNvPr>
          <p:cNvSpPr>
            <a:spLocks noGrp="1"/>
          </p:cNvSpPr>
          <p:nvPr>
            <p:ph type="title"/>
          </p:nvPr>
        </p:nvSpPr>
        <p:spPr>
          <a:xfrm>
            <a:off x="838200" y="0"/>
            <a:ext cx="10515600" cy="769612"/>
          </a:xfrm>
        </p:spPr>
        <p:txBody>
          <a:bodyPr/>
          <a:lstStyle/>
          <a:p>
            <a:r>
              <a:rPr lang="da-DK" dirty="0"/>
              <a:t>Mail fra </a:t>
            </a:r>
            <a:r>
              <a:rPr lang="da-DK" dirty="0" err="1"/>
              <a:t>Epinion</a:t>
            </a:r>
            <a:r>
              <a:rPr lang="da-DK" dirty="0"/>
              <a:t> i København</a:t>
            </a:r>
          </a:p>
        </p:txBody>
      </p:sp>
      <p:sp>
        <p:nvSpPr>
          <p:cNvPr id="3" name="Pladsholder til indhold 2">
            <a:extLst>
              <a:ext uri="{FF2B5EF4-FFF2-40B4-BE49-F238E27FC236}">
                <a16:creationId xmlns:a16="http://schemas.microsoft.com/office/drawing/2014/main" id="{18079BF2-8C05-A20C-89D4-D82EC7472ECC}"/>
              </a:ext>
            </a:extLst>
          </p:cNvPr>
          <p:cNvSpPr>
            <a:spLocks noGrp="1"/>
          </p:cNvSpPr>
          <p:nvPr>
            <p:ph idx="1"/>
          </p:nvPr>
        </p:nvSpPr>
        <p:spPr>
          <a:xfrm>
            <a:off x="407624" y="903383"/>
            <a:ext cx="10946176" cy="5838940"/>
          </a:xfrm>
        </p:spPr>
        <p:txBody>
          <a:bodyPr>
            <a:normAutofit fontScale="85000" lnSpcReduction="20000"/>
          </a:bodyPr>
          <a:lstStyle/>
          <a:p>
            <a:r>
              <a:rPr lang="da-DK" dirty="0"/>
              <a:t>Tak for sidst – det var en fornøjelse at have dig og din gymnasieklasse på besøg hos os i </a:t>
            </a:r>
            <a:r>
              <a:rPr lang="da-DK" dirty="0" err="1"/>
              <a:t>Epinion</a:t>
            </a:r>
            <a:r>
              <a:rPr lang="da-DK" dirty="0"/>
              <a:t> til oplægget om matematik i meningsmålinger. Vi har nu mulighed for at tilbyde dine elever at komme med ind i maskinrummet bag udformningen af spørgeskemaer. Vi skal i de kommende uger gennemføre en pilottest af en stor spørgeskemaundersøgelse for Forsvarsministeriet, som handler om et meget aktuelt emne for både dem og samfundet – nemlig værnepligten.</a:t>
            </a:r>
          </a:p>
          <a:p>
            <a:pPr marL="0" indent="0">
              <a:buNone/>
            </a:pPr>
            <a:endParaRPr lang="da-DK" dirty="0"/>
          </a:p>
          <a:p>
            <a:r>
              <a:rPr lang="da-DK" dirty="0"/>
              <a:t>Formålet med interviewet er at få elevernes input til, hvordan spørgsmålene i spørgeskemaet forstås og opleves. Det kræver altså ikke nogen forudsætninger ift. viden om spørgeskemaer for at være med, blot at man har lyst til at dele sine tanker undervejs, som man svarer på spørgeskemaet.</a:t>
            </a:r>
          </a:p>
          <a:p>
            <a:r>
              <a:rPr lang="da-DK" dirty="0"/>
              <a:t>Vi søger flere deltagere til solointerviews. Interviewene vil blive afholdt online via Teams i uge 45-46, og har en varighed af 30 minutter. Som tak for deltagelsen modtager hver elev et gavekort på 200 kr.</a:t>
            </a:r>
          </a:p>
          <a:p>
            <a:r>
              <a:rPr lang="da-DK" dirty="0"/>
              <a:t>Jeg vil derfor høre, om du har mulighed for at dele denne besked med dine elever – gerne dem vi har haft på besøg, men også en anden klasse, du tænker kunne være interesseret? Eleverne må meget gerne skrive direkte til mig på </a:t>
            </a:r>
            <a:r>
              <a:rPr lang="da-DK" dirty="0">
                <a:hlinkClick r:id="rId2" tooltip="mailto:kros@epinionglobal.com"/>
              </a:rPr>
              <a:t>kros@epinionglobal.com</a:t>
            </a:r>
            <a:r>
              <a:rPr lang="da-DK" dirty="0"/>
              <a:t> eller på </a:t>
            </a:r>
            <a:r>
              <a:rPr lang="da-DK" dirty="0" err="1"/>
              <a:t>tlf</a:t>
            </a:r>
            <a:r>
              <a:rPr lang="da-DK" dirty="0"/>
              <a:t>: 44124623, hvor de oplyser hvilket tidspunkt i hverdagene, der kan passe dem at gennemføre interviewet. De må gerne oplyse flere tidspunkter.</a:t>
            </a:r>
          </a:p>
          <a:p>
            <a:endParaRPr lang="da-DK" dirty="0"/>
          </a:p>
        </p:txBody>
      </p:sp>
    </p:spTree>
    <p:extLst>
      <p:ext uri="{BB962C8B-B14F-4D97-AF65-F5344CB8AC3E}">
        <p14:creationId xmlns:p14="http://schemas.microsoft.com/office/powerpoint/2010/main" val="3596621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el 1">
            <a:extLst>
              <a:ext uri="{FF2B5EF4-FFF2-40B4-BE49-F238E27FC236}">
                <a16:creationId xmlns:a16="http://schemas.microsoft.com/office/drawing/2014/main" id="{46349F88-3BE0-2292-C10F-6BC774D769A3}"/>
              </a:ext>
            </a:extLst>
          </p:cNvPr>
          <p:cNvSpPr>
            <a:spLocks noGrp="1"/>
          </p:cNvSpPr>
          <p:nvPr>
            <p:ph type="ctrTitle"/>
          </p:nvPr>
        </p:nvSpPr>
        <p:spPr>
          <a:xfrm>
            <a:off x="660041" y="2767106"/>
            <a:ext cx="2880828" cy="3071906"/>
          </a:xfrm>
        </p:spPr>
        <p:txBody>
          <a:bodyPr anchor="t">
            <a:normAutofit/>
          </a:bodyPr>
          <a:lstStyle/>
          <a:p>
            <a:pPr algn="l"/>
            <a:r>
              <a:rPr lang="da-DK" sz="4000">
                <a:solidFill>
                  <a:srgbClr val="FFFFFF"/>
                </a:solidFill>
              </a:rPr>
              <a:t>Modul 8: Populisme</a:t>
            </a:r>
          </a:p>
        </p:txBody>
      </p:sp>
      <p:sp>
        <p:nvSpPr>
          <p:cNvPr id="3" name="Undertitel 2">
            <a:extLst>
              <a:ext uri="{FF2B5EF4-FFF2-40B4-BE49-F238E27FC236}">
                <a16:creationId xmlns:a16="http://schemas.microsoft.com/office/drawing/2014/main" id="{A2BB0997-6D30-641C-5B79-40722BBC7C3F}"/>
              </a:ext>
            </a:extLst>
          </p:cNvPr>
          <p:cNvSpPr>
            <a:spLocks noGrp="1"/>
          </p:cNvSpPr>
          <p:nvPr>
            <p:ph type="subTitle" idx="1"/>
          </p:nvPr>
        </p:nvSpPr>
        <p:spPr>
          <a:xfrm>
            <a:off x="660042" y="806824"/>
            <a:ext cx="2919738" cy="1494117"/>
          </a:xfrm>
        </p:spPr>
        <p:txBody>
          <a:bodyPr anchor="b">
            <a:normAutofit/>
          </a:bodyPr>
          <a:lstStyle/>
          <a:p>
            <a:pPr algn="l"/>
            <a:r>
              <a:rPr lang="da-DK" sz="2000">
                <a:solidFill>
                  <a:srgbClr val="FFFFFF"/>
                </a:solidFill>
              </a:rPr>
              <a:t>Forløb: Dansk politik i en brydningstid</a:t>
            </a:r>
          </a:p>
        </p:txBody>
      </p:sp>
      <p:pic>
        <p:nvPicPr>
          <p:cNvPr id="1026" name="Picture 2" descr="Populisme-forsker:Socialdemokratiet i Danmark har tydeligvis fundet en  strategi, der virker">
            <a:extLst>
              <a:ext uri="{FF2B5EF4-FFF2-40B4-BE49-F238E27FC236}">
                <a16:creationId xmlns:a16="http://schemas.microsoft.com/office/drawing/2014/main" id="{0008A332-7DBE-24EB-F12D-42DFAD8A1B2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502428" y="601926"/>
            <a:ext cx="7225748" cy="56541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600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ladsholder til indhold 4">
            <a:extLst>
              <a:ext uri="{FF2B5EF4-FFF2-40B4-BE49-F238E27FC236}">
                <a16:creationId xmlns:a16="http://schemas.microsoft.com/office/drawing/2014/main" id="{510A49E4-3AFA-91DA-1A15-359130E9E66C}"/>
              </a:ext>
            </a:extLst>
          </p:cNvPr>
          <p:cNvPicPr>
            <a:picLocks noGrp="1" noChangeAspect="1"/>
          </p:cNvPicPr>
          <p:nvPr>
            <p:ph idx="1"/>
          </p:nvPr>
        </p:nvPicPr>
        <p:blipFill>
          <a:blip r:embed="rId2"/>
          <a:srcRect t="442"/>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242D056-8606-A70D-AC8E-CEE837CF28BD}"/>
              </a:ext>
            </a:extLst>
          </p:cNvPr>
          <p:cNvSpPr>
            <a:spLocks noGrp="1"/>
          </p:cNvSpPr>
          <p:nvPr>
            <p:ph type="title"/>
          </p:nvPr>
        </p:nvSpPr>
        <p:spPr>
          <a:xfrm>
            <a:off x="523875" y="531724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Aktuelt</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3262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A2DBF4-C518-A22C-77B5-05E7A68B012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8E7D733-6450-1A83-8DB6-00E5648A281A}"/>
              </a:ext>
            </a:extLst>
          </p:cNvPr>
          <p:cNvSpPr>
            <a:spLocks noGrp="1"/>
          </p:cNvSpPr>
          <p:nvPr>
            <p:ph type="title"/>
          </p:nvPr>
        </p:nvSpPr>
        <p:spPr>
          <a:xfrm>
            <a:off x="1173480" y="210809"/>
            <a:ext cx="11018520" cy="913405"/>
          </a:xfrm>
        </p:spPr>
        <p:txBody>
          <a:bodyPr anchor="b">
            <a:normAutofit fontScale="90000"/>
          </a:bodyPr>
          <a:lstStyle/>
          <a:p>
            <a:br>
              <a:rPr lang="da-DK" sz="4600" dirty="0">
                <a:hlinkClick r:id="rId3"/>
              </a:rPr>
            </a:br>
            <a:r>
              <a:rPr lang="da-DK" sz="4600" b="1" dirty="0"/>
              <a:t>Hvad er Populisme? </a:t>
            </a:r>
          </a:p>
        </p:txBody>
      </p:sp>
      <p:sp>
        <p:nvSpPr>
          <p:cNvPr id="3" name="Pladsholder til indhold 2">
            <a:extLst>
              <a:ext uri="{FF2B5EF4-FFF2-40B4-BE49-F238E27FC236}">
                <a16:creationId xmlns:a16="http://schemas.microsoft.com/office/drawing/2014/main" id="{6012D20B-2A4C-06A3-E977-6D0250FF355A}"/>
              </a:ext>
            </a:extLst>
          </p:cNvPr>
          <p:cNvSpPr>
            <a:spLocks noGrp="1"/>
          </p:cNvSpPr>
          <p:nvPr>
            <p:ph idx="1"/>
          </p:nvPr>
        </p:nvSpPr>
        <p:spPr>
          <a:xfrm>
            <a:off x="154236" y="1124214"/>
            <a:ext cx="10179586" cy="5476958"/>
          </a:xfrm>
        </p:spPr>
        <p:txBody>
          <a:bodyPr anchor="t">
            <a:normAutofit/>
          </a:bodyPr>
          <a:lstStyle/>
          <a:p>
            <a:r>
              <a:rPr lang="da-DK" sz="2600" dirty="0"/>
              <a:t>Professor Jan-Werner Müller og </a:t>
            </a:r>
            <a:r>
              <a:rPr lang="da-DK" sz="2600" dirty="0" err="1"/>
              <a:t>Hanspeter</a:t>
            </a:r>
            <a:r>
              <a:rPr lang="da-DK" sz="2600" dirty="0"/>
              <a:t> </a:t>
            </a:r>
            <a:r>
              <a:rPr lang="da-DK" sz="2600" dirty="0" err="1"/>
              <a:t>Kriesi</a:t>
            </a:r>
            <a:r>
              <a:rPr lang="da-DK" sz="2600" dirty="0"/>
              <a:t> definition populist:</a:t>
            </a:r>
          </a:p>
          <a:p>
            <a:pPr lvl="1"/>
            <a:r>
              <a:rPr lang="da-DK" sz="2600" dirty="0"/>
              <a:t>Fremstiller sig selv som den eneste legitime repræsentant for et ægte, homogent folk.</a:t>
            </a:r>
          </a:p>
          <a:p>
            <a:pPr lvl="1"/>
            <a:r>
              <a:rPr lang="da-DK" sz="2600" dirty="0"/>
              <a:t>Er anti-elitær, dvs. at samfundets elite, politiske partier og politikere generelt er illegitime og korrupte</a:t>
            </a:r>
          </a:p>
          <a:p>
            <a:pPr lvl="1"/>
            <a:r>
              <a:rPr lang="da-DK" sz="2600" dirty="0"/>
              <a:t>Ide om, hele det politisk-demokratiske system som illegitimt og korrupt. </a:t>
            </a:r>
          </a:p>
          <a:p>
            <a:pPr lvl="1"/>
            <a:r>
              <a:rPr lang="da-DK" sz="2600" dirty="0"/>
              <a:t>Ekskluderende over for alle de befolkningsgrupper i samfundet, som ikke støtter populisternes linje</a:t>
            </a:r>
          </a:p>
          <a:p>
            <a:pPr lvl="1"/>
            <a:r>
              <a:rPr lang="da-DK" sz="2600" dirty="0"/>
              <a:t>Enten en del af (os) eller ikke en del af (dem).</a:t>
            </a:r>
          </a:p>
          <a:p>
            <a:pPr lvl="1"/>
            <a:r>
              <a:rPr lang="da-DK" sz="2600" dirty="0"/>
              <a:t>Populismen tilbyder meget enkle løsninger på komplekse problemer.</a:t>
            </a:r>
          </a:p>
          <a:p>
            <a:pPr marL="457200" lvl="1" indent="0">
              <a:buNone/>
            </a:pPr>
            <a:endParaRPr lang="da-DK" sz="1200" b="1" dirty="0"/>
          </a:p>
        </p:txBody>
      </p:sp>
      <p:pic>
        <p:nvPicPr>
          <p:cNvPr id="7" name="Billede 6">
            <a:extLst>
              <a:ext uri="{FF2B5EF4-FFF2-40B4-BE49-F238E27FC236}">
                <a16:creationId xmlns:a16="http://schemas.microsoft.com/office/drawing/2014/main" id="{8261A435-0B24-0D30-2F11-28F292F4A8FF}"/>
              </a:ext>
            </a:extLst>
          </p:cNvPr>
          <p:cNvPicPr>
            <a:picLocks noChangeAspect="1"/>
          </p:cNvPicPr>
          <p:nvPr/>
        </p:nvPicPr>
        <p:blipFill>
          <a:blip r:embed="rId4"/>
          <a:srcRect l="945" r="8622"/>
          <a:stretch>
            <a:fillRect/>
          </a:stretch>
        </p:blipFill>
        <p:spPr>
          <a:xfrm>
            <a:off x="10029363" y="120937"/>
            <a:ext cx="2162637" cy="2247938"/>
          </a:xfrm>
          <a:prstGeom prst="rect">
            <a:avLst/>
          </a:prstGeom>
        </p:spPr>
      </p:pic>
    </p:spTree>
    <p:extLst>
      <p:ext uri="{BB962C8B-B14F-4D97-AF65-F5344CB8AC3E}">
        <p14:creationId xmlns:p14="http://schemas.microsoft.com/office/powerpoint/2010/main" val="6481889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904DDC-BD73-940D-D3E5-75211E14DB35}"/>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1EE01BE-DC3F-7B85-87ED-81DCC2907846}"/>
              </a:ext>
            </a:extLst>
          </p:cNvPr>
          <p:cNvSpPr>
            <a:spLocks noGrp="1"/>
          </p:cNvSpPr>
          <p:nvPr>
            <p:ph idx="1"/>
          </p:nvPr>
        </p:nvSpPr>
        <p:spPr/>
        <p:txBody>
          <a:bodyPr/>
          <a:lstStyle/>
          <a:p>
            <a:endParaRPr lang="da-DK"/>
          </a:p>
        </p:txBody>
      </p:sp>
      <p:pic>
        <p:nvPicPr>
          <p:cNvPr id="5" name="Billede 4">
            <a:extLst>
              <a:ext uri="{FF2B5EF4-FFF2-40B4-BE49-F238E27FC236}">
                <a16:creationId xmlns:a16="http://schemas.microsoft.com/office/drawing/2014/main" id="{755463F5-DE15-50C4-1AE8-CAD0AF29F6BD}"/>
              </a:ext>
            </a:extLst>
          </p:cNvPr>
          <p:cNvPicPr>
            <a:picLocks noChangeAspect="1"/>
          </p:cNvPicPr>
          <p:nvPr/>
        </p:nvPicPr>
        <p:blipFill>
          <a:blip r:embed="rId2"/>
          <a:stretch>
            <a:fillRect/>
          </a:stretch>
        </p:blipFill>
        <p:spPr>
          <a:xfrm>
            <a:off x="1449221" y="244320"/>
            <a:ext cx="9904579" cy="6369359"/>
          </a:xfrm>
          <a:prstGeom prst="rect">
            <a:avLst/>
          </a:prstGeom>
        </p:spPr>
      </p:pic>
    </p:spTree>
    <p:extLst>
      <p:ext uri="{BB962C8B-B14F-4D97-AF65-F5344CB8AC3E}">
        <p14:creationId xmlns:p14="http://schemas.microsoft.com/office/powerpoint/2010/main" val="33260540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C5551B-069B-5474-530C-63898371188F}"/>
              </a:ext>
            </a:extLst>
          </p:cNvPr>
          <p:cNvSpPr>
            <a:spLocks noGrp="1"/>
          </p:cNvSpPr>
          <p:nvPr>
            <p:ph type="title"/>
          </p:nvPr>
        </p:nvSpPr>
        <p:spPr/>
        <p:txBody>
          <a:bodyPr/>
          <a:lstStyle/>
          <a:p>
            <a:r>
              <a:rPr lang="da-DK" dirty="0"/>
              <a:t>Venstre-populisme</a:t>
            </a:r>
          </a:p>
        </p:txBody>
      </p:sp>
      <p:sp>
        <p:nvSpPr>
          <p:cNvPr id="3" name="Pladsholder til indhold 2">
            <a:extLst>
              <a:ext uri="{FF2B5EF4-FFF2-40B4-BE49-F238E27FC236}">
                <a16:creationId xmlns:a16="http://schemas.microsoft.com/office/drawing/2014/main" id="{EDDA2BA1-79A9-4871-6826-5D0A32F6A1FC}"/>
              </a:ext>
            </a:extLst>
          </p:cNvPr>
          <p:cNvSpPr>
            <a:spLocks noGrp="1"/>
          </p:cNvSpPr>
          <p:nvPr>
            <p:ph idx="1"/>
          </p:nvPr>
        </p:nvSpPr>
        <p:spPr/>
        <p:txBody>
          <a:bodyPr/>
          <a:lstStyle/>
          <a:p>
            <a:pPr marL="0" indent="0">
              <a:buNone/>
            </a:pPr>
            <a:r>
              <a:rPr lang="da-DK" dirty="0"/>
              <a:t>Kendetegn:</a:t>
            </a:r>
          </a:p>
          <a:p>
            <a:pPr marL="285750" indent="-285750"/>
            <a:r>
              <a:rPr lang="da-DK" dirty="0"/>
              <a:t>Anti-elitær fortælling om en kapitalistisk elite, der udnytter ”almindelige mennesker”.</a:t>
            </a:r>
          </a:p>
          <a:p>
            <a:pPr marL="285750" indent="-285750"/>
            <a:r>
              <a:rPr lang="da-DK" dirty="0"/>
              <a:t>Globaliseringsprocessen som styret af en økonomisk elite, der udnytter verdens fattige.</a:t>
            </a:r>
          </a:p>
          <a:p>
            <a:pPr marL="285750" indent="-285750"/>
            <a:r>
              <a:rPr lang="da-DK" dirty="0"/>
              <a:t>Fokus på de marginaliserede grupper ved at støtte mindretalsrettigheder og fattige i tredjeverdenslande.</a:t>
            </a:r>
          </a:p>
          <a:p>
            <a:pPr marL="285750" indent="-285750"/>
            <a:r>
              <a:rPr lang="da-DK" dirty="0"/>
              <a:t>Fx Enhedslisten og </a:t>
            </a:r>
            <a:r>
              <a:rPr lang="da-DK" dirty="0" err="1"/>
              <a:t>Alternativtet</a:t>
            </a:r>
            <a:endParaRPr lang="da-DK" dirty="0"/>
          </a:p>
          <a:p>
            <a:endParaRPr lang="da-DK" dirty="0"/>
          </a:p>
        </p:txBody>
      </p:sp>
    </p:spTree>
    <p:extLst>
      <p:ext uri="{BB962C8B-B14F-4D97-AF65-F5344CB8AC3E}">
        <p14:creationId xmlns:p14="http://schemas.microsoft.com/office/powerpoint/2010/main" val="860733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EB6FB5-55FF-DCE7-A3B8-172D738F59E2}"/>
              </a:ext>
            </a:extLst>
          </p:cNvPr>
          <p:cNvSpPr>
            <a:spLocks noGrp="1"/>
          </p:cNvSpPr>
          <p:nvPr>
            <p:ph type="title"/>
          </p:nvPr>
        </p:nvSpPr>
        <p:spPr/>
        <p:txBody>
          <a:bodyPr/>
          <a:lstStyle/>
          <a:p>
            <a:r>
              <a:rPr lang="da-DK" dirty="0"/>
              <a:t>Højre-populisme</a:t>
            </a:r>
          </a:p>
        </p:txBody>
      </p:sp>
      <p:sp>
        <p:nvSpPr>
          <p:cNvPr id="3" name="Pladsholder til indhold 2">
            <a:extLst>
              <a:ext uri="{FF2B5EF4-FFF2-40B4-BE49-F238E27FC236}">
                <a16:creationId xmlns:a16="http://schemas.microsoft.com/office/drawing/2014/main" id="{7105F4F9-DD19-C378-320C-B8FA284E6AFF}"/>
              </a:ext>
            </a:extLst>
          </p:cNvPr>
          <p:cNvSpPr>
            <a:spLocks noGrp="1"/>
          </p:cNvSpPr>
          <p:nvPr>
            <p:ph idx="1"/>
          </p:nvPr>
        </p:nvSpPr>
        <p:spPr>
          <a:xfrm>
            <a:off x="605928" y="1575412"/>
            <a:ext cx="10747872" cy="4601551"/>
          </a:xfrm>
        </p:spPr>
        <p:txBody>
          <a:bodyPr>
            <a:normAutofit/>
          </a:bodyPr>
          <a:lstStyle/>
          <a:p>
            <a:pPr marL="0" indent="0">
              <a:buNone/>
            </a:pPr>
            <a:r>
              <a:rPr lang="da-DK" dirty="0"/>
              <a:t>Kendetegn:</a:t>
            </a:r>
          </a:p>
          <a:p>
            <a:pPr marL="285750" indent="-285750"/>
            <a:r>
              <a:rPr lang="da-DK" dirty="0">
                <a:solidFill>
                  <a:schemeClr val="dk1"/>
                </a:solidFill>
              </a:rPr>
              <a:t>Indvandringen truer de nationale værdier og identitet. Globalisering, og opløsning af landegrænser, ses som en årsag til masseindvandring, </a:t>
            </a:r>
          </a:p>
          <a:p>
            <a:pPr marL="285750" indent="-285750"/>
            <a:r>
              <a:rPr lang="da-DK" dirty="0">
                <a:solidFill>
                  <a:schemeClr val="dk1"/>
                </a:solidFill>
              </a:rPr>
              <a:t>Den politiske elite, der har (haft) magten, mens denne indvandring finder sted, ses også som fjender.</a:t>
            </a:r>
          </a:p>
          <a:p>
            <a:pPr marL="285750" indent="-285750"/>
            <a:r>
              <a:rPr lang="da-DK" dirty="0">
                <a:solidFill>
                  <a:schemeClr val="dk1"/>
                </a:solidFill>
              </a:rPr>
              <a:t>Magthaverne begrænser folkets indsigt i og mulighed for at ændre samfundsudviklingen.</a:t>
            </a:r>
          </a:p>
          <a:p>
            <a:pPr marL="285750" indent="-285750"/>
            <a:r>
              <a:rPr lang="da-DK" dirty="0">
                <a:solidFill>
                  <a:schemeClr val="dk1"/>
                </a:solidFill>
              </a:rPr>
              <a:t>De intellektuelle hader og foragter folket, den folkelige kultur og den nationale konkrethed og begrænsning.</a:t>
            </a:r>
          </a:p>
          <a:p>
            <a:pPr marL="285750" indent="-285750"/>
            <a:r>
              <a:rPr lang="da-DK" dirty="0">
                <a:solidFill>
                  <a:schemeClr val="dk1"/>
                </a:solidFill>
              </a:rPr>
              <a:t>Fx Dansk Folkeparti og Nye Borgerlige (</a:t>
            </a:r>
            <a:r>
              <a:rPr lang="da-DK" dirty="0" err="1">
                <a:solidFill>
                  <a:schemeClr val="dk1"/>
                </a:solidFill>
              </a:rPr>
              <a:t>Afd</a:t>
            </a:r>
            <a:r>
              <a:rPr lang="da-DK" dirty="0">
                <a:solidFill>
                  <a:schemeClr val="dk1"/>
                </a:solidFill>
              </a:rPr>
              <a:t> i Tyskland)</a:t>
            </a:r>
          </a:p>
          <a:p>
            <a:endParaRPr lang="da-DK" dirty="0"/>
          </a:p>
        </p:txBody>
      </p:sp>
    </p:spTree>
    <p:extLst>
      <p:ext uri="{BB962C8B-B14F-4D97-AF65-F5344CB8AC3E}">
        <p14:creationId xmlns:p14="http://schemas.microsoft.com/office/powerpoint/2010/main" val="313218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11F3C51-5BB9-FF37-8CA2-246F9B964841}"/>
            </a:ext>
          </a:extLst>
        </p:cNvPr>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3">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5">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9A66FF-984B-6E28-A1A2-9F2A478E0450}"/>
              </a:ext>
            </a:extLst>
          </p:cNvPr>
          <p:cNvSpPr>
            <a:spLocks noGrp="1"/>
          </p:cNvSpPr>
          <p:nvPr>
            <p:ph type="title"/>
          </p:nvPr>
        </p:nvSpPr>
        <p:spPr>
          <a:xfrm>
            <a:off x="699714" y="5490971"/>
            <a:ext cx="6962072" cy="1159200"/>
          </a:xfrm>
        </p:spPr>
        <p:txBody>
          <a:bodyPr vert="horz" lIns="91440" tIns="45720" rIns="91440" bIns="45720" rtlCol="0" anchor="ctr">
            <a:normAutofit/>
          </a:bodyPr>
          <a:lstStyle/>
          <a:p>
            <a:br>
              <a:rPr lang="en-US" sz="2500" kern="1200">
                <a:solidFill>
                  <a:srgbClr val="FFFFFF"/>
                </a:solidFill>
                <a:latin typeface="+mj-lt"/>
                <a:ea typeface="+mj-ea"/>
                <a:cs typeface="+mj-cs"/>
                <a:hlinkClick r:id="rId3"/>
              </a:rPr>
            </a:br>
            <a:r>
              <a:rPr lang="en-US" sz="2500" b="1" kern="1200">
                <a:solidFill>
                  <a:srgbClr val="FFFFFF"/>
                </a:solidFill>
                <a:latin typeface="+mj-lt"/>
                <a:ea typeface="+mj-ea"/>
                <a:cs typeface="+mj-cs"/>
              </a:rPr>
              <a:t>Kort gennemgang: </a:t>
            </a:r>
            <a:br>
              <a:rPr lang="en-US" sz="2500" b="1" kern="1200">
                <a:solidFill>
                  <a:srgbClr val="FFFFFF"/>
                </a:solidFill>
                <a:latin typeface="+mj-lt"/>
                <a:ea typeface="+mj-ea"/>
                <a:cs typeface="+mj-cs"/>
              </a:rPr>
            </a:br>
            <a:r>
              <a:rPr lang="en-US" sz="2500" b="1" kern="1200">
                <a:solidFill>
                  <a:srgbClr val="FFFFFF"/>
                </a:solidFill>
                <a:latin typeface="+mj-lt"/>
                <a:ea typeface="+mj-ea"/>
                <a:cs typeface="+mj-cs"/>
              </a:rPr>
              <a:t>Hvad er Populisme? </a:t>
            </a:r>
          </a:p>
        </p:txBody>
      </p:sp>
      <p:pic>
        <p:nvPicPr>
          <p:cNvPr id="5" name="Billede 4">
            <a:extLst>
              <a:ext uri="{FF2B5EF4-FFF2-40B4-BE49-F238E27FC236}">
                <a16:creationId xmlns:a16="http://schemas.microsoft.com/office/drawing/2014/main" id="{3AEB812A-3A73-D6D6-5B84-86DF026F2F00}"/>
              </a:ext>
            </a:extLst>
          </p:cNvPr>
          <p:cNvPicPr>
            <a:picLocks noChangeAspect="1"/>
          </p:cNvPicPr>
          <p:nvPr/>
        </p:nvPicPr>
        <p:blipFill>
          <a:blip r:embed="rId4"/>
          <a:srcRect t="6202" b="18651"/>
          <a:stretch>
            <a:fillRect/>
          </a:stretch>
        </p:blipFill>
        <p:spPr>
          <a:xfrm>
            <a:off x="46574" y="839690"/>
            <a:ext cx="12082413" cy="3677225"/>
          </a:xfrm>
          <a:prstGeom prst="rect">
            <a:avLst/>
          </a:prstGeom>
        </p:spPr>
      </p:pic>
    </p:spTree>
    <p:extLst>
      <p:ext uri="{BB962C8B-B14F-4D97-AF65-F5344CB8AC3E}">
        <p14:creationId xmlns:p14="http://schemas.microsoft.com/office/powerpoint/2010/main" val="3895963149"/>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4811</TotalTime>
  <Words>888</Words>
  <Application>Microsoft Office PowerPoint</Application>
  <PresentationFormat>Widescreen</PresentationFormat>
  <Paragraphs>54</Paragraphs>
  <Slides>13</Slides>
  <Notes>3</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13</vt:i4>
      </vt:variant>
    </vt:vector>
  </HeadingPairs>
  <TitlesOfParts>
    <vt:vector size="17" baseType="lpstr">
      <vt:lpstr>Arial</vt:lpstr>
      <vt:lpstr>Calibri</vt:lpstr>
      <vt:lpstr>Calibri Light</vt:lpstr>
      <vt:lpstr>Office-tema</vt:lpstr>
      <vt:lpstr>Fremlæggelser: Danmarksdemokraterne og Radikale Venstre</vt:lpstr>
      <vt:lpstr>Mail fra Epinion i København</vt:lpstr>
      <vt:lpstr>Modul 8: Populisme</vt:lpstr>
      <vt:lpstr>Aktuelt</vt:lpstr>
      <vt:lpstr> Hvad er Populisme? </vt:lpstr>
      <vt:lpstr>PowerPoint-præsentation</vt:lpstr>
      <vt:lpstr>Venstre-populisme</vt:lpstr>
      <vt:lpstr>Højre-populisme</vt:lpstr>
      <vt:lpstr> Kort gennemgang:  Hvad er Populisme? </vt:lpstr>
      <vt:lpstr>5 min opgave</vt:lpstr>
      <vt:lpstr>Gruppeopgave om Populisme (LODTRÆKNING)</vt:lpstr>
      <vt:lpstr>G</vt:lpstr>
      <vt:lpstr>12 elever deltager i opsamling i klassen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Christoffer Østergaard Carstens</dc:creator>
  <cp:lastModifiedBy>Christoffer Østergaard Carstens</cp:lastModifiedBy>
  <cp:revision>1</cp:revision>
  <dcterms:created xsi:type="dcterms:W3CDTF">2021-10-26T12:32:10Z</dcterms:created>
  <dcterms:modified xsi:type="dcterms:W3CDTF">2025-11-03T09:32:37Z</dcterms:modified>
</cp:coreProperties>
</file>