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93" r:id="rId3"/>
    <p:sldId id="302" r:id="rId4"/>
    <p:sldId id="307" r:id="rId5"/>
    <p:sldId id="303" r:id="rId6"/>
    <p:sldId id="304" r:id="rId7"/>
    <p:sldId id="306" r:id="rId8"/>
    <p:sldId id="295" r:id="rId9"/>
    <p:sldId id="308" r:id="rId10"/>
    <p:sldId id="309" r:id="rId11"/>
    <p:sldId id="310" r:id="rId12"/>
    <p:sldId id="296" r:id="rId13"/>
    <p:sldId id="297" r:id="rId14"/>
    <p:sldId id="298" r:id="rId15"/>
    <p:sldId id="300" r:id="rId16"/>
    <p:sldId id="299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0E694-403A-409C-9809-E9380652CEC5}" v="20" dt="2025-11-03T11:13:03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D271860E-6C5C-4BBD-AD6A-894F485701C5}"/>
    <pc:docChg chg="undo redo custSel addSld delSld modSld">
      <pc:chgData name="Christoffer Østergaard Carstens" userId="5d542c86-40b2-4e4f-ab37-dc2fab4fc46a" providerId="ADAL" clId="{D271860E-6C5C-4BBD-AD6A-894F485701C5}" dt="2022-03-20T12:22:06.820" v="216" actId="20577"/>
      <pc:docMkLst>
        <pc:docMk/>
      </pc:docMkLst>
      <pc:sldChg chg="modSp mod">
        <pc:chgData name="Christoffer Østergaard Carstens" userId="5d542c86-40b2-4e4f-ab37-dc2fab4fc46a" providerId="ADAL" clId="{D271860E-6C5C-4BBD-AD6A-894F485701C5}" dt="2022-03-20T12:11:06.665" v="48" actId="20577"/>
        <pc:sldMkLst>
          <pc:docMk/>
          <pc:sldMk cId="98585057" sldId="293"/>
        </pc:sldMkLst>
      </pc:sldChg>
      <pc:sldChg chg="modSp new mod">
        <pc:chgData name="Christoffer Østergaard Carstens" userId="5d542c86-40b2-4e4f-ab37-dc2fab4fc46a" providerId="ADAL" clId="{D271860E-6C5C-4BBD-AD6A-894F485701C5}" dt="2022-03-20T12:13:33.043" v="85"/>
        <pc:sldMkLst>
          <pc:docMk/>
          <pc:sldMk cId="2078556978" sldId="294"/>
        </pc:sldMkLst>
      </pc:sldChg>
      <pc:sldChg chg="del">
        <pc:chgData name="Christoffer Østergaard Carstens" userId="5d542c86-40b2-4e4f-ab37-dc2fab4fc46a" providerId="ADAL" clId="{D271860E-6C5C-4BBD-AD6A-894F485701C5}" dt="2022-03-20T12:11:09.489" v="49" actId="4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D271860E-6C5C-4BBD-AD6A-894F485701C5}" dt="2022-03-20T12:13:51.783" v="96"/>
        <pc:sldMkLst>
          <pc:docMk/>
          <pc:sldMk cId="1727049959" sldId="295"/>
        </pc:sldMkLst>
      </pc:sldChg>
      <pc:sldChg chg="del">
        <pc:chgData name="Christoffer Østergaard Carstens" userId="5d542c86-40b2-4e4f-ab37-dc2fab4fc46a" providerId="ADAL" clId="{D271860E-6C5C-4BBD-AD6A-894F485701C5}" dt="2022-03-20T12:11:10.704" v="53" actId="47"/>
        <pc:sldMkLst>
          <pc:docMk/>
          <pc:sldMk cId="2182263397" sldId="295"/>
        </pc:sldMkLst>
      </pc:sldChg>
      <pc:sldChg chg="del">
        <pc:chgData name="Christoffer Østergaard Carstens" userId="5d542c86-40b2-4e4f-ab37-dc2fab4fc46a" providerId="ADAL" clId="{D271860E-6C5C-4BBD-AD6A-894F485701C5}" dt="2022-03-20T12:11:13.017" v="63" actId="47"/>
        <pc:sldMkLst>
          <pc:docMk/>
          <pc:sldMk cId="150075212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22:06.820" v="216" actId="20577"/>
        <pc:sldMkLst>
          <pc:docMk/>
          <pc:sldMk cId="174906595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17:52.746" v="197" actId="20577"/>
        <pc:sldMkLst>
          <pc:docMk/>
          <pc:sldMk cId="2577478069" sldId="297"/>
        </pc:sldMkLst>
      </pc:sldChg>
      <pc:sldChg chg="del">
        <pc:chgData name="Christoffer Østergaard Carstens" userId="5d542c86-40b2-4e4f-ab37-dc2fab4fc46a" providerId="ADAL" clId="{D271860E-6C5C-4BBD-AD6A-894F485701C5}" dt="2022-03-20T12:11:09.901" v="50" actId="47"/>
        <pc:sldMkLst>
          <pc:docMk/>
          <pc:sldMk cId="3717428338" sldId="297"/>
        </pc:sldMkLst>
      </pc:sldChg>
      <pc:sldChg chg="del">
        <pc:chgData name="Christoffer Østergaard Carstens" userId="5d542c86-40b2-4e4f-ab37-dc2fab4fc46a" providerId="ADAL" clId="{D271860E-6C5C-4BBD-AD6A-894F485701C5}" dt="2022-03-20T12:11:10.206" v="51" actId="47"/>
        <pc:sldMkLst>
          <pc:docMk/>
          <pc:sldMk cId="385694269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19:43.469" v="208" actId="20577"/>
        <pc:sldMkLst>
          <pc:docMk/>
          <pc:sldMk cId="748562106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21:54.051" v="215"/>
        <pc:sldMkLst>
          <pc:docMk/>
          <pc:sldMk cId="419999973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459" v="52" actId="47"/>
        <pc:sldMkLst>
          <pc:docMk/>
          <pc:sldMk cId="2757379742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952" v="54" actId="47"/>
        <pc:sldMkLst>
          <pc:docMk/>
          <pc:sldMk cId="422721697" sldId="300"/>
        </pc:sldMkLst>
      </pc:sldChg>
      <pc:sldChg chg="del">
        <pc:chgData name="Christoffer Østergaard Carstens" userId="5d542c86-40b2-4e4f-ab37-dc2fab4fc46a" providerId="ADAL" clId="{D271860E-6C5C-4BBD-AD6A-894F485701C5}" dt="2022-03-20T12:11:11.153" v="55" actId="47"/>
        <pc:sldMkLst>
          <pc:docMk/>
          <pc:sldMk cId="3917507160" sldId="301"/>
        </pc:sldMkLst>
      </pc:sldChg>
      <pc:sldChg chg="del">
        <pc:chgData name="Christoffer Østergaard Carstens" userId="5d542c86-40b2-4e4f-ab37-dc2fab4fc46a" providerId="ADAL" clId="{D271860E-6C5C-4BBD-AD6A-894F485701C5}" dt="2022-03-20T12:11:11.370" v="56" actId="47"/>
        <pc:sldMkLst>
          <pc:docMk/>
          <pc:sldMk cId="4087006797" sldId="302"/>
        </pc:sldMkLst>
      </pc:sldChg>
      <pc:sldChg chg="del">
        <pc:chgData name="Christoffer Østergaard Carstens" userId="5d542c86-40b2-4e4f-ab37-dc2fab4fc46a" providerId="ADAL" clId="{D271860E-6C5C-4BBD-AD6A-894F485701C5}" dt="2022-03-20T12:11:11.803" v="58" actId="47"/>
        <pc:sldMkLst>
          <pc:docMk/>
          <pc:sldMk cId="3734995119" sldId="303"/>
        </pc:sldMkLst>
      </pc:sldChg>
      <pc:sldChg chg="del">
        <pc:chgData name="Christoffer Østergaard Carstens" userId="5d542c86-40b2-4e4f-ab37-dc2fab4fc46a" providerId="ADAL" clId="{D271860E-6C5C-4BBD-AD6A-894F485701C5}" dt="2022-03-20T12:11:12.001" v="59" actId="47"/>
        <pc:sldMkLst>
          <pc:docMk/>
          <pc:sldMk cId="2384689554" sldId="304"/>
        </pc:sldMkLst>
      </pc:sldChg>
      <pc:sldChg chg="del">
        <pc:chgData name="Christoffer Østergaard Carstens" userId="5d542c86-40b2-4e4f-ab37-dc2fab4fc46a" providerId="ADAL" clId="{D271860E-6C5C-4BBD-AD6A-894F485701C5}" dt="2022-03-20T12:11:12.242" v="60" actId="47"/>
        <pc:sldMkLst>
          <pc:docMk/>
          <pc:sldMk cId="2999804441" sldId="305"/>
        </pc:sldMkLst>
      </pc:sldChg>
      <pc:sldChg chg="del">
        <pc:chgData name="Christoffer Østergaard Carstens" userId="5d542c86-40b2-4e4f-ab37-dc2fab4fc46a" providerId="ADAL" clId="{D271860E-6C5C-4BBD-AD6A-894F485701C5}" dt="2022-03-20T12:11:12.449" v="61" actId="47"/>
        <pc:sldMkLst>
          <pc:docMk/>
          <pc:sldMk cId="1564906679" sldId="306"/>
        </pc:sldMkLst>
      </pc:sldChg>
      <pc:sldChg chg="del">
        <pc:chgData name="Christoffer Østergaard Carstens" userId="5d542c86-40b2-4e4f-ab37-dc2fab4fc46a" providerId="ADAL" clId="{D271860E-6C5C-4BBD-AD6A-894F485701C5}" dt="2022-03-20T12:11:11.585" v="57" actId="47"/>
        <pc:sldMkLst>
          <pc:docMk/>
          <pc:sldMk cId="3753249823" sldId="307"/>
        </pc:sldMkLst>
      </pc:sldChg>
      <pc:sldChg chg="del">
        <pc:chgData name="Christoffer Østergaard Carstens" userId="5d542c86-40b2-4e4f-ab37-dc2fab4fc46a" providerId="ADAL" clId="{D271860E-6C5C-4BBD-AD6A-894F485701C5}" dt="2022-03-20T12:11:13.536" v="64" actId="47"/>
        <pc:sldMkLst>
          <pc:docMk/>
          <pc:sldMk cId="342011471" sldId="308"/>
        </pc:sldMkLst>
      </pc:sldChg>
      <pc:sldChg chg="del">
        <pc:chgData name="Christoffer Østergaard Carstens" userId="5d542c86-40b2-4e4f-ab37-dc2fab4fc46a" providerId="ADAL" clId="{D271860E-6C5C-4BBD-AD6A-894F485701C5}" dt="2022-03-20T12:11:12.668" v="62" actId="47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95FAE1ED-6242-4F8C-BB85-91CA954C732A}"/>
    <pc:docChg chg="undo custSel addSld delSld modSld sldOrd">
      <pc:chgData name="Christoffer Østergaard Carstens" userId="5d542c86-40b2-4e4f-ab37-dc2fab4fc46a" providerId="ADAL" clId="{95FAE1ED-6242-4F8C-BB85-91CA954C732A}" dt="2022-02-22T11:19:55.872" v="1412"/>
      <pc:docMkLst>
        <pc:docMk/>
      </pc:docMkLst>
      <pc:sldChg chg="del">
        <pc:chgData name="Christoffer Østergaard Carstens" userId="5d542c86-40b2-4e4f-ab37-dc2fab4fc46a" providerId="ADAL" clId="{95FAE1ED-6242-4F8C-BB85-91CA954C732A}" dt="2022-02-18T14:10:49.724" v="18" actId="4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95FAE1ED-6242-4F8C-BB85-91CA954C732A}" dt="2022-02-18T14:10:47.725" v="17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95FAE1ED-6242-4F8C-BB85-91CA954C732A}" dt="2022-02-18T14:25:49.732" v="830" actId="20577"/>
        <pc:sldMkLst>
          <pc:docMk/>
          <pc:sldMk cId="26993017" sldId="261"/>
        </pc:sldMkLst>
      </pc:sldChg>
      <pc:sldChg chg="modSp del mod">
        <pc:chgData name="Christoffer Østergaard Carstens" userId="5d542c86-40b2-4e4f-ab37-dc2fab4fc46a" providerId="ADAL" clId="{95FAE1ED-6242-4F8C-BB85-91CA954C732A}" dt="2022-02-18T14:25:55.233" v="831" actId="47"/>
        <pc:sldMkLst>
          <pc:docMk/>
          <pc:sldMk cId="1666795320" sldId="262"/>
        </pc:sldMkLst>
      </pc:sldChg>
      <pc:sldChg chg="del">
        <pc:chgData name="Christoffer Østergaard Carstens" userId="5d542c86-40b2-4e4f-ab37-dc2fab4fc46a" providerId="ADAL" clId="{95FAE1ED-6242-4F8C-BB85-91CA954C732A}" dt="2022-02-18T14:10:55.619" v="19" actId="47"/>
        <pc:sldMkLst>
          <pc:docMk/>
          <pc:sldMk cId="1469348461" sldId="264"/>
        </pc:sldMkLst>
      </pc:sldChg>
      <pc:sldChg chg="del">
        <pc:chgData name="Christoffer Østergaard Carstens" userId="5d542c86-40b2-4e4f-ab37-dc2fab4fc46a" providerId="ADAL" clId="{95FAE1ED-6242-4F8C-BB85-91CA954C732A}" dt="2022-02-18T14:19:18.543" v="294" actId="47"/>
        <pc:sldMkLst>
          <pc:docMk/>
          <pc:sldMk cId="2284326699" sldId="265"/>
        </pc:sldMkLst>
      </pc:sldChg>
      <pc:sldChg chg="del">
        <pc:chgData name="Christoffer Østergaard Carstens" userId="5d542c86-40b2-4e4f-ab37-dc2fab4fc46a" providerId="ADAL" clId="{95FAE1ED-6242-4F8C-BB85-91CA954C732A}" dt="2022-02-18T14:26:00.824" v="833" actId="47"/>
        <pc:sldMkLst>
          <pc:docMk/>
          <pc:sldMk cId="1941553076" sldId="266"/>
        </pc:sldMkLst>
      </pc:sldChg>
      <pc:sldChg chg="del">
        <pc:chgData name="Christoffer Østergaard Carstens" userId="5d542c86-40b2-4e4f-ab37-dc2fab4fc46a" providerId="ADAL" clId="{95FAE1ED-6242-4F8C-BB85-91CA954C732A}" dt="2022-02-18T14:10:59.484" v="22" actId="47"/>
        <pc:sldMkLst>
          <pc:docMk/>
          <pc:sldMk cId="2268558668" sldId="267"/>
        </pc:sldMkLst>
      </pc:sldChg>
      <pc:sldChg chg="del">
        <pc:chgData name="Christoffer Østergaard Carstens" userId="5d542c86-40b2-4e4f-ab37-dc2fab4fc46a" providerId="ADAL" clId="{95FAE1ED-6242-4F8C-BB85-91CA954C732A}" dt="2022-02-18T14:10:58.427" v="21" actId="47"/>
        <pc:sldMkLst>
          <pc:docMk/>
          <pc:sldMk cId="4288208360" sldId="268"/>
        </pc:sldMkLst>
      </pc:sldChg>
      <pc:sldChg chg="del">
        <pc:chgData name="Christoffer Østergaard Carstens" userId="5d542c86-40b2-4e4f-ab37-dc2fab4fc46a" providerId="ADAL" clId="{95FAE1ED-6242-4F8C-BB85-91CA954C732A}" dt="2022-02-18T14:10:57.486" v="20" actId="47"/>
        <pc:sldMkLst>
          <pc:docMk/>
          <pc:sldMk cId="615964247" sldId="269"/>
        </pc:sldMkLst>
      </pc:sldChg>
      <pc:sldChg chg="del">
        <pc:chgData name="Christoffer Østergaard Carstens" userId="5d542c86-40b2-4e4f-ab37-dc2fab4fc46a" providerId="ADAL" clId="{95FAE1ED-6242-4F8C-BB85-91CA954C732A}" dt="2022-02-18T14:26:00.212" v="832" actId="47"/>
        <pc:sldMkLst>
          <pc:docMk/>
          <pc:sldMk cId="1132710227" sldId="271"/>
        </pc:sldMkLst>
      </pc:sldChg>
      <pc:sldChg chg="addSp delSp modSp new mod">
        <pc:chgData name="Christoffer Østergaard Carstens" userId="5d542c86-40b2-4e4f-ab37-dc2fab4fc46a" providerId="ADAL" clId="{95FAE1ED-6242-4F8C-BB85-91CA954C732A}" dt="2022-02-18T14:16:49.789" v="124" actId="20577"/>
        <pc:sldMkLst>
          <pc:docMk/>
          <pc:sldMk cId="1978649746" sldId="272"/>
        </pc:sldMkLst>
      </pc:sldChg>
      <pc:sldChg chg="addSp modSp new mod">
        <pc:chgData name="Christoffer Østergaard Carstens" userId="5d542c86-40b2-4e4f-ab37-dc2fab4fc46a" providerId="ADAL" clId="{95FAE1ED-6242-4F8C-BB85-91CA954C732A}" dt="2022-02-18T14:16:15.507" v="69" actId="14100"/>
        <pc:sldMkLst>
          <pc:docMk/>
          <pc:sldMk cId="2496836762" sldId="273"/>
        </pc:sldMkLst>
      </pc:sldChg>
      <pc:sldChg chg="addSp modSp new mod">
        <pc:chgData name="Christoffer Østergaard Carstens" userId="5d542c86-40b2-4e4f-ab37-dc2fab4fc46a" providerId="ADAL" clId="{95FAE1ED-6242-4F8C-BB85-91CA954C732A}" dt="2022-02-18T14:18:27.738" v="293" actId="1076"/>
        <pc:sldMkLst>
          <pc:docMk/>
          <pc:sldMk cId="1572846446" sldId="274"/>
        </pc:sldMkLst>
      </pc:sldChg>
      <pc:sldChg chg="addSp modSp new mod ord">
        <pc:chgData name="Christoffer Østergaard Carstens" userId="5d542c86-40b2-4e4f-ab37-dc2fab4fc46a" providerId="ADAL" clId="{95FAE1ED-6242-4F8C-BB85-91CA954C732A}" dt="2022-02-22T11:19:55.872" v="1412"/>
        <pc:sldMkLst>
          <pc:docMk/>
          <pc:sldMk cId="1123949305" sldId="275"/>
        </pc:sldMkLst>
      </pc:sldChg>
      <pc:sldChg chg="modSp new mod">
        <pc:chgData name="Christoffer Østergaard Carstens" userId="5d542c86-40b2-4e4f-ab37-dc2fab4fc46a" providerId="ADAL" clId="{95FAE1ED-6242-4F8C-BB85-91CA954C732A}" dt="2022-02-18T14:29:09.038" v="1086" actId="20577"/>
        <pc:sldMkLst>
          <pc:docMk/>
          <pc:sldMk cId="3234684983" sldId="276"/>
        </pc:sldMkLst>
      </pc:sldChg>
      <pc:sldChg chg="modSp new mod">
        <pc:chgData name="Christoffer Østergaard Carstens" userId="5d542c86-40b2-4e4f-ab37-dc2fab4fc46a" providerId="ADAL" clId="{95FAE1ED-6242-4F8C-BB85-91CA954C732A}" dt="2022-02-18T14:30:01.252" v="1263" actId="20577"/>
        <pc:sldMkLst>
          <pc:docMk/>
          <pc:sldMk cId="1510146469" sldId="277"/>
        </pc:sldMkLst>
      </pc:sldChg>
      <pc:sldChg chg="addSp delSp modSp new mod modAnim">
        <pc:chgData name="Christoffer Østergaard Carstens" userId="5d542c86-40b2-4e4f-ab37-dc2fab4fc46a" providerId="ADAL" clId="{95FAE1ED-6242-4F8C-BB85-91CA954C732A}" dt="2022-02-22T11:14:45.590" v="1331"/>
        <pc:sldMkLst>
          <pc:docMk/>
          <pc:sldMk cId="2263129292" sldId="278"/>
        </pc:sldMkLst>
      </pc:sldChg>
      <pc:sldChg chg="modSp new mod modAnim">
        <pc:chgData name="Christoffer Østergaard Carstens" userId="5d542c86-40b2-4e4f-ab37-dc2fab4fc46a" providerId="ADAL" clId="{95FAE1ED-6242-4F8C-BB85-91CA954C732A}" dt="2022-02-22T11:16:20.868" v="1377"/>
        <pc:sldMkLst>
          <pc:docMk/>
          <pc:sldMk cId="1454642751" sldId="279"/>
        </pc:sldMkLst>
      </pc:sldChg>
      <pc:sldChg chg="addSp modSp new mod">
        <pc:chgData name="Christoffer Østergaard Carstens" userId="5d542c86-40b2-4e4f-ab37-dc2fab4fc46a" providerId="ADAL" clId="{95FAE1ED-6242-4F8C-BB85-91CA954C732A}" dt="2022-02-22T11:16:48.874" v="1380" actId="1076"/>
        <pc:sldMkLst>
          <pc:docMk/>
          <pc:sldMk cId="2155032434" sldId="280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08.273" v="1384" actId="1076"/>
        <pc:sldMkLst>
          <pc:docMk/>
          <pc:sldMk cId="3989348022" sldId="281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27.013" v="1388" actId="1076"/>
        <pc:sldMkLst>
          <pc:docMk/>
          <pc:sldMk cId="844058599" sldId="282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51.333" v="1393" actId="1076"/>
        <pc:sldMkLst>
          <pc:docMk/>
          <pc:sldMk cId="2943394646" sldId="283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07.606" v="1397" actId="1076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23.447" v="1401" actId="1076"/>
        <pc:sldMkLst>
          <pc:docMk/>
          <pc:sldMk cId="4253398061" sldId="285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45.195" v="1405" actId="1076"/>
        <pc:sldMkLst>
          <pc:docMk/>
          <pc:sldMk cId="1163119376" sldId="286"/>
        </pc:sldMkLst>
      </pc:sldChg>
      <pc:sldChg chg="addSp modSp new mod">
        <pc:chgData name="Christoffer Østergaard Carstens" userId="5d542c86-40b2-4e4f-ab37-dc2fab4fc46a" providerId="ADAL" clId="{95FAE1ED-6242-4F8C-BB85-91CA954C732A}" dt="2022-02-22T11:19:06.806" v="1410" actId="1076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2B135F29-1896-460D-A350-FE2CFB288208}"/>
    <pc:docChg chg="undo custSel addSld delSld modSld">
      <pc:chgData name="Christoffer Østergaard Carstens" userId="5d542c86-40b2-4e4f-ab37-dc2fab4fc46a" providerId="ADAL" clId="{2B135F29-1896-460D-A350-FE2CFB288208}" dt="2024-04-08T06:16:54.396" v="424" actId="14100"/>
      <pc:docMkLst>
        <pc:docMk/>
      </pc:docMkLst>
      <pc:sldChg chg="addSp delSp modSp mod setBg addAnim delAnim setClrOvrMap">
        <pc:chgData name="Christoffer Østergaard Carstens" userId="5d542c86-40b2-4e4f-ab37-dc2fab4fc46a" providerId="ADAL" clId="{2B135F29-1896-460D-A350-FE2CFB288208}" dt="2024-04-05T06:57:40.313" v="23" actId="20577"/>
        <pc:sldMkLst>
          <pc:docMk/>
          <pc:sldMk cId="1130900066" sldId="260"/>
        </pc:sldMkLst>
      </pc:sldChg>
      <pc:sldChg chg="addSp modSp mod setBg setClrOvrMap">
        <pc:chgData name="Christoffer Østergaard Carstens" userId="5d542c86-40b2-4e4f-ab37-dc2fab4fc46a" providerId="ADAL" clId="{2B135F29-1896-460D-A350-FE2CFB288208}" dt="2024-04-05T06:58:25.043" v="41" actId="20577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2B135F29-1896-460D-A350-FE2CFB288208}" dt="2024-04-05T06:58:29.437" v="42" actId="47"/>
        <pc:sldMkLst>
          <pc:docMk/>
          <pc:sldMk cId="2078556978" sldId="294"/>
        </pc:sldMkLst>
      </pc:sldChg>
      <pc:sldChg chg="addSp modSp mod setBg">
        <pc:chgData name="Christoffer Østergaard Carstens" userId="5d542c86-40b2-4e4f-ab37-dc2fab4fc46a" providerId="ADAL" clId="{2B135F29-1896-460D-A350-FE2CFB288208}" dt="2024-04-05T06:58:36.814" v="43" actId="26606"/>
        <pc:sldMkLst>
          <pc:docMk/>
          <pc:sldMk cId="1727049959" sldId="295"/>
        </pc:sldMkLst>
      </pc:sldChg>
      <pc:sldChg chg="modSp mod">
        <pc:chgData name="Christoffer Østergaard Carstens" userId="5d542c86-40b2-4e4f-ab37-dc2fab4fc46a" providerId="ADAL" clId="{2B135F29-1896-460D-A350-FE2CFB288208}" dt="2024-04-07T18:12:31.193" v="415" actId="20577"/>
        <pc:sldMkLst>
          <pc:docMk/>
          <pc:sldMk cId="419999973" sldId="299"/>
        </pc:sldMkLst>
      </pc:sldChg>
      <pc:sldChg chg="addSp delSp modSp new mod">
        <pc:chgData name="Christoffer Østergaard Carstens" userId="5d542c86-40b2-4e4f-ab37-dc2fab4fc46a" providerId="ADAL" clId="{2B135F29-1896-460D-A350-FE2CFB288208}" dt="2024-04-08T06:16:54.396" v="424" actId="14100"/>
        <pc:sldMkLst>
          <pc:docMk/>
          <pc:sldMk cId="579799567" sldId="300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  <pc:docChgLst>
    <pc:chgData name="Christoffer Østergaard Carstens" userId="5d542c86-40b2-4e4f-ab37-dc2fab4fc46a" providerId="ADAL" clId="{7931CFC9-3B10-4952-B0F6-6FE3163556BA}"/>
    <pc:docChg chg="undo redo custSel addSld delSld modSld">
      <pc:chgData name="Christoffer Østergaard Carstens" userId="5d542c86-40b2-4e4f-ab37-dc2fab4fc46a" providerId="ADAL" clId="{7931CFC9-3B10-4952-B0F6-6FE3163556BA}" dt="2022-03-01T21:19:47.075" v="642" actId="20577"/>
      <pc:docMkLst>
        <pc:docMk/>
      </pc:docMkLst>
      <pc:sldChg chg="addSp modSp mod">
        <pc:chgData name="Christoffer Østergaard Carstens" userId="5d542c86-40b2-4e4f-ab37-dc2fab4fc46a" providerId="ADAL" clId="{7931CFC9-3B10-4952-B0F6-6FE3163556BA}" dt="2022-03-01T21:17:56.389" v="477" actId="1076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931CFC9-3B10-4952-B0F6-6FE3163556BA}" dt="2022-03-01T20:59:29.898" v="41" actId="47"/>
        <pc:sldMkLst>
          <pc:docMk/>
          <pc:sldMk cId="26993017" sldId="261"/>
        </pc:sldMkLst>
      </pc:sldChg>
      <pc:sldChg chg="del">
        <pc:chgData name="Christoffer Østergaard Carstens" userId="5d542c86-40b2-4e4f-ab37-dc2fab4fc46a" providerId="ADAL" clId="{7931CFC9-3B10-4952-B0F6-6FE3163556BA}" dt="2022-03-01T20:59:30.790" v="44" actId="47"/>
        <pc:sldMkLst>
          <pc:docMk/>
          <pc:sldMk cId="1978649746" sldId="272"/>
        </pc:sldMkLst>
      </pc:sldChg>
      <pc:sldChg chg="del">
        <pc:chgData name="Christoffer Østergaard Carstens" userId="5d542c86-40b2-4e4f-ab37-dc2fab4fc46a" providerId="ADAL" clId="{7931CFC9-3B10-4952-B0F6-6FE3163556BA}" dt="2022-03-01T20:59:30.950" v="45" actId="47"/>
        <pc:sldMkLst>
          <pc:docMk/>
          <pc:sldMk cId="2496836762" sldId="273"/>
        </pc:sldMkLst>
      </pc:sldChg>
      <pc:sldChg chg="del">
        <pc:chgData name="Christoffer Østergaard Carstens" userId="5d542c86-40b2-4e4f-ab37-dc2fab4fc46a" providerId="ADAL" clId="{7931CFC9-3B10-4952-B0F6-6FE3163556BA}" dt="2022-03-01T20:59:31.373" v="46" actId="47"/>
        <pc:sldMkLst>
          <pc:docMk/>
          <pc:sldMk cId="1572846446" sldId="274"/>
        </pc:sldMkLst>
      </pc:sldChg>
      <pc:sldChg chg="del">
        <pc:chgData name="Christoffer Østergaard Carstens" userId="5d542c86-40b2-4e4f-ab37-dc2fab4fc46a" providerId="ADAL" clId="{7931CFC9-3B10-4952-B0F6-6FE3163556BA}" dt="2022-03-01T20:59:30.454" v="42" actId="47"/>
        <pc:sldMkLst>
          <pc:docMk/>
          <pc:sldMk cId="1123949305" sldId="275"/>
        </pc:sldMkLst>
      </pc:sldChg>
      <pc:sldChg chg="del">
        <pc:chgData name="Christoffer Østergaard Carstens" userId="5d542c86-40b2-4e4f-ab37-dc2fab4fc46a" providerId="ADAL" clId="{7931CFC9-3B10-4952-B0F6-6FE3163556BA}" dt="2022-03-01T20:59:31.756" v="47" actId="47"/>
        <pc:sldMkLst>
          <pc:docMk/>
          <pc:sldMk cId="3234684983" sldId="276"/>
        </pc:sldMkLst>
      </pc:sldChg>
      <pc:sldChg chg="modSp mod">
        <pc:chgData name="Christoffer Østergaard Carstens" userId="5d542c86-40b2-4e4f-ab37-dc2fab4fc46a" providerId="ADAL" clId="{7931CFC9-3B10-4952-B0F6-6FE3163556BA}" dt="2022-03-01T21:08:14.768" v="170" actId="20577"/>
        <pc:sldMkLst>
          <pc:docMk/>
          <pc:sldMk cId="1510146469" sldId="277"/>
        </pc:sldMkLst>
      </pc:sldChg>
      <pc:sldChg chg="modSp new mod">
        <pc:chgData name="Christoffer Østergaard Carstens" userId="5d542c86-40b2-4e4f-ab37-dc2fab4fc46a" providerId="ADAL" clId="{7931CFC9-3B10-4952-B0F6-6FE3163556BA}" dt="2022-03-01T20:59:39.674" v="82" actId="2057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931CFC9-3B10-4952-B0F6-6FE3163556BA}" dt="2022-03-01T20:59:30.650" v="43" actId="47"/>
        <pc:sldMkLst>
          <pc:docMk/>
          <pc:sldMk cId="2263129292" sldId="278"/>
        </pc:sldMkLst>
      </pc:sldChg>
      <pc:sldChg chg="del">
        <pc:chgData name="Christoffer Østergaard Carstens" userId="5d542c86-40b2-4e4f-ab37-dc2fab4fc46a" providerId="ADAL" clId="{7931CFC9-3B10-4952-B0F6-6FE3163556BA}" dt="2022-03-01T20:59:31.910" v="48" actId="47"/>
        <pc:sldMkLst>
          <pc:docMk/>
          <pc:sldMk cId="1454642751" sldId="279"/>
        </pc:sldMkLst>
      </pc:sldChg>
      <pc:sldChg chg="modSp new mod">
        <pc:chgData name="Christoffer Østergaard Carstens" userId="5d542c86-40b2-4e4f-ab37-dc2fab4fc46a" providerId="ADAL" clId="{7931CFC9-3B10-4952-B0F6-6FE3163556BA}" dt="2022-03-01T21:08:35.560" v="179" actId="2057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7931CFC9-3B10-4952-B0F6-6FE3163556BA}" dt="2022-03-01T20:59:32.185" v="49" actId="47"/>
        <pc:sldMkLst>
          <pc:docMk/>
          <pc:sldMk cId="2155032434" sldId="280"/>
        </pc:sldMkLst>
      </pc:sldChg>
      <pc:sldChg chg="modSp new mod">
        <pc:chgData name="Christoffer Østergaard Carstens" userId="5d542c86-40b2-4e4f-ab37-dc2fab4fc46a" providerId="ADAL" clId="{7931CFC9-3B10-4952-B0F6-6FE3163556BA}" dt="2022-03-01T21:14:36.081" v="366" actId="20577"/>
        <pc:sldMkLst>
          <pc:docMk/>
          <pc:sldMk cId="4049054154" sldId="280"/>
        </pc:sldMkLst>
      </pc:sldChg>
      <pc:sldChg chg="addSp delSp modSp new mod">
        <pc:chgData name="Christoffer Østergaard Carstens" userId="5d542c86-40b2-4e4f-ab37-dc2fab4fc46a" providerId="ADAL" clId="{7931CFC9-3B10-4952-B0F6-6FE3163556BA}" dt="2022-03-01T21:12:43.280" v="303" actId="1076"/>
        <pc:sldMkLst>
          <pc:docMk/>
          <pc:sldMk cId="100313576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440" v="50" actId="47"/>
        <pc:sldMkLst>
          <pc:docMk/>
          <pc:sldMk cId="3989348022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706" v="51" actId="47"/>
        <pc:sldMkLst>
          <pc:docMk/>
          <pc:sldMk cId="844058599" sldId="282"/>
        </pc:sldMkLst>
      </pc:sldChg>
      <pc:sldChg chg="addSp modSp new">
        <pc:chgData name="Christoffer Østergaard Carstens" userId="5d542c86-40b2-4e4f-ab37-dc2fab4fc46a" providerId="ADAL" clId="{7931CFC9-3B10-4952-B0F6-6FE3163556BA}" dt="2022-03-01T21:15:01.572" v="370" actId="1076"/>
        <pc:sldMkLst>
          <pc:docMk/>
          <pc:sldMk cId="4264794220" sldId="282"/>
        </pc:sldMkLst>
      </pc:sldChg>
      <pc:sldChg chg="modSp new mod">
        <pc:chgData name="Christoffer Østergaard Carstens" userId="5d542c86-40b2-4e4f-ab37-dc2fab4fc46a" providerId="ADAL" clId="{7931CFC9-3B10-4952-B0F6-6FE3163556BA}" dt="2022-03-01T21:15:47.416" v="414" actId="27636"/>
        <pc:sldMkLst>
          <pc:docMk/>
          <pc:sldMk cId="148806692" sldId="283"/>
        </pc:sldMkLst>
      </pc:sldChg>
      <pc:sldChg chg="del">
        <pc:chgData name="Christoffer Østergaard Carstens" userId="5d542c86-40b2-4e4f-ab37-dc2fab4fc46a" providerId="ADAL" clId="{7931CFC9-3B10-4952-B0F6-6FE3163556BA}" dt="2022-03-01T20:59:32.868" v="52" actId="47"/>
        <pc:sldMkLst>
          <pc:docMk/>
          <pc:sldMk cId="2943394646" sldId="283"/>
        </pc:sldMkLst>
      </pc:sldChg>
      <pc:sldChg chg="modSp new mod">
        <pc:chgData name="Christoffer Østergaard Carstens" userId="5d542c86-40b2-4e4f-ab37-dc2fab4fc46a" providerId="ADAL" clId="{7931CFC9-3B10-4952-B0F6-6FE3163556BA}" dt="2022-03-01T21:16:20.746" v="450" actId="27636"/>
        <pc:sldMkLst>
          <pc:docMk/>
          <pc:sldMk cId="1663212919" sldId="284"/>
        </pc:sldMkLst>
      </pc:sldChg>
      <pc:sldChg chg="del">
        <pc:chgData name="Christoffer Østergaard Carstens" userId="5d542c86-40b2-4e4f-ab37-dc2fab4fc46a" providerId="ADAL" clId="{7931CFC9-3B10-4952-B0F6-6FE3163556BA}" dt="2022-03-01T20:59:33.096" v="53" actId="47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7931CFC9-3B10-4952-B0F6-6FE3163556BA}" dt="2022-03-01T21:16:56.105" v="473" actId="20577"/>
        <pc:sldMkLst>
          <pc:docMk/>
          <pc:sldMk cId="2815805075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232" v="54" actId="47"/>
        <pc:sldMkLst>
          <pc:docMk/>
          <pc:sldMk cId="4253398061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423" v="55" actId="47"/>
        <pc:sldMkLst>
          <pc:docMk/>
          <pc:sldMk cId="1163119376" sldId="286"/>
        </pc:sldMkLst>
      </pc:sldChg>
      <pc:sldChg chg="modSp new mod">
        <pc:chgData name="Christoffer Østergaard Carstens" userId="5d542c86-40b2-4e4f-ab37-dc2fab4fc46a" providerId="ADAL" clId="{7931CFC9-3B10-4952-B0F6-6FE3163556BA}" dt="2022-03-01T21:19:47.075" v="642" actId="20577"/>
        <pc:sldMkLst>
          <pc:docMk/>
          <pc:sldMk cId="3436768751" sldId="286"/>
        </pc:sldMkLst>
      </pc:sldChg>
      <pc:sldChg chg="del">
        <pc:chgData name="Christoffer Østergaard Carstens" userId="5d542c86-40b2-4e4f-ab37-dc2fab4fc46a" providerId="ADAL" clId="{7931CFC9-3B10-4952-B0F6-6FE3163556BA}" dt="2022-03-01T20:59:33.753" v="56" actId="47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57A0E694-403A-409C-9809-E9380652CEC5}"/>
    <pc:docChg chg="undo custSel addSld delSld modSld sldOrd">
      <pc:chgData name="Christoffer Østergaard Carstens" userId="5d542c86-40b2-4e4f-ab37-dc2fab4fc46a" providerId="ADAL" clId="{57A0E694-403A-409C-9809-E9380652CEC5}" dt="2025-11-03T11:17:04.382" v="400" actId="255"/>
      <pc:docMkLst>
        <pc:docMk/>
      </pc:docMkLst>
      <pc:sldChg chg="ord">
        <pc:chgData name="Christoffer Østergaard Carstens" userId="5d542c86-40b2-4e4f-ab37-dc2fab4fc46a" providerId="ADAL" clId="{57A0E694-403A-409C-9809-E9380652CEC5}" dt="2025-11-03T11:10:19.285" v="300"/>
        <pc:sldMkLst>
          <pc:docMk/>
          <pc:sldMk cId="174906595" sldId="296"/>
        </pc:sldMkLst>
      </pc:sldChg>
      <pc:sldChg chg="modSp mod ord">
        <pc:chgData name="Christoffer Østergaard Carstens" userId="5d542c86-40b2-4e4f-ab37-dc2fab4fc46a" providerId="ADAL" clId="{57A0E694-403A-409C-9809-E9380652CEC5}" dt="2025-11-03T11:10:27.473" v="302"/>
        <pc:sldMkLst>
          <pc:docMk/>
          <pc:sldMk cId="2577478069" sldId="297"/>
        </pc:sldMkLst>
        <pc:spChg chg="mod">
          <ac:chgData name="Christoffer Østergaard Carstens" userId="5d542c86-40b2-4e4f-ab37-dc2fab4fc46a" providerId="ADAL" clId="{57A0E694-403A-409C-9809-E9380652CEC5}" dt="2025-10-31T13:18:24.566" v="23" actId="20577"/>
          <ac:spMkLst>
            <pc:docMk/>
            <pc:sldMk cId="2577478069" sldId="297"/>
            <ac:spMk id="2" creationId="{90FCD493-8776-4B54-BC52-61664B91F531}"/>
          </ac:spMkLst>
        </pc:spChg>
        <pc:spChg chg="mod">
          <ac:chgData name="Christoffer Østergaard Carstens" userId="5d542c86-40b2-4e4f-ab37-dc2fab4fc46a" providerId="ADAL" clId="{57A0E694-403A-409C-9809-E9380652CEC5}" dt="2025-10-31T13:19:24.153" v="30"/>
          <ac:spMkLst>
            <pc:docMk/>
            <pc:sldMk cId="2577478069" sldId="297"/>
            <ac:spMk id="3" creationId="{D40C2FB0-0710-4B31-A414-B893D87D7849}"/>
          </ac:spMkLst>
        </pc:spChg>
      </pc:sldChg>
      <pc:sldChg chg="modSp mod">
        <pc:chgData name="Christoffer Østergaard Carstens" userId="5d542c86-40b2-4e4f-ab37-dc2fab4fc46a" providerId="ADAL" clId="{57A0E694-403A-409C-9809-E9380652CEC5}" dt="2025-10-31T13:19:39.091" v="42" actId="20577"/>
        <pc:sldMkLst>
          <pc:docMk/>
          <pc:sldMk cId="748562106" sldId="298"/>
        </pc:sldMkLst>
        <pc:spChg chg="mod">
          <ac:chgData name="Christoffer Østergaard Carstens" userId="5d542c86-40b2-4e4f-ab37-dc2fab4fc46a" providerId="ADAL" clId="{57A0E694-403A-409C-9809-E9380652CEC5}" dt="2025-10-31T13:19:39.091" v="42" actId="20577"/>
          <ac:spMkLst>
            <pc:docMk/>
            <pc:sldMk cId="748562106" sldId="298"/>
            <ac:spMk id="2" creationId="{1239A3E6-7CEA-4942-92D9-EEDD82D411E1}"/>
          </ac:spMkLst>
        </pc:spChg>
      </pc:sldChg>
      <pc:sldChg chg="modSp mod">
        <pc:chgData name="Christoffer Østergaard Carstens" userId="5d542c86-40b2-4e4f-ab37-dc2fab4fc46a" providerId="ADAL" clId="{57A0E694-403A-409C-9809-E9380652CEC5}" dt="2025-10-31T13:21:57.310" v="54" actId="403"/>
        <pc:sldMkLst>
          <pc:docMk/>
          <pc:sldMk cId="419999973" sldId="299"/>
        </pc:sldMkLst>
        <pc:spChg chg="mod">
          <ac:chgData name="Christoffer Østergaard Carstens" userId="5d542c86-40b2-4e4f-ab37-dc2fab4fc46a" providerId="ADAL" clId="{57A0E694-403A-409C-9809-E9380652CEC5}" dt="2025-10-31T13:20:03.574" v="53" actId="27636"/>
          <ac:spMkLst>
            <pc:docMk/>
            <pc:sldMk cId="419999973" sldId="299"/>
            <ac:spMk id="2" creationId="{74A73F72-46F8-4DB3-818A-DC476F33510F}"/>
          </ac:spMkLst>
        </pc:spChg>
        <pc:spChg chg="mod">
          <ac:chgData name="Christoffer Østergaard Carstens" userId="5d542c86-40b2-4e4f-ab37-dc2fab4fc46a" providerId="ADAL" clId="{57A0E694-403A-409C-9809-E9380652CEC5}" dt="2025-10-31T13:21:57.310" v="54" actId="403"/>
          <ac:spMkLst>
            <pc:docMk/>
            <pc:sldMk cId="419999973" sldId="299"/>
            <ac:spMk id="3" creationId="{05C67FDB-FEEB-4A1A-94E9-EB8DC34422F2}"/>
          </ac:spMkLst>
        </pc:spChg>
      </pc:sldChg>
      <pc:sldChg chg="ord">
        <pc:chgData name="Christoffer Østergaard Carstens" userId="5d542c86-40b2-4e4f-ab37-dc2fab4fc46a" providerId="ADAL" clId="{57A0E694-403A-409C-9809-E9380652CEC5}" dt="2025-10-31T13:19:32.011" v="32"/>
        <pc:sldMkLst>
          <pc:docMk/>
          <pc:sldMk cId="579799567" sldId="300"/>
        </pc:sldMkLst>
      </pc:sldChg>
      <pc:sldChg chg="add del">
        <pc:chgData name="Christoffer Østergaard Carstens" userId="5d542c86-40b2-4e4f-ab37-dc2fab4fc46a" providerId="ADAL" clId="{57A0E694-403A-409C-9809-E9380652CEC5}" dt="2025-10-31T13:16:05.396" v="2"/>
        <pc:sldMkLst>
          <pc:docMk/>
          <pc:sldMk cId="4087006797" sldId="302"/>
        </pc:sldMkLst>
      </pc:sldChg>
      <pc:sldChg chg="add del">
        <pc:chgData name="Christoffer Østergaard Carstens" userId="5d542c86-40b2-4e4f-ab37-dc2fab4fc46a" providerId="ADAL" clId="{57A0E694-403A-409C-9809-E9380652CEC5}" dt="2025-10-31T13:16:05.396" v="2"/>
        <pc:sldMkLst>
          <pc:docMk/>
          <pc:sldMk cId="3734995119" sldId="303"/>
        </pc:sldMkLst>
      </pc:sldChg>
      <pc:sldChg chg="add del">
        <pc:chgData name="Christoffer Østergaard Carstens" userId="5d542c86-40b2-4e4f-ab37-dc2fab4fc46a" providerId="ADAL" clId="{57A0E694-403A-409C-9809-E9380652CEC5}" dt="2025-10-31T13:16:05.396" v="2"/>
        <pc:sldMkLst>
          <pc:docMk/>
          <pc:sldMk cId="2384689554" sldId="304"/>
        </pc:sldMkLst>
      </pc:sldChg>
      <pc:sldChg chg="add del">
        <pc:chgData name="Christoffer Østergaard Carstens" userId="5d542c86-40b2-4e4f-ab37-dc2fab4fc46a" providerId="ADAL" clId="{57A0E694-403A-409C-9809-E9380652CEC5}" dt="2025-10-31T13:16:05.396" v="2"/>
        <pc:sldMkLst>
          <pc:docMk/>
          <pc:sldMk cId="1564906679" sldId="306"/>
        </pc:sldMkLst>
      </pc:sldChg>
      <pc:sldChg chg="add del">
        <pc:chgData name="Christoffer Østergaard Carstens" userId="5d542c86-40b2-4e4f-ab37-dc2fab4fc46a" providerId="ADAL" clId="{57A0E694-403A-409C-9809-E9380652CEC5}" dt="2025-10-31T13:16:05.396" v="2"/>
        <pc:sldMkLst>
          <pc:docMk/>
          <pc:sldMk cId="3753249823" sldId="307"/>
        </pc:sldMkLst>
      </pc:sldChg>
      <pc:sldChg chg="addSp delSp modSp new mod ord setBg">
        <pc:chgData name="Christoffer Østergaard Carstens" userId="5d542c86-40b2-4e4f-ab37-dc2fab4fc46a" providerId="ADAL" clId="{57A0E694-403A-409C-9809-E9380652CEC5}" dt="2025-11-03T11:06:01.912" v="163" actId="26606"/>
        <pc:sldMkLst>
          <pc:docMk/>
          <pc:sldMk cId="2613284444" sldId="308"/>
        </pc:sldMkLst>
        <pc:spChg chg="mod">
          <ac:chgData name="Christoffer Østergaard Carstens" userId="5d542c86-40b2-4e4f-ab37-dc2fab4fc46a" providerId="ADAL" clId="{57A0E694-403A-409C-9809-E9380652CEC5}" dt="2025-11-03T11:06:01.912" v="163" actId="26606"/>
          <ac:spMkLst>
            <pc:docMk/>
            <pc:sldMk cId="2613284444" sldId="308"/>
            <ac:spMk id="2" creationId="{6717434D-8324-14C6-3005-9CE03AC45941}"/>
          </ac:spMkLst>
        </pc:spChg>
        <pc:spChg chg="del mod">
          <ac:chgData name="Christoffer Østergaard Carstens" userId="5d542c86-40b2-4e4f-ab37-dc2fab4fc46a" providerId="ADAL" clId="{57A0E694-403A-409C-9809-E9380652CEC5}" dt="2025-11-03T11:06:01.912" v="163" actId="26606"/>
          <ac:spMkLst>
            <pc:docMk/>
            <pc:sldMk cId="2613284444" sldId="308"/>
            <ac:spMk id="3" creationId="{4246A412-F05C-5D1F-973A-31ED6E138880}"/>
          </ac:spMkLst>
        </pc:spChg>
        <pc:spChg chg="add">
          <ac:chgData name="Christoffer Østergaard Carstens" userId="5d542c86-40b2-4e4f-ab37-dc2fab4fc46a" providerId="ADAL" clId="{57A0E694-403A-409C-9809-E9380652CEC5}" dt="2025-11-03T11:06:01.912" v="163" actId="26606"/>
          <ac:spMkLst>
            <pc:docMk/>
            <pc:sldMk cId="2613284444" sldId="308"/>
            <ac:spMk id="9" creationId="{2E442304-DDBD-4F7B-8017-36BCC863FB40}"/>
          </ac:spMkLst>
        </pc:spChg>
        <pc:spChg chg="add">
          <ac:chgData name="Christoffer Østergaard Carstens" userId="5d542c86-40b2-4e4f-ab37-dc2fab4fc46a" providerId="ADAL" clId="{57A0E694-403A-409C-9809-E9380652CEC5}" dt="2025-11-03T11:06:01.912" v="163" actId="26606"/>
          <ac:spMkLst>
            <pc:docMk/>
            <pc:sldMk cId="2613284444" sldId="308"/>
            <ac:spMk id="11" creationId="{5E107275-3853-46FD-A241-DE4355A42675}"/>
          </ac:spMkLst>
        </pc:spChg>
        <pc:graphicFrameChg chg="add">
          <ac:chgData name="Christoffer Østergaard Carstens" userId="5d542c86-40b2-4e4f-ab37-dc2fab4fc46a" providerId="ADAL" clId="{57A0E694-403A-409C-9809-E9380652CEC5}" dt="2025-11-03T11:06:01.912" v="163" actId="26606"/>
          <ac:graphicFrameMkLst>
            <pc:docMk/>
            <pc:sldMk cId="2613284444" sldId="308"/>
            <ac:graphicFrameMk id="5" creationId="{903CFCBA-D717-ED3F-9F24-DE52258441C5}"/>
          </ac:graphicFrameMkLst>
        </pc:graphicFrameChg>
      </pc:sldChg>
      <pc:sldChg chg="addSp delSp modSp new mod setBg">
        <pc:chgData name="Christoffer Østergaard Carstens" userId="5d542c86-40b2-4e4f-ab37-dc2fab4fc46a" providerId="ADAL" clId="{57A0E694-403A-409C-9809-E9380652CEC5}" dt="2025-11-03T11:09:53.934" v="296" actId="255"/>
        <pc:sldMkLst>
          <pc:docMk/>
          <pc:sldMk cId="2462454990" sldId="309"/>
        </pc:sldMkLst>
        <pc:spChg chg="mod">
          <ac:chgData name="Christoffer Østergaard Carstens" userId="5d542c86-40b2-4e4f-ab37-dc2fab4fc46a" providerId="ADAL" clId="{57A0E694-403A-409C-9809-E9380652CEC5}" dt="2025-11-03T11:09:42.380" v="293" actId="26606"/>
          <ac:spMkLst>
            <pc:docMk/>
            <pc:sldMk cId="2462454990" sldId="309"/>
            <ac:spMk id="2" creationId="{9FAA7CD1-0F4E-2A68-BCE7-27077E768BD2}"/>
          </ac:spMkLst>
        </pc:spChg>
        <pc:spChg chg="mod">
          <ac:chgData name="Christoffer Østergaard Carstens" userId="5d542c86-40b2-4e4f-ab37-dc2fab4fc46a" providerId="ADAL" clId="{57A0E694-403A-409C-9809-E9380652CEC5}" dt="2025-11-03T11:09:53.934" v="296" actId="255"/>
          <ac:spMkLst>
            <pc:docMk/>
            <pc:sldMk cId="2462454990" sldId="309"/>
            <ac:spMk id="3" creationId="{C8E7BFC7-F7F1-8DD6-6C83-7F156EF65770}"/>
          </ac:spMkLst>
        </pc:spChg>
        <pc:spChg chg="add del">
          <ac:chgData name="Christoffer Østergaard Carstens" userId="5d542c86-40b2-4e4f-ab37-dc2fab4fc46a" providerId="ADAL" clId="{57A0E694-403A-409C-9809-E9380652CEC5}" dt="2025-11-03T11:09:42.378" v="292" actId="26606"/>
          <ac:spMkLst>
            <pc:docMk/>
            <pc:sldMk cId="2462454990" sldId="309"/>
            <ac:spMk id="8" creationId="{777A147A-9ED8-46B4-8660-1B3C2AA880B5}"/>
          </ac:spMkLst>
        </pc:spChg>
        <pc:spChg chg="add del">
          <ac:chgData name="Christoffer Østergaard Carstens" userId="5d542c86-40b2-4e4f-ab37-dc2fab4fc46a" providerId="ADAL" clId="{57A0E694-403A-409C-9809-E9380652CEC5}" dt="2025-11-03T11:09:40.312" v="290" actId="26606"/>
          <ac:spMkLst>
            <pc:docMk/>
            <pc:sldMk cId="2462454990" sldId="309"/>
            <ac:spMk id="9" creationId="{2C61293E-6EBE-43EF-A52C-9BEBFD7679D4}"/>
          </ac:spMkLst>
        </pc:spChg>
        <pc:spChg chg="add del">
          <ac:chgData name="Christoffer Østergaard Carstens" userId="5d542c86-40b2-4e4f-ab37-dc2fab4fc46a" providerId="ADAL" clId="{57A0E694-403A-409C-9809-E9380652CEC5}" dt="2025-11-03T11:09:42.378" v="292" actId="26606"/>
          <ac:spMkLst>
            <pc:docMk/>
            <pc:sldMk cId="2462454990" sldId="309"/>
            <ac:spMk id="10" creationId="{5D6C15A0-C087-4593-8414-2B4EC1CDC3DE}"/>
          </ac:spMkLst>
        </pc:spChg>
        <pc:spChg chg="add del">
          <ac:chgData name="Christoffer Østergaard Carstens" userId="5d542c86-40b2-4e4f-ab37-dc2fab4fc46a" providerId="ADAL" clId="{57A0E694-403A-409C-9809-E9380652CEC5}" dt="2025-11-03T11:09:40.312" v="290" actId="26606"/>
          <ac:spMkLst>
            <pc:docMk/>
            <pc:sldMk cId="2462454990" sldId="309"/>
            <ac:spMk id="11" creationId="{21540236-BFD5-4A9D-8840-4703E7F76825}"/>
          </ac:spMkLst>
        </pc:spChg>
        <pc:spChg chg="add">
          <ac:chgData name="Christoffer Østergaard Carstens" userId="5d542c86-40b2-4e4f-ab37-dc2fab4fc46a" providerId="ADAL" clId="{57A0E694-403A-409C-9809-E9380652CEC5}" dt="2025-11-03T11:09:42.380" v="293" actId="26606"/>
          <ac:spMkLst>
            <pc:docMk/>
            <pc:sldMk cId="2462454990" sldId="309"/>
            <ac:spMk id="12" creationId="{081E4A58-353D-44AE-B2FC-2A74E2E400F7}"/>
          </ac:spMkLst>
        </pc:spChg>
        <pc:spChg chg="add">
          <ac:chgData name="Christoffer Østergaard Carstens" userId="5d542c86-40b2-4e4f-ab37-dc2fab4fc46a" providerId="ADAL" clId="{57A0E694-403A-409C-9809-E9380652CEC5}" dt="2025-11-03T11:09:42.380" v="293" actId="26606"/>
          <ac:spMkLst>
            <pc:docMk/>
            <pc:sldMk cId="2462454990" sldId="309"/>
            <ac:spMk id="13" creationId="{907EF6B7-1338-4443-8C46-6A318D952DFD}"/>
          </ac:spMkLst>
        </pc:spChg>
        <pc:spChg chg="add">
          <ac:chgData name="Christoffer Østergaard Carstens" userId="5d542c86-40b2-4e4f-ab37-dc2fab4fc46a" providerId="ADAL" clId="{57A0E694-403A-409C-9809-E9380652CEC5}" dt="2025-11-03T11:09:42.380" v="293" actId="26606"/>
          <ac:spMkLst>
            <pc:docMk/>
            <pc:sldMk cId="2462454990" sldId="309"/>
            <ac:spMk id="14" creationId="{DAAE4CDD-124C-4DCF-9584-B6033B545DD5}"/>
          </ac:spMkLst>
        </pc:spChg>
        <pc:picChg chg="add del">
          <ac:chgData name="Christoffer Østergaard Carstens" userId="5d542c86-40b2-4e4f-ab37-dc2fab4fc46a" providerId="ADAL" clId="{57A0E694-403A-409C-9809-E9380652CEC5}" dt="2025-11-03T11:09:40.312" v="290" actId="26606"/>
          <ac:picMkLst>
            <pc:docMk/>
            <pc:sldMk cId="2462454990" sldId="309"/>
            <ac:picMk id="5" creationId="{D7D3A452-4705-9CAB-7EBE-B2B6B3495513}"/>
          </ac:picMkLst>
        </pc:picChg>
      </pc:sldChg>
      <pc:sldChg chg="addSp delSp modSp new mod setBg">
        <pc:chgData name="Christoffer Østergaard Carstens" userId="5d542c86-40b2-4e4f-ab37-dc2fab4fc46a" providerId="ADAL" clId="{57A0E694-403A-409C-9809-E9380652CEC5}" dt="2025-11-03T11:17:04.382" v="400" actId="255"/>
        <pc:sldMkLst>
          <pc:docMk/>
          <pc:sldMk cId="2304489032" sldId="310"/>
        </pc:sldMkLst>
        <pc:spChg chg="mod">
          <ac:chgData name="Christoffer Østergaard Carstens" userId="5d542c86-40b2-4e4f-ab37-dc2fab4fc46a" providerId="ADAL" clId="{57A0E694-403A-409C-9809-E9380652CEC5}" dt="2025-11-03T11:16:28.009" v="388" actId="26606"/>
          <ac:spMkLst>
            <pc:docMk/>
            <pc:sldMk cId="2304489032" sldId="310"/>
            <ac:spMk id="2" creationId="{D9AF7471-1B12-2C01-6AEE-E66508A2119F}"/>
          </ac:spMkLst>
        </pc:spChg>
        <pc:spChg chg="add del mod">
          <ac:chgData name="Christoffer Østergaard Carstens" userId="5d542c86-40b2-4e4f-ab37-dc2fab4fc46a" providerId="ADAL" clId="{57A0E694-403A-409C-9809-E9380652CEC5}" dt="2025-11-03T11:17:04.382" v="400" actId="255"/>
          <ac:spMkLst>
            <pc:docMk/>
            <pc:sldMk cId="2304489032" sldId="310"/>
            <ac:spMk id="3" creationId="{74AAEBEB-BDAE-1112-DE5C-39A1A5E533D9}"/>
          </ac:spMkLst>
        </pc:spChg>
        <pc:spChg chg="add mod">
          <ac:chgData name="Christoffer Østergaard Carstens" userId="5d542c86-40b2-4e4f-ab37-dc2fab4fc46a" providerId="ADAL" clId="{57A0E694-403A-409C-9809-E9380652CEC5}" dt="2025-11-03T11:13:03.172" v="376"/>
          <ac:spMkLst>
            <pc:docMk/>
            <pc:sldMk cId="2304489032" sldId="310"/>
            <ac:spMk id="4" creationId="{1A32EE5D-A29A-A8FC-A377-746DAD2ABBD6}"/>
          </ac:spMkLst>
        </pc:spChg>
        <pc:spChg chg="add del">
          <ac:chgData name="Christoffer Østergaard Carstens" userId="5d542c86-40b2-4e4f-ab37-dc2fab4fc46a" providerId="ADAL" clId="{57A0E694-403A-409C-9809-E9380652CEC5}" dt="2025-11-03T11:16:27.993" v="387" actId="26606"/>
          <ac:spMkLst>
            <pc:docMk/>
            <pc:sldMk cId="2304489032" sldId="310"/>
            <ac:spMk id="11" creationId="{45D37F4E-DDB4-456B-97E0-9937730A039F}"/>
          </ac:spMkLst>
        </pc:spChg>
        <pc:spChg chg="add del">
          <ac:chgData name="Christoffer Østergaard Carstens" userId="5d542c86-40b2-4e4f-ab37-dc2fab4fc46a" providerId="ADAL" clId="{57A0E694-403A-409C-9809-E9380652CEC5}" dt="2025-11-03T11:16:27.993" v="387" actId="26606"/>
          <ac:spMkLst>
            <pc:docMk/>
            <pc:sldMk cId="2304489032" sldId="310"/>
            <ac:spMk id="13" creationId="{B2DD41CD-8F47-4F56-AD12-4E2FF7696987}"/>
          </ac:spMkLst>
        </pc:spChg>
        <pc:spChg chg="add">
          <ac:chgData name="Christoffer Østergaard Carstens" userId="5d542c86-40b2-4e4f-ab37-dc2fab4fc46a" providerId="ADAL" clId="{57A0E694-403A-409C-9809-E9380652CEC5}" dt="2025-11-03T11:16:28.009" v="388" actId="26606"/>
          <ac:spMkLst>
            <pc:docMk/>
            <pc:sldMk cId="2304489032" sldId="310"/>
            <ac:spMk id="15" creationId="{2B97F24A-32CE-4C1C-A50D-3016B394DCFB}"/>
          </ac:spMkLst>
        </pc:spChg>
        <pc:spChg chg="add">
          <ac:chgData name="Christoffer Østergaard Carstens" userId="5d542c86-40b2-4e4f-ab37-dc2fab4fc46a" providerId="ADAL" clId="{57A0E694-403A-409C-9809-E9380652CEC5}" dt="2025-11-03T11:16:28.009" v="388" actId="26606"/>
          <ac:spMkLst>
            <pc:docMk/>
            <pc:sldMk cId="2304489032" sldId="310"/>
            <ac:spMk id="16" creationId="{CD8B4F24-440B-49E9-B85D-733523DC064B}"/>
          </ac:spMkLst>
        </pc:spChg>
        <pc:picChg chg="add mod">
          <ac:chgData name="Christoffer Østergaard Carstens" userId="5d542c86-40b2-4e4f-ab37-dc2fab4fc46a" providerId="ADAL" clId="{57A0E694-403A-409C-9809-E9380652CEC5}" dt="2025-11-03T11:16:55.636" v="396" actId="1076"/>
          <ac:picMkLst>
            <pc:docMk/>
            <pc:sldMk cId="2304489032" sldId="310"/>
            <ac:picMk id="6" creationId="{F6666293-6DEC-8497-603C-F21CB892D3B4}"/>
          </ac:picMkLst>
        </pc:picChg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00495A12-5A6E-4A56-8AFA-130F25814CE6}"/>
    <pc:docChg chg="undo custSel addSld modSld">
      <pc:chgData name="Christoffer Østergaard Carstens" userId="5d542c86-40b2-4e4f-ab37-dc2fab4fc46a" providerId="ADAL" clId="{00495A12-5A6E-4A56-8AFA-130F25814CE6}" dt="2022-03-14T07:01:55.951" v="682" actId="1076"/>
      <pc:docMkLst>
        <pc:docMk/>
      </pc:docMkLst>
      <pc:sldChg chg="modSp new mod">
        <pc:chgData name="Christoffer Østergaard Carstens" userId="5d542c86-40b2-4e4f-ab37-dc2fab4fc46a" providerId="ADAL" clId="{00495A12-5A6E-4A56-8AFA-130F25814CE6}" dt="2022-03-11T13:30:21.511" v="159" actId="2057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00495A12-5A6E-4A56-8AFA-130F25814CE6}" dt="2022-03-11T13:37:42.867" v="383" actId="403"/>
        <pc:sldMkLst>
          <pc:docMk/>
          <pc:sldMk cId="2182263397" sldId="295"/>
        </pc:sldMkLst>
      </pc:sldChg>
      <pc:sldChg chg="addSp modSp new mod">
        <pc:chgData name="Christoffer Østergaard Carstens" userId="5d542c86-40b2-4e4f-ab37-dc2fab4fc46a" providerId="ADAL" clId="{00495A12-5A6E-4A56-8AFA-130F25814CE6}" dt="2022-03-11T13:41:50.010" v="680" actId="1076"/>
        <pc:sldMkLst>
          <pc:docMk/>
          <pc:sldMk cId="150075212" sldId="296"/>
        </pc:sldMkLst>
      </pc:sldChg>
      <pc:sldChg chg="addSp modSp new mod">
        <pc:chgData name="Christoffer Østergaard Carstens" userId="5d542c86-40b2-4e4f-ab37-dc2fab4fc46a" providerId="ADAL" clId="{00495A12-5A6E-4A56-8AFA-130F25814CE6}" dt="2022-03-14T07:01:55.951" v="682" actId="1076"/>
        <pc:sldMkLst>
          <pc:docMk/>
          <pc:sldMk cId="3717428338" sldId="297"/>
        </pc:sldMkLst>
      </pc:sldChg>
      <pc:sldChg chg="addSp new">
        <pc:chgData name="Christoffer Østergaard Carstens" userId="5d542c86-40b2-4e4f-ab37-dc2fab4fc46a" providerId="ADAL" clId="{00495A12-5A6E-4A56-8AFA-130F25814CE6}" dt="2022-03-11T13:31:11.889" v="167"/>
        <pc:sldMkLst>
          <pc:docMk/>
          <pc:sldMk cId="385694269" sldId="298"/>
        </pc:sldMkLst>
      </pc:sldChg>
      <pc:sldChg chg="addSp modSp new mod">
        <pc:chgData name="Christoffer Østergaard Carstens" userId="5d542c86-40b2-4e4f-ab37-dc2fab4fc46a" providerId="ADAL" clId="{00495A12-5A6E-4A56-8AFA-130F25814CE6}" dt="2022-03-11T13:32:34.940" v="171" actId="1076"/>
        <pc:sldMkLst>
          <pc:docMk/>
          <pc:sldMk cId="2757379742" sldId="299"/>
        </pc:sldMkLst>
      </pc:sldChg>
      <pc:sldChg chg="addSp modSp new">
        <pc:chgData name="Christoffer Østergaard Carstens" userId="5d542c86-40b2-4e4f-ab37-dc2fab4fc46a" providerId="ADAL" clId="{00495A12-5A6E-4A56-8AFA-130F25814CE6}" dt="2022-03-11T13:33:17.904" v="175" actId="1076"/>
        <pc:sldMkLst>
          <pc:docMk/>
          <pc:sldMk cId="422721697" sldId="300"/>
        </pc:sldMkLst>
      </pc:sldChg>
      <pc:sldChg chg="modSp new mod">
        <pc:chgData name="Christoffer Østergaard Carstens" userId="5d542c86-40b2-4e4f-ab37-dc2fab4fc46a" providerId="ADAL" clId="{00495A12-5A6E-4A56-8AFA-130F25814CE6}" dt="2022-03-11T13:33:49.660" v="195" actId="20577"/>
        <pc:sldMkLst>
          <pc:docMk/>
          <pc:sldMk cId="3917507160" sldId="301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00.635" v="203" actId="1076"/>
        <pc:sldMkLst>
          <pc:docMk/>
          <pc:sldMk cId="4087006797" sldId="302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16.846" v="207" actId="1076"/>
        <pc:sldMkLst>
          <pc:docMk/>
          <pc:sldMk cId="3734995119" sldId="303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33.201" v="213" actId="1076"/>
        <pc:sldMkLst>
          <pc:docMk/>
          <pc:sldMk cId="2384689554" sldId="304"/>
        </pc:sldMkLst>
      </pc:sldChg>
      <pc:sldChg chg="addSp modSp new">
        <pc:chgData name="Christoffer Østergaard Carstens" userId="5d542c86-40b2-4e4f-ab37-dc2fab4fc46a" providerId="ADAL" clId="{00495A12-5A6E-4A56-8AFA-130F25814CE6}" dt="2022-03-11T13:35:10.534" v="217" actId="1076"/>
        <pc:sldMkLst>
          <pc:docMk/>
          <pc:sldMk cId="2999804441" sldId="305"/>
        </pc:sldMkLst>
      </pc:sldChg>
      <pc:sldChg chg="addSp modSp new mod">
        <pc:chgData name="Christoffer Østergaard Carstens" userId="5d542c86-40b2-4e4f-ab37-dc2fab4fc46a" providerId="ADAL" clId="{00495A12-5A6E-4A56-8AFA-130F25814CE6}" dt="2022-03-11T13:35:36.482" v="227" actId="404"/>
        <pc:sldMkLst>
          <pc:docMk/>
          <pc:sldMk cId="1564906679" sldId="306"/>
        </pc:sldMkLst>
      </pc:sldChg>
      <pc:sldChg chg="addSp modSp new mod">
        <pc:chgData name="Christoffer Østergaard Carstens" userId="5d542c86-40b2-4e4f-ab37-dc2fab4fc46a" providerId="ADAL" clId="{00495A12-5A6E-4A56-8AFA-130F25814CE6}" dt="2022-03-11T13:36:18.569" v="231" actId="1076"/>
        <pc:sldMkLst>
          <pc:docMk/>
          <pc:sldMk cId="3753249823" sldId="307"/>
        </pc:sldMkLst>
      </pc:sldChg>
      <pc:sldChg chg="modSp new mod">
        <pc:chgData name="Christoffer Østergaard Carstens" userId="5d542c86-40b2-4e4f-ab37-dc2fab4fc46a" providerId="ADAL" clId="{00495A12-5A6E-4A56-8AFA-130F25814CE6}" dt="2022-03-11T13:36:52.899" v="256" actId="27636"/>
        <pc:sldMkLst>
          <pc:docMk/>
          <pc:sldMk cId="342011471" sldId="308"/>
        </pc:sldMkLst>
      </pc:sldChg>
      <pc:sldChg chg="modSp new mod">
        <pc:chgData name="Christoffer Østergaard Carstens" userId="5d542c86-40b2-4e4f-ab37-dc2fab4fc46a" providerId="ADAL" clId="{00495A12-5A6E-4A56-8AFA-130F25814CE6}" dt="2022-03-11T13:39:45.310" v="419" actId="15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E9FB7341-394D-4BAE-B519-CD02B78D713E}"/>
    <pc:docChg chg="undo custSel addSld delSld modSld sldOrd">
      <pc:chgData name="Christoffer Østergaard Carstens" userId="5d542c86-40b2-4e4f-ab37-dc2fab4fc46a" providerId="ADAL" clId="{E9FB7341-394D-4BAE-B519-CD02B78D713E}" dt="2022-03-06T12:02:53.403" v="782" actId="478"/>
      <pc:docMkLst>
        <pc:docMk/>
      </pc:docMkLst>
      <pc:sldChg chg="delSp modSp mod">
        <pc:chgData name="Christoffer Østergaard Carstens" userId="5d542c86-40b2-4e4f-ab37-dc2fab4fc46a" providerId="ADAL" clId="{E9FB7341-394D-4BAE-B519-CD02B78D713E}" dt="2022-03-06T11:29:53.413" v="10" actId="478"/>
        <pc:sldMkLst>
          <pc:docMk/>
          <pc:sldMk cId="1130900066" sldId="260"/>
        </pc:sldMkLst>
      </pc:sldChg>
      <pc:sldChg chg="modSp add del mod">
        <pc:chgData name="Christoffer Østergaard Carstens" userId="5d542c86-40b2-4e4f-ab37-dc2fab4fc46a" providerId="ADAL" clId="{E9FB7341-394D-4BAE-B519-CD02B78D713E}" dt="2022-03-06T11:52:17.449" v="316" actId="2057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E9FB7341-394D-4BAE-B519-CD02B78D713E}" dt="2022-03-06T11:52:27.082" v="319" actId="4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E9FB7341-394D-4BAE-B519-CD02B78D713E}" dt="2022-03-06T11:30:26.795" v="19" actId="47"/>
        <pc:sldMkLst>
          <pc:docMk/>
          <pc:sldMk cId="4049054154" sldId="280"/>
        </pc:sldMkLst>
      </pc:sldChg>
      <pc:sldChg chg="del">
        <pc:chgData name="Christoffer Østergaard Carstens" userId="5d542c86-40b2-4e4f-ab37-dc2fab4fc46a" providerId="ADAL" clId="{E9FB7341-394D-4BAE-B519-CD02B78D713E}" dt="2022-03-06T11:30:32.302" v="23" actId="47"/>
        <pc:sldMkLst>
          <pc:docMk/>
          <pc:sldMk cId="100313576" sldId="281"/>
        </pc:sldMkLst>
      </pc:sldChg>
      <pc:sldChg chg="ord">
        <pc:chgData name="Christoffer Østergaard Carstens" userId="5d542c86-40b2-4e4f-ab37-dc2fab4fc46a" providerId="ADAL" clId="{E9FB7341-394D-4BAE-B519-CD02B78D713E}" dt="2022-03-06T11:52:24.292" v="318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E9FB7341-394D-4BAE-B519-CD02B78D713E}" dt="2022-03-06T11:30:28.472" v="20" actId="47"/>
        <pc:sldMkLst>
          <pc:docMk/>
          <pc:sldMk cId="148806692" sldId="283"/>
        </pc:sldMkLst>
      </pc:sldChg>
      <pc:sldChg chg="modSp new mod">
        <pc:chgData name="Christoffer Østergaard Carstens" userId="5d542c86-40b2-4e4f-ab37-dc2fab4fc46a" providerId="ADAL" clId="{E9FB7341-394D-4BAE-B519-CD02B78D713E}" dt="2022-03-06T11:47:22.985" v="116" actId="403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E9FB7341-394D-4BAE-B519-CD02B78D713E}" dt="2022-03-06T11:30:30.299" v="21" actId="47"/>
        <pc:sldMkLst>
          <pc:docMk/>
          <pc:sldMk cId="1663212919" sldId="284"/>
        </pc:sldMkLst>
      </pc:sldChg>
      <pc:sldChg chg="modSp new mod">
        <pc:chgData name="Christoffer Østergaard Carstens" userId="5d542c86-40b2-4e4f-ab37-dc2fab4fc46a" providerId="ADAL" clId="{E9FB7341-394D-4BAE-B519-CD02B78D713E}" dt="2022-03-06T11:52:48.430" v="386" actId="2057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E9FB7341-394D-4BAE-B519-CD02B78D713E}" dt="2022-03-06T11:30:31.324" v="22" actId="47"/>
        <pc:sldMkLst>
          <pc:docMk/>
          <pc:sldMk cId="2815805075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5:14.396" v="613" actId="20577"/>
        <pc:sldMkLst>
          <pc:docMk/>
          <pc:sldMk cId="3260523771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3:49.524" v="439" actId="2057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E9FB7341-394D-4BAE-B519-CD02B78D713E}" dt="2022-03-06T11:30:33.177" v="24" actId="47"/>
        <pc:sldMkLst>
          <pc:docMk/>
          <pc:sldMk cId="3436768751" sldId="286"/>
        </pc:sldMkLst>
      </pc:sldChg>
      <pc:sldChg chg="addSp modSp new mod">
        <pc:chgData name="Christoffer Østergaard Carstens" userId="5d542c86-40b2-4e4f-ab37-dc2fab4fc46a" providerId="ADAL" clId="{E9FB7341-394D-4BAE-B519-CD02B78D713E}" dt="2022-03-06T12:00:13.762" v="653" actId="20577"/>
        <pc:sldMkLst>
          <pc:docMk/>
          <pc:sldMk cId="4192516216" sldId="287"/>
        </pc:sldMkLst>
      </pc:sldChg>
      <pc:sldChg chg="addSp modSp new">
        <pc:chgData name="Christoffer Østergaard Carstens" userId="5d542c86-40b2-4e4f-ab37-dc2fab4fc46a" providerId="ADAL" clId="{E9FB7341-394D-4BAE-B519-CD02B78D713E}" dt="2022-03-06T12:00:33.409" v="657" actId="1076"/>
        <pc:sldMkLst>
          <pc:docMk/>
          <pc:sldMk cId="3871966442" sldId="288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1:03.711" v="701" actId="478"/>
        <pc:sldMkLst>
          <pc:docMk/>
          <pc:sldMk cId="354986177" sldId="289"/>
        </pc:sldMkLst>
      </pc:sldChg>
      <pc:sldChg chg="addSp modSp new mod">
        <pc:chgData name="Christoffer Østergaard Carstens" userId="5d542c86-40b2-4e4f-ab37-dc2fab4fc46a" providerId="ADAL" clId="{E9FB7341-394D-4BAE-B519-CD02B78D713E}" dt="2022-03-06T12:01:36.332" v="715" actId="1076"/>
        <pc:sldMkLst>
          <pc:docMk/>
          <pc:sldMk cId="953801378" sldId="290"/>
        </pc:sldMkLst>
      </pc:sldChg>
      <pc:sldChg chg="addSp modSp new mod">
        <pc:chgData name="Christoffer Østergaard Carstens" userId="5d542c86-40b2-4e4f-ab37-dc2fab4fc46a" providerId="ADAL" clId="{E9FB7341-394D-4BAE-B519-CD02B78D713E}" dt="2022-03-06T12:02:05.325" v="749" actId="20577"/>
        <pc:sldMkLst>
          <pc:docMk/>
          <pc:sldMk cId="1777639769" sldId="291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2:53.403" v="782" actId="478"/>
        <pc:sldMkLst>
          <pc:docMk/>
          <pc:sldMk cId="3892560336" sldId="292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7BEDD601-E967-4488-B303-FBDEBE7E46DF}"/>
    <pc:docChg chg="custSel addSld delSld modSld">
      <pc:chgData name="Christoffer Østergaard Carstens" userId="5d542c86-40b2-4e4f-ab37-dc2fab4fc46a" providerId="ADAL" clId="{7BEDD601-E967-4488-B303-FBDEBE7E46DF}" dt="2022-03-11T13:24:27.614" v="169" actId="47"/>
      <pc:docMkLst>
        <pc:docMk/>
      </pc:docMkLst>
      <pc:sldChg chg="modSp mod">
        <pc:chgData name="Christoffer Østergaard Carstens" userId="5d542c86-40b2-4e4f-ab37-dc2fab4fc46a" providerId="ADAL" clId="{7BEDD601-E967-4488-B303-FBDEBE7E46DF}" dt="2022-03-11T13:23:40.744" v="22" actId="20577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BEDD601-E967-4488-B303-FBDEBE7E46DF}" dt="2022-03-11T13:24:24.032" v="157" actId="4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7BEDD601-E967-4488-B303-FBDEBE7E46DF}" dt="2022-03-11T13:24:24.454" v="158" actId="4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BEDD601-E967-4488-B303-FBDEBE7E46DF}" dt="2022-03-11T13:24:24.682" v="159" actId="47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7BEDD601-E967-4488-B303-FBDEBE7E46DF}" dt="2022-03-11T13:24:24.883" v="160" actId="47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7BEDD601-E967-4488-B303-FBDEBE7E46DF}" dt="2022-03-11T13:24:25.654" v="165" actId="4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7BEDD601-E967-4488-B303-FBDEBE7E46DF}" dt="2022-03-11T13:24:25.823" v="166" actId="47"/>
        <pc:sldMkLst>
          <pc:docMk/>
          <pc:sldMk cId="3260523771" sldId="285"/>
        </pc:sldMkLst>
      </pc:sldChg>
      <pc:sldChg chg="del">
        <pc:chgData name="Christoffer Østergaard Carstens" userId="5d542c86-40b2-4e4f-ab37-dc2fab4fc46a" providerId="ADAL" clId="{7BEDD601-E967-4488-B303-FBDEBE7E46DF}" dt="2022-03-11T13:24:27.614" v="169" actId="4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7BEDD601-E967-4488-B303-FBDEBE7E46DF}" dt="2022-03-11T13:24:25.099" v="161" actId="47"/>
        <pc:sldMkLst>
          <pc:docMk/>
          <pc:sldMk cId="4192516216" sldId="287"/>
        </pc:sldMkLst>
      </pc:sldChg>
      <pc:sldChg chg="del">
        <pc:chgData name="Christoffer Østergaard Carstens" userId="5d542c86-40b2-4e4f-ab37-dc2fab4fc46a" providerId="ADAL" clId="{7BEDD601-E967-4488-B303-FBDEBE7E46DF}" dt="2022-03-11T13:24:25.284" v="162" actId="47"/>
        <pc:sldMkLst>
          <pc:docMk/>
          <pc:sldMk cId="3871966442" sldId="288"/>
        </pc:sldMkLst>
      </pc:sldChg>
      <pc:sldChg chg="del">
        <pc:chgData name="Christoffer Østergaard Carstens" userId="5d542c86-40b2-4e4f-ab37-dc2fab4fc46a" providerId="ADAL" clId="{7BEDD601-E967-4488-B303-FBDEBE7E46DF}" dt="2022-03-11T13:24:25.437" v="163" actId="47"/>
        <pc:sldMkLst>
          <pc:docMk/>
          <pc:sldMk cId="354986177" sldId="289"/>
        </pc:sldMkLst>
      </pc:sldChg>
      <pc:sldChg chg="del">
        <pc:chgData name="Christoffer Østergaard Carstens" userId="5d542c86-40b2-4e4f-ab37-dc2fab4fc46a" providerId="ADAL" clId="{7BEDD601-E967-4488-B303-FBDEBE7E46DF}" dt="2022-03-11T13:24:25.569" v="164" actId="47"/>
        <pc:sldMkLst>
          <pc:docMk/>
          <pc:sldMk cId="953801378" sldId="290"/>
        </pc:sldMkLst>
      </pc:sldChg>
      <pc:sldChg chg="del">
        <pc:chgData name="Christoffer Østergaard Carstens" userId="5d542c86-40b2-4e4f-ab37-dc2fab4fc46a" providerId="ADAL" clId="{7BEDD601-E967-4488-B303-FBDEBE7E46DF}" dt="2022-03-11T13:24:26.140" v="167" actId="47"/>
        <pc:sldMkLst>
          <pc:docMk/>
          <pc:sldMk cId="1777639769" sldId="291"/>
        </pc:sldMkLst>
      </pc:sldChg>
      <pc:sldChg chg="del">
        <pc:chgData name="Christoffer Østergaard Carstens" userId="5d542c86-40b2-4e4f-ab37-dc2fab4fc46a" providerId="ADAL" clId="{7BEDD601-E967-4488-B303-FBDEBE7E46DF}" dt="2022-03-11T13:24:26.704" v="168" actId="47"/>
        <pc:sldMkLst>
          <pc:docMk/>
          <pc:sldMk cId="3892560336" sldId="292"/>
        </pc:sldMkLst>
      </pc:sldChg>
      <pc:sldChg chg="modSp new mod">
        <pc:chgData name="Christoffer Østergaard Carstens" userId="5d542c86-40b2-4e4f-ab37-dc2fab4fc46a" providerId="ADAL" clId="{7BEDD601-E967-4488-B303-FBDEBE7E46DF}" dt="2022-03-11T13:24:22.042" v="156" actId="20577"/>
        <pc:sldMkLst>
          <pc:docMk/>
          <pc:sldMk cId="98585057" sldId="293"/>
        </pc:sldMkLst>
      </pc:sldChg>
    </pc:docChg>
  </pc:docChgLst>
  <pc:docChgLst>
    <pc:chgData name="Christoffer Østergaard Carstens" userId="5d542c86-40b2-4e4f-ab37-dc2fab4fc46a" providerId="ADAL" clId="{BBA3694B-C995-4C15-81DB-AB7D6216E6BB}"/>
    <pc:docChg chg="modSld">
      <pc:chgData name="Christoffer Østergaard Carstens" userId="5d542c86-40b2-4e4f-ab37-dc2fab4fc46a" providerId="ADAL" clId="{BBA3694B-C995-4C15-81DB-AB7D6216E6BB}" dt="2022-03-20T12:10:43.433" v="33" actId="20577"/>
      <pc:docMkLst>
        <pc:docMk/>
      </pc:docMkLst>
      <pc:sldChg chg="modSp mod">
        <pc:chgData name="Christoffer Østergaard Carstens" userId="5d542c86-40b2-4e4f-ab37-dc2fab4fc46a" providerId="ADAL" clId="{BBA3694B-C995-4C15-81DB-AB7D6216E6BB}" dt="2022-03-20T12:10:43.433" v="33" actId="20577"/>
        <pc:sldMkLst>
          <pc:docMk/>
          <pc:sldMk cId="1130900066" sldId="260"/>
        </pc:sldMkLst>
      </pc:sldChg>
    </pc:docChg>
  </pc:docChgLst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E5F96-9159-4977-99AA-EC3846969B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8999EE-3FA9-4E5D-A423-435947E17A2E}">
      <dgm:prSet/>
      <dgm:spPr/>
      <dgm:t>
        <a:bodyPr/>
        <a:lstStyle/>
        <a:p>
          <a:r>
            <a:rPr lang="da-DK"/>
            <a:t>Forestillingen om, at den amerikanske befolkning i stigende grad oplever at være en del af en fælles, sammensmeltet amerikansk kultur. </a:t>
          </a:r>
          <a:endParaRPr lang="en-US"/>
        </a:p>
      </dgm:t>
    </dgm:pt>
    <dgm:pt modelId="{5FF96AC1-7DCE-4823-A70B-230C012FB3A6}" type="parTrans" cxnId="{54C1C2AF-20A1-4EA8-A946-EE2DCEF272B5}">
      <dgm:prSet/>
      <dgm:spPr/>
      <dgm:t>
        <a:bodyPr/>
        <a:lstStyle/>
        <a:p>
          <a:endParaRPr lang="en-US"/>
        </a:p>
      </dgm:t>
    </dgm:pt>
    <dgm:pt modelId="{C4DAB765-E3E2-4D28-99C7-5ACC1DF0B717}" type="sibTrans" cxnId="{54C1C2AF-20A1-4EA8-A946-EE2DCEF272B5}">
      <dgm:prSet/>
      <dgm:spPr/>
      <dgm:t>
        <a:bodyPr/>
        <a:lstStyle/>
        <a:p>
          <a:endParaRPr lang="en-US"/>
        </a:p>
      </dgm:t>
    </dgm:pt>
    <dgm:pt modelId="{02758FE1-EDA6-4FD0-9295-E5BF396A7A2B}">
      <dgm:prSet/>
      <dgm:spPr/>
      <dgm:t>
        <a:bodyPr/>
        <a:lstStyle/>
        <a:p>
          <a:r>
            <a:rPr lang="da-DK"/>
            <a:t>USA et immigrantsamfund med befolkningsgrupper fra mange forskellige lande med vidt forskellige kulturer, traditioner, sprog, religioner osv. </a:t>
          </a:r>
          <a:endParaRPr lang="en-US"/>
        </a:p>
      </dgm:t>
    </dgm:pt>
    <dgm:pt modelId="{8656B133-1519-418E-B5A2-E91E54262096}" type="parTrans" cxnId="{80DE1F03-FB8C-4AB2-A652-1E5CD5D290B2}">
      <dgm:prSet/>
      <dgm:spPr/>
      <dgm:t>
        <a:bodyPr/>
        <a:lstStyle/>
        <a:p>
          <a:endParaRPr lang="en-US"/>
        </a:p>
      </dgm:t>
    </dgm:pt>
    <dgm:pt modelId="{58007AFB-F9FB-411F-899C-76E7A39777D7}" type="sibTrans" cxnId="{80DE1F03-FB8C-4AB2-A652-1E5CD5D290B2}">
      <dgm:prSet/>
      <dgm:spPr/>
      <dgm:t>
        <a:bodyPr/>
        <a:lstStyle/>
        <a:p>
          <a:endParaRPr lang="en-US"/>
        </a:p>
      </dgm:t>
    </dgm:pt>
    <dgm:pt modelId="{5E591C22-DE26-47CE-89F5-CA2D49886859}">
      <dgm:prSet/>
      <dgm:spPr/>
      <dgm:t>
        <a:bodyPr/>
        <a:lstStyle/>
        <a:p>
          <a:r>
            <a:rPr lang="da-DK"/>
            <a:t>Tanken: Den amerikanske kultur i dag har fundet en "fast" form, hvor amerikanerne har deres egen amerikanske kultur. </a:t>
          </a:r>
          <a:endParaRPr lang="en-US"/>
        </a:p>
      </dgm:t>
    </dgm:pt>
    <dgm:pt modelId="{AC99FF95-2EF2-4388-927F-E75F3470C739}" type="parTrans" cxnId="{1809CB4C-B714-4B72-A049-820B4699729A}">
      <dgm:prSet/>
      <dgm:spPr/>
      <dgm:t>
        <a:bodyPr/>
        <a:lstStyle/>
        <a:p>
          <a:endParaRPr lang="en-US"/>
        </a:p>
      </dgm:t>
    </dgm:pt>
    <dgm:pt modelId="{F570B50A-2652-4BB9-8E75-4AEF89283210}" type="sibTrans" cxnId="{1809CB4C-B714-4B72-A049-820B4699729A}">
      <dgm:prSet/>
      <dgm:spPr/>
      <dgm:t>
        <a:bodyPr/>
        <a:lstStyle/>
        <a:p>
          <a:endParaRPr lang="en-US"/>
        </a:p>
      </dgm:t>
    </dgm:pt>
    <dgm:pt modelId="{7E253257-21E8-4560-9AE8-8D862DDE4F19}">
      <dgm:prSet/>
      <dgm:spPr/>
      <dgm:t>
        <a:bodyPr/>
        <a:lstStyle/>
        <a:p>
          <a:r>
            <a:rPr lang="da-DK"/>
            <a:t>De forskellige befolkningsgrupper og kulturer er så at sige smeltet sammen i et nyt kulturelt fællesskab – den amerikanske kultur. </a:t>
          </a:r>
          <a:endParaRPr lang="en-US"/>
        </a:p>
      </dgm:t>
    </dgm:pt>
    <dgm:pt modelId="{3FFF1C9E-1420-49A3-89B0-3E2F4D68FD5F}" type="parTrans" cxnId="{A2FFEBB8-709B-428B-920D-96A6DA8B1DAA}">
      <dgm:prSet/>
      <dgm:spPr/>
      <dgm:t>
        <a:bodyPr/>
        <a:lstStyle/>
        <a:p>
          <a:endParaRPr lang="en-US"/>
        </a:p>
      </dgm:t>
    </dgm:pt>
    <dgm:pt modelId="{1FF4E881-0CD0-44D8-9464-8BA3D3356CE7}" type="sibTrans" cxnId="{A2FFEBB8-709B-428B-920D-96A6DA8B1DAA}">
      <dgm:prSet/>
      <dgm:spPr/>
      <dgm:t>
        <a:bodyPr/>
        <a:lstStyle/>
        <a:p>
          <a:endParaRPr lang="en-US"/>
        </a:p>
      </dgm:t>
    </dgm:pt>
    <dgm:pt modelId="{E5EC9790-B01B-4D3F-8743-45196BC65ECF}" type="pres">
      <dgm:prSet presAssocID="{9FCE5F96-9159-4977-99AA-EC3846969BB5}" presName="vert0" presStyleCnt="0">
        <dgm:presLayoutVars>
          <dgm:dir/>
          <dgm:animOne val="branch"/>
          <dgm:animLvl val="lvl"/>
        </dgm:presLayoutVars>
      </dgm:prSet>
      <dgm:spPr/>
    </dgm:pt>
    <dgm:pt modelId="{95CB113E-9F3B-4411-83B4-0AE7253EBD4D}" type="pres">
      <dgm:prSet presAssocID="{3F8999EE-3FA9-4E5D-A423-435947E17A2E}" presName="thickLine" presStyleLbl="alignNode1" presStyleIdx="0" presStyleCnt="4"/>
      <dgm:spPr/>
    </dgm:pt>
    <dgm:pt modelId="{C96E965A-05BB-47AE-AE57-E2587DB16056}" type="pres">
      <dgm:prSet presAssocID="{3F8999EE-3FA9-4E5D-A423-435947E17A2E}" presName="horz1" presStyleCnt="0"/>
      <dgm:spPr/>
    </dgm:pt>
    <dgm:pt modelId="{CDA926F7-E331-4680-906F-64622428F874}" type="pres">
      <dgm:prSet presAssocID="{3F8999EE-3FA9-4E5D-A423-435947E17A2E}" presName="tx1" presStyleLbl="revTx" presStyleIdx="0" presStyleCnt="4"/>
      <dgm:spPr/>
    </dgm:pt>
    <dgm:pt modelId="{B4CB952A-B1E5-4070-A7CB-F4692D0C2BB0}" type="pres">
      <dgm:prSet presAssocID="{3F8999EE-3FA9-4E5D-A423-435947E17A2E}" presName="vert1" presStyleCnt="0"/>
      <dgm:spPr/>
    </dgm:pt>
    <dgm:pt modelId="{4D5AF19E-1D5F-4934-ABE8-A3065F745A88}" type="pres">
      <dgm:prSet presAssocID="{02758FE1-EDA6-4FD0-9295-E5BF396A7A2B}" presName="thickLine" presStyleLbl="alignNode1" presStyleIdx="1" presStyleCnt="4"/>
      <dgm:spPr/>
    </dgm:pt>
    <dgm:pt modelId="{9E0ABA35-E8DD-4DC0-9DE5-DD136678AAEF}" type="pres">
      <dgm:prSet presAssocID="{02758FE1-EDA6-4FD0-9295-E5BF396A7A2B}" presName="horz1" presStyleCnt="0"/>
      <dgm:spPr/>
    </dgm:pt>
    <dgm:pt modelId="{4A259FA8-0C68-42F7-B377-A009CD367DF5}" type="pres">
      <dgm:prSet presAssocID="{02758FE1-EDA6-4FD0-9295-E5BF396A7A2B}" presName="tx1" presStyleLbl="revTx" presStyleIdx="1" presStyleCnt="4"/>
      <dgm:spPr/>
    </dgm:pt>
    <dgm:pt modelId="{4791B890-6F32-4FB2-AD5E-57710E512471}" type="pres">
      <dgm:prSet presAssocID="{02758FE1-EDA6-4FD0-9295-E5BF396A7A2B}" presName="vert1" presStyleCnt="0"/>
      <dgm:spPr/>
    </dgm:pt>
    <dgm:pt modelId="{EBC58636-84A1-4913-A769-85760BA82AE7}" type="pres">
      <dgm:prSet presAssocID="{5E591C22-DE26-47CE-89F5-CA2D49886859}" presName="thickLine" presStyleLbl="alignNode1" presStyleIdx="2" presStyleCnt="4"/>
      <dgm:spPr/>
    </dgm:pt>
    <dgm:pt modelId="{1F36432B-948E-4405-9BA9-4F6302EE4208}" type="pres">
      <dgm:prSet presAssocID="{5E591C22-DE26-47CE-89F5-CA2D49886859}" presName="horz1" presStyleCnt="0"/>
      <dgm:spPr/>
    </dgm:pt>
    <dgm:pt modelId="{F173CC0B-DADC-45BB-AA20-FEF7AAC40199}" type="pres">
      <dgm:prSet presAssocID="{5E591C22-DE26-47CE-89F5-CA2D49886859}" presName="tx1" presStyleLbl="revTx" presStyleIdx="2" presStyleCnt="4"/>
      <dgm:spPr/>
    </dgm:pt>
    <dgm:pt modelId="{E3C957CC-314E-4BCA-8A2A-E981EC10465B}" type="pres">
      <dgm:prSet presAssocID="{5E591C22-DE26-47CE-89F5-CA2D49886859}" presName="vert1" presStyleCnt="0"/>
      <dgm:spPr/>
    </dgm:pt>
    <dgm:pt modelId="{25837CDD-90D7-45DA-BD20-9E8A2E7F11B9}" type="pres">
      <dgm:prSet presAssocID="{7E253257-21E8-4560-9AE8-8D862DDE4F19}" presName="thickLine" presStyleLbl="alignNode1" presStyleIdx="3" presStyleCnt="4"/>
      <dgm:spPr/>
    </dgm:pt>
    <dgm:pt modelId="{B1169BF7-9EE7-4397-BF6C-BA5D2857E716}" type="pres">
      <dgm:prSet presAssocID="{7E253257-21E8-4560-9AE8-8D862DDE4F19}" presName="horz1" presStyleCnt="0"/>
      <dgm:spPr/>
    </dgm:pt>
    <dgm:pt modelId="{C4DD5EF0-4D08-4219-899F-9497FA70A1D0}" type="pres">
      <dgm:prSet presAssocID="{7E253257-21E8-4560-9AE8-8D862DDE4F19}" presName="tx1" presStyleLbl="revTx" presStyleIdx="3" presStyleCnt="4"/>
      <dgm:spPr/>
    </dgm:pt>
    <dgm:pt modelId="{BFDBD8E2-288C-4357-8F53-E48BA5B917CE}" type="pres">
      <dgm:prSet presAssocID="{7E253257-21E8-4560-9AE8-8D862DDE4F19}" presName="vert1" presStyleCnt="0"/>
      <dgm:spPr/>
    </dgm:pt>
  </dgm:ptLst>
  <dgm:cxnLst>
    <dgm:cxn modelId="{EA2CFE02-01DC-46F6-BC69-280E65C30D36}" type="presOf" srcId="{5E591C22-DE26-47CE-89F5-CA2D49886859}" destId="{F173CC0B-DADC-45BB-AA20-FEF7AAC40199}" srcOrd="0" destOrd="0" presId="urn:microsoft.com/office/officeart/2008/layout/LinedList"/>
    <dgm:cxn modelId="{80DE1F03-FB8C-4AB2-A652-1E5CD5D290B2}" srcId="{9FCE5F96-9159-4977-99AA-EC3846969BB5}" destId="{02758FE1-EDA6-4FD0-9295-E5BF396A7A2B}" srcOrd="1" destOrd="0" parTransId="{8656B133-1519-418E-B5A2-E91E54262096}" sibTransId="{58007AFB-F9FB-411F-899C-76E7A39777D7}"/>
    <dgm:cxn modelId="{17E3A40B-1043-4548-B0BB-56CAF89224B1}" type="presOf" srcId="{7E253257-21E8-4560-9AE8-8D862DDE4F19}" destId="{C4DD5EF0-4D08-4219-899F-9497FA70A1D0}" srcOrd="0" destOrd="0" presId="urn:microsoft.com/office/officeart/2008/layout/LinedList"/>
    <dgm:cxn modelId="{1809CB4C-B714-4B72-A049-820B4699729A}" srcId="{9FCE5F96-9159-4977-99AA-EC3846969BB5}" destId="{5E591C22-DE26-47CE-89F5-CA2D49886859}" srcOrd="2" destOrd="0" parTransId="{AC99FF95-2EF2-4388-927F-E75F3470C739}" sibTransId="{F570B50A-2652-4BB9-8E75-4AEF89283210}"/>
    <dgm:cxn modelId="{3BC104A4-B585-4B28-B2AC-03DEB4C65C5A}" type="presOf" srcId="{02758FE1-EDA6-4FD0-9295-E5BF396A7A2B}" destId="{4A259FA8-0C68-42F7-B377-A009CD367DF5}" srcOrd="0" destOrd="0" presId="urn:microsoft.com/office/officeart/2008/layout/LinedList"/>
    <dgm:cxn modelId="{54C1C2AF-20A1-4EA8-A946-EE2DCEF272B5}" srcId="{9FCE5F96-9159-4977-99AA-EC3846969BB5}" destId="{3F8999EE-3FA9-4E5D-A423-435947E17A2E}" srcOrd="0" destOrd="0" parTransId="{5FF96AC1-7DCE-4823-A70B-230C012FB3A6}" sibTransId="{C4DAB765-E3E2-4D28-99C7-5ACC1DF0B717}"/>
    <dgm:cxn modelId="{A2FFEBB8-709B-428B-920D-96A6DA8B1DAA}" srcId="{9FCE5F96-9159-4977-99AA-EC3846969BB5}" destId="{7E253257-21E8-4560-9AE8-8D862DDE4F19}" srcOrd="3" destOrd="0" parTransId="{3FFF1C9E-1420-49A3-89B0-3E2F4D68FD5F}" sibTransId="{1FF4E881-0CD0-44D8-9464-8BA3D3356CE7}"/>
    <dgm:cxn modelId="{F317D0DF-7D39-4651-96E8-8D2440E1B50E}" type="presOf" srcId="{9FCE5F96-9159-4977-99AA-EC3846969BB5}" destId="{E5EC9790-B01B-4D3F-8743-45196BC65ECF}" srcOrd="0" destOrd="0" presId="urn:microsoft.com/office/officeart/2008/layout/LinedList"/>
    <dgm:cxn modelId="{DD883DE9-B9F2-4B31-9CB5-BDE8BD75DD1C}" type="presOf" srcId="{3F8999EE-3FA9-4E5D-A423-435947E17A2E}" destId="{CDA926F7-E331-4680-906F-64622428F874}" srcOrd="0" destOrd="0" presId="urn:microsoft.com/office/officeart/2008/layout/LinedList"/>
    <dgm:cxn modelId="{F0F671FF-5EC0-4FF5-9795-32F5764649A6}" type="presParOf" srcId="{E5EC9790-B01B-4D3F-8743-45196BC65ECF}" destId="{95CB113E-9F3B-4411-83B4-0AE7253EBD4D}" srcOrd="0" destOrd="0" presId="urn:microsoft.com/office/officeart/2008/layout/LinedList"/>
    <dgm:cxn modelId="{D009069A-A3D1-4C23-BF04-9BEF06CA8618}" type="presParOf" srcId="{E5EC9790-B01B-4D3F-8743-45196BC65ECF}" destId="{C96E965A-05BB-47AE-AE57-E2587DB16056}" srcOrd="1" destOrd="0" presId="urn:microsoft.com/office/officeart/2008/layout/LinedList"/>
    <dgm:cxn modelId="{0FFDA38C-85D9-418E-A285-91EA663DEC90}" type="presParOf" srcId="{C96E965A-05BB-47AE-AE57-E2587DB16056}" destId="{CDA926F7-E331-4680-906F-64622428F874}" srcOrd="0" destOrd="0" presId="urn:microsoft.com/office/officeart/2008/layout/LinedList"/>
    <dgm:cxn modelId="{E64D68D8-BA23-41D5-AFC8-FDC19B8F822D}" type="presParOf" srcId="{C96E965A-05BB-47AE-AE57-E2587DB16056}" destId="{B4CB952A-B1E5-4070-A7CB-F4692D0C2BB0}" srcOrd="1" destOrd="0" presId="urn:microsoft.com/office/officeart/2008/layout/LinedList"/>
    <dgm:cxn modelId="{A289CAF5-6E15-4ACD-8441-A6DE749AB249}" type="presParOf" srcId="{E5EC9790-B01B-4D3F-8743-45196BC65ECF}" destId="{4D5AF19E-1D5F-4934-ABE8-A3065F745A88}" srcOrd="2" destOrd="0" presId="urn:microsoft.com/office/officeart/2008/layout/LinedList"/>
    <dgm:cxn modelId="{DE774E99-0981-495E-B588-8225E50424F1}" type="presParOf" srcId="{E5EC9790-B01B-4D3F-8743-45196BC65ECF}" destId="{9E0ABA35-E8DD-4DC0-9DE5-DD136678AAEF}" srcOrd="3" destOrd="0" presId="urn:microsoft.com/office/officeart/2008/layout/LinedList"/>
    <dgm:cxn modelId="{A8542F20-CE0B-4EC6-B33F-F71AF7904E9C}" type="presParOf" srcId="{9E0ABA35-E8DD-4DC0-9DE5-DD136678AAEF}" destId="{4A259FA8-0C68-42F7-B377-A009CD367DF5}" srcOrd="0" destOrd="0" presId="urn:microsoft.com/office/officeart/2008/layout/LinedList"/>
    <dgm:cxn modelId="{5ACD8768-C5A9-4297-9D7C-57AFBCC12281}" type="presParOf" srcId="{9E0ABA35-E8DD-4DC0-9DE5-DD136678AAEF}" destId="{4791B890-6F32-4FB2-AD5E-57710E512471}" srcOrd="1" destOrd="0" presId="urn:microsoft.com/office/officeart/2008/layout/LinedList"/>
    <dgm:cxn modelId="{8CFD6148-170E-45B1-AE8F-BAB0B6F4E300}" type="presParOf" srcId="{E5EC9790-B01B-4D3F-8743-45196BC65ECF}" destId="{EBC58636-84A1-4913-A769-85760BA82AE7}" srcOrd="4" destOrd="0" presId="urn:microsoft.com/office/officeart/2008/layout/LinedList"/>
    <dgm:cxn modelId="{8E2C7437-0A83-48E4-91B9-209C0DB9C95C}" type="presParOf" srcId="{E5EC9790-B01B-4D3F-8743-45196BC65ECF}" destId="{1F36432B-948E-4405-9BA9-4F6302EE4208}" srcOrd="5" destOrd="0" presId="urn:microsoft.com/office/officeart/2008/layout/LinedList"/>
    <dgm:cxn modelId="{D5046702-FB28-44EB-A5AE-3321D9DF6898}" type="presParOf" srcId="{1F36432B-948E-4405-9BA9-4F6302EE4208}" destId="{F173CC0B-DADC-45BB-AA20-FEF7AAC40199}" srcOrd="0" destOrd="0" presId="urn:microsoft.com/office/officeart/2008/layout/LinedList"/>
    <dgm:cxn modelId="{46EC513A-287B-4F42-B081-BB8B4AC20F01}" type="presParOf" srcId="{1F36432B-948E-4405-9BA9-4F6302EE4208}" destId="{E3C957CC-314E-4BCA-8A2A-E981EC10465B}" srcOrd="1" destOrd="0" presId="urn:microsoft.com/office/officeart/2008/layout/LinedList"/>
    <dgm:cxn modelId="{77CAA1D1-557F-4D72-9C2E-E5E6B13DB144}" type="presParOf" srcId="{E5EC9790-B01B-4D3F-8743-45196BC65ECF}" destId="{25837CDD-90D7-45DA-BD20-9E8A2E7F11B9}" srcOrd="6" destOrd="0" presId="urn:microsoft.com/office/officeart/2008/layout/LinedList"/>
    <dgm:cxn modelId="{C223C7A2-CC7E-4CF5-85B6-F8124C61D5EF}" type="presParOf" srcId="{E5EC9790-B01B-4D3F-8743-45196BC65ECF}" destId="{B1169BF7-9EE7-4397-BF6C-BA5D2857E716}" srcOrd="7" destOrd="0" presId="urn:microsoft.com/office/officeart/2008/layout/LinedList"/>
    <dgm:cxn modelId="{2E7B03E7-4827-4871-BBA8-48D8A25C8135}" type="presParOf" srcId="{B1169BF7-9EE7-4397-BF6C-BA5D2857E716}" destId="{C4DD5EF0-4D08-4219-899F-9497FA70A1D0}" srcOrd="0" destOrd="0" presId="urn:microsoft.com/office/officeart/2008/layout/LinedList"/>
    <dgm:cxn modelId="{1C3ECAA3-ADD1-44BD-85A7-EA6D53552AAD}" type="presParOf" srcId="{B1169BF7-9EE7-4397-BF6C-BA5D2857E716}" destId="{BFDBD8E2-288C-4357-8F53-E48BA5B917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B113E-9F3B-4411-83B4-0AE7253EBD4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926F7-E331-4680-906F-64622428F87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Forestillingen om, at den amerikanske befolkning i stigende grad oplever at være en del af en fælles, sammensmeltet amerikansk kultur. </a:t>
          </a:r>
          <a:endParaRPr lang="en-US" sz="2500" kern="1200"/>
        </a:p>
      </dsp:txBody>
      <dsp:txXfrm>
        <a:off x="0" y="0"/>
        <a:ext cx="6900512" cy="1384035"/>
      </dsp:txXfrm>
    </dsp:sp>
    <dsp:sp modelId="{4D5AF19E-1D5F-4934-ABE8-A3065F745A88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59FA8-0C68-42F7-B377-A009CD367DF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USA et immigrantsamfund med befolkningsgrupper fra mange forskellige lande med vidt forskellige kulturer, traditioner, sprog, religioner osv. </a:t>
          </a:r>
          <a:endParaRPr lang="en-US" sz="2500" kern="1200"/>
        </a:p>
      </dsp:txBody>
      <dsp:txXfrm>
        <a:off x="0" y="1384035"/>
        <a:ext cx="6900512" cy="1384035"/>
      </dsp:txXfrm>
    </dsp:sp>
    <dsp:sp modelId="{EBC58636-84A1-4913-A769-85760BA82AE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CC0B-DADC-45BB-AA20-FEF7AAC40199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Tanken: Den amerikanske kultur i dag har fundet en "fast" form, hvor amerikanerne har deres egen amerikanske kultur. </a:t>
          </a:r>
          <a:endParaRPr lang="en-US" sz="2500" kern="1200"/>
        </a:p>
      </dsp:txBody>
      <dsp:txXfrm>
        <a:off x="0" y="2768070"/>
        <a:ext cx="6900512" cy="1384035"/>
      </dsp:txXfrm>
    </dsp:sp>
    <dsp:sp modelId="{25837CDD-90D7-45DA-BD20-9E8A2E7F11B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D5EF0-4D08-4219-899F-9497FA70A1D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De forskellige befolkningsgrupper og kulturer er så at sige smeltet sammen i et nyt kulturelt fællesskab – den amerikanske kultur. </a:t>
          </a:r>
          <a:endParaRPr lang="en-US" sz="25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I.POV.GINI" TargetMode="External"/><Relationship Id="rId2" Type="http://schemas.openxmlformats.org/officeDocument/2006/relationships/hyperlink" Target="https://fred.stlouisfed.org/series/SIPOVGINIUS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sahistoriesamfundreligion.systime.dk/?id=224" TargetMode="External"/><Relationship Id="rId2" Type="http://schemas.openxmlformats.org/officeDocument/2006/relationships/hyperlink" Target="https://usahistoriesamfundreligion.systime.dk/?id=29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ød amerikanerne i disse 12 bøger | Københavns Biblioteker">
            <a:extLst>
              <a:ext uri="{FF2B5EF4-FFF2-40B4-BE49-F238E27FC236}">
                <a16:creationId xmlns:a16="http://schemas.microsoft.com/office/drawing/2014/main" id="{B009CA2B-432B-EE00-68AD-8BF2287D3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30B61E-0FCA-469C-A3BE-644EE5A7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Modul 7: Sociale forskelle og velfærd i USA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4B13EB-AF16-4DCB-8371-9D054B71A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0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AA7CD1-0F4E-2A68-BCE7-27077E76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The Salad Bowl - Salatskålen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E7BFC7-F7F1-8DD6-6C83-7F156EF6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504547" cy="6040365"/>
          </a:xfrm>
        </p:spPr>
        <p:txBody>
          <a:bodyPr anchor="ctr">
            <a:normAutofit/>
          </a:bodyPr>
          <a:lstStyle/>
          <a:p>
            <a:r>
              <a:rPr lang="da-DK" sz="2200" dirty="0"/>
              <a:t>Den amerikanske befolkning som mange helt forskellige grupper, </a:t>
            </a:r>
          </a:p>
          <a:p>
            <a:r>
              <a:rPr lang="da-DK" sz="2200" dirty="0"/>
              <a:t>Salatskålen = mange forskellige "grønsager" og "frugter"</a:t>
            </a:r>
          </a:p>
          <a:p>
            <a:r>
              <a:rPr lang="da-DK" sz="2200" dirty="0"/>
              <a:t>Ikke et stabilt kulturelt fællesskab i det amerikanske samfund eller nogle fælles kulturelle træk, der forener befolkningsgrupperne i USA. </a:t>
            </a:r>
          </a:p>
          <a:p>
            <a:r>
              <a:rPr lang="da-DK" sz="2200" dirty="0"/>
              <a:t>Den amerikanske befolkning = mange forskellige kulturelle, etniske og religiøse grupper, som tilpasser sig hinanden, </a:t>
            </a:r>
          </a:p>
          <a:p>
            <a:pPr lvl="1"/>
            <a:r>
              <a:rPr lang="da-DK" sz="2200" dirty="0"/>
              <a:t>uden at der nødvendigvis opstår konflikter mellem grupperne, men også uden at der opstår en fælles national identitet. </a:t>
            </a:r>
          </a:p>
          <a:p>
            <a:r>
              <a:rPr lang="da-DK" sz="2200" dirty="0"/>
              <a:t>Ud fra den synsvinkel er den amerikanske befolkning altså mest fælles om kulturelle forskelle og livet i et multikulturelt samfund, </a:t>
            </a:r>
          </a:p>
          <a:p>
            <a:pPr lvl="1"/>
            <a:r>
              <a:rPr lang="da-DK" sz="2200" dirty="0"/>
              <a:t>Med stor respekt for mangfoldighed.</a:t>
            </a:r>
          </a:p>
        </p:txBody>
      </p:sp>
    </p:spTree>
    <p:extLst>
      <p:ext uri="{BB962C8B-B14F-4D97-AF65-F5344CB8AC3E}">
        <p14:creationId xmlns:p14="http://schemas.microsoft.com/office/powerpoint/2010/main" val="246245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AF7471-1B12-2C01-6AEE-E66508A2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3800"/>
              <a:t>Den residuale velfærdsmodel i USA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AAEBEB-BDAE-1112-DE5C-39A1A5E5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59" y="2807208"/>
            <a:ext cx="5319141" cy="3778688"/>
          </a:xfrm>
        </p:spPr>
        <p:txBody>
          <a:bodyPr anchor="t">
            <a:noAutofit/>
          </a:bodyPr>
          <a:lstStyle/>
          <a:p>
            <a:r>
              <a:rPr lang="da-DK" sz="2200" dirty="0"/>
              <a:t>Inspireret af liberalistisk ideologi</a:t>
            </a:r>
          </a:p>
          <a:p>
            <a:r>
              <a:rPr lang="da-DK" sz="2200" dirty="0"/>
              <a:t>Lave skatter → borgerne køber selv velfærd</a:t>
            </a:r>
          </a:p>
          <a:p>
            <a:r>
              <a:rPr lang="da-DK" sz="2200" dirty="0"/>
              <a:t>Sundhedsforsikring via private selskaber</a:t>
            </a:r>
          </a:p>
          <a:p>
            <a:r>
              <a:rPr lang="da-DK" sz="2200" dirty="0"/>
              <a:t>Markedet = primær leverandør af velfærd</a:t>
            </a:r>
          </a:p>
          <a:p>
            <a:r>
              <a:rPr lang="da-DK" sz="2200" dirty="0"/>
              <a:t>Staten hjælper kun de allersvageste</a:t>
            </a:r>
          </a:p>
          <a:p>
            <a:r>
              <a:rPr lang="da-DK" sz="2200" dirty="0"/>
              <a:t>Offentlige tilbud: ofte lavere kvalitet end private</a:t>
            </a:r>
          </a:p>
          <a:p>
            <a:r>
              <a:rPr lang="da-DK" sz="2200" dirty="0"/>
              <a:t>Ulighed: afhænger af økonomisk formåen (sundhed, uddannelse)</a:t>
            </a:r>
          </a:p>
        </p:txBody>
      </p:sp>
      <p:pic>
        <p:nvPicPr>
          <p:cNvPr id="6" name="Billede 5" descr="Et billede, der indeholder tekst, skærmbillede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F6666293-6DEC-8497-603C-F21CB892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755" y="1050808"/>
            <a:ext cx="6161886" cy="41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8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F7F1E-11E0-410C-98E0-0A34B27E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Gini-koefficient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8437D1-5A24-464D-96B0-0A81F4CA8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GINI-koefficienten viser, hvor stor økonomisk ulighed der er i et samfund. </a:t>
            </a:r>
          </a:p>
          <a:p>
            <a:endParaRPr lang="da-DK" dirty="0"/>
          </a:p>
          <a:p>
            <a:r>
              <a:rPr lang="da-DK" dirty="0"/>
              <a:t>Hvis GINI-koefficienten er 1, så er der maksimal ulighed og en person ejer al rigdom i samfundet. </a:t>
            </a:r>
          </a:p>
          <a:p>
            <a:r>
              <a:rPr lang="da-DK" dirty="0"/>
              <a:t>Hvis GINI derimod er 0, så er alle ressourcer og værdier fordelt helt lige i samfundet.</a:t>
            </a:r>
          </a:p>
        </p:txBody>
      </p:sp>
    </p:spTree>
    <p:extLst>
      <p:ext uri="{BB962C8B-B14F-4D97-AF65-F5344CB8AC3E}">
        <p14:creationId xmlns:p14="http://schemas.microsoft.com/office/powerpoint/2010/main" val="17490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CD493-8776-4B54-BC52-61664B91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 1: </a:t>
            </a:r>
            <a:br>
              <a:rPr lang="da-DK" dirty="0"/>
            </a:br>
            <a:r>
              <a:rPr lang="da-DK" dirty="0"/>
              <a:t>Sammenligning af USA og andre lande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0C2FB0-0710-4B31-A414-B893D87D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GINI Index for the United States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World Bank Open Data</a:t>
            </a:r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747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9A3E6-7CEA-4942-92D9-EEDD82D4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 2:</a:t>
            </a:r>
            <a:br>
              <a:rPr lang="da-DK" dirty="0"/>
            </a:br>
            <a:r>
              <a:rPr lang="da-DK" dirty="0"/>
              <a:t>Sammenligning af befolkningsgrupper i USA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BD0F44-E340-4941-8571-15BA32FB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s. 148-150.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Amerikanere under fattigdomsgrænsen fordelt på befolkningsgrupper: </a:t>
            </a:r>
            <a:r>
              <a:rPr lang="da-DK" b="0" i="0" u="sng" dirty="0">
                <a:solidFill>
                  <a:srgbClr val="1B5C9E"/>
                </a:solidFill>
                <a:effectLst/>
                <a:latin typeface="Arial" panose="020B0604020202020204" pitchFamily="34" charset="0"/>
                <a:hlinkClick r:id="rId2"/>
              </a:rPr>
              <a:t>https://usahistoriesamfundreligion.systime.dk/?id=291</a:t>
            </a:r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Indkomstulighed i USA fordelt på befolkningsgrupper: </a:t>
            </a:r>
            <a:r>
              <a:rPr lang="da-DK" b="0" i="0" u="sng" dirty="0">
                <a:solidFill>
                  <a:srgbClr val="1B5C9E"/>
                </a:solidFill>
                <a:effectLst/>
                <a:latin typeface="Arial" panose="020B0604020202020204" pitchFamily="34" charset="0"/>
                <a:hlinkClick r:id="rId3"/>
              </a:rPr>
              <a:t>https://usahistoriesamfundreligion.systime.dk/?id=224</a:t>
            </a:r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856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0A18E-D757-27CC-FD4D-DFCADA3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ladsholder til indhold 8" descr="Et billede, der indeholder tekst, linje/række, diagram, Parallel&#10;&#10;Automatisk genereret beskrivelse">
            <a:extLst>
              <a:ext uri="{FF2B5EF4-FFF2-40B4-BE49-F238E27FC236}">
                <a16:creationId xmlns:a16="http://schemas.microsoft.com/office/drawing/2014/main" id="{87EEE09B-AD40-2A4B-1FCA-ADB962C10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-85399"/>
            <a:ext cx="7541231" cy="6578274"/>
          </a:xfrm>
        </p:spPr>
      </p:pic>
    </p:spTree>
    <p:extLst>
      <p:ext uri="{BB962C8B-B14F-4D97-AF65-F5344CB8AC3E}">
        <p14:creationId xmlns:p14="http://schemas.microsoft.com/office/powerpoint/2010/main" val="57979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73F72-46F8-4DB3-818A-DC476F33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Øvelse 3:</a:t>
            </a:r>
            <a:br>
              <a:rPr lang="da-DK" dirty="0"/>
            </a:br>
            <a:r>
              <a:rPr lang="da-DK" dirty="0"/>
              <a:t>Sociale forskelle, social mobilitet og velfærd i USA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C67FDB-FEEB-4A1A-94E9-EB8DC344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3200" dirty="0"/>
              <a:t>Undersøg med afsæt i side 151-154 og selvfunden materiale, hvordan det står til med social ulighed, social arv og social mobilitet i USA.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/>
              <a:t>Diskuter, hvilken betydning den amerikanske velfærdsmodel har for de sociale forskelle i USA</a:t>
            </a:r>
          </a:p>
        </p:txBody>
      </p:sp>
    </p:spTree>
    <p:extLst>
      <p:ext uri="{BB962C8B-B14F-4D97-AF65-F5344CB8AC3E}">
        <p14:creationId xmlns:p14="http://schemas.microsoft.com/office/powerpoint/2010/main" val="41999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8819C-FDC3-A56B-C006-22B8C213E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542D34-A57C-4159-9BF1-C9418441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Forløb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06269E-185D-477C-AE57-01774A1C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Den amerikanske drøm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USA’s politiske 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USA’s partisystem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USA’s valgsystem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Magt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Det amerikanske samfund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I dag: Sociale forskelle og velfærd i USA</a:t>
            </a:r>
          </a:p>
        </p:txBody>
      </p:sp>
    </p:spTree>
    <p:extLst>
      <p:ext uri="{BB962C8B-B14F-4D97-AF65-F5344CB8AC3E}">
        <p14:creationId xmlns:p14="http://schemas.microsoft.com/office/powerpoint/2010/main" val="9858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BA616-79EA-40FB-BF12-0926EA40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CFA3C8-EA11-4FED-9AE4-071C5FDD2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F9F193C-AAA9-4DD8-844F-23C91C78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6" y="274746"/>
            <a:ext cx="9108140" cy="63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7885E-4B28-46E8-BD3D-37C20C7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48FA74-AF57-4615-98CE-F8D1A808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5DD3480-9068-4CC9-8C28-20A22CDC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6" y="835516"/>
            <a:ext cx="10357555" cy="45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4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C49C9-4E03-480B-BBED-CE30DFA2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F7AA4B-BA10-45E2-93F6-5D29D7FA1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6F9D0F8-7994-4CB7-BBB1-D1CE12F6A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74" y="470227"/>
            <a:ext cx="8848838" cy="59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194AA-D710-4667-B7C4-2D0A118A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AD3EC8-BB01-4959-B27D-6E2C7453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A63786-0B80-4CA0-B577-1C3ECCCC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79" y="314791"/>
            <a:ext cx="8872976" cy="61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9B17E-09DD-4E1C-B95E-E0F7BB69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Integration og disintegration i det amerikanske samfund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6821C6-E828-47D7-BC4A-D2E5CF89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ABFCBA-2F60-4E4D-B380-8E6D9C949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0688"/>
            <a:ext cx="10363200" cy="41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0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B113AE-FE90-44E5-AC0F-9A4B0926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Læsning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4075BB-F321-4E0B-8193-0CB3A305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902" y="3429000"/>
            <a:ext cx="807169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 skal kigge nærmere på stoffet om sociale forskelle og velfærd i USA, s.147-155 i USA-bogen.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17434D-8324-14C6-3005-9CE03AC4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a-DK" sz="4600"/>
              <a:t>The Melting Pot - smeltediglen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903CFCBA-D717-ED3F-9F24-DE5225844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3126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28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491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Modul 7: Sociale forskelle og velfærd i USA</vt:lpstr>
      <vt:lpstr>Forløb</vt:lpstr>
      <vt:lpstr>PowerPoint-præsentation</vt:lpstr>
      <vt:lpstr>PowerPoint-præsentation</vt:lpstr>
      <vt:lpstr>PowerPoint-præsentation</vt:lpstr>
      <vt:lpstr>PowerPoint-præsentation</vt:lpstr>
      <vt:lpstr>Integration og disintegration i det amerikanske samfund</vt:lpstr>
      <vt:lpstr>Læsning</vt:lpstr>
      <vt:lpstr>The Melting Pot - smeltediglen</vt:lpstr>
      <vt:lpstr>The Salad Bowl - Salatskålen</vt:lpstr>
      <vt:lpstr>Den residuale velfærdsmodel i USA</vt:lpstr>
      <vt:lpstr>Gini-koefficient</vt:lpstr>
      <vt:lpstr>Øvelse 1:  Sammenligning af USA og andre lande</vt:lpstr>
      <vt:lpstr>Øvelse 2: Sammenligning af befolkningsgrupper i USA</vt:lpstr>
      <vt:lpstr>PowerPoint-præsentation</vt:lpstr>
      <vt:lpstr>Øvelse 3: Sociale forskelle, social mobilitet og velfærd i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2025-11-03T11:17:11Z</dcterms:modified>
</cp:coreProperties>
</file>