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36" r:id="rId2"/>
    <p:sldId id="327" r:id="rId3"/>
    <p:sldId id="328" r:id="rId4"/>
    <p:sldId id="329" r:id="rId5"/>
    <p:sldId id="330" r:id="rId6"/>
    <p:sldId id="331" r:id="rId7"/>
    <p:sldId id="333" r:id="rId8"/>
    <p:sldId id="334" r:id="rId9"/>
    <p:sldId id="335" r:id="rId10"/>
    <p:sldId id="339" r:id="rId11"/>
    <p:sldId id="258" r:id="rId12"/>
    <p:sldId id="259" r:id="rId13"/>
    <p:sldId id="260" r:id="rId14"/>
    <p:sldId id="262" r:id="rId15"/>
    <p:sldId id="264" r:id="rId16"/>
    <p:sldId id="266" r:id="rId17"/>
    <p:sldId id="268" r:id="rId18"/>
    <p:sldId id="269" r:id="rId19"/>
    <p:sldId id="272" r:id="rId20"/>
    <p:sldId id="337" r:id="rId21"/>
    <p:sldId id="338" r:id="rId22"/>
  </p:sldIdLst>
  <p:sldSz cx="12192000" cy="6858000"/>
  <p:notesSz cx="6797675" cy="992663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58056F-D116-46E7-80CA-3F2E2DCB3905}" v="9" dt="2025-11-04T12:14:38.425"/>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yst layout 1 - Markerin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5AB1C69-6EDB-4FF4-983F-18BD219EF322}" styleName="Mellemlayout 2 - Marker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6" d="100"/>
          <a:sy n="66" d="100"/>
        </p:scale>
        <p:origin x="644"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 Møller Rettig" userId="f64833e5-a04a-45cf-a0fb-6688e334d35d" providerId="ADAL" clId="{6BC91999-BAED-41CE-9E1D-55BBA5A24EA7}"/>
    <pc:docChg chg="custSel addSld delSld modSld sldOrd">
      <pc:chgData name="Brian Møller Rettig" userId="f64833e5-a04a-45cf-a0fb-6688e334d35d" providerId="ADAL" clId="{6BC91999-BAED-41CE-9E1D-55BBA5A24EA7}" dt="2024-11-13T16:51:30.579" v="1769" actId="1076"/>
      <pc:docMkLst>
        <pc:docMk/>
      </pc:docMkLst>
      <pc:sldChg chg="modSp mod">
        <pc:chgData name="Brian Møller Rettig" userId="f64833e5-a04a-45cf-a0fb-6688e334d35d" providerId="ADAL" clId="{6BC91999-BAED-41CE-9E1D-55BBA5A24EA7}" dt="2024-11-13T16:48:25.132" v="1756" actId="20577"/>
        <pc:sldMkLst>
          <pc:docMk/>
          <pc:sldMk cId="151829143" sldId="279"/>
        </pc:sldMkLst>
      </pc:sldChg>
      <pc:sldChg chg="del">
        <pc:chgData name="Brian Møller Rettig" userId="f64833e5-a04a-45cf-a0fb-6688e334d35d" providerId="ADAL" clId="{6BC91999-BAED-41CE-9E1D-55BBA5A24EA7}" dt="2024-11-13T14:55:09.899" v="179" actId="47"/>
        <pc:sldMkLst>
          <pc:docMk/>
          <pc:sldMk cId="2081995569" sldId="298"/>
        </pc:sldMkLst>
      </pc:sldChg>
      <pc:sldChg chg="del">
        <pc:chgData name="Brian Møller Rettig" userId="f64833e5-a04a-45cf-a0fb-6688e334d35d" providerId="ADAL" clId="{6BC91999-BAED-41CE-9E1D-55BBA5A24EA7}" dt="2024-11-13T14:55:11.848" v="180" actId="47"/>
        <pc:sldMkLst>
          <pc:docMk/>
          <pc:sldMk cId="2678000211" sldId="304"/>
        </pc:sldMkLst>
      </pc:sldChg>
      <pc:sldChg chg="del">
        <pc:chgData name="Brian Møller Rettig" userId="f64833e5-a04a-45cf-a0fb-6688e334d35d" providerId="ADAL" clId="{6BC91999-BAED-41CE-9E1D-55BBA5A24EA7}" dt="2024-11-13T14:55:18.763" v="186" actId="47"/>
        <pc:sldMkLst>
          <pc:docMk/>
          <pc:sldMk cId="1974665819" sldId="320"/>
        </pc:sldMkLst>
      </pc:sldChg>
      <pc:sldChg chg="del">
        <pc:chgData name="Brian Møller Rettig" userId="f64833e5-a04a-45cf-a0fb-6688e334d35d" providerId="ADAL" clId="{6BC91999-BAED-41CE-9E1D-55BBA5A24EA7}" dt="2024-11-13T14:55:12.703" v="181" actId="47"/>
        <pc:sldMkLst>
          <pc:docMk/>
          <pc:sldMk cId="1925765869" sldId="321"/>
        </pc:sldMkLst>
      </pc:sldChg>
      <pc:sldChg chg="del">
        <pc:chgData name="Brian Møller Rettig" userId="f64833e5-a04a-45cf-a0fb-6688e334d35d" providerId="ADAL" clId="{6BC91999-BAED-41CE-9E1D-55BBA5A24EA7}" dt="2024-11-13T14:55:13.373" v="182" actId="47"/>
        <pc:sldMkLst>
          <pc:docMk/>
          <pc:sldMk cId="2335497218" sldId="322"/>
        </pc:sldMkLst>
      </pc:sldChg>
      <pc:sldChg chg="del">
        <pc:chgData name="Brian Møller Rettig" userId="f64833e5-a04a-45cf-a0fb-6688e334d35d" providerId="ADAL" clId="{6BC91999-BAED-41CE-9E1D-55BBA5A24EA7}" dt="2024-11-13T14:55:14.049" v="183" actId="47"/>
        <pc:sldMkLst>
          <pc:docMk/>
          <pc:sldMk cId="1700934526" sldId="323"/>
        </pc:sldMkLst>
      </pc:sldChg>
      <pc:sldChg chg="del">
        <pc:chgData name="Brian Møller Rettig" userId="f64833e5-a04a-45cf-a0fb-6688e334d35d" providerId="ADAL" clId="{6BC91999-BAED-41CE-9E1D-55BBA5A24EA7}" dt="2024-11-13T14:55:15.189" v="184" actId="47"/>
        <pc:sldMkLst>
          <pc:docMk/>
          <pc:sldMk cId="2511332395" sldId="324"/>
        </pc:sldMkLst>
      </pc:sldChg>
      <pc:sldChg chg="del">
        <pc:chgData name="Brian Møller Rettig" userId="f64833e5-a04a-45cf-a0fb-6688e334d35d" providerId="ADAL" clId="{6BC91999-BAED-41CE-9E1D-55BBA5A24EA7}" dt="2024-11-13T14:55:16.971" v="185" actId="47"/>
        <pc:sldMkLst>
          <pc:docMk/>
          <pc:sldMk cId="1519887743" sldId="325"/>
        </pc:sldMkLst>
      </pc:sldChg>
      <pc:sldChg chg="del">
        <pc:chgData name="Brian Møller Rettig" userId="f64833e5-a04a-45cf-a0fb-6688e334d35d" providerId="ADAL" clId="{6BC91999-BAED-41CE-9E1D-55BBA5A24EA7}" dt="2024-11-13T14:55:20.135" v="187" actId="47"/>
        <pc:sldMkLst>
          <pc:docMk/>
          <pc:sldMk cId="3593155461" sldId="326"/>
        </pc:sldMkLst>
      </pc:sldChg>
      <pc:sldChg chg="modSp mod">
        <pc:chgData name="Brian Møller Rettig" userId="f64833e5-a04a-45cf-a0fb-6688e334d35d" providerId="ADAL" clId="{6BC91999-BAED-41CE-9E1D-55BBA5A24EA7}" dt="2024-11-13T14:59:24.737" v="283" actId="6549"/>
        <pc:sldMkLst>
          <pc:docMk/>
          <pc:sldMk cId="1393210737" sldId="327"/>
        </pc:sldMkLst>
      </pc:sldChg>
      <pc:sldChg chg="addSp delSp modSp add mod">
        <pc:chgData name="Brian Møller Rettig" userId="f64833e5-a04a-45cf-a0fb-6688e334d35d" providerId="ADAL" clId="{6BC91999-BAED-41CE-9E1D-55BBA5A24EA7}" dt="2024-11-13T15:07:54.682" v="343" actId="20577"/>
        <pc:sldMkLst>
          <pc:docMk/>
          <pc:sldMk cId="2684637967" sldId="328"/>
        </pc:sldMkLst>
      </pc:sldChg>
      <pc:sldChg chg="addSp delSp modSp add mod">
        <pc:chgData name="Brian Møller Rettig" userId="f64833e5-a04a-45cf-a0fb-6688e334d35d" providerId="ADAL" clId="{6BC91999-BAED-41CE-9E1D-55BBA5A24EA7}" dt="2024-11-13T15:17:29.298" v="438" actId="255"/>
        <pc:sldMkLst>
          <pc:docMk/>
          <pc:sldMk cId="2519531457" sldId="329"/>
        </pc:sldMkLst>
      </pc:sldChg>
      <pc:sldChg chg="addSp delSp modSp add mod">
        <pc:chgData name="Brian Møller Rettig" userId="f64833e5-a04a-45cf-a0fb-6688e334d35d" providerId="ADAL" clId="{6BC91999-BAED-41CE-9E1D-55BBA5A24EA7}" dt="2024-11-13T15:26:26.151" v="719" actId="3626"/>
        <pc:sldMkLst>
          <pc:docMk/>
          <pc:sldMk cId="743132728" sldId="330"/>
        </pc:sldMkLst>
      </pc:sldChg>
      <pc:sldChg chg="addSp delSp modSp add mod">
        <pc:chgData name="Brian Møller Rettig" userId="f64833e5-a04a-45cf-a0fb-6688e334d35d" providerId="ADAL" clId="{6BC91999-BAED-41CE-9E1D-55BBA5A24EA7}" dt="2024-11-13T16:17:00.205" v="953" actId="21"/>
        <pc:sldMkLst>
          <pc:docMk/>
          <pc:sldMk cId="1112131298" sldId="331"/>
        </pc:sldMkLst>
      </pc:sldChg>
      <pc:sldChg chg="addSp delSp modSp add mod ord">
        <pc:chgData name="Brian Møller Rettig" userId="f64833e5-a04a-45cf-a0fb-6688e334d35d" providerId="ADAL" clId="{6BC91999-BAED-41CE-9E1D-55BBA5A24EA7}" dt="2024-11-13T16:22:48.138" v="1097"/>
        <pc:sldMkLst>
          <pc:docMk/>
          <pc:sldMk cId="3751445756" sldId="332"/>
        </pc:sldMkLst>
      </pc:sldChg>
      <pc:sldChg chg="addSp delSp modSp add mod ord">
        <pc:chgData name="Brian Møller Rettig" userId="f64833e5-a04a-45cf-a0fb-6688e334d35d" providerId="ADAL" clId="{6BC91999-BAED-41CE-9E1D-55BBA5A24EA7}" dt="2024-11-13T16:34:40.407" v="1363" actId="20577"/>
        <pc:sldMkLst>
          <pc:docMk/>
          <pc:sldMk cId="3171884718" sldId="333"/>
        </pc:sldMkLst>
      </pc:sldChg>
      <pc:sldChg chg="addSp delSp modSp add mod">
        <pc:chgData name="Brian Møller Rettig" userId="f64833e5-a04a-45cf-a0fb-6688e334d35d" providerId="ADAL" clId="{6BC91999-BAED-41CE-9E1D-55BBA5A24EA7}" dt="2024-11-13T16:45:16.045" v="1590" actId="20577"/>
        <pc:sldMkLst>
          <pc:docMk/>
          <pc:sldMk cId="2115779424" sldId="334"/>
        </pc:sldMkLst>
      </pc:sldChg>
      <pc:sldChg chg="addSp delSp modSp add mod">
        <pc:chgData name="Brian Møller Rettig" userId="f64833e5-a04a-45cf-a0fb-6688e334d35d" providerId="ADAL" clId="{6BC91999-BAED-41CE-9E1D-55BBA5A24EA7}" dt="2024-11-13T16:51:30.579" v="1769" actId="1076"/>
        <pc:sldMkLst>
          <pc:docMk/>
          <pc:sldMk cId="3156565694" sldId="335"/>
        </pc:sldMkLst>
      </pc:sldChg>
    </pc:docChg>
  </pc:docChgLst>
  <pc:docChgLst>
    <pc:chgData name="Brian Møller Rettig" userId="f64833e5-a04a-45cf-a0fb-6688e334d35d" providerId="ADAL" clId="{69797548-406B-4F4E-AED3-0062C1B7E915}"/>
    <pc:docChg chg="undo custSel addSld delSld modSld sldOrd">
      <pc:chgData name="Brian Møller Rettig" userId="f64833e5-a04a-45cf-a0fb-6688e334d35d" providerId="ADAL" clId="{69797548-406B-4F4E-AED3-0062C1B7E915}" dt="2024-11-03T20:05:30.073" v="2201" actId="20577"/>
      <pc:docMkLst>
        <pc:docMk/>
      </pc:docMkLst>
      <pc:sldChg chg="addSp delSp modSp mod">
        <pc:chgData name="Brian Møller Rettig" userId="f64833e5-a04a-45cf-a0fb-6688e334d35d" providerId="ADAL" clId="{69797548-406B-4F4E-AED3-0062C1B7E915}" dt="2024-10-30T18:20:06.599" v="2137" actId="20577"/>
        <pc:sldMkLst>
          <pc:docMk/>
          <pc:sldMk cId="151829143" sldId="279"/>
        </pc:sldMkLst>
      </pc:sldChg>
      <pc:sldChg chg="modSp mod">
        <pc:chgData name="Brian Møller Rettig" userId="f64833e5-a04a-45cf-a0fb-6688e334d35d" providerId="ADAL" clId="{69797548-406B-4F4E-AED3-0062C1B7E915}" dt="2024-11-03T20:05:30.073" v="2201" actId="20577"/>
        <pc:sldMkLst>
          <pc:docMk/>
          <pc:sldMk cId="2810045265" sldId="288"/>
        </pc:sldMkLst>
      </pc:sldChg>
      <pc:sldChg chg="modSp mod">
        <pc:chgData name="Brian Møller Rettig" userId="f64833e5-a04a-45cf-a0fb-6688e334d35d" providerId="ADAL" clId="{69797548-406B-4F4E-AED3-0062C1B7E915}" dt="2024-10-30T16:40:45.018" v="1198"/>
        <pc:sldMkLst>
          <pc:docMk/>
          <pc:sldMk cId="2678000211" sldId="304"/>
        </pc:sldMkLst>
      </pc:sldChg>
      <pc:sldChg chg="addSp delSp modSp mod">
        <pc:chgData name="Brian Møller Rettig" userId="f64833e5-a04a-45cf-a0fb-6688e334d35d" providerId="ADAL" clId="{69797548-406B-4F4E-AED3-0062C1B7E915}" dt="2024-10-30T17:58:07.689" v="1521" actId="20577"/>
        <pc:sldMkLst>
          <pc:docMk/>
          <pc:sldMk cId="1732381777" sldId="305"/>
        </pc:sldMkLst>
      </pc:sldChg>
      <pc:sldChg chg="addSp delSp modSp mod">
        <pc:chgData name="Brian Møller Rettig" userId="f64833e5-a04a-45cf-a0fb-6688e334d35d" providerId="ADAL" clId="{69797548-406B-4F4E-AED3-0062C1B7E915}" dt="2024-10-30T18:02:29.997" v="1700" actId="20577"/>
        <pc:sldMkLst>
          <pc:docMk/>
          <pc:sldMk cId="3429799394" sldId="306"/>
        </pc:sldMkLst>
      </pc:sldChg>
      <pc:sldChg chg="addSp delSp modSp mod">
        <pc:chgData name="Brian Møller Rettig" userId="f64833e5-a04a-45cf-a0fb-6688e334d35d" providerId="ADAL" clId="{69797548-406B-4F4E-AED3-0062C1B7E915}" dt="2024-10-30T18:14:41.207" v="1996" actId="20577"/>
        <pc:sldMkLst>
          <pc:docMk/>
          <pc:sldMk cId="198302452" sldId="307"/>
        </pc:sldMkLst>
      </pc:sldChg>
      <pc:sldChg chg="delSp modSp del mod">
        <pc:chgData name="Brian Møller Rettig" userId="f64833e5-a04a-45cf-a0fb-6688e334d35d" providerId="ADAL" clId="{69797548-406B-4F4E-AED3-0062C1B7E915}" dt="2024-10-30T18:19:45.546" v="2135" actId="47"/>
        <pc:sldMkLst>
          <pc:docMk/>
          <pc:sldMk cId="2972837466" sldId="308"/>
        </pc:sldMkLst>
      </pc:sldChg>
      <pc:sldChg chg="modSp mod">
        <pc:chgData name="Brian Møller Rettig" userId="f64833e5-a04a-45cf-a0fb-6688e334d35d" providerId="ADAL" clId="{69797548-406B-4F4E-AED3-0062C1B7E915}" dt="2024-10-30T16:21:41.387" v="949" actId="20577"/>
        <pc:sldMkLst>
          <pc:docMk/>
          <pc:sldMk cId="2647729162" sldId="309"/>
        </pc:sldMkLst>
      </pc:sldChg>
      <pc:sldChg chg="addSp delSp modSp mod ord">
        <pc:chgData name="Brian Møller Rettig" userId="f64833e5-a04a-45cf-a0fb-6688e334d35d" providerId="ADAL" clId="{69797548-406B-4F4E-AED3-0062C1B7E915}" dt="2024-10-30T16:28:13.230" v="1056" actId="5793"/>
        <pc:sldMkLst>
          <pc:docMk/>
          <pc:sldMk cId="2962054682" sldId="310"/>
        </pc:sldMkLst>
      </pc:sldChg>
      <pc:sldChg chg="addSp delSp modSp mod">
        <pc:chgData name="Brian Møller Rettig" userId="f64833e5-a04a-45cf-a0fb-6688e334d35d" providerId="ADAL" clId="{69797548-406B-4F4E-AED3-0062C1B7E915}" dt="2024-10-30T18:07:33.459" v="1860" actId="255"/>
        <pc:sldMkLst>
          <pc:docMk/>
          <pc:sldMk cId="3824413868" sldId="311"/>
        </pc:sldMkLst>
      </pc:sldChg>
      <pc:sldChg chg="addSp delSp modSp mod">
        <pc:chgData name="Brian Møller Rettig" userId="f64833e5-a04a-45cf-a0fb-6688e334d35d" providerId="ADAL" clId="{69797548-406B-4F4E-AED3-0062C1B7E915}" dt="2024-10-30T18:20:51.010" v="2139" actId="20577"/>
        <pc:sldMkLst>
          <pc:docMk/>
          <pc:sldMk cId="2705310202" sldId="312"/>
        </pc:sldMkLst>
      </pc:sldChg>
      <pc:sldChg chg="delSp modSp del mod">
        <pc:chgData name="Brian Møller Rettig" userId="f64833e5-a04a-45cf-a0fb-6688e334d35d" providerId="ADAL" clId="{69797548-406B-4F4E-AED3-0062C1B7E915}" dt="2024-10-30T18:19:42.435" v="2134" actId="47"/>
        <pc:sldMkLst>
          <pc:docMk/>
          <pc:sldMk cId="1885972722" sldId="313"/>
        </pc:sldMkLst>
      </pc:sldChg>
      <pc:sldChg chg="add">
        <pc:chgData name="Brian Møller Rettig" userId="f64833e5-a04a-45cf-a0fb-6688e334d35d" providerId="ADAL" clId="{69797548-406B-4F4E-AED3-0062C1B7E915}" dt="2024-10-30T16:22:20.847" v="950" actId="2890"/>
        <pc:sldMkLst>
          <pc:docMk/>
          <pc:sldMk cId="3777016540" sldId="314"/>
        </pc:sldMkLst>
      </pc:sldChg>
      <pc:sldChg chg="delSp modSp add del mod">
        <pc:chgData name="Brian Møller Rettig" userId="f64833e5-a04a-45cf-a0fb-6688e334d35d" providerId="ADAL" clId="{69797548-406B-4F4E-AED3-0062C1B7E915}" dt="2024-10-30T18:22:15.634" v="2142" actId="47"/>
        <pc:sldMkLst>
          <pc:docMk/>
          <pc:sldMk cId="1557070267" sldId="315"/>
        </pc:sldMkLst>
      </pc:sldChg>
    </pc:docChg>
  </pc:docChgLst>
  <pc:docChgLst>
    <pc:chgData name="Christoffer Østergaard Carstens" userId="5d542c86-40b2-4e4f-ab37-dc2fab4fc46a" providerId="ADAL" clId="{4358056F-D116-46E7-80CA-3F2E2DCB3905}"/>
    <pc:docChg chg="custSel addSld delSld modSld">
      <pc:chgData name="Christoffer Østergaard Carstens" userId="5d542c86-40b2-4e4f-ab37-dc2fab4fc46a" providerId="ADAL" clId="{4358056F-D116-46E7-80CA-3F2E2DCB3905}" dt="2025-11-04T12:14:38.425" v="161"/>
      <pc:docMkLst>
        <pc:docMk/>
      </pc:docMkLst>
      <pc:sldChg chg="add">
        <pc:chgData name="Christoffer Østergaard Carstens" userId="5d542c86-40b2-4e4f-ab37-dc2fab4fc46a" providerId="ADAL" clId="{4358056F-D116-46E7-80CA-3F2E2DCB3905}" dt="2025-11-04T12:04:48.618" v="160"/>
        <pc:sldMkLst>
          <pc:docMk/>
          <pc:sldMk cId="868653842" sldId="258"/>
        </pc:sldMkLst>
      </pc:sldChg>
      <pc:sldChg chg="add">
        <pc:chgData name="Christoffer Østergaard Carstens" userId="5d542c86-40b2-4e4f-ab37-dc2fab4fc46a" providerId="ADAL" clId="{4358056F-D116-46E7-80CA-3F2E2DCB3905}" dt="2025-11-04T12:04:48.618" v="160"/>
        <pc:sldMkLst>
          <pc:docMk/>
          <pc:sldMk cId="1161364741" sldId="259"/>
        </pc:sldMkLst>
      </pc:sldChg>
      <pc:sldChg chg="add">
        <pc:chgData name="Christoffer Østergaard Carstens" userId="5d542c86-40b2-4e4f-ab37-dc2fab4fc46a" providerId="ADAL" clId="{4358056F-D116-46E7-80CA-3F2E2DCB3905}" dt="2025-11-04T12:04:48.618" v="160"/>
        <pc:sldMkLst>
          <pc:docMk/>
          <pc:sldMk cId="3211933251" sldId="260"/>
        </pc:sldMkLst>
      </pc:sldChg>
      <pc:sldChg chg="add">
        <pc:chgData name="Christoffer Østergaard Carstens" userId="5d542c86-40b2-4e4f-ab37-dc2fab4fc46a" providerId="ADAL" clId="{4358056F-D116-46E7-80CA-3F2E2DCB3905}" dt="2025-11-04T12:04:48.618" v="160"/>
        <pc:sldMkLst>
          <pc:docMk/>
          <pc:sldMk cId="1281131128" sldId="262"/>
        </pc:sldMkLst>
      </pc:sldChg>
      <pc:sldChg chg="add">
        <pc:chgData name="Christoffer Østergaard Carstens" userId="5d542c86-40b2-4e4f-ab37-dc2fab4fc46a" providerId="ADAL" clId="{4358056F-D116-46E7-80CA-3F2E2DCB3905}" dt="2025-11-04T12:04:48.618" v="160"/>
        <pc:sldMkLst>
          <pc:docMk/>
          <pc:sldMk cId="1339154732" sldId="264"/>
        </pc:sldMkLst>
      </pc:sldChg>
      <pc:sldChg chg="add">
        <pc:chgData name="Christoffer Østergaard Carstens" userId="5d542c86-40b2-4e4f-ab37-dc2fab4fc46a" providerId="ADAL" clId="{4358056F-D116-46E7-80CA-3F2E2DCB3905}" dt="2025-11-04T12:04:48.618" v="160"/>
        <pc:sldMkLst>
          <pc:docMk/>
          <pc:sldMk cId="1597987861" sldId="266"/>
        </pc:sldMkLst>
      </pc:sldChg>
      <pc:sldChg chg="add">
        <pc:chgData name="Christoffer Østergaard Carstens" userId="5d542c86-40b2-4e4f-ab37-dc2fab4fc46a" providerId="ADAL" clId="{4358056F-D116-46E7-80CA-3F2E2DCB3905}" dt="2025-11-04T12:04:48.618" v="160"/>
        <pc:sldMkLst>
          <pc:docMk/>
          <pc:sldMk cId="547945393" sldId="268"/>
        </pc:sldMkLst>
      </pc:sldChg>
      <pc:sldChg chg="add">
        <pc:chgData name="Christoffer Østergaard Carstens" userId="5d542c86-40b2-4e4f-ab37-dc2fab4fc46a" providerId="ADAL" clId="{4358056F-D116-46E7-80CA-3F2E2DCB3905}" dt="2025-11-04T12:04:48.618" v="160"/>
        <pc:sldMkLst>
          <pc:docMk/>
          <pc:sldMk cId="2711064277" sldId="269"/>
        </pc:sldMkLst>
      </pc:sldChg>
      <pc:sldChg chg="add">
        <pc:chgData name="Christoffer Østergaard Carstens" userId="5d542c86-40b2-4e4f-ab37-dc2fab4fc46a" providerId="ADAL" clId="{4358056F-D116-46E7-80CA-3F2E2DCB3905}" dt="2025-11-04T12:04:48.618" v="160"/>
        <pc:sldMkLst>
          <pc:docMk/>
          <pc:sldMk cId="733091956" sldId="272"/>
        </pc:sldMkLst>
      </pc:sldChg>
      <pc:sldChg chg="del">
        <pc:chgData name="Christoffer Østergaard Carstens" userId="5d542c86-40b2-4e4f-ab37-dc2fab4fc46a" providerId="ADAL" clId="{4358056F-D116-46E7-80CA-3F2E2DCB3905}" dt="2025-11-03T08:24:34.196" v="85" actId="47"/>
        <pc:sldMkLst>
          <pc:docMk/>
          <pc:sldMk cId="151829143" sldId="279"/>
        </pc:sldMkLst>
      </pc:sldChg>
      <pc:sldChg chg="modSp mod">
        <pc:chgData name="Christoffer Østergaard Carstens" userId="5d542c86-40b2-4e4f-ab37-dc2fab4fc46a" providerId="ADAL" clId="{4358056F-D116-46E7-80CA-3F2E2DCB3905}" dt="2025-11-03T19:32:21.688" v="90" actId="20577"/>
        <pc:sldMkLst>
          <pc:docMk/>
          <pc:sldMk cId="2519531457" sldId="329"/>
        </pc:sldMkLst>
        <pc:spChg chg="mod">
          <ac:chgData name="Christoffer Østergaard Carstens" userId="5d542c86-40b2-4e4f-ab37-dc2fab4fc46a" providerId="ADAL" clId="{4358056F-D116-46E7-80CA-3F2E2DCB3905}" dt="2025-11-03T19:32:21.688" v="90" actId="20577"/>
          <ac:spMkLst>
            <pc:docMk/>
            <pc:sldMk cId="2519531457" sldId="329"/>
            <ac:spMk id="5" creationId="{62BC396D-9275-5DC3-EBBE-5E0D86446C9F}"/>
          </ac:spMkLst>
        </pc:spChg>
      </pc:sldChg>
      <pc:sldChg chg="modSp mod">
        <pc:chgData name="Christoffer Østergaard Carstens" userId="5d542c86-40b2-4e4f-ab37-dc2fab4fc46a" providerId="ADAL" clId="{4358056F-D116-46E7-80CA-3F2E2DCB3905}" dt="2025-11-03T19:33:43.408" v="96" actId="255"/>
        <pc:sldMkLst>
          <pc:docMk/>
          <pc:sldMk cId="743132728" sldId="330"/>
        </pc:sldMkLst>
        <pc:spChg chg="mod">
          <ac:chgData name="Christoffer Østergaard Carstens" userId="5d542c86-40b2-4e4f-ab37-dc2fab4fc46a" providerId="ADAL" clId="{4358056F-D116-46E7-80CA-3F2E2DCB3905}" dt="2025-11-03T19:33:43.408" v="96" actId="255"/>
          <ac:spMkLst>
            <pc:docMk/>
            <pc:sldMk cId="743132728" sldId="330"/>
            <ac:spMk id="5" creationId="{75C98032-9EBB-0F3B-C073-2A6CFF53830C}"/>
          </ac:spMkLst>
        </pc:spChg>
      </pc:sldChg>
      <pc:sldChg chg="modSp mod">
        <pc:chgData name="Christoffer Østergaard Carstens" userId="5d542c86-40b2-4e4f-ab37-dc2fab4fc46a" providerId="ADAL" clId="{4358056F-D116-46E7-80CA-3F2E2DCB3905}" dt="2025-11-03T19:33:30.550" v="93" actId="255"/>
        <pc:sldMkLst>
          <pc:docMk/>
          <pc:sldMk cId="1112131298" sldId="331"/>
        </pc:sldMkLst>
        <pc:spChg chg="mod">
          <ac:chgData name="Christoffer Østergaard Carstens" userId="5d542c86-40b2-4e4f-ab37-dc2fab4fc46a" providerId="ADAL" clId="{4358056F-D116-46E7-80CA-3F2E2DCB3905}" dt="2025-11-03T19:33:30.550" v="93" actId="255"/>
          <ac:spMkLst>
            <pc:docMk/>
            <pc:sldMk cId="1112131298" sldId="331"/>
            <ac:spMk id="5" creationId="{209F9012-100A-8E6B-45A9-DF7ADDFF8B8F}"/>
          </ac:spMkLst>
        </pc:spChg>
      </pc:sldChg>
      <pc:sldChg chg="del">
        <pc:chgData name="Christoffer Østergaard Carstens" userId="5d542c86-40b2-4e4f-ab37-dc2fab4fc46a" providerId="ADAL" clId="{4358056F-D116-46E7-80CA-3F2E2DCB3905}" dt="2025-11-03T19:34:01.311" v="97" actId="47"/>
        <pc:sldMkLst>
          <pc:docMk/>
          <pc:sldMk cId="3751445756" sldId="332"/>
        </pc:sldMkLst>
      </pc:sldChg>
      <pc:sldChg chg="modSp mod">
        <pc:chgData name="Christoffer Østergaard Carstens" userId="5d542c86-40b2-4e4f-ab37-dc2fab4fc46a" providerId="ADAL" clId="{4358056F-D116-46E7-80CA-3F2E2DCB3905}" dt="2025-11-03T19:34:08.104" v="98" actId="20577"/>
        <pc:sldMkLst>
          <pc:docMk/>
          <pc:sldMk cId="3171884718" sldId="333"/>
        </pc:sldMkLst>
        <pc:spChg chg="mod">
          <ac:chgData name="Christoffer Østergaard Carstens" userId="5d542c86-40b2-4e4f-ab37-dc2fab4fc46a" providerId="ADAL" clId="{4358056F-D116-46E7-80CA-3F2E2DCB3905}" dt="2025-11-03T19:34:08.104" v="98" actId="20577"/>
          <ac:spMkLst>
            <pc:docMk/>
            <pc:sldMk cId="3171884718" sldId="333"/>
            <ac:spMk id="6" creationId="{C09C98E5-99EF-12FC-37DB-7CAFFC0D02BC}"/>
          </ac:spMkLst>
        </pc:spChg>
      </pc:sldChg>
      <pc:sldChg chg="addSp modSp new mod setBg">
        <pc:chgData name="Christoffer Østergaard Carstens" userId="5d542c86-40b2-4e4f-ab37-dc2fab4fc46a" providerId="ADAL" clId="{4358056F-D116-46E7-80CA-3F2E2DCB3905}" dt="2025-11-03T08:24:32.007" v="84" actId="26606"/>
        <pc:sldMkLst>
          <pc:docMk/>
          <pc:sldMk cId="391062058" sldId="336"/>
        </pc:sldMkLst>
        <pc:spChg chg="mod">
          <ac:chgData name="Christoffer Østergaard Carstens" userId="5d542c86-40b2-4e4f-ab37-dc2fab4fc46a" providerId="ADAL" clId="{4358056F-D116-46E7-80CA-3F2E2DCB3905}" dt="2025-11-03T08:24:32.007" v="84" actId="26606"/>
          <ac:spMkLst>
            <pc:docMk/>
            <pc:sldMk cId="391062058" sldId="336"/>
            <ac:spMk id="2" creationId="{36171068-3B8F-FADB-4AB0-496F3E5FE19A}"/>
          </ac:spMkLst>
        </pc:spChg>
        <pc:spChg chg="mod">
          <ac:chgData name="Christoffer Østergaard Carstens" userId="5d542c86-40b2-4e4f-ab37-dc2fab4fc46a" providerId="ADAL" clId="{4358056F-D116-46E7-80CA-3F2E2DCB3905}" dt="2025-11-03T08:24:32.007" v="84" actId="26606"/>
          <ac:spMkLst>
            <pc:docMk/>
            <pc:sldMk cId="391062058" sldId="336"/>
            <ac:spMk id="3" creationId="{2BC6B247-883B-3F42-5624-67A0CB2898D4}"/>
          </ac:spMkLst>
        </pc:spChg>
        <pc:spChg chg="add">
          <ac:chgData name="Christoffer Østergaard Carstens" userId="5d542c86-40b2-4e4f-ab37-dc2fab4fc46a" providerId="ADAL" clId="{4358056F-D116-46E7-80CA-3F2E2DCB3905}" dt="2025-11-03T08:24:32.007" v="84" actId="26606"/>
          <ac:spMkLst>
            <pc:docMk/>
            <pc:sldMk cId="391062058" sldId="336"/>
            <ac:spMk id="1031" creationId="{657F69E0-C4B0-4BEC-A689-4F8D877F05D4}"/>
          </ac:spMkLst>
        </pc:spChg>
        <pc:spChg chg="add">
          <ac:chgData name="Christoffer Østergaard Carstens" userId="5d542c86-40b2-4e4f-ab37-dc2fab4fc46a" providerId="ADAL" clId="{4358056F-D116-46E7-80CA-3F2E2DCB3905}" dt="2025-11-03T08:24:32.007" v="84" actId="26606"/>
          <ac:spMkLst>
            <pc:docMk/>
            <pc:sldMk cId="391062058" sldId="336"/>
            <ac:spMk id="1033" creationId="{9F6380B4-6A1C-481E-8408-B4E6C75B9B81}"/>
          </ac:spMkLst>
        </pc:spChg>
        <pc:picChg chg="add mod ord">
          <ac:chgData name="Christoffer Østergaard Carstens" userId="5d542c86-40b2-4e4f-ab37-dc2fab4fc46a" providerId="ADAL" clId="{4358056F-D116-46E7-80CA-3F2E2DCB3905}" dt="2025-11-03T08:24:32.007" v="84" actId="26606"/>
          <ac:picMkLst>
            <pc:docMk/>
            <pc:sldMk cId="391062058" sldId="336"/>
            <ac:picMk id="1026" creationId="{66ADF615-F1A2-F059-0BEF-67160D40388F}"/>
          </ac:picMkLst>
        </pc:picChg>
      </pc:sldChg>
      <pc:sldChg chg="addSp modSp new mod setBg">
        <pc:chgData name="Christoffer Østergaard Carstens" userId="5d542c86-40b2-4e4f-ab37-dc2fab4fc46a" providerId="ADAL" clId="{4358056F-D116-46E7-80CA-3F2E2DCB3905}" dt="2025-11-04T11:21:01.603" v="142" actId="12"/>
        <pc:sldMkLst>
          <pc:docMk/>
          <pc:sldMk cId="1020806293" sldId="337"/>
        </pc:sldMkLst>
        <pc:spChg chg="mod">
          <ac:chgData name="Christoffer Østergaard Carstens" userId="5d542c86-40b2-4e4f-ab37-dc2fab4fc46a" providerId="ADAL" clId="{4358056F-D116-46E7-80CA-3F2E2DCB3905}" dt="2025-11-04T11:20:50.694" v="138" actId="20577"/>
          <ac:spMkLst>
            <pc:docMk/>
            <pc:sldMk cId="1020806293" sldId="337"/>
            <ac:spMk id="2" creationId="{1D4B8EE5-3B36-5FBD-89E0-47353600AC5E}"/>
          </ac:spMkLst>
        </pc:spChg>
        <pc:spChg chg="mod">
          <ac:chgData name="Christoffer Østergaard Carstens" userId="5d542c86-40b2-4e4f-ab37-dc2fab4fc46a" providerId="ADAL" clId="{4358056F-D116-46E7-80CA-3F2E2DCB3905}" dt="2025-11-04T11:21:01.603" v="142" actId="12"/>
          <ac:spMkLst>
            <pc:docMk/>
            <pc:sldMk cId="1020806293" sldId="337"/>
            <ac:spMk id="3" creationId="{DB475238-6A0C-CAC0-89A0-6FF61D4CD16D}"/>
          </ac:spMkLst>
        </pc:spChg>
        <pc:spChg chg="add">
          <ac:chgData name="Christoffer Østergaard Carstens" userId="5d542c86-40b2-4e4f-ab37-dc2fab4fc46a" providerId="ADAL" clId="{4358056F-D116-46E7-80CA-3F2E2DCB3905}" dt="2025-11-04T11:20:43.586" v="103" actId="26606"/>
          <ac:spMkLst>
            <pc:docMk/>
            <pc:sldMk cId="1020806293" sldId="337"/>
            <ac:spMk id="1031" creationId="{04812C46-200A-4DEB-A05E-3ED6C68C2387}"/>
          </ac:spMkLst>
        </pc:spChg>
        <pc:spChg chg="add">
          <ac:chgData name="Christoffer Østergaard Carstens" userId="5d542c86-40b2-4e4f-ab37-dc2fab4fc46a" providerId="ADAL" clId="{4358056F-D116-46E7-80CA-3F2E2DCB3905}" dt="2025-11-04T11:20:43.586" v="103" actId="26606"/>
          <ac:spMkLst>
            <pc:docMk/>
            <pc:sldMk cId="1020806293" sldId="337"/>
            <ac:spMk id="1033" creationId="{D1EA859B-E555-4109-94F3-6700E046E008}"/>
          </ac:spMkLst>
        </pc:spChg>
        <pc:picChg chg="add mod ord">
          <ac:chgData name="Christoffer Østergaard Carstens" userId="5d542c86-40b2-4e4f-ab37-dc2fab4fc46a" providerId="ADAL" clId="{4358056F-D116-46E7-80CA-3F2E2DCB3905}" dt="2025-11-04T11:20:43.586" v="103" actId="26606"/>
          <ac:picMkLst>
            <pc:docMk/>
            <pc:sldMk cId="1020806293" sldId="337"/>
            <ac:picMk id="1026" creationId="{7CBAF7EB-9C0B-F939-E8DD-06A01F143C25}"/>
          </ac:picMkLst>
        </pc:picChg>
      </pc:sldChg>
      <pc:sldChg chg="new del">
        <pc:chgData name="Christoffer Østergaard Carstens" userId="5d542c86-40b2-4e4f-ab37-dc2fab4fc46a" providerId="ADAL" clId="{4358056F-D116-46E7-80CA-3F2E2DCB3905}" dt="2025-11-03T08:25:15.021" v="87" actId="47"/>
        <pc:sldMkLst>
          <pc:docMk/>
          <pc:sldMk cId="3475745011" sldId="337"/>
        </pc:sldMkLst>
      </pc:sldChg>
      <pc:sldChg chg="addSp delSp modSp new mod setBg">
        <pc:chgData name="Christoffer Østergaard Carstens" userId="5d542c86-40b2-4e4f-ab37-dc2fab4fc46a" providerId="ADAL" clId="{4358056F-D116-46E7-80CA-3F2E2DCB3905}" dt="2025-11-04T11:21:47.879" v="159" actId="26606"/>
        <pc:sldMkLst>
          <pc:docMk/>
          <pc:sldMk cId="2949624136" sldId="338"/>
        </pc:sldMkLst>
        <pc:spChg chg="mod ord">
          <ac:chgData name="Christoffer Østergaard Carstens" userId="5d542c86-40b2-4e4f-ab37-dc2fab4fc46a" providerId="ADAL" clId="{4358056F-D116-46E7-80CA-3F2E2DCB3905}" dt="2025-11-04T11:21:47.879" v="159" actId="26606"/>
          <ac:spMkLst>
            <pc:docMk/>
            <pc:sldMk cId="2949624136" sldId="338"/>
            <ac:spMk id="2" creationId="{04D09E6F-D9FA-9152-3A22-E23C022B9183}"/>
          </ac:spMkLst>
        </pc:spChg>
        <pc:spChg chg="del">
          <ac:chgData name="Christoffer Østergaard Carstens" userId="5d542c86-40b2-4e4f-ab37-dc2fab4fc46a" providerId="ADAL" clId="{4358056F-D116-46E7-80CA-3F2E2DCB3905}" dt="2025-11-04T11:21:47.879" v="159" actId="26606"/>
          <ac:spMkLst>
            <pc:docMk/>
            <pc:sldMk cId="2949624136" sldId="338"/>
            <ac:spMk id="3" creationId="{0C03A356-A4C1-ECEA-DBAE-70EF24679990}"/>
          </ac:spMkLst>
        </pc:spChg>
        <pc:spChg chg="add">
          <ac:chgData name="Christoffer Østergaard Carstens" userId="5d542c86-40b2-4e4f-ab37-dc2fab4fc46a" providerId="ADAL" clId="{4358056F-D116-46E7-80CA-3F2E2DCB3905}" dt="2025-11-04T11:21:47.879" v="159" actId="26606"/>
          <ac:spMkLst>
            <pc:docMk/>
            <pc:sldMk cId="2949624136" sldId="338"/>
            <ac:spMk id="2055" creationId="{E91DC736-0EF8-4F87-9146-EBF1D2EE4D3D}"/>
          </ac:spMkLst>
        </pc:spChg>
        <pc:spChg chg="add">
          <ac:chgData name="Christoffer Østergaard Carstens" userId="5d542c86-40b2-4e4f-ab37-dc2fab4fc46a" providerId="ADAL" clId="{4358056F-D116-46E7-80CA-3F2E2DCB3905}" dt="2025-11-04T11:21:47.879" v="159" actId="26606"/>
          <ac:spMkLst>
            <pc:docMk/>
            <pc:sldMk cId="2949624136" sldId="338"/>
            <ac:spMk id="2057" creationId="{097CD68E-23E3-4007-8847-CD0944C4F7BE}"/>
          </ac:spMkLst>
        </pc:spChg>
        <pc:spChg chg="add">
          <ac:chgData name="Christoffer Østergaard Carstens" userId="5d542c86-40b2-4e4f-ab37-dc2fab4fc46a" providerId="ADAL" clId="{4358056F-D116-46E7-80CA-3F2E2DCB3905}" dt="2025-11-04T11:21:47.879" v="159" actId="26606"/>
          <ac:spMkLst>
            <pc:docMk/>
            <pc:sldMk cId="2949624136" sldId="338"/>
            <ac:spMk id="2059" creationId="{AF2F604E-43BE-4DC3-B983-E071523364F8}"/>
          </ac:spMkLst>
        </pc:spChg>
        <pc:spChg chg="add">
          <ac:chgData name="Christoffer Østergaard Carstens" userId="5d542c86-40b2-4e4f-ab37-dc2fab4fc46a" providerId="ADAL" clId="{4358056F-D116-46E7-80CA-3F2E2DCB3905}" dt="2025-11-04T11:21:47.879" v="159" actId="26606"/>
          <ac:spMkLst>
            <pc:docMk/>
            <pc:sldMk cId="2949624136" sldId="338"/>
            <ac:spMk id="2061" creationId="{08C9B587-E65E-4B52-B37C-ABEBB6E87928}"/>
          </ac:spMkLst>
        </pc:spChg>
        <pc:picChg chg="add mod">
          <ac:chgData name="Christoffer Østergaard Carstens" userId="5d542c86-40b2-4e4f-ab37-dc2fab4fc46a" providerId="ADAL" clId="{4358056F-D116-46E7-80CA-3F2E2DCB3905}" dt="2025-11-04T11:21:47.879" v="159" actId="26606"/>
          <ac:picMkLst>
            <pc:docMk/>
            <pc:sldMk cId="2949624136" sldId="338"/>
            <ac:picMk id="2050" creationId="{72C0DA49-D56B-F9E7-0F68-A20C848F3E3E}"/>
          </ac:picMkLst>
        </pc:picChg>
      </pc:sldChg>
      <pc:sldChg chg="add setBg">
        <pc:chgData name="Christoffer Østergaard Carstens" userId="5d542c86-40b2-4e4f-ab37-dc2fab4fc46a" providerId="ADAL" clId="{4358056F-D116-46E7-80CA-3F2E2DCB3905}" dt="2025-11-04T12:14:38.425" v="161"/>
        <pc:sldMkLst>
          <pc:docMk/>
          <pc:sldMk cId="434126125" sldId="339"/>
        </pc:sldMkLst>
      </pc:sldChg>
    </pc:docChg>
  </pc:docChgLst>
  <pc:docChgLst>
    <pc:chgData name="Brian Møller Rettig" userId="f64833e5-a04a-45cf-a0fb-6688e334d35d" providerId="ADAL" clId="{A68BD3F1-5E41-4132-895D-E04866375B3B}"/>
    <pc:docChg chg="custSel addSld delSld modSld sldOrd">
      <pc:chgData name="Brian Møller Rettig" userId="f64833e5-a04a-45cf-a0fb-6688e334d35d" providerId="ADAL" clId="{A68BD3F1-5E41-4132-895D-E04866375B3B}" dt="2024-10-23T14:00:58.809" v="959" actId="114"/>
      <pc:docMkLst>
        <pc:docMk/>
      </pc:docMkLst>
      <pc:sldChg chg="modSp mod">
        <pc:chgData name="Brian Møller Rettig" userId="f64833e5-a04a-45cf-a0fb-6688e334d35d" providerId="ADAL" clId="{A68BD3F1-5E41-4132-895D-E04866375B3B}" dt="2024-10-23T10:34:37.038" v="774" actId="20577"/>
        <pc:sldMkLst>
          <pc:docMk/>
          <pc:sldMk cId="151829143" sldId="279"/>
        </pc:sldMkLst>
      </pc:sldChg>
      <pc:sldChg chg="del">
        <pc:chgData name="Brian Møller Rettig" userId="f64833e5-a04a-45cf-a0fb-6688e334d35d" providerId="ADAL" clId="{A68BD3F1-5E41-4132-895D-E04866375B3B}" dt="2024-10-23T10:20:59.751" v="194" actId="47"/>
        <pc:sldMkLst>
          <pc:docMk/>
          <pc:sldMk cId="584331941" sldId="281"/>
        </pc:sldMkLst>
      </pc:sldChg>
      <pc:sldChg chg="del">
        <pc:chgData name="Brian Møller Rettig" userId="f64833e5-a04a-45cf-a0fb-6688e334d35d" providerId="ADAL" clId="{A68BD3F1-5E41-4132-895D-E04866375B3B}" dt="2024-10-23T10:21:01.958" v="195" actId="47"/>
        <pc:sldMkLst>
          <pc:docMk/>
          <pc:sldMk cId="3499091246" sldId="282"/>
        </pc:sldMkLst>
      </pc:sldChg>
      <pc:sldChg chg="del">
        <pc:chgData name="Brian Møller Rettig" userId="f64833e5-a04a-45cf-a0fb-6688e334d35d" providerId="ADAL" clId="{A68BD3F1-5E41-4132-895D-E04866375B3B}" dt="2024-10-23T10:21:02.681" v="196" actId="47"/>
        <pc:sldMkLst>
          <pc:docMk/>
          <pc:sldMk cId="3554947646" sldId="283"/>
        </pc:sldMkLst>
      </pc:sldChg>
      <pc:sldChg chg="del">
        <pc:chgData name="Brian Møller Rettig" userId="f64833e5-a04a-45cf-a0fb-6688e334d35d" providerId="ADAL" clId="{A68BD3F1-5E41-4132-895D-E04866375B3B}" dt="2024-10-23T10:21:20.471" v="206" actId="47"/>
        <pc:sldMkLst>
          <pc:docMk/>
          <pc:sldMk cId="2954265947" sldId="284"/>
        </pc:sldMkLst>
      </pc:sldChg>
      <pc:sldChg chg="del">
        <pc:chgData name="Brian Møller Rettig" userId="f64833e5-a04a-45cf-a0fb-6688e334d35d" providerId="ADAL" clId="{A68BD3F1-5E41-4132-895D-E04866375B3B}" dt="2024-10-23T10:21:15.182" v="202" actId="47"/>
        <pc:sldMkLst>
          <pc:docMk/>
          <pc:sldMk cId="505540752" sldId="285"/>
        </pc:sldMkLst>
      </pc:sldChg>
      <pc:sldChg chg="del">
        <pc:chgData name="Brian Møller Rettig" userId="f64833e5-a04a-45cf-a0fb-6688e334d35d" providerId="ADAL" clId="{A68BD3F1-5E41-4132-895D-E04866375B3B}" dt="2024-10-23T10:21:23.724" v="207" actId="47"/>
        <pc:sldMkLst>
          <pc:docMk/>
          <pc:sldMk cId="3594829910" sldId="286"/>
        </pc:sldMkLst>
      </pc:sldChg>
      <pc:sldChg chg="del">
        <pc:chgData name="Brian Møller Rettig" userId="f64833e5-a04a-45cf-a0fb-6688e334d35d" providerId="ADAL" clId="{A68BD3F1-5E41-4132-895D-E04866375B3B}" dt="2024-10-23T10:20:57.549" v="193" actId="47"/>
        <pc:sldMkLst>
          <pc:docMk/>
          <pc:sldMk cId="1956015154" sldId="287"/>
        </pc:sldMkLst>
      </pc:sldChg>
      <pc:sldChg chg="modSp mod ord">
        <pc:chgData name="Brian Møller Rettig" userId="f64833e5-a04a-45cf-a0fb-6688e334d35d" providerId="ADAL" clId="{A68BD3F1-5E41-4132-895D-E04866375B3B}" dt="2024-10-23T10:22:30.185" v="350" actId="20577"/>
        <pc:sldMkLst>
          <pc:docMk/>
          <pc:sldMk cId="2810045265" sldId="288"/>
        </pc:sldMkLst>
      </pc:sldChg>
      <pc:sldChg chg="del">
        <pc:chgData name="Brian Møller Rettig" userId="f64833e5-a04a-45cf-a0fb-6688e334d35d" providerId="ADAL" clId="{A68BD3F1-5E41-4132-895D-E04866375B3B}" dt="2024-10-23T10:21:05.930" v="197" actId="47"/>
        <pc:sldMkLst>
          <pc:docMk/>
          <pc:sldMk cId="1881368016" sldId="289"/>
        </pc:sldMkLst>
      </pc:sldChg>
      <pc:sldChg chg="del">
        <pc:chgData name="Brian Møller Rettig" userId="f64833e5-a04a-45cf-a0fb-6688e334d35d" providerId="ADAL" clId="{A68BD3F1-5E41-4132-895D-E04866375B3B}" dt="2024-10-23T10:21:06.588" v="198" actId="47"/>
        <pc:sldMkLst>
          <pc:docMk/>
          <pc:sldMk cId="2320250423" sldId="290"/>
        </pc:sldMkLst>
      </pc:sldChg>
      <pc:sldChg chg="del">
        <pc:chgData name="Brian Møller Rettig" userId="f64833e5-a04a-45cf-a0fb-6688e334d35d" providerId="ADAL" clId="{A68BD3F1-5E41-4132-895D-E04866375B3B}" dt="2024-10-23T10:21:07.347" v="199" actId="47"/>
        <pc:sldMkLst>
          <pc:docMk/>
          <pc:sldMk cId="341435343" sldId="291"/>
        </pc:sldMkLst>
      </pc:sldChg>
      <pc:sldChg chg="del">
        <pc:chgData name="Brian Møller Rettig" userId="f64833e5-a04a-45cf-a0fb-6688e334d35d" providerId="ADAL" clId="{A68BD3F1-5E41-4132-895D-E04866375B3B}" dt="2024-10-23T10:21:08.470" v="200" actId="47"/>
        <pc:sldMkLst>
          <pc:docMk/>
          <pc:sldMk cId="938368544" sldId="292"/>
        </pc:sldMkLst>
      </pc:sldChg>
      <pc:sldChg chg="del">
        <pc:chgData name="Brian Møller Rettig" userId="f64833e5-a04a-45cf-a0fb-6688e334d35d" providerId="ADAL" clId="{A68BD3F1-5E41-4132-895D-E04866375B3B}" dt="2024-10-23T10:21:09.100" v="201" actId="47"/>
        <pc:sldMkLst>
          <pc:docMk/>
          <pc:sldMk cId="2608567580" sldId="293"/>
        </pc:sldMkLst>
      </pc:sldChg>
      <pc:sldChg chg="del">
        <pc:chgData name="Brian Møller Rettig" userId="f64833e5-a04a-45cf-a0fb-6688e334d35d" providerId="ADAL" clId="{A68BD3F1-5E41-4132-895D-E04866375B3B}" dt="2024-10-23T10:21:16.696" v="203" actId="47"/>
        <pc:sldMkLst>
          <pc:docMk/>
          <pc:sldMk cId="3394591655" sldId="294"/>
        </pc:sldMkLst>
      </pc:sldChg>
      <pc:sldChg chg="del">
        <pc:chgData name="Brian Møller Rettig" userId="f64833e5-a04a-45cf-a0fb-6688e334d35d" providerId="ADAL" clId="{A68BD3F1-5E41-4132-895D-E04866375B3B}" dt="2024-10-23T10:21:17.371" v="204" actId="47"/>
        <pc:sldMkLst>
          <pc:docMk/>
          <pc:sldMk cId="927891549" sldId="295"/>
        </pc:sldMkLst>
      </pc:sldChg>
      <pc:sldChg chg="del">
        <pc:chgData name="Brian Møller Rettig" userId="f64833e5-a04a-45cf-a0fb-6688e334d35d" providerId="ADAL" clId="{A68BD3F1-5E41-4132-895D-E04866375B3B}" dt="2024-10-23T10:21:18.630" v="205" actId="47"/>
        <pc:sldMkLst>
          <pc:docMk/>
          <pc:sldMk cId="973075460" sldId="296"/>
        </pc:sldMkLst>
      </pc:sldChg>
      <pc:sldChg chg="addSp modSp mod">
        <pc:chgData name="Brian Møller Rettig" userId="f64833e5-a04a-45cf-a0fb-6688e334d35d" providerId="ADAL" clId="{A68BD3F1-5E41-4132-895D-E04866375B3B}" dt="2024-10-23T13:47:15.040" v="904" actId="1076"/>
        <pc:sldMkLst>
          <pc:docMk/>
          <pc:sldMk cId="2099871638" sldId="299"/>
        </pc:sldMkLst>
      </pc:sldChg>
      <pc:sldChg chg="modSp add mod">
        <pc:chgData name="Brian Møller Rettig" userId="f64833e5-a04a-45cf-a0fb-6688e334d35d" providerId="ADAL" clId="{A68BD3F1-5E41-4132-895D-E04866375B3B}" dt="2024-10-23T14:00:58.809" v="959" actId="114"/>
        <pc:sldMkLst>
          <pc:docMk/>
          <pc:sldMk cId="2678000211" sldId="304"/>
        </pc:sldMkLst>
      </pc:sldChg>
      <pc:sldChg chg="modSp add mod">
        <pc:chgData name="Brian Møller Rettig" userId="f64833e5-a04a-45cf-a0fb-6688e334d35d" providerId="ADAL" clId="{A68BD3F1-5E41-4132-895D-E04866375B3B}" dt="2024-10-23T10:34:07.469" v="736" actId="6549"/>
        <pc:sldMkLst>
          <pc:docMk/>
          <pc:sldMk cId="1873577670" sldId="305"/>
        </pc:sldMkLst>
      </pc:sldChg>
    </pc:docChg>
  </pc:docChgLst>
  <pc:docChgLst>
    <pc:chgData name="Brian Møller Rettig" userId="f64833e5-a04a-45cf-a0fb-6688e334d35d" providerId="ADAL" clId="{91B0ED45-9BE8-40CC-8894-D1DE81167335}"/>
    <pc:docChg chg="undo custSel addSld delSld modSld">
      <pc:chgData name="Brian Møller Rettig" userId="f64833e5-a04a-45cf-a0fb-6688e334d35d" providerId="ADAL" clId="{91B0ED45-9BE8-40CC-8894-D1DE81167335}" dt="2024-11-11T22:41:06.020" v="2323" actId="20577"/>
      <pc:docMkLst>
        <pc:docMk/>
      </pc:docMkLst>
      <pc:sldChg chg="modSp mod">
        <pc:chgData name="Brian Møller Rettig" userId="f64833e5-a04a-45cf-a0fb-6688e334d35d" providerId="ADAL" clId="{91B0ED45-9BE8-40CC-8894-D1DE81167335}" dt="2024-11-11T22:41:06.020" v="2323" actId="20577"/>
        <pc:sldMkLst>
          <pc:docMk/>
          <pc:sldMk cId="151829143" sldId="279"/>
        </pc:sldMkLst>
      </pc:sldChg>
      <pc:sldChg chg="delSp modSp add mod setBg delDesignElem">
        <pc:chgData name="Brian Møller Rettig" userId="f64833e5-a04a-45cf-a0fb-6688e334d35d" providerId="ADAL" clId="{91B0ED45-9BE8-40CC-8894-D1DE81167335}" dt="2024-11-11T21:20:58.357" v="323" actId="20577"/>
        <pc:sldMkLst>
          <pc:docMk/>
          <pc:sldMk cId="2081995569" sldId="298"/>
        </pc:sldMkLst>
      </pc:sldChg>
      <pc:sldChg chg="modSp mod">
        <pc:chgData name="Brian Møller Rettig" userId="f64833e5-a04a-45cf-a0fb-6688e334d35d" providerId="ADAL" clId="{91B0ED45-9BE8-40CC-8894-D1DE81167335}" dt="2024-11-11T21:25:15.476" v="630" actId="6549"/>
        <pc:sldMkLst>
          <pc:docMk/>
          <pc:sldMk cId="2678000211" sldId="304"/>
        </pc:sldMkLst>
      </pc:sldChg>
      <pc:sldChg chg="del">
        <pc:chgData name="Brian Møller Rettig" userId="f64833e5-a04a-45cf-a0fb-6688e334d35d" providerId="ADAL" clId="{91B0ED45-9BE8-40CC-8894-D1DE81167335}" dt="2024-11-11T21:19:14.107" v="287" actId="47"/>
        <pc:sldMkLst>
          <pc:docMk/>
          <pc:sldMk cId="2962054682" sldId="310"/>
        </pc:sldMkLst>
      </pc:sldChg>
      <pc:sldChg chg="del">
        <pc:chgData name="Brian Møller Rettig" userId="f64833e5-a04a-45cf-a0fb-6688e334d35d" providerId="ADAL" clId="{91B0ED45-9BE8-40CC-8894-D1DE81167335}" dt="2024-11-11T21:19:30.028" v="290" actId="47"/>
        <pc:sldMkLst>
          <pc:docMk/>
          <pc:sldMk cId="3886369519" sldId="315"/>
        </pc:sldMkLst>
      </pc:sldChg>
      <pc:sldChg chg="del">
        <pc:chgData name="Brian Møller Rettig" userId="f64833e5-a04a-45cf-a0fb-6688e334d35d" providerId="ADAL" clId="{91B0ED45-9BE8-40CC-8894-D1DE81167335}" dt="2024-11-11T21:25:27.749" v="631" actId="47"/>
        <pc:sldMkLst>
          <pc:docMk/>
          <pc:sldMk cId="145810624" sldId="316"/>
        </pc:sldMkLst>
      </pc:sldChg>
      <pc:sldChg chg="del">
        <pc:chgData name="Brian Møller Rettig" userId="f64833e5-a04a-45cf-a0fb-6688e334d35d" providerId="ADAL" clId="{91B0ED45-9BE8-40CC-8894-D1DE81167335}" dt="2024-11-11T21:25:29.572" v="632" actId="47"/>
        <pc:sldMkLst>
          <pc:docMk/>
          <pc:sldMk cId="1130099955" sldId="317"/>
        </pc:sldMkLst>
      </pc:sldChg>
      <pc:sldChg chg="del">
        <pc:chgData name="Brian Møller Rettig" userId="f64833e5-a04a-45cf-a0fb-6688e334d35d" providerId="ADAL" clId="{91B0ED45-9BE8-40CC-8894-D1DE81167335}" dt="2024-11-11T21:25:31.535" v="633" actId="47"/>
        <pc:sldMkLst>
          <pc:docMk/>
          <pc:sldMk cId="1959258378" sldId="318"/>
        </pc:sldMkLst>
      </pc:sldChg>
      <pc:sldChg chg="del">
        <pc:chgData name="Brian Møller Rettig" userId="f64833e5-a04a-45cf-a0fb-6688e334d35d" providerId="ADAL" clId="{91B0ED45-9BE8-40CC-8894-D1DE81167335}" dt="2024-11-11T21:25:32.739" v="634" actId="47"/>
        <pc:sldMkLst>
          <pc:docMk/>
          <pc:sldMk cId="656737451" sldId="319"/>
        </pc:sldMkLst>
      </pc:sldChg>
      <pc:sldChg chg="modSp mod">
        <pc:chgData name="Brian Møller Rettig" userId="f64833e5-a04a-45cf-a0fb-6688e334d35d" providerId="ADAL" clId="{91B0ED45-9BE8-40CC-8894-D1DE81167335}" dt="2024-11-11T21:28:33.044" v="760" actId="6549"/>
        <pc:sldMkLst>
          <pc:docMk/>
          <pc:sldMk cId="1974665819" sldId="320"/>
        </pc:sldMkLst>
      </pc:sldChg>
      <pc:sldChg chg="addSp delSp modSp add mod">
        <pc:chgData name="Brian Møller Rettig" userId="f64833e5-a04a-45cf-a0fb-6688e334d35d" providerId="ADAL" clId="{91B0ED45-9BE8-40CC-8894-D1DE81167335}" dt="2024-11-11T21:37:22.607" v="1486" actId="20577"/>
        <pc:sldMkLst>
          <pc:docMk/>
          <pc:sldMk cId="1925765869" sldId="321"/>
        </pc:sldMkLst>
      </pc:sldChg>
      <pc:sldChg chg="addSp delSp modSp add mod">
        <pc:chgData name="Brian Møller Rettig" userId="f64833e5-a04a-45cf-a0fb-6688e334d35d" providerId="ADAL" clId="{91B0ED45-9BE8-40CC-8894-D1DE81167335}" dt="2024-11-11T21:39:47.398" v="1531" actId="5793"/>
        <pc:sldMkLst>
          <pc:docMk/>
          <pc:sldMk cId="2335497218" sldId="322"/>
        </pc:sldMkLst>
      </pc:sldChg>
      <pc:sldChg chg="addSp delSp modSp add mod">
        <pc:chgData name="Brian Møller Rettig" userId="f64833e5-a04a-45cf-a0fb-6688e334d35d" providerId="ADAL" clId="{91B0ED45-9BE8-40CC-8894-D1DE81167335}" dt="2024-11-11T21:55:15.026" v="1864" actId="20577"/>
        <pc:sldMkLst>
          <pc:docMk/>
          <pc:sldMk cId="1700934526" sldId="323"/>
        </pc:sldMkLst>
      </pc:sldChg>
      <pc:sldChg chg="addSp delSp modSp add mod">
        <pc:chgData name="Brian Møller Rettig" userId="f64833e5-a04a-45cf-a0fb-6688e334d35d" providerId="ADAL" clId="{91B0ED45-9BE8-40CC-8894-D1DE81167335}" dt="2024-11-11T21:56:50.472" v="1968" actId="5793"/>
        <pc:sldMkLst>
          <pc:docMk/>
          <pc:sldMk cId="2511332395" sldId="324"/>
        </pc:sldMkLst>
      </pc:sldChg>
      <pc:sldChg chg="addSp delSp modSp add mod">
        <pc:chgData name="Brian Møller Rettig" userId="f64833e5-a04a-45cf-a0fb-6688e334d35d" providerId="ADAL" clId="{91B0ED45-9BE8-40CC-8894-D1DE81167335}" dt="2024-11-11T21:59:29.200" v="2010" actId="5793"/>
        <pc:sldMkLst>
          <pc:docMk/>
          <pc:sldMk cId="1519887743" sldId="325"/>
        </pc:sldMkLst>
      </pc:sldChg>
      <pc:sldChg chg="addSp modSp add mod">
        <pc:chgData name="Brian Møller Rettig" userId="f64833e5-a04a-45cf-a0fb-6688e334d35d" providerId="ADAL" clId="{91B0ED45-9BE8-40CC-8894-D1DE81167335}" dt="2024-11-11T22:07:50.134" v="2166" actId="14100"/>
        <pc:sldMkLst>
          <pc:docMk/>
          <pc:sldMk cId="3593155461" sldId="326"/>
        </pc:sldMkLst>
      </pc:sldChg>
      <pc:sldChg chg="modSp add mod">
        <pc:chgData name="Brian Møller Rettig" userId="f64833e5-a04a-45cf-a0fb-6688e334d35d" providerId="ADAL" clId="{91B0ED45-9BE8-40CC-8894-D1DE81167335}" dt="2024-11-11T22:40:25.242" v="2312" actId="20577"/>
        <pc:sldMkLst>
          <pc:docMk/>
          <pc:sldMk cId="1393210737" sldId="327"/>
        </pc:sldMkLst>
      </pc:sldChg>
    </pc:docChg>
  </pc:docChgLst>
  <pc:docChgLst>
    <pc:chgData name="Brian Møller Rettig" userId="f64833e5-a04a-45cf-a0fb-6688e334d35d" providerId="ADAL" clId="{22B80BCC-4987-477E-8E21-0192AAB2FE82}"/>
    <pc:docChg chg="undo custSel addSld delSld modSld sldOrd">
      <pc:chgData name="Brian Møller Rettig" userId="f64833e5-a04a-45cf-a0fb-6688e334d35d" providerId="ADAL" clId="{22B80BCC-4987-477E-8E21-0192AAB2FE82}" dt="2024-10-19T13:59:52.763" v="1904" actId="1076"/>
      <pc:docMkLst>
        <pc:docMk/>
      </pc:docMkLst>
      <pc:sldChg chg="modSp mod">
        <pc:chgData name="Brian Møller Rettig" userId="f64833e5-a04a-45cf-a0fb-6688e334d35d" providerId="ADAL" clId="{22B80BCC-4987-477E-8E21-0192AAB2FE82}" dt="2024-10-19T13:58:19.741" v="1871" actId="14"/>
        <pc:sldMkLst>
          <pc:docMk/>
          <pc:sldMk cId="151829143" sldId="279"/>
        </pc:sldMkLst>
      </pc:sldChg>
      <pc:sldChg chg="modSp mod">
        <pc:chgData name="Brian Møller Rettig" userId="f64833e5-a04a-45cf-a0fb-6688e334d35d" providerId="ADAL" clId="{22B80BCC-4987-477E-8E21-0192AAB2FE82}" dt="2024-10-07T19:08:18.420" v="220" actId="6549"/>
        <pc:sldMkLst>
          <pc:docMk/>
          <pc:sldMk cId="342696055" sldId="280"/>
        </pc:sldMkLst>
      </pc:sldChg>
      <pc:sldChg chg="addSp modSp add mod">
        <pc:chgData name="Brian Møller Rettig" userId="f64833e5-a04a-45cf-a0fb-6688e334d35d" providerId="ADAL" clId="{22B80BCC-4987-477E-8E21-0192AAB2FE82}" dt="2024-10-08T07:07:47.619" v="308" actId="1076"/>
        <pc:sldMkLst>
          <pc:docMk/>
          <pc:sldMk cId="584331941" sldId="281"/>
        </pc:sldMkLst>
      </pc:sldChg>
      <pc:sldChg chg="del">
        <pc:chgData name="Brian Møller Rettig" userId="f64833e5-a04a-45cf-a0fb-6688e334d35d" providerId="ADAL" clId="{22B80BCC-4987-477E-8E21-0192AAB2FE82}" dt="2024-10-07T19:07:52.110" v="194" actId="47"/>
        <pc:sldMkLst>
          <pc:docMk/>
          <pc:sldMk cId="1749960551" sldId="281"/>
        </pc:sldMkLst>
      </pc:sldChg>
      <pc:sldChg chg="del">
        <pc:chgData name="Brian Møller Rettig" userId="f64833e5-a04a-45cf-a0fb-6688e334d35d" providerId="ADAL" clId="{22B80BCC-4987-477E-8E21-0192AAB2FE82}" dt="2024-10-07T19:07:49.268" v="193" actId="47"/>
        <pc:sldMkLst>
          <pc:docMk/>
          <pc:sldMk cId="188106732" sldId="282"/>
        </pc:sldMkLst>
      </pc:sldChg>
      <pc:sldChg chg="addSp delSp modSp add mod">
        <pc:chgData name="Brian Møller Rettig" userId="f64833e5-a04a-45cf-a0fb-6688e334d35d" providerId="ADAL" clId="{22B80BCC-4987-477E-8E21-0192AAB2FE82}" dt="2024-10-19T13:59:08.928" v="1876" actId="6549"/>
        <pc:sldMkLst>
          <pc:docMk/>
          <pc:sldMk cId="3499091246" sldId="282"/>
        </pc:sldMkLst>
      </pc:sldChg>
      <pc:sldChg chg="addSp delSp modSp add mod">
        <pc:chgData name="Brian Møller Rettig" userId="f64833e5-a04a-45cf-a0fb-6688e334d35d" providerId="ADAL" clId="{22B80BCC-4987-477E-8E21-0192AAB2FE82}" dt="2024-10-09T10:14:27.394" v="481" actId="1076"/>
        <pc:sldMkLst>
          <pc:docMk/>
          <pc:sldMk cId="3554947646" sldId="283"/>
        </pc:sldMkLst>
      </pc:sldChg>
      <pc:sldChg chg="addSp delSp modSp add mod ord">
        <pc:chgData name="Brian Møller Rettig" userId="f64833e5-a04a-45cf-a0fb-6688e334d35d" providerId="ADAL" clId="{22B80BCC-4987-477E-8E21-0192AAB2FE82}" dt="2024-10-09T10:51:32.306" v="1086" actId="20577"/>
        <pc:sldMkLst>
          <pc:docMk/>
          <pc:sldMk cId="2954265947" sldId="284"/>
        </pc:sldMkLst>
      </pc:sldChg>
      <pc:sldChg chg="addSp delSp modSp add mod">
        <pc:chgData name="Brian Møller Rettig" userId="f64833e5-a04a-45cf-a0fb-6688e334d35d" providerId="ADAL" clId="{22B80BCC-4987-477E-8E21-0192AAB2FE82}" dt="2024-10-09T10:22:40.830" v="831" actId="20577"/>
        <pc:sldMkLst>
          <pc:docMk/>
          <pc:sldMk cId="505540752" sldId="285"/>
        </pc:sldMkLst>
      </pc:sldChg>
      <pc:sldChg chg="modSp add mod">
        <pc:chgData name="Brian Møller Rettig" userId="f64833e5-a04a-45cf-a0fb-6688e334d35d" providerId="ADAL" clId="{22B80BCC-4987-477E-8E21-0192AAB2FE82}" dt="2024-10-19T13:59:52.763" v="1904" actId="1076"/>
        <pc:sldMkLst>
          <pc:docMk/>
          <pc:sldMk cId="3594829910" sldId="286"/>
        </pc:sldMkLst>
      </pc:sldChg>
      <pc:sldChg chg="addSp delSp modSp add mod">
        <pc:chgData name="Brian Møller Rettig" userId="f64833e5-a04a-45cf-a0fb-6688e334d35d" providerId="ADAL" clId="{22B80BCC-4987-477E-8E21-0192AAB2FE82}" dt="2024-10-10T06:53:52.322" v="1353" actId="20577"/>
        <pc:sldMkLst>
          <pc:docMk/>
          <pc:sldMk cId="1956015154" sldId="287"/>
        </pc:sldMkLst>
      </pc:sldChg>
      <pc:sldChg chg="addSp delSp modSp add mod ord">
        <pc:chgData name="Brian Møller Rettig" userId="f64833e5-a04a-45cf-a0fb-6688e334d35d" providerId="ADAL" clId="{22B80BCC-4987-477E-8E21-0192AAB2FE82}" dt="2024-10-19T13:58:37" v="1873"/>
        <pc:sldMkLst>
          <pc:docMk/>
          <pc:sldMk cId="2810045265" sldId="288"/>
        </pc:sldMkLst>
      </pc:sldChg>
      <pc:sldChg chg="addSp modSp add mod ord">
        <pc:chgData name="Brian Møller Rettig" userId="f64833e5-a04a-45cf-a0fb-6688e334d35d" providerId="ADAL" clId="{22B80BCC-4987-477E-8E21-0192AAB2FE82}" dt="2024-10-19T13:58:57.567" v="1875"/>
        <pc:sldMkLst>
          <pc:docMk/>
          <pc:sldMk cId="828322851" sldId="289"/>
        </pc:sldMkLst>
      </pc:sldChg>
    </pc:docChg>
  </pc:docChgLst>
  <pc:docChgLst>
    <pc:chgData name="Brian Møller Rettig" userId="f64833e5-a04a-45cf-a0fb-6688e334d35d" providerId="ADAL" clId="{6D14BEB0-6364-4747-9F16-79349E1A0E1C}"/>
    <pc:docChg chg="undo custSel addSld delSld modSld sldOrd">
      <pc:chgData name="Brian Møller Rettig" userId="f64833e5-a04a-45cf-a0fb-6688e334d35d" providerId="ADAL" clId="{6D14BEB0-6364-4747-9F16-79349E1A0E1C}" dt="2024-11-06T16:34:44.994" v="2229" actId="113"/>
      <pc:docMkLst>
        <pc:docMk/>
      </pc:docMkLst>
      <pc:sldChg chg="modSp mod">
        <pc:chgData name="Brian Møller Rettig" userId="f64833e5-a04a-45cf-a0fb-6688e334d35d" providerId="ADAL" clId="{6D14BEB0-6364-4747-9F16-79349E1A0E1C}" dt="2024-11-06T08:38:02.827" v="2103" actId="20577"/>
        <pc:sldMkLst>
          <pc:docMk/>
          <pc:sldMk cId="151829143" sldId="279"/>
        </pc:sldMkLst>
      </pc:sldChg>
      <pc:sldChg chg="modSp del mod">
        <pc:chgData name="Brian Møller Rettig" userId="f64833e5-a04a-45cf-a0fb-6688e334d35d" providerId="ADAL" clId="{6D14BEB0-6364-4747-9F16-79349E1A0E1C}" dt="2024-11-06T08:36:02.027" v="2098" actId="47"/>
        <pc:sldMkLst>
          <pc:docMk/>
          <pc:sldMk cId="2810045265" sldId="288"/>
        </pc:sldMkLst>
      </pc:sldChg>
      <pc:sldChg chg="modSp mod">
        <pc:chgData name="Brian Møller Rettig" userId="f64833e5-a04a-45cf-a0fb-6688e334d35d" providerId="ADAL" clId="{6D14BEB0-6364-4747-9F16-79349E1A0E1C}" dt="2024-11-05T18:29:56.387" v="878" actId="20577"/>
        <pc:sldMkLst>
          <pc:docMk/>
          <pc:sldMk cId="2678000211" sldId="304"/>
        </pc:sldMkLst>
      </pc:sldChg>
      <pc:sldChg chg="del">
        <pc:chgData name="Brian Møller Rettig" userId="f64833e5-a04a-45cf-a0fb-6688e334d35d" providerId="ADAL" clId="{6D14BEB0-6364-4747-9F16-79349E1A0E1C}" dt="2024-11-05T18:30:03.403" v="879" actId="47"/>
        <pc:sldMkLst>
          <pc:docMk/>
          <pc:sldMk cId="1732381777" sldId="305"/>
        </pc:sldMkLst>
      </pc:sldChg>
      <pc:sldChg chg="del">
        <pc:chgData name="Brian Møller Rettig" userId="f64833e5-a04a-45cf-a0fb-6688e334d35d" providerId="ADAL" clId="{6D14BEB0-6364-4747-9F16-79349E1A0E1C}" dt="2024-11-05T18:30:04.125" v="880" actId="47"/>
        <pc:sldMkLst>
          <pc:docMk/>
          <pc:sldMk cId="3429799394" sldId="306"/>
        </pc:sldMkLst>
      </pc:sldChg>
      <pc:sldChg chg="del">
        <pc:chgData name="Brian Møller Rettig" userId="f64833e5-a04a-45cf-a0fb-6688e334d35d" providerId="ADAL" clId="{6D14BEB0-6364-4747-9F16-79349E1A0E1C}" dt="2024-11-05T18:30:05.569" v="882" actId="47"/>
        <pc:sldMkLst>
          <pc:docMk/>
          <pc:sldMk cId="198302452" sldId="307"/>
        </pc:sldMkLst>
      </pc:sldChg>
      <pc:sldChg chg="modSp del mod">
        <pc:chgData name="Brian Møller Rettig" userId="f64833e5-a04a-45cf-a0fb-6688e334d35d" providerId="ADAL" clId="{6D14BEB0-6364-4747-9F16-79349E1A0E1C}" dt="2024-11-06T08:36:13.575" v="2099" actId="47"/>
        <pc:sldMkLst>
          <pc:docMk/>
          <pc:sldMk cId="2647729162" sldId="309"/>
        </pc:sldMkLst>
      </pc:sldChg>
      <pc:sldChg chg="modSp mod">
        <pc:chgData name="Brian Møller Rettig" userId="f64833e5-a04a-45cf-a0fb-6688e334d35d" providerId="ADAL" clId="{6D14BEB0-6364-4747-9F16-79349E1A0E1C}" dt="2024-11-05T18:15:00.110" v="552" actId="255"/>
        <pc:sldMkLst>
          <pc:docMk/>
          <pc:sldMk cId="2962054682" sldId="310"/>
        </pc:sldMkLst>
      </pc:sldChg>
      <pc:sldChg chg="del">
        <pc:chgData name="Brian Møller Rettig" userId="f64833e5-a04a-45cf-a0fb-6688e334d35d" providerId="ADAL" clId="{6D14BEB0-6364-4747-9F16-79349E1A0E1C}" dt="2024-11-05T18:30:04.909" v="881" actId="47"/>
        <pc:sldMkLst>
          <pc:docMk/>
          <pc:sldMk cId="3824413868" sldId="311"/>
        </pc:sldMkLst>
      </pc:sldChg>
      <pc:sldChg chg="modSp del mod">
        <pc:chgData name="Brian Møller Rettig" userId="f64833e5-a04a-45cf-a0fb-6688e334d35d" providerId="ADAL" clId="{6D14BEB0-6364-4747-9F16-79349E1A0E1C}" dt="2024-11-06T08:35:31.431" v="2097" actId="47"/>
        <pc:sldMkLst>
          <pc:docMk/>
          <pc:sldMk cId="2705310202" sldId="312"/>
        </pc:sldMkLst>
      </pc:sldChg>
      <pc:sldChg chg="del">
        <pc:chgData name="Brian Møller Rettig" userId="f64833e5-a04a-45cf-a0fb-6688e334d35d" providerId="ADAL" clId="{6D14BEB0-6364-4747-9F16-79349E1A0E1C}" dt="2024-11-06T08:36:40.713" v="2100" actId="47"/>
        <pc:sldMkLst>
          <pc:docMk/>
          <pc:sldMk cId="3777016540" sldId="314"/>
        </pc:sldMkLst>
      </pc:sldChg>
      <pc:sldChg chg="add">
        <pc:chgData name="Brian Møller Rettig" userId="f64833e5-a04a-45cf-a0fb-6688e334d35d" providerId="ADAL" clId="{6D14BEB0-6364-4747-9F16-79349E1A0E1C}" dt="2024-11-05T18:12:49.926" v="405" actId="2890"/>
        <pc:sldMkLst>
          <pc:docMk/>
          <pc:sldMk cId="3886369519" sldId="315"/>
        </pc:sldMkLst>
      </pc:sldChg>
      <pc:sldChg chg="addSp delSp modSp add mod">
        <pc:chgData name="Brian Møller Rettig" userId="f64833e5-a04a-45cf-a0fb-6688e334d35d" providerId="ADAL" clId="{6D14BEB0-6364-4747-9F16-79349E1A0E1C}" dt="2024-11-06T16:34:44.994" v="2229" actId="113"/>
        <pc:sldMkLst>
          <pc:docMk/>
          <pc:sldMk cId="145810624" sldId="316"/>
        </pc:sldMkLst>
      </pc:sldChg>
      <pc:sldChg chg="modSp add mod">
        <pc:chgData name="Brian Møller Rettig" userId="f64833e5-a04a-45cf-a0fb-6688e334d35d" providerId="ADAL" clId="{6D14BEB0-6364-4747-9F16-79349E1A0E1C}" dt="2024-11-06T16:29:13.476" v="2111" actId="6549"/>
        <pc:sldMkLst>
          <pc:docMk/>
          <pc:sldMk cId="1130099955" sldId="317"/>
        </pc:sldMkLst>
      </pc:sldChg>
      <pc:sldChg chg="modSp add mod">
        <pc:chgData name="Brian Møller Rettig" userId="f64833e5-a04a-45cf-a0fb-6688e334d35d" providerId="ADAL" clId="{6D14BEB0-6364-4747-9F16-79349E1A0E1C}" dt="2024-11-06T16:28:49.895" v="2108" actId="1076"/>
        <pc:sldMkLst>
          <pc:docMk/>
          <pc:sldMk cId="1959258378" sldId="318"/>
        </pc:sldMkLst>
      </pc:sldChg>
      <pc:sldChg chg="modSp add mod">
        <pc:chgData name="Brian Møller Rettig" userId="f64833e5-a04a-45cf-a0fb-6688e334d35d" providerId="ADAL" clId="{6D14BEB0-6364-4747-9F16-79349E1A0E1C}" dt="2024-11-06T16:30:56.761" v="2119" actId="255"/>
        <pc:sldMkLst>
          <pc:docMk/>
          <pc:sldMk cId="656737451" sldId="319"/>
        </pc:sldMkLst>
      </pc:sldChg>
      <pc:sldChg chg="addSp delSp modSp add mod ord">
        <pc:chgData name="Brian Møller Rettig" userId="f64833e5-a04a-45cf-a0fb-6688e334d35d" providerId="ADAL" clId="{6D14BEB0-6364-4747-9F16-79349E1A0E1C}" dt="2024-11-05T19:43:22.493" v="2062" actId="20577"/>
        <pc:sldMkLst>
          <pc:docMk/>
          <pc:sldMk cId="1974665819" sldId="320"/>
        </pc:sldMkLst>
      </pc:sldChg>
    </pc:docChg>
  </pc:docChgLst>
  <pc:docChgLst>
    <pc:chgData name="Brian Møller Rettig" userId="f64833e5-a04a-45cf-a0fb-6688e334d35d" providerId="ADAL" clId="{2FB170D4-869E-4052-8694-488B9E348FA2}"/>
    <pc:docChg chg="undo custSel addSld delSld modSld sldOrd">
      <pc:chgData name="Brian Møller Rettig" userId="f64833e5-a04a-45cf-a0fb-6688e334d35d" providerId="ADAL" clId="{2FB170D4-869E-4052-8694-488B9E348FA2}" dt="2024-10-27T12:11:04.701" v="2681" actId="255"/>
      <pc:docMkLst>
        <pc:docMk/>
      </pc:docMkLst>
      <pc:sldChg chg="modSp mod">
        <pc:chgData name="Brian Møller Rettig" userId="f64833e5-a04a-45cf-a0fb-6688e334d35d" providerId="ADAL" clId="{2FB170D4-869E-4052-8694-488B9E348FA2}" dt="2024-10-27T09:51:38.663" v="423" actId="20577"/>
        <pc:sldMkLst>
          <pc:docMk/>
          <pc:sldMk cId="151829143" sldId="279"/>
        </pc:sldMkLst>
      </pc:sldChg>
      <pc:sldChg chg="addSp modSp mod">
        <pc:chgData name="Brian Møller Rettig" userId="f64833e5-a04a-45cf-a0fb-6688e334d35d" providerId="ADAL" clId="{2FB170D4-869E-4052-8694-488B9E348FA2}" dt="2024-10-27T10:00:40.809" v="726" actId="14100"/>
        <pc:sldMkLst>
          <pc:docMk/>
          <pc:sldMk cId="2810045265" sldId="288"/>
        </pc:sldMkLst>
      </pc:sldChg>
      <pc:sldChg chg="del">
        <pc:chgData name="Brian Møller Rettig" userId="f64833e5-a04a-45cf-a0fb-6688e334d35d" providerId="ADAL" clId="{2FB170D4-869E-4052-8694-488B9E348FA2}" dt="2024-10-27T09:34:55.797" v="191" actId="47"/>
        <pc:sldMkLst>
          <pc:docMk/>
          <pc:sldMk cId="2754334815" sldId="297"/>
        </pc:sldMkLst>
      </pc:sldChg>
      <pc:sldChg chg="del">
        <pc:chgData name="Brian Møller Rettig" userId="f64833e5-a04a-45cf-a0fb-6688e334d35d" providerId="ADAL" clId="{2FB170D4-869E-4052-8694-488B9E348FA2}" dt="2024-10-27T09:34:56.444" v="192" actId="47"/>
        <pc:sldMkLst>
          <pc:docMk/>
          <pc:sldMk cId="406246083" sldId="298"/>
        </pc:sldMkLst>
      </pc:sldChg>
      <pc:sldChg chg="del">
        <pc:chgData name="Brian Møller Rettig" userId="f64833e5-a04a-45cf-a0fb-6688e334d35d" providerId="ADAL" clId="{2FB170D4-869E-4052-8694-488B9E348FA2}" dt="2024-10-27T09:34:57.566" v="193" actId="47"/>
        <pc:sldMkLst>
          <pc:docMk/>
          <pc:sldMk cId="2099871638" sldId="299"/>
        </pc:sldMkLst>
      </pc:sldChg>
      <pc:sldChg chg="del">
        <pc:chgData name="Brian Møller Rettig" userId="f64833e5-a04a-45cf-a0fb-6688e334d35d" providerId="ADAL" clId="{2FB170D4-869E-4052-8694-488B9E348FA2}" dt="2024-10-27T09:34:58.751" v="194" actId="47"/>
        <pc:sldMkLst>
          <pc:docMk/>
          <pc:sldMk cId="3483935093" sldId="300"/>
        </pc:sldMkLst>
      </pc:sldChg>
      <pc:sldChg chg="del">
        <pc:chgData name="Brian Møller Rettig" userId="f64833e5-a04a-45cf-a0fb-6688e334d35d" providerId="ADAL" clId="{2FB170D4-869E-4052-8694-488B9E348FA2}" dt="2024-10-27T09:35:00.497" v="195" actId="47"/>
        <pc:sldMkLst>
          <pc:docMk/>
          <pc:sldMk cId="2361145928" sldId="301"/>
        </pc:sldMkLst>
      </pc:sldChg>
      <pc:sldChg chg="del">
        <pc:chgData name="Brian Møller Rettig" userId="f64833e5-a04a-45cf-a0fb-6688e334d35d" providerId="ADAL" clId="{2FB170D4-869E-4052-8694-488B9E348FA2}" dt="2024-10-27T09:35:01.348" v="196" actId="47"/>
        <pc:sldMkLst>
          <pc:docMk/>
          <pc:sldMk cId="4001630245" sldId="302"/>
        </pc:sldMkLst>
      </pc:sldChg>
      <pc:sldChg chg="del">
        <pc:chgData name="Brian Møller Rettig" userId="f64833e5-a04a-45cf-a0fb-6688e334d35d" providerId="ADAL" clId="{2FB170D4-869E-4052-8694-488B9E348FA2}" dt="2024-10-27T09:35:02.496" v="197" actId="47"/>
        <pc:sldMkLst>
          <pc:docMk/>
          <pc:sldMk cId="837311336" sldId="303"/>
        </pc:sldMkLst>
      </pc:sldChg>
      <pc:sldChg chg="modSp mod ord">
        <pc:chgData name="Brian Møller Rettig" userId="f64833e5-a04a-45cf-a0fb-6688e334d35d" providerId="ADAL" clId="{2FB170D4-869E-4052-8694-488B9E348FA2}" dt="2024-10-27T11:45:32.072" v="1963" actId="1076"/>
        <pc:sldMkLst>
          <pc:docMk/>
          <pc:sldMk cId="2678000211" sldId="304"/>
        </pc:sldMkLst>
      </pc:sldChg>
      <pc:sldChg chg="addSp delSp modSp add mod">
        <pc:chgData name="Brian Møller Rettig" userId="f64833e5-a04a-45cf-a0fb-6688e334d35d" providerId="ADAL" clId="{2FB170D4-869E-4052-8694-488B9E348FA2}" dt="2024-10-27T11:49:15.799" v="2143" actId="1076"/>
        <pc:sldMkLst>
          <pc:docMk/>
          <pc:sldMk cId="1732381777" sldId="305"/>
        </pc:sldMkLst>
      </pc:sldChg>
      <pc:sldChg chg="del">
        <pc:chgData name="Brian Møller Rettig" userId="f64833e5-a04a-45cf-a0fb-6688e334d35d" providerId="ADAL" clId="{2FB170D4-869E-4052-8694-488B9E348FA2}" dt="2024-10-27T09:52:11.835" v="424" actId="47"/>
        <pc:sldMkLst>
          <pc:docMk/>
          <pc:sldMk cId="1873577670" sldId="305"/>
        </pc:sldMkLst>
      </pc:sldChg>
      <pc:sldChg chg="addSp delSp modSp add mod">
        <pc:chgData name="Brian Møller Rettig" userId="f64833e5-a04a-45cf-a0fb-6688e334d35d" providerId="ADAL" clId="{2FB170D4-869E-4052-8694-488B9E348FA2}" dt="2024-10-27T11:53:04.414" v="2197" actId="1076"/>
        <pc:sldMkLst>
          <pc:docMk/>
          <pc:sldMk cId="3429799394" sldId="306"/>
        </pc:sldMkLst>
      </pc:sldChg>
      <pc:sldChg chg="addSp delSp modSp add mod">
        <pc:chgData name="Brian Møller Rettig" userId="f64833e5-a04a-45cf-a0fb-6688e334d35d" providerId="ADAL" clId="{2FB170D4-869E-4052-8694-488B9E348FA2}" dt="2024-10-27T11:59:31.252" v="2540" actId="5793"/>
        <pc:sldMkLst>
          <pc:docMk/>
          <pc:sldMk cId="198302452" sldId="307"/>
        </pc:sldMkLst>
      </pc:sldChg>
      <pc:sldChg chg="addSp delSp modSp add mod">
        <pc:chgData name="Brian Møller Rettig" userId="f64833e5-a04a-45cf-a0fb-6688e334d35d" providerId="ADAL" clId="{2FB170D4-869E-4052-8694-488B9E348FA2}" dt="2024-10-27T12:11:04.701" v="2681" actId="255"/>
        <pc:sldMkLst>
          <pc:docMk/>
          <pc:sldMk cId="2972837466" sldId="308"/>
        </pc:sldMkLst>
      </pc:sldChg>
      <pc:sldChg chg="addSp delSp modSp add mod setBg setClrOvrMap delDesignElem">
        <pc:chgData name="Brian Møller Rettig" userId="f64833e5-a04a-45cf-a0fb-6688e334d35d" providerId="ADAL" clId="{2FB170D4-869E-4052-8694-488B9E348FA2}" dt="2024-10-27T11:43:38.435" v="1958" actId="255"/>
        <pc:sldMkLst>
          <pc:docMk/>
          <pc:sldMk cId="2647729162" sldId="309"/>
        </pc:sldMkLst>
      </pc:sldChg>
      <pc:sldChg chg="addSp delSp modSp add del mod setBg setClrOvrMap delDesignElem">
        <pc:chgData name="Brian Møller Rettig" userId="f64833e5-a04a-45cf-a0fb-6688e334d35d" providerId="ADAL" clId="{2FB170D4-869E-4052-8694-488B9E348FA2}" dt="2024-10-27T11:17:09.341" v="748" actId="47"/>
        <pc:sldMkLst>
          <pc:docMk/>
          <pc:sldMk cId="1873577670" sldId="310"/>
        </pc:sldMkLst>
      </pc:sldChg>
      <pc:sldChg chg="addSp delSp modSp add mod setBg setClrOvrMap delDesignElem chgLayout">
        <pc:chgData name="Brian Møller Rettig" userId="f64833e5-a04a-45cf-a0fb-6688e334d35d" providerId="ADAL" clId="{2FB170D4-869E-4052-8694-488B9E348FA2}" dt="2024-10-27T11:42:06.582" v="1873" actId="1076"/>
        <pc:sldMkLst>
          <pc:docMk/>
          <pc:sldMk cId="2962054682" sldId="310"/>
        </pc:sldMkLst>
      </pc:sldChg>
      <pc:sldChg chg="addSp delSp modSp add mod">
        <pc:chgData name="Brian Møller Rettig" userId="f64833e5-a04a-45cf-a0fb-6688e334d35d" providerId="ADAL" clId="{2FB170D4-869E-4052-8694-488B9E348FA2}" dt="2024-10-27T11:56:45.163" v="2477" actId="20577"/>
        <pc:sldMkLst>
          <pc:docMk/>
          <pc:sldMk cId="3824413868" sldId="311"/>
        </pc:sldMkLst>
      </pc:sldChg>
      <pc:sldChg chg="addSp delSp modSp add mod">
        <pc:chgData name="Brian Møller Rettig" userId="f64833e5-a04a-45cf-a0fb-6688e334d35d" providerId="ADAL" clId="{2FB170D4-869E-4052-8694-488B9E348FA2}" dt="2024-10-27T12:04:26.833" v="2618" actId="1076"/>
        <pc:sldMkLst>
          <pc:docMk/>
          <pc:sldMk cId="2705310202" sldId="312"/>
        </pc:sldMkLst>
      </pc:sldChg>
      <pc:sldChg chg="addSp delSp modSp add">
        <pc:chgData name="Brian Møller Rettig" userId="f64833e5-a04a-45cf-a0fb-6688e334d35d" providerId="ADAL" clId="{2FB170D4-869E-4052-8694-488B9E348FA2}" dt="2024-10-27T12:05:30.380" v="2629" actId="255"/>
        <pc:sldMkLst>
          <pc:docMk/>
          <pc:sldMk cId="1885972722" sldId="313"/>
        </pc:sldMkLst>
      </pc:sldChg>
    </pc:docChg>
  </pc:docChgLst>
  <pc:docChgLst>
    <pc:chgData name="Brian Møller Rettig" userId="f64833e5-a04a-45cf-a0fb-6688e334d35d" providerId="ADAL" clId="{BD7DC676-9FD4-43CB-A054-E90228C0DC59}"/>
    <pc:docChg chg="undo redo custSel addSld delSld modSld sldOrd">
      <pc:chgData name="Brian Møller Rettig" userId="f64833e5-a04a-45cf-a0fb-6688e334d35d" providerId="ADAL" clId="{BD7DC676-9FD4-43CB-A054-E90228C0DC59}" dt="2024-10-22T16:35:36.947" v="4128" actId="1076"/>
      <pc:docMkLst>
        <pc:docMk/>
      </pc:docMkLst>
      <pc:sldChg chg="modSp mod">
        <pc:chgData name="Brian Møller Rettig" userId="f64833e5-a04a-45cf-a0fb-6688e334d35d" providerId="ADAL" clId="{BD7DC676-9FD4-43CB-A054-E90228C0DC59}" dt="2024-10-22T10:39:16.436" v="3557"/>
        <pc:sldMkLst>
          <pc:docMk/>
          <pc:sldMk cId="151829143" sldId="279"/>
        </pc:sldMkLst>
      </pc:sldChg>
      <pc:sldChg chg="del">
        <pc:chgData name="Brian Møller Rettig" userId="f64833e5-a04a-45cf-a0fb-6688e334d35d" providerId="ADAL" clId="{BD7DC676-9FD4-43CB-A054-E90228C0DC59}" dt="2024-10-20T19:16:41.210" v="184" actId="47"/>
        <pc:sldMkLst>
          <pc:docMk/>
          <pc:sldMk cId="342696055" sldId="280"/>
        </pc:sldMkLst>
      </pc:sldChg>
      <pc:sldChg chg="addSp delSp modSp mod">
        <pc:chgData name="Brian Møller Rettig" userId="f64833e5-a04a-45cf-a0fb-6688e334d35d" providerId="ADAL" clId="{BD7DC676-9FD4-43CB-A054-E90228C0DC59}" dt="2024-10-20T19:43:11.899" v="1289" actId="114"/>
        <pc:sldMkLst>
          <pc:docMk/>
          <pc:sldMk cId="584331941" sldId="281"/>
        </pc:sldMkLst>
      </pc:sldChg>
      <pc:sldChg chg="addSp delSp modSp mod">
        <pc:chgData name="Brian Møller Rettig" userId="f64833e5-a04a-45cf-a0fb-6688e334d35d" providerId="ADAL" clId="{BD7DC676-9FD4-43CB-A054-E90228C0DC59}" dt="2024-10-20T19:40:11.862" v="1224" actId="20577"/>
        <pc:sldMkLst>
          <pc:docMk/>
          <pc:sldMk cId="3499091246" sldId="282"/>
        </pc:sldMkLst>
      </pc:sldChg>
      <pc:sldChg chg="addSp delSp modSp mod">
        <pc:chgData name="Brian Møller Rettig" userId="f64833e5-a04a-45cf-a0fb-6688e334d35d" providerId="ADAL" clId="{BD7DC676-9FD4-43CB-A054-E90228C0DC59}" dt="2024-10-20T19:44:24.563" v="1376" actId="255"/>
        <pc:sldMkLst>
          <pc:docMk/>
          <pc:sldMk cId="3554947646" sldId="283"/>
        </pc:sldMkLst>
      </pc:sldChg>
      <pc:sldChg chg="modSp mod ord">
        <pc:chgData name="Brian Møller Rettig" userId="f64833e5-a04a-45cf-a0fb-6688e334d35d" providerId="ADAL" clId="{BD7DC676-9FD4-43CB-A054-E90228C0DC59}" dt="2024-10-22T16:32:27.348" v="4075" actId="20577"/>
        <pc:sldMkLst>
          <pc:docMk/>
          <pc:sldMk cId="2954265947" sldId="284"/>
        </pc:sldMkLst>
      </pc:sldChg>
      <pc:sldChg chg="addSp delSp modSp mod">
        <pc:chgData name="Brian Møller Rettig" userId="f64833e5-a04a-45cf-a0fb-6688e334d35d" providerId="ADAL" clId="{BD7DC676-9FD4-43CB-A054-E90228C0DC59}" dt="2024-10-20T20:01:57.451" v="1958" actId="20577"/>
        <pc:sldMkLst>
          <pc:docMk/>
          <pc:sldMk cId="505540752" sldId="285"/>
        </pc:sldMkLst>
      </pc:sldChg>
      <pc:sldChg chg="modSp mod ord">
        <pc:chgData name="Brian Møller Rettig" userId="f64833e5-a04a-45cf-a0fb-6688e334d35d" providerId="ADAL" clId="{BD7DC676-9FD4-43CB-A054-E90228C0DC59}" dt="2024-10-22T16:32:05.796" v="4040" actId="20577"/>
        <pc:sldMkLst>
          <pc:docMk/>
          <pc:sldMk cId="3594829910" sldId="286"/>
        </pc:sldMkLst>
      </pc:sldChg>
      <pc:sldChg chg="addSp delSp modSp mod">
        <pc:chgData name="Brian Møller Rettig" userId="f64833e5-a04a-45cf-a0fb-6688e334d35d" providerId="ADAL" clId="{BD7DC676-9FD4-43CB-A054-E90228C0DC59}" dt="2024-10-20T19:19:35.418" v="301" actId="14100"/>
        <pc:sldMkLst>
          <pc:docMk/>
          <pc:sldMk cId="1956015154" sldId="287"/>
        </pc:sldMkLst>
      </pc:sldChg>
      <pc:sldChg chg="modSp mod">
        <pc:chgData name="Brian Møller Rettig" userId="f64833e5-a04a-45cf-a0fb-6688e334d35d" providerId="ADAL" clId="{BD7DC676-9FD4-43CB-A054-E90228C0DC59}" dt="2024-10-22T10:15:21.691" v="3440" actId="20577"/>
        <pc:sldMkLst>
          <pc:docMk/>
          <pc:sldMk cId="2810045265" sldId="288"/>
        </pc:sldMkLst>
      </pc:sldChg>
      <pc:sldChg chg="modSp del mod">
        <pc:chgData name="Brian Møller Rettig" userId="f64833e5-a04a-45cf-a0fb-6688e334d35d" providerId="ADAL" clId="{BD7DC676-9FD4-43CB-A054-E90228C0DC59}" dt="2024-10-20T19:23:39.766" v="686" actId="47"/>
        <pc:sldMkLst>
          <pc:docMk/>
          <pc:sldMk cId="828322851" sldId="289"/>
        </pc:sldMkLst>
      </pc:sldChg>
      <pc:sldChg chg="addSp modSp add mod">
        <pc:chgData name="Brian Møller Rettig" userId="f64833e5-a04a-45cf-a0fb-6688e334d35d" providerId="ADAL" clId="{BD7DC676-9FD4-43CB-A054-E90228C0DC59}" dt="2024-10-20T19:50:06.740" v="1615" actId="14100"/>
        <pc:sldMkLst>
          <pc:docMk/>
          <pc:sldMk cId="1881368016" sldId="289"/>
        </pc:sldMkLst>
      </pc:sldChg>
      <pc:sldChg chg="addSp delSp modSp add mod">
        <pc:chgData name="Brian Møller Rettig" userId="f64833e5-a04a-45cf-a0fb-6688e334d35d" providerId="ADAL" clId="{BD7DC676-9FD4-43CB-A054-E90228C0DC59}" dt="2024-10-20T19:56:08.568" v="1851" actId="255"/>
        <pc:sldMkLst>
          <pc:docMk/>
          <pc:sldMk cId="2320250423" sldId="290"/>
        </pc:sldMkLst>
      </pc:sldChg>
      <pc:sldChg chg="addSp delSp modSp add mod">
        <pc:chgData name="Brian Møller Rettig" userId="f64833e5-a04a-45cf-a0fb-6688e334d35d" providerId="ADAL" clId="{BD7DC676-9FD4-43CB-A054-E90228C0DC59}" dt="2024-10-20T20:14:02.389" v="2291" actId="255"/>
        <pc:sldMkLst>
          <pc:docMk/>
          <pc:sldMk cId="341435343" sldId="291"/>
        </pc:sldMkLst>
      </pc:sldChg>
      <pc:sldChg chg="addSp delSp modSp add mod ord">
        <pc:chgData name="Brian Møller Rettig" userId="f64833e5-a04a-45cf-a0fb-6688e334d35d" providerId="ADAL" clId="{BD7DC676-9FD4-43CB-A054-E90228C0DC59}" dt="2024-10-20T20:18:14.321" v="2447" actId="20577"/>
        <pc:sldMkLst>
          <pc:docMk/>
          <pc:sldMk cId="938368544" sldId="292"/>
        </pc:sldMkLst>
      </pc:sldChg>
      <pc:sldChg chg="addSp delSp modSp add mod">
        <pc:chgData name="Brian Møller Rettig" userId="f64833e5-a04a-45cf-a0fb-6688e334d35d" providerId="ADAL" clId="{BD7DC676-9FD4-43CB-A054-E90228C0DC59}" dt="2024-10-20T20:28:27.284" v="2490" actId="20577"/>
        <pc:sldMkLst>
          <pc:docMk/>
          <pc:sldMk cId="2608567580" sldId="293"/>
        </pc:sldMkLst>
      </pc:sldChg>
      <pc:sldChg chg="modSp add mod">
        <pc:chgData name="Brian Møller Rettig" userId="f64833e5-a04a-45cf-a0fb-6688e334d35d" providerId="ADAL" clId="{BD7DC676-9FD4-43CB-A054-E90228C0DC59}" dt="2024-10-22T11:07:28.528" v="3756" actId="6549"/>
        <pc:sldMkLst>
          <pc:docMk/>
          <pc:sldMk cId="3394591655" sldId="294"/>
        </pc:sldMkLst>
      </pc:sldChg>
      <pc:sldChg chg="addSp modSp add mod">
        <pc:chgData name="Brian Møller Rettig" userId="f64833e5-a04a-45cf-a0fb-6688e334d35d" providerId="ADAL" clId="{BD7DC676-9FD4-43CB-A054-E90228C0DC59}" dt="2024-10-22T11:07:23.808" v="3755" actId="6549"/>
        <pc:sldMkLst>
          <pc:docMk/>
          <pc:sldMk cId="927891549" sldId="295"/>
        </pc:sldMkLst>
      </pc:sldChg>
      <pc:sldChg chg="addSp delSp modSp add mod">
        <pc:chgData name="Brian Møller Rettig" userId="f64833e5-a04a-45cf-a0fb-6688e334d35d" providerId="ADAL" clId="{BD7DC676-9FD4-43CB-A054-E90228C0DC59}" dt="2024-10-22T16:35:36.947" v="4128" actId="1076"/>
        <pc:sldMkLst>
          <pc:docMk/>
          <pc:sldMk cId="973075460" sldId="296"/>
        </pc:sldMkLst>
      </pc:sldChg>
      <pc:sldChg chg="addSp delSp modSp add mod">
        <pc:chgData name="Brian Møller Rettig" userId="f64833e5-a04a-45cf-a0fb-6688e334d35d" providerId="ADAL" clId="{BD7DC676-9FD4-43CB-A054-E90228C0DC59}" dt="2024-10-22T14:03:58.792" v="3895" actId="6549"/>
        <pc:sldMkLst>
          <pc:docMk/>
          <pc:sldMk cId="2754334815" sldId="297"/>
        </pc:sldMkLst>
      </pc:sldChg>
      <pc:sldChg chg="addSp delSp modSp add mod">
        <pc:chgData name="Brian Møller Rettig" userId="f64833e5-a04a-45cf-a0fb-6688e334d35d" providerId="ADAL" clId="{BD7DC676-9FD4-43CB-A054-E90228C0DC59}" dt="2024-10-22T14:03:54.157" v="3894" actId="6549"/>
        <pc:sldMkLst>
          <pc:docMk/>
          <pc:sldMk cId="406246083" sldId="298"/>
        </pc:sldMkLst>
      </pc:sldChg>
      <pc:sldChg chg="addSp delSp modSp add mod">
        <pc:chgData name="Brian Møller Rettig" userId="f64833e5-a04a-45cf-a0fb-6688e334d35d" providerId="ADAL" clId="{BD7DC676-9FD4-43CB-A054-E90228C0DC59}" dt="2024-10-22T14:03:49.603" v="3893" actId="6549"/>
        <pc:sldMkLst>
          <pc:docMk/>
          <pc:sldMk cId="2099871638" sldId="299"/>
        </pc:sldMkLst>
      </pc:sldChg>
      <pc:sldChg chg="addSp delSp modSp add mod">
        <pc:chgData name="Brian Møller Rettig" userId="f64833e5-a04a-45cf-a0fb-6688e334d35d" providerId="ADAL" clId="{BD7DC676-9FD4-43CB-A054-E90228C0DC59}" dt="2024-10-22T14:03:44.928" v="3892" actId="6549"/>
        <pc:sldMkLst>
          <pc:docMk/>
          <pc:sldMk cId="3483935093" sldId="300"/>
        </pc:sldMkLst>
      </pc:sldChg>
      <pc:sldChg chg="addSp delSp modSp add mod">
        <pc:chgData name="Brian Møller Rettig" userId="f64833e5-a04a-45cf-a0fb-6688e334d35d" providerId="ADAL" clId="{BD7DC676-9FD4-43CB-A054-E90228C0DC59}" dt="2024-10-22T16:23:04.632" v="3921" actId="115"/>
        <pc:sldMkLst>
          <pc:docMk/>
          <pc:sldMk cId="2361145928" sldId="301"/>
        </pc:sldMkLst>
      </pc:sldChg>
      <pc:sldChg chg="addSp delSp modSp add mod">
        <pc:chgData name="Brian Møller Rettig" userId="f64833e5-a04a-45cf-a0fb-6688e334d35d" providerId="ADAL" clId="{BD7DC676-9FD4-43CB-A054-E90228C0DC59}" dt="2024-10-22T16:27:06.051" v="3960"/>
        <pc:sldMkLst>
          <pc:docMk/>
          <pc:sldMk cId="4001630245" sldId="302"/>
        </pc:sldMkLst>
      </pc:sldChg>
      <pc:sldChg chg="delSp modSp add mod">
        <pc:chgData name="Brian Møller Rettig" userId="f64833e5-a04a-45cf-a0fb-6688e334d35d" providerId="ADAL" clId="{BD7DC676-9FD4-43CB-A054-E90228C0DC59}" dt="2024-10-22T16:28:21.424" v="3968"/>
        <pc:sldMkLst>
          <pc:docMk/>
          <pc:sldMk cId="837311336" sldId="303"/>
        </pc:sldMkLst>
      </pc:sldChg>
    </pc:docChg>
  </pc:docChgLst>
  <pc:docChgLst>
    <pc:chgData name="Brian Møller Rettig" userId="f64833e5-a04a-45cf-a0fb-6688e334d35d" providerId="ADAL" clId="{7EC7EC78-DD5F-4370-B4FD-38CED4A0F7B8}"/>
    <pc:docChg chg="custSel addSld modSld">
      <pc:chgData name="Brian Møller Rettig" userId="f64833e5-a04a-45cf-a0fb-6688e334d35d" providerId="ADAL" clId="{7EC7EC78-DD5F-4370-B4FD-38CED4A0F7B8}" dt="2024-10-07T18:48:50.414" v="699"/>
      <pc:docMkLst>
        <pc:docMk/>
      </pc:docMkLst>
      <pc:sldChg chg="addSp delSp modSp add mod setBg delDesignElem">
        <pc:chgData name="Brian Møller Rettig" userId="f64833e5-a04a-45cf-a0fb-6688e334d35d" providerId="ADAL" clId="{7EC7EC78-DD5F-4370-B4FD-38CED4A0F7B8}" dt="2024-10-07T17:41:57.833" v="601" actId="27636"/>
        <pc:sldMkLst>
          <pc:docMk/>
          <pc:sldMk cId="151829143" sldId="279"/>
        </pc:sldMkLst>
      </pc:sldChg>
      <pc:sldChg chg="addSp delSp modSp add mod setBg delDesignElem">
        <pc:chgData name="Brian Møller Rettig" userId="f64833e5-a04a-45cf-a0fb-6688e334d35d" providerId="ADAL" clId="{7EC7EC78-DD5F-4370-B4FD-38CED4A0F7B8}" dt="2024-10-07T17:41:43.875" v="595" actId="20577"/>
        <pc:sldMkLst>
          <pc:docMk/>
          <pc:sldMk cId="342696055" sldId="280"/>
        </pc:sldMkLst>
      </pc:sldChg>
      <pc:sldChg chg="modSp add mod">
        <pc:chgData name="Brian Møller Rettig" userId="f64833e5-a04a-45cf-a0fb-6688e334d35d" providerId="ADAL" clId="{7EC7EC78-DD5F-4370-B4FD-38CED4A0F7B8}" dt="2024-10-07T17:41:49.310" v="597" actId="27636"/>
        <pc:sldMkLst>
          <pc:docMk/>
          <pc:sldMk cId="1749960551" sldId="281"/>
        </pc:sldMkLst>
      </pc:sldChg>
      <pc:sldChg chg="modSp add mod">
        <pc:chgData name="Brian Møller Rettig" userId="f64833e5-a04a-45cf-a0fb-6688e334d35d" providerId="ADAL" clId="{7EC7EC78-DD5F-4370-B4FD-38CED4A0F7B8}" dt="2024-10-07T18:48:50.414" v="699"/>
        <pc:sldMkLst>
          <pc:docMk/>
          <pc:sldMk cId="188106732" sldId="282"/>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3E8742-D829-4268-8433-B3E9E40C482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A4664078-6E63-436D-9A81-44B016E63A7C}">
      <dgm:prSet/>
      <dgm:spPr/>
      <dgm:t>
        <a:bodyPr/>
        <a:lstStyle/>
        <a:p>
          <a:r>
            <a:rPr lang="da-DK" dirty="0"/>
            <a:t>Identitetsdannende historiebrug</a:t>
          </a:r>
          <a:endParaRPr lang="en-US" dirty="0"/>
        </a:p>
      </dgm:t>
    </dgm:pt>
    <dgm:pt modelId="{56C0A414-DD3D-4F5D-A96E-3D9EC76F8B44}" type="parTrans" cxnId="{5AEB2595-11A6-421B-A760-2CFA211ECB4A}">
      <dgm:prSet/>
      <dgm:spPr/>
      <dgm:t>
        <a:bodyPr/>
        <a:lstStyle/>
        <a:p>
          <a:endParaRPr lang="en-US"/>
        </a:p>
      </dgm:t>
    </dgm:pt>
    <dgm:pt modelId="{C460AB17-FAAC-4467-B789-8C1F4A52C184}" type="sibTrans" cxnId="{5AEB2595-11A6-421B-A760-2CFA211ECB4A}">
      <dgm:prSet/>
      <dgm:spPr/>
      <dgm:t>
        <a:bodyPr/>
        <a:lstStyle/>
        <a:p>
          <a:endParaRPr lang="en-US"/>
        </a:p>
      </dgm:t>
    </dgm:pt>
    <dgm:pt modelId="{7AED3D01-4981-4554-8CE6-B3833DA6C64C}">
      <dgm:prSet/>
      <dgm:spPr/>
      <dgm:t>
        <a:bodyPr/>
        <a:lstStyle/>
        <a:p>
          <a:r>
            <a:rPr lang="da-DK" dirty="0"/>
            <a:t>Politisk-ideologisk historiebrug </a:t>
          </a:r>
          <a:endParaRPr lang="en-US" dirty="0"/>
        </a:p>
      </dgm:t>
    </dgm:pt>
    <dgm:pt modelId="{2222FEE5-2106-4EFE-B40A-7C5D250795B7}" type="parTrans" cxnId="{F3F61CEB-AAB7-4109-A628-738F28136126}">
      <dgm:prSet/>
      <dgm:spPr/>
      <dgm:t>
        <a:bodyPr/>
        <a:lstStyle/>
        <a:p>
          <a:endParaRPr lang="en-US"/>
        </a:p>
      </dgm:t>
    </dgm:pt>
    <dgm:pt modelId="{9D60C7FB-122C-4920-B58E-333CDF99565F}" type="sibTrans" cxnId="{F3F61CEB-AAB7-4109-A628-738F28136126}">
      <dgm:prSet/>
      <dgm:spPr/>
      <dgm:t>
        <a:bodyPr/>
        <a:lstStyle/>
        <a:p>
          <a:endParaRPr lang="en-US"/>
        </a:p>
      </dgm:t>
    </dgm:pt>
    <dgm:pt modelId="{240ECD86-B0F8-4456-8064-0B3146F6D9B0}">
      <dgm:prSet/>
      <dgm:spPr/>
      <dgm:t>
        <a:bodyPr/>
        <a:lstStyle/>
        <a:p>
          <a:r>
            <a:rPr lang="da-DK"/>
            <a:t>Moralsk Historiebrug</a:t>
          </a:r>
          <a:endParaRPr lang="en-US"/>
        </a:p>
      </dgm:t>
    </dgm:pt>
    <dgm:pt modelId="{65DA3926-4D16-4795-A080-C0B442B15D44}" type="parTrans" cxnId="{ED3CD9AB-4E1E-4439-85A4-CCEE94778B2B}">
      <dgm:prSet/>
      <dgm:spPr/>
      <dgm:t>
        <a:bodyPr/>
        <a:lstStyle/>
        <a:p>
          <a:endParaRPr lang="en-US"/>
        </a:p>
      </dgm:t>
    </dgm:pt>
    <dgm:pt modelId="{BDFF401F-3AB3-4B56-95A3-6C783C37C23E}" type="sibTrans" cxnId="{ED3CD9AB-4E1E-4439-85A4-CCEE94778B2B}">
      <dgm:prSet/>
      <dgm:spPr/>
      <dgm:t>
        <a:bodyPr/>
        <a:lstStyle/>
        <a:p>
          <a:endParaRPr lang="en-US"/>
        </a:p>
      </dgm:t>
    </dgm:pt>
    <dgm:pt modelId="{9588EDFA-CF56-4AD5-B771-545B53DED93B}">
      <dgm:prSet/>
      <dgm:spPr/>
      <dgm:t>
        <a:bodyPr/>
        <a:lstStyle/>
        <a:p>
          <a:r>
            <a:rPr lang="da-DK"/>
            <a:t>Ikke-brug</a:t>
          </a:r>
          <a:endParaRPr lang="en-US"/>
        </a:p>
      </dgm:t>
    </dgm:pt>
    <dgm:pt modelId="{B57DA5CE-7D49-49D7-A0BF-E978C2319A59}" type="parTrans" cxnId="{4C5D74E3-B031-42D1-B862-69E4401BE4E6}">
      <dgm:prSet/>
      <dgm:spPr/>
      <dgm:t>
        <a:bodyPr/>
        <a:lstStyle/>
        <a:p>
          <a:endParaRPr lang="en-US"/>
        </a:p>
      </dgm:t>
    </dgm:pt>
    <dgm:pt modelId="{2A361F3B-98B3-488C-9E28-60EEA6AF134F}" type="sibTrans" cxnId="{4C5D74E3-B031-42D1-B862-69E4401BE4E6}">
      <dgm:prSet/>
      <dgm:spPr/>
      <dgm:t>
        <a:bodyPr/>
        <a:lstStyle/>
        <a:p>
          <a:endParaRPr lang="en-US"/>
        </a:p>
      </dgm:t>
    </dgm:pt>
    <dgm:pt modelId="{3CDB6DF6-338C-489F-B54D-A889595D8EE1}">
      <dgm:prSet/>
      <dgm:spPr/>
      <dgm:t>
        <a:bodyPr/>
        <a:lstStyle/>
        <a:p>
          <a:r>
            <a:rPr lang="da-DK"/>
            <a:t>Underholdende og kommerciel historiebrug</a:t>
          </a:r>
          <a:endParaRPr lang="en-US"/>
        </a:p>
      </dgm:t>
    </dgm:pt>
    <dgm:pt modelId="{958A4E4F-FD97-4C79-93F6-EE65D8D3F715}" type="parTrans" cxnId="{53FA4CEA-B9C2-4D65-810B-04065935AF41}">
      <dgm:prSet/>
      <dgm:spPr/>
      <dgm:t>
        <a:bodyPr/>
        <a:lstStyle/>
        <a:p>
          <a:endParaRPr lang="en-US"/>
        </a:p>
      </dgm:t>
    </dgm:pt>
    <dgm:pt modelId="{4ABEF639-5E78-4721-A914-B4A500C3B4AD}" type="sibTrans" cxnId="{53FA4CEA-B9C2-4D65-810B-04065935AF41}">
      <dgm:prSet/>
      <dgm:spPr/>
      <dgm:t>
        <a:bodyPr/>
        <a:lstStyle/>
        <a:p>
          <a:endParaRPr lang="en-US"/>
        </a:p>
      </dgm:t>
    </dgm:pt>
    <dgm:pt modelId="{FE472833-C17C-4FA0-9659-4D1FFD200272}">
      <dgm:prSet/>
      <dgm:spPr/>
      <dgm:t>
        <a:bodyPr/>
        <a:lstStyle/>
        <a:p>
          <a:r>
            <a:rPr lang="da-DK" dirty="0"/>
            <a:t>Videnskabelig historiebrug</a:t>
          </a:r>
          <a:endParaRPr lang="en-US" dirty="0"/>
        </a:p>
      </dgm:t>
    </dgm:pt>
    <dgm:pt modelId="{88FF514B-6E74-4169-915E-92CE1D4AAFE4}" type="parTrans" cxnId="{9DA0B758-5C82-4BEA-9429-161A52C9959B}">
      <dgm:prSet/>
      <dgm:spPr/>
      <dgm:t>
        <a:bodyPr/>
        <a:lstStyle/>
        <a:p>
          <a:endParaRPr lang="en-US"/>
        </a:p>
      </dgm:t>
    </dgm:pt>
    <dgm:pt modelId="{169A4ACD-E10E-4F59-960F-E099B48FE836}" type="sibTrans" cxnId="{9DA0B758-5C82-4BEA-9429-161A52C9959B}">
      <dgm:prSet/>
      <dgm:spPr/>
      <dgm:t>
        <a:bodyPr/>
        <a:lstStyle/>
        <a:p>
          <a:endParaRPr lang="en-US"/>
        </a:p>
      </dgm:t>
    </dgm:pt>
    <dgm:pt modelId="{661722E2-6D28-491B-B148-45E91D61FC32}" type="pres">
      <dgm:prSet presAssocID="{093E8742-D829-4268-8433-B3E9E40C4829}" presName="vert0" presStyleCnt="0">
        <dgm:presLayoutVars>
          <dgm:dir/>
          <dgm:animOne val="branch"/>
          <dgm:animLvl val="lvl"/>
        </dgm:presLayoutVars>
      </dgm:prSet>
      <dgm:spPr/>
    </dgm:pt>
    <dgm:pt modelId="{2B36DA8E-4355-4AA4-A393-3AF38201617F}" type="pres">
      <dgm:prSet presAssocID="{A4664078-6E63-436D-9A81-44B016E63A7C}" presName="thickLine" presStyleLbl="alignNode1" presStyleIdx="0" presStyleCnt="6"/>
      <dgm:spPr/>
    </dgm:pt>
    <dgm:pt modelId="{8112756A-927C-4384-BCA3-D829CB099906}" type="pres">
      <dgm:prSet presAssocID="{A4664078-6E63-436D-9A81-44B016E63A7C}" presName="horz1" presStyleCnt="0"/>
      <dgm:spPr/>
    </dgm:pt>
    <dgm:pt modelId="{DEE0A5F3-D52D-4376-9408-579DEE958209}" type="pres">
      <dgm:prSet presAssocID="{A4664078-6E63-436D-9A81-44B016E63A7C}" presName="tx1" presStyleLbl="revTx" presStyleIdx="0" presStyleCnt="6"/>
      <dgm:spPr/>
    </dgm:pt>
    <dgm:pt modelId="{6D131C10-C1E1-46FB-8AAE-C83E83526C00}" type="pres">
      <dgm:prSet presAssocID="{A4664078-6E63-436D-9A81-44B016E63A7C}" presName="vert1" presStyleCnt="0"/>
      <dgm:spPr/>
    </dgm:pt>
    <dgm:pt modelId="{17ACD782-B7A1-4E2B-8376-4FB29127CEFB}" type="pres">
      <dgm:prSet presAssocID="{7AED3D01-4981-4554-8CE6-B3833DA6C64C}" presName="thickLine" presStyleLbl="alignNode1" presStyleIdx="1" presStyleCnt="6"/>
      <dgm:spPr/>
    </dgm:pt>
    <dgm:pt modelId="{60931B5B-3ADB-4B43-9805-B40DD043429D}" type="pres">
      <dgm:prSet presAssocID="{7AED3D01-4981-4554-8CE6-B3833DA6C64C}" presName="horz1" presStyleCnt="0"/>
      <dgm:spPr/>
    </dgm:pt>
    <dgm:pt modelId="{99A8093D-54E7-4A99-B814-ED79F7C94BB6}" type="pres">
      <dgm:prSet presAssocID="{7AED3D01-4981-4554-8CE6-B3833DA6C64C}" presName="tx1" presStyleLbl="revTx" presStyleIdx="1" presStyleCnt="6"/>
      <dgm:spPr/>
    </dgm:pt>
    <dgm:pt modelId="{997A6CCA-AA51-49B3-B542-6127B8E38FA2}" type="pres">
      <dgm:prSet presAssocID="{7AED3D01-4981-4554-8CE6-B3833DA6C64C}" presName="vert1" presStyleCnt="0"/>
      <dgm:spPr/>
    </dgm:pt>
    <dgm:pt modelId="{577AAF17-425F-4A91-AF96-DF18E11E2134}" type="pres">
      <dgm:prSet presAssocID="{240ECD86-B0F8-4456-8064-0B3146F6D9B0}" presName="thickLine" presStyleLbl="alignNode1" presStyleIdx="2" presStyleCnt="6"/>
      <dgm:spPr/>
    </dgm:pt>
    <dgm:pt modelId="{61DCF53D-3235-453D-96F1-DC2B610B67E6}" type="pres">
      <dgm:prSet presAssocID="{240ECD86-B0F8-4456-8064-0B3146F6D9B0}" presName="horz1" presStyleCnt="0"/>
      <dgm:spPr/>
    </dgm:pt>
    <dgm:pt modelId="{21C0D5B6-9AD9-4491-85F8-691286223067}" type="pres">
      <dgm:prSet presAssocID="{240ECD86-B0F8-4456-8064-0B3146F6D9B0}" presName="tx1" presStyleLbl="revTx" presStyleIdx="2" presStyleCnt="6"/>
      <dgm:spPr/>
    </dgm:pt>
    <dgm:pt modelId="{F2E34C96-E1FC-4142-9A0A-F6E63E506C95}" type="pres">
      <dgm:prSet presAssocID="{240ECD86-B0F8-4456-8064-0B3146F6D9B0}" presName="vert1" presStyleCnt="0"/>
      <dgm:spPr/>
    </dgm:pt>
    <dgm:pt modelId="{00FAA33A-AB49-4D4F-9872-209FCD7E3544}" type="pres">
      <dgm:prSet presAssocID="{9588EDFA-CF56-4AD5-B771-545B53DED93B}" presName="thickLine" presStyleLbl="alignNode1" presStyleIdx="3" presStyleCnt="6"/>
      <dgm:spPr/>
    </dgm:pt>
    <dgm:pt modelId="{A4ACFA77-1BEC-4FC5-8A73-024804C319E8}" type="pres">
      <dgm:prSet presAssocID="{9588EDFA-CF56-4AD5-B771-545B53DED93B}" presName="horz1" presStyleCnt="0"/>
      <dgm:spPr/>
    </dgm:pt>
    <dgm:pt modelId="{36666188-AB9D-4C53-9CD5-95AC27335DEA}" type="pres">
      <dgm:prSet presAssocID="{9588EDFA-CF56-4AD5-B771-545B53DED93B}" presName="tx1" presStyleLbl="revTx" presStyleIdx="3" presStyleCnt="6"/>
      <dgm:spPr/>
    </dgm:pt>
    <dgm:pt modelId="{5FB1ECCE-5E88-4E56-827D-88B691F58779}" type="pres">
      <dgm:prSet presAssocID="{9588EDFA-CF56-4AD5-B771-545B53DED93B}" presName="vert1" presStyleCnt="0"/>
      <dgm:spPr/>
    </dgm:pt>
    <dgm:pt modelId="{441A0282-931C-4DBE-A902-0EAF911FC7BD}" type="pres">
      <dgm:prSet presAssocID="{3CDB6DF6-338C-489F-B54D-A889595D8EE1}" presName="thickLine" presStyleLbl="alignNode1" presStyleIdx="4" presStyleCnt="6"/>
      <dgm:spPr/>
    </dgm:pt>
    <dgm:pt modelId="{CE46B388-3619-430B-9671-4050EAAD1FDA}" type="pres">
      <dgm:prSet presAssocID="{3CDB6DF6-338C-489F-B54D-A889595D8EE1}" presName="horz1" presStyleCnt="0"/>
      <dgm:spPr/>
    </dgm:pt>
    <dgm:pt modelId="{74D4A944-2D20-408D-9AA7-BE528297A523}" type="pres">
      <dgm:prSet presAssocID="{3CDB6DF6-338C-489F-B54D-A889595D8EE1}" presName="tx1" presStyleLbl="revTx" presStyleIdx="4" presStyleCnt="6"/>
      <dgm:spPr/>
    </dgm:pt>
    <dgm:pt modelId="{05088E77-9B37-4F04-89E0-6D9FCB6D6903}" type="pres">
      <dgm:prSet presAssocID="{3CDB6DF6-338C-489F-B54D-A889595D8EE1}" presName="vert1" presStyleCnt="0"/>
      <dgm:spPr/>
    </dgm:pt>
    <dgm:pt modelId="{22BF61B7-F148-495C-A742-3EB614C1CD07}" type="pres">
      <dgm:prSet presAssocID="{FE472833-C17C-4FA0-9659-4D1FFD200272}" presName="thickLine" presStyleLbl="alignNode1" presStyleIdx="5" presStyleCnt="6"/>
      <dgm:spPr/>
    </dgm:pt>
    <dgm:pt modelId="{C099BE04-6BE4-46D7-8408-F695D8CC3BDE}" type="pres">
      <dgm:prSet presAssocID="{FE472833-C17C-4FA0-9659-4D1FFD200272}" presName="horz1" presStyleCnt="0"/>
      <dgm:spPr/>
    </dgm:pt>
    <dgm:pt modelId="{7137CCD6-225E-4987-AAF3-53D88D8B84E6}" type="pres">
      <dgm:prSet presAssocID="{FE472833-C17C-4FA0-9659-4D1FFD200272}" presName="tx1" presStyleLbl="revTx" presStyleIdx="5" presStyleCnt="6"/>
      <dgm:spPr/>
    </dgm:pt>
    <dgm:pt modelId="{21C0491D-4DC7-43EB-8CF0-EC5344088F24}" type="pres">
      <dgm:prSet presAssocID="{FE472833-C17C-4FA0-9659-4D1FFD200272}" presName="vert1" presStyleCnt="0"/>
      <dgm:spPr/>
    </dgm:pt>
  </dgm:ptLst>
  <dgm:cxnLst>
    <dgm:cxn modelId="{0675A83B-702E-4241-9FDE-74D505A9BD85}" type="presOf" srcId="{9588EDFA-CF56-4AD5-B771-545B53DED93B}" destId="{36666188-AB9D-4C53-9CD5-95AC27335DEA}" srcOrd="0" destOrd="0" presId="urn:microsoft.com/office/officeart/2008/layout/LinedList"/>
    <dgm:cxn modelId="{41E6765B-4A21-42B8-9C2B-810F7CB62438}" type="presOf" srcId="{A4664078-6E63-436D-9A81-44B016E63A7C}" destId="{DEE0A5F3-D52D-4376-9408-579DEE958209}" srcOrd="0" destOrd="0" presId="urn:microsoft.com/office/officeart/2008/layout/LinedList"/>
    <dgm:cxn modelId="{56D13F70-378A-4F45-8636-4EC22F0A06D1}" type="presOf" srcId="{3CDB6DF6-338C-489F-B54D-A889595D8EE1}" destId="{74D4A944-2D20-408D-9AA7-BE528297A523}" srcOrd="0" destOrd="0" presId="urn:microsoft.com/office/officeart/2008/layout/LinedList"/>
    <dgm:cxn modelId="{9DA0B758-5C82-4BEA-9429-161A52C9959B}" srcId="{093E8742-D829-4268-8433-B3E9E40C4829}" destId="{FE472833-C17C-4FA0-9659-4D1FFD200272}" srcOrd="5" destOrd="0" parTransId="{88FF514B-6E74-4169-915E-92CE1D4AAFE4}" sibTransId="{169A4ACD-E10E-4F59-960F-E099B48FE836}"/>
    <dgm:cxn modelId="{9D19C37F-F57F-4894-9E1F-EFCA99DD7F7B}" type="presOf" srcId="{240ECD86-B0F8-4456-8064-0B3146F6D9B0}" destId="{21C0D5B6-9AD9-4491-85F8-691286223067}" srcOrd="0" destOrd="0" presId="urn:microsoft.com/office/officeart/2008/layout/LinedList"/>
    <dgm:cxn modelId="{5AEB2595-11A6-421B-A760-2CFA211ECB4A}" srcId="{093E8742-D829-4268-8433-B3E9E40C4829}" destId="{A4664078-6E63-436D-9A81-44B016E63A7C}" srcOrd="0" destOrd="0" parTransId="{56C0A414-DD3D-4F5D-A96E-3D9EC76F8B44}" sibTransId="{C460AB17-FAAC-4467-B789-8C1F4A52C184}"/>
    <dgm:cxn modelId="{ED3CD9AB-4E1E-4439-85A4-CCEE94778B2B}" srcId="{093E8742-D829-4268-8433-B3E9E40C4829}" destId="{240ECD86-B0F8-4456-8064-0B3146F6D9B0}" srcOrd="2" destOrd="0" parTransId="{65DA3926-4D16-4795-A080-C0B442B15D44}" sibTransId="{BDFF401F-3AB3-4B56-95A3-6C783C37C23E}"/>
    <dgm:cxn modelId="{56B73DCB-2C75-44F3-8DDE-C37EB3CB9656}" type="presOf" srcId="{093E8742-D829-4268-8433-B3E9E40C4829}" destId="{661722E2-6D28-491B-B148-45E91D61FC32}" srcOrd="0" destOrd="0" presId="urn:microsoft.com/office/officeart/2008/layout/LinedList"/>
    <dgm:cxn modelId="{4C5D74E3-B031-42D1-B862-69E4401BE4E6}" srcId="{093E8742-D829-4268-8433-B3E9E40C4829}" destId="{9588EDFA-CF56-4AD5-B771-545B53DED93B}" srcOrd="3" destOrd="0" parTransId="{B57DA5CE-7D49-49D7-A0BF-E978C2319A59}" sibTransId="{2A361F3B-98B3-488C-9E28-60EEA6AF134F}"/>
    <dgm:cxn modelId="{53FA4CEA-B9C2-4D65-810B-04065935AF41}" srcId="{093E8742-D829-4268-8433-B3E9E40C4829}" destId="{3CDB6DF6-338C-489F-B54D-A889595D8EE1}" srcOrd="4" destOrd="0" parTransId="{958A4E4F-FD97-4C79-93F6-EE65D8D3F715}" sibTransId="{4ABEF639-5E78-4721-A914-B4A500C3B4AD}"/>
    <dgm:cxn modelId="{F3F61CEB-AAB7-4109-A628-738F28136126}" srcId="{093E8742-D829-4268-8433-B3E9E40C4829}" destId="{7AED3D01-4981-4554-8CE6-B3833DA6C64C}" srcOrd="1" destOrd="0" parTransId="{2222FEE5-2106-4EFE-B40A-7C5D250795B7}" sibTransId="{9D60C7FB-122C-4920-B58E-333CDF99565F}"/>
    <dgm:cxn modelId="{37C117FC-7A8F-402E-B4D0-81D3D2724D1F}" type="presOf" srcId="{7AED3D01-4981-4554-8CE6-B3833DA6C64C}" destId="{99A8093D-54E7-4A99-B814-ED79F7C94BB6}" srcOrd="0" destOrd="0" presId="urn:microsoft.com/office/officeart/2008/layout/LinedList"/>
    <dgm:cxn modelId="{FEB91DFC-7F2A-4A10-A0A8-6DEB5A3E5C60}" type="presOf" srcId="{FE472833-C17C-4FA0-9659-4D1FFD200272}" destId="{7137CCD6-225E-4987-AAF3-53D88D8B84E6}" srcOrd="0" destOrd="0" presId="urn:microsoft.com/office/officeart/2008/layout/LinedList"/>
    <dgm:cxn modelId="{537CAFD8-C600-4DD1-B641-2CCB2B7AFCA6}" type="presParOf" srcId="{661722E2-6D28-491B-B148-45E91D61FC32}" destId="{2B36DA8E-4355-4AA4-A393-3AF38201617F}" srcOrd="0" destOrd="0" presId="urn:microsoft.com/office/officeart/2008/layout/LinedList"/>
    <dgm:cxn modelId="{721B553B-31E2-4693-A617-85514484319B}" type="presParOf" srcId="{661722E2-6D28-491B-B148-45E91D61FC32}" destId="{8112756A-927C-4384-BCA3-D829CB099906}" srcOrd="1" destOrd="0" presId="urn:microsoft.com/office/officeart/2008/layout/LinedList"/>
    <dgm:cxn modelId="{75B34E1E-A034-4393-867C-26674E06D371}" type="presParOf" srcId="{8112756A-927C-4384-BCA3-D829CB099906}" destId="{DEE0A5F3-D52D-4376-9408-579DEE958209}" srcOrd="0" destOrd="0" presId="urn:microsoft.com/office/officeart/2008/layout/LinedList"/>
    <dgm:cxn modelId="{79424D7A-C129-43DB-BE3D-B3ABB8521F8B}" type="presParOf" srcId="{8112756A-927C-4384-BCA3-D829CB099906}" destId="{6D131C10-C1E1-46FB-8AAE-C83E83526C00}" srcOrd="1" destOrd="0" presId="urn:microsoft.com/office/officeart/2008/layout/LinedList"/>
    <dgm:cxn modelId="{CD9AC925-3F1A-49B9-8D27-5817BA62116A}" type="presParOf" srcId="{661722E2-6D28-491B-B148-45E91D61FC32}" destId="{17ACD782-B7A1-4E2B-8376-4FB29127CEFB}" srcOrd="2" destOrd="0" presId="urn:microsoft.com/office/officeart/2008/layout/LinedList"/>
    <dgm:cxn modelId="{AEB437EA-39AE-42C1-B474-C1B2EA7D56E6}" type="presParOf" srcId="{661722E2-6D28-491B-B148-45E91D61FC32}" destId="{60931B5B-3ADB-4B43-9805-B40DD043429D}" srcOrd="3" destOrd="0" presId="urn:microsoft.com/office/officeart/2008/layout/LinedList"/>
    <dgm:cxn modelId="{70F46F22-22FD-43F3-9398-338BD35A1A38}" type="presParOf" srcId="{60931B5B-3ADB-4B43-9805-B40DD043429D}" destId="{99A8093D-54E7-4A99-B814-ED79F7C94BB6}" srcOrd="0" destOrd="0" presId="urn:microsoft.com/office/officeart/2008/layout/LinedList"/>
    <dgm:cxn modelId="{DF88D113-D625-4073-99DE-7F29ABF6DBF0}" type="presParOf" srcId="{60931B5B-3ADB-4B43-9805-B40DD043429D}" destId="{997A6CCA-AA51-49B3-B542-6127B8E38FA2}" srcOrd="1" destOrd="0" presId="urn:microsoft.com/office/officeart/2008/layout/LinedList"/>
    <dgm:cxn modelId="{EBCDD93B-A000-471A-AE70-3A2EDCD0B957}" type="presParOf" srcId="{661722E2-6D28-491B-B148-45E91D61FC32}" destId="{577AAF17-425F-4A91-AF96-DF18E11E2134}" srcOrd="4" destOrd="0" presId="urn:microsoft.com/office/officeart/2008/layout/LinedList"/>
    <dgm:cxn modelId="{FC60E6AA-0DB8-4BAC-BEDE-B1DC6F2E4F31}" type="presParOf" srcId="{661722E2-6D28-491B-B148-45E91D61FC32}" destId="{61DCF53D-3235-453D-96F1-DC2B610B67E6}" srcOrd="5" destOrd="0" presId="urn:microsoft.com/office/officeart/2008/layout/LinedList"/>
    <dgm:cxn modelId="{8DC6CC99-A859-4EE4-9070-49288AABC3A9}" type="presParOf" srcId="{61DCF53D-3235-453D-96F1-DC2B610B67E6}" destId="{21C0D5B6-9AD9-4491-85F8-691286223067}" srcOrd="0" destOrd="0" presId="urn:microsoft.com/office/officeart/2008/layout/LinedList"/>
    <dgm:cxn modelId="{1EA525E3-B0F1-468F-A9E0-74CD6FB8FDF8}" type="presParOf" srcId="{61DCF53D-3235-453D-96F1-DC2B610B67E6}" destId="{F2E34C96-E1FC-4142-9A0A-F6E63E506C95}" srcOrd="1" destOrd="0" presId="urn:microsoft.com/office/officeart/2008/layout/LinedList"/>
    <dgm:cxn modelId="{7B535645-EF2D-431B-A67B-1BD789BE0842}" type="presParOf" srcId="{661722E2-6D28-491B-B148-45E91D61FC32}" destId="{00FAA33A-AB49-4D4F-9872-209FCD7E3544}" srcOrd="6" destOrd="0" presId="urn:microsoft.com/office/officeart/2008/layout/LinedList"/>
    <dgm:cxn modelId="{DD97D551-BDB6-4A79-B27A-F217B2AC8E9A}" type="presParOf" srcId="{661722E2-6D28-491B-B148-45E91D61FC32}" destId="{A4ACFA77-1BEC-4FC5-8A73-024804C319E8}" srcOrd="7" destOrd="0" presId="urn:microsoft.com/office/officeart/2008/layout/LinedList"/>
    <dgm:cxn modelId="{E4DC3C97-7576-4767-8CEE-AE4A0F0D9D17}" type="presParOf" srcId="{A4ACFA77-1BEC-4FC5-8A73-024804C319E8}" destId="{36666188-AB9D-4C53-9CD5-95AC27335DEA}" srcOrd="0" destOrd="0" presId="urn:microsoft.com/office/officeart/2008/layout/LinedList"/>
    <dgm:cxn modelId="{7CBBFCEF-506D-42DA-AD8C-1EE8BCD0BF31}" type="presParOf" srcId="{A4ACFA77-1BEC-4FC5-8A73-024804C319E8}" destId="{5FB1ECCE-5E88-4E56-827D-88B691F58779}" srcOrd="1" destOrd="0" presId="urn:microsoft.com/office/officeart/2008/layout/LinedList"/>
    <dgm:cxn modelId="{2A53B542-7BBA-487D-AF09-4EA771E9692A}" type="presParOf" srcId="{661722E2-6D28-491B-B148-45E91D61FC32}" destId="{441A0282-931C-4DBE-A902-0EAF911FC7BD}" srcOrd="8" destOrd="0" presId="urn:microsoft.com/office/officeart/2008/layout/LinedList"/>
    <dgm:cxn modelId="{AB0A14B9-6591-4270-8C74-83EA47124E6A}" type="presParOf" srcId="{661722E2-6D28-491B-B148-45E91D61FC32}" destId="{CE46B388-3619-430B-9671-4050EAAD1FDA}" srcOrd="9" destOrd="0" presId="urn:microsoft.com/office/officeart/2008/layout/LinedList"/>
    <dgm:cxn modelId="{468AC7F2-CD80-4F8B-829C-8E440797A522}" type="presParOf" srcId="{CE46B388-3619-430B-9671-4050EAAD1FDA}" destId="{74D4A944-2D20-408D-9AA7-BE528297A523}" srcOrd="0" destOrd="0" presId="urn:microsoft.com/office/officeart/2008/layout/LinedList"/>
    <dgm:cxn modelId="{21D91FEB-156E-4C54-8F5A-2AA77E55D782}" type="presParOf" srcId="{CE46B388-3619-430B-9671-4050EAAD1FDA}" destId="{05088E77-9B37-4F04-89E0-6D9FCB6D6903}" srcOrd="1" destOrd="0" presId="urn:microsoft.com/office/officeart/2008/layout/LinedList"/>
    <dgm:cxn modelId="{11677C15-A1EF-4782-A4F2-6665A2DF1B5D}" type="presParOf" srcId="{661722E2-6D28-491B-B148-45E91D61FC32}" destId="{22BF61B7-F148-495C-A742-3EB614C1CD07}" srcOrd="10" destOrd="0" presId="urn:microsoft.com/office/officeart/2008/layout/LinedList"/>
    <dgm:cxn modelId="{0DA95B46-398B-4AF9-946C-8855DB58CED4}" type="presParOf" srcId="{661722E2-6D28-491B-B148-45E91D61FC32}" destId="{C099BE04-6BE4-46D7-8408-F695D8CC3BDE}" srcOrd="11" destOrd="0" presId="urn:microsoft.com/office/officeart/2008/layout/LinedList"/>
    <dgm:cxn modelId="{9F8F1662-76F6-4B2D-B7BE-7FC014D1EE20}" type="presParOf" srcId="{C099BE04-6BE4-46D7-8408-F695D8CC3BDE}" destId="{7137CCD6-225E-4987-AAF3-53D88D8B84E6}" srcOrd="0" destOrd="0" presId="urn:microsoft.com/office/officeart/2008/layout/LinedList"/>
    <dgm:cxn modelId="{16466768-E538-4542-BAA3-5F2457822CD8}" type="presParOf" srcId="{C099BE04-6BE4-46D7-8408-F695D8CC3BDE}" destId="{21C0491D-4DC7-43EB-8CF0-EC5344088F2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36DA8E-4355-4AA4-A393-3AF38201617F}">
      <dsp:nvSpPr>
        <dsp:cNvPr id="0" name=""/>
        <dsp:cNvSpPr/>
      </dsp:nvSpPr>
      <dsp:spPr>
        <a:xfrm>
          <a:off x="0" y="2124"/>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E0A5F3-D52D-4376-9408-579DEE958209}">
      <dsp:nvSpPr>
        <dsp:cNvPr id="0" name=""/>
        <dsp:cNvSpPr/>
      </dsp:nvSpPr>
      <dsp:spPr>
        <a:xfrm>
          <a:off x="0" y="2124"/>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da-DK" sz="3300" kern="1200" dirty="0"/>
            <a:t>Identitetsdannende historiebrug</a:t>
          </a:r>
          <a:endParaRPr lang="en-US" sz="3300" kern="1200" dirty="0"/>
        </a:p>
      </dsp:txBody>
      <dsp:txXfrm>
        <a:off x="0" y="2124"/>
        <a:ext cx="10515600" cy="724514"/>
      </dsp:txXfrm>
    </dsp:sp>
    <dsp:sp modelId="{17ACD782-B7A1-4E2B-8376-4FB29127CEFB}">
      <dsp:nvSpPr>
        <dsp:cNvPr id="0" name=""/>
        <dsp:cNvSpPr/>
      </dsp:nvSpPr>
      <dsp:spPr>
        <a:xfrm>
          <a:off x="0" y="726639"/>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A8093D-54E7-4A99-B814-ED79F7C94BB6}">
      <dsp:nvSpPr>
        <dsp:cNvPr id="0" name=""/>
        <dsp:cNvSpPr/>
      </dsp:nvSpPr>
      <dsp:spPr>
        <a:xfrm>
          <a:off x="0" y="726639"/>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da-DK" sz="3300" kern="1200" dirty="0"/>
            <a:t>Politisk-ideologisk historiebrug </a:t>
          </a:r>
          <a:endParaRPr lang="en-US" sz="3300" kern="1200" dirty="0"/>
        </a:p>
      </dsp:txBody>
      <dsp:txXfrm>
        <a:off x="0" y="726639"/>
        <a:ext cx="10515600" cy="724514"/>
      </dsp:txXfrm>
    </dsp:sp>
    <dsp:sp modelId="{577AAF17-425F-4A91-AF96-DF18E11E2134}">
      <dsp:nvSpPr>
        <dsp:cNvPr id="0" name=""/>
        <dsp:cNvSpPr/>
      </dsp:nvSpPr>
      <dsp:spPr>
        <a:xfrm>
          <a:off x="0" y="1451154"/>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C0D5B6-9AD9-4491-85F8-691286223067}">
      <dsp:nvSpPr>
        <dsp:cNvPr id="0" name=""/>
        <dsp:cNvSpPr/>
      </dsp:nvSpPr>
      <dsp:spPr>
        <a:xfrm>
          <a:off x="0" y="1451154"/>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da-DK" sz="3300" kern="1200"/>
            <a:t>Moralsk Historiebrug</a:t>
          </a:r>
          <a:endParaRPr lang="en-US" sz="3300" kern="1200"/>
        </a:p>
      </dsp:txBody>
      <dsp:txXfrm>
        <a:off x="0" y="1451154"/>
        <a:ext cx="10515600" cy="724514"/>
      </dsp:txXfrm>
    </dsp:sp>
    <dsp:sp modelId="{00FAA33A-AB49-4D4F-9872-209FCD7E3544}">
      <dsp:nvSpPr>
        <dsp:cNvPr id="0" name=""/>
        <dsp:cNvSpPr/>
      </dsp:nvSpPr>
      <dsp:spPr>
        <a:xfrm>
          <a:off x="0" y="2175669"/>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666188-AB9D-4C53-9CD5-95AC27335DEA}">
      <dsp:nvSpPr>
        <dsp:cNvPr id="0" name=""/>
        <dsp:cNvSpPr/>
      </dsp:nvSpPr>
      <dsp:spPr>
        <a:xfrm>
          <a:off x="0" y="2175669"/>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da-DK" sz="3300" kern="1200"/>
            <a:t>Ikke-brug</a:t>
          </a:r>
          <a:endParaRPr lang="en-US" sz="3300" kern="1200"/>
        </a:p>
      </dsp:txBody>
      <dsp:txXfrm>
        <a:off x="0" y="2175669"/>
        <a:ext cx="10515600" cy="724514"/>
      </dsp:txXfrm>
    </dsp:sp>
    <dsp:sp modelId="{441A0282-931C-4DBE-A902-0EAF911FC7BD}">
      <dsp:nvSpPr>
        <dsp:cNvPr id="0" name=""/>
        <dsp:cNvSpPr/>
      </dsp:nvSpPr>
      <dsp:spPr>
        <a:xfrm>
          <a:off x="0" y="2900183"/>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D4A944-2D20-408D-9AA7-BE528297A523}">
      <dsp:nvSpPr>
        <dsp:cNvPr id="0" name=""/>
        <dsp:cNvSpPr/>
      </dsp:nvSpPr>
      <dsp:spPr>
        <a:xfrm>
          <a:off x="0" y="2900183"/>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da-DK" sz="3300" kern="1200"/>
            <a:t>Underholdende og kommerciel historiebrug</a:t>
          </a:r>
          <a:endParaRPr lang="en-US" sz="3300" kern="1200"/>
        </a:p>
      </dsp:txBody>
      <dsp:txXfrm>
        <a:off x="0" y="2900183"/>
        <a:ext cx="10515600" cy="724514"/>
      </dsp:txXfrm>
    </dsp:sp>
    <dsp:sp modelId="{22BF61B7-F148-495C-A742-3EB614C1CD07}">
      <dsp:nvSpPr>
        <dsp:cNvPr id="0" name=""/>
        <dsp:cNvSpPr/>
      </dsp:nvSpPr>
      <dsp:spPr>
        <a:xfrm>
          <a:off x="0" y="3624698"/>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37CCD6-225E-4987-AAF3-53D88D8B84E6}">
      <dsp:nvSpPr>
        <dsp:cNvPr id="0" name=""/>
        <dsp:cNvSpPr/>
      </dsp:nvSpPr>
      <dsp:spPr>
        <a:xfrm>
          <a:off x="0" y="3624698"/>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da-DK" sz="3300" kern="1200" dirty="0"/>
            <a:t>Videnskabelig historiebrug</a:t>
          </a:r>
          <a:endParaRPr lang="en-US" sz="3300" kern="1200" dirty="0"/>
        </a:p>
      </dsp:txBody>
      <dsp:txXfrm>
        <a:off x="0" y="3624698"/>
        <a:ext cx="10515600" cy="72451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F115D8-92AC-3FA8-5BCE-A81C8B48937A}"/>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247B7E51-3CCD-D900-120C-F6A1821343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1200E499-21F2-12D5-698D-0687AAC62D55}"/>
              </a:ext>
            </a:extLst>
          </p:cNvPr>
          <p:cNvSpPr>
            <a:spLocks noGrp="1"/>
          </p:cNvSpPr>
          <p:nvPr>
            <p:ph type="dt" sz="half" idx="10"/>
          </p:nvPr>
        </p:nvSpPr>
        <p:spPr/>
        <p:txBody>
          <a:bodyPr/>
          <a:lstStyle/>
          <a:p>
            <a:fld id="{71A39BBD-FD75-46C2-B399-31AF915D5A53}" type="datetimeFigureOut">
              <a:rPr lang="da-DK" smtClean="0"/>
              <a:t>04-11-2025</a:t>
            </a:fld>
            <a:endParaRPr lang="da-DK"/>
          </a:p>
        </p:txBody>
      </p:sp>
      <p:sp>
        <p:nvSpPr>
          <p:cNvPr id="5" name="Pladsholder til sidefod 4">
            <a:extLst>
              <a:ext uri="{FF2B5EF4-FFF2-40B4-BE49-F238E27FC236}">
                <a16:creationId xmlns:a16="http://schemas.microsoft.com/office/drawing/2014/main" id="{3DB9D9C2-3165-283C-7C2C-93E48C9C845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0389FA4-19E3-C65B-75CD-57AE26568A59}"/>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2068313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70BAD2-C61C-610D-E01A-3569D071688A}"/>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51F96D63-50D5-A6DD-ACD9-62BCD0EF3AB3}"/>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F9720F2-5F6B-120A-37F2-7626713D619E}"/>
              </a:ext>
            </a:extLst>
          </p:cNvPr>
          <p:cNvSpPr>
            <a:spLocks noGrp="1"/>
          </p:cNvSpPr>
          <p:nvPr>
            <p:ph type="dt" sz="half" idx="10"/>
          </p:nvPr>
        </p:nvSpPr>
        <p:spPr/>
        <p:txBody>
          <a:bodyPr/>
          <a:lstStyle/>
          <a:p>
            <a:fld id="{71A39BBD-FD75-46C2-B399-31AF915D5A53}" type="datetimeFigureOut">
              <a:rPr lang="da-DK" smtClean="0"/>
              <a:t>04-11-2025</a:t>
            </a:fld>
            <a:endParaRPr lang="da-DK"/>
          </a:p>
        </p:txBody>
      </p:sp>
      <p:sp>
        <p:nvSpPr>
          <p:cNvPr id="5" name="Pladsholder til sidefod 4">
            <a:extLst>
              <a:ext uri="{FF2B5EF4-FFF2-40B4-BE49-F238E27FC236}">
                <a16:creationId xmlns:a16="http://schemas.microsoft.com/office/drawing/2014/main" id="{FFF85DDB-D932-E71D-35BA-D1074EFCC9D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9BB2894-C74B-1B57-AD09-AC4B329942BA}"/>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4128837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7A704A-5CD2-189E-3E09-389F8F4F10EB}"/>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A38B3A11-8D5B-CEC3-F898-4A4CE23AC5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EBA7331E-36FB-499A-627D-CE030C9EE51D}"/>
              </a:ext>
            </a:extLst>
          </p:cNvPr>
          <p:cNvSpPr>
            <a:spLocks noGrp="1"/>
          </p:cNvSpPr>
          <p:nvPr>
            <p:ph type="dt" sz="half" idx="10"/>
          </p:nvPr>
        </p:nvSpPr>
        <p:spPr/>
        <p:txBody>
          <a:bodyPr/>
          <a:lstStyle/>
          <a:p>
            <a:fld id="{71A39BBD-FD75-46C2-B399-31AF915D5A53}" type="datetimeFigureOut">
              <a:rPr lang="da-DK" smtClean="0"/>
              <a:t>04-11-2025</a:t>
            </a:fld>
            <a:endParaRPr lang="da-DK"/>
          </a:p>
        </p:txBody>
      </p:sp>
      <p:sp>
        <p:nvSpPr>
          <p:cNvPr id="5" name="Pladsholder til sidefod 4">
            <a:extLst>
              <a:ext uri="{FF2B5EF4-FFF2-40B4-BE49-F238E27FC236}">
                <a16:creationId xmlns:a16="http://schemas.microsoft.com/office/drawing/2014/main" id="{931847CB-6933-C802-DF7F-BED15CD77A3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1780B79-CB07-CA77-3A31-FA5A9EDE6884}"/>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1711395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A1A3F0-C557-4C76-C412-4258AFB05C85}"/>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F1E4F04-5953-DC83-F160-A5D4952F1E0D}"/>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906E762C-43B8-0A74-9E71-7BBA91F0F960}"/>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49197B38-F6F5-5C87-4905-831401F70352}"/>
              </a:ext>
            </a:extLst>
          </p:cNvPr>
          <p:cNvSpPr>
            <a:spLocks noGrp="1"/>
          </p:cNvSpPr>
          <p:nvPr>
            <p:ph type="dt" sz="half" idx="10"/>
          </p:nvPr>
        </p:nvSpPr>
        <p:spPr/>
        <p:txBody>
          <a:bodyPr/>
          <a:lstStyle/>
          <a:p>
            <a:fld id="{71A39BBD-FD75-46C2-B399-31AF915D5A53}" type="datetimeFigureOut">
              <a:rPr lang="da-DK" smtClean="0"/>
              <a:t>04-11-2025</a:t>
            </a:fld>
            <a:endParaRPr lang="da-DK"/>
          </a:p>
        </p:txBody>
      </p:sp>
      <p:sp>
        <p:nvSpPr>
          <p:cNvPr id="6" name="Pladsholder til sidefod 5">
            <a:extLst>
              <a:ext uri="{FF2B5EF4-FFF2-40B4-BE49-F238E27FC236}">
                <a16:creationId xmlns:a16="http://schemas.microsoft.com/office/drawing/2014/main" id="{2E672688-7268-4A0A-AAD9-7A3209AB2A3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E5A132B-2F6A-2297-A405-D63BB21DF61E}"/>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1196750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A992C4-7D43-4265-CA84-53796BF859CD}"/>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10929DDA-4BC8-FA29-15B8-1B7B59C2F0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4D910D6B-74AF-B2E0-4F93-587FB2F81AA0}"/>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F56707A2-F440-6169-6875-64A9F95544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769B3C5E-5885-2FE0-2DBA-6F900F79433A}"/>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FDD38084-A6F8-A90F-8171-7B044E1685F9}"/>
              </a:ext>
            </a:extLst>
          </p:cNvPr>
          <p:cNvSpPr>
            <a:spLocks noGrp="1"/>
          </p:cNvSpPr>
          <p:nvPr>
            <p:ph type="dt" sz="half" idx="10"/>
          </p:nvPr>
        </p:nvSpPr>
        <p:spPr/>
        <p:txBody>
          <a:bodyPr/>
          <a:lstStyle/>
          <a:p>
            <a:fld id="{71A39BBD-FD75-46C2-B399-31AF915D5A53}" type="datetimeFigureOut">
              <a:rPr lang="da-DK" smtClean="0"/>
              <a:t>04-11-2025</a:t>
            </a:fld>
            <a:endParaRPr lang="da-DK"/>
          </a:p>
        </p:txBody>
      </p:sp>
      <p:sp>
        <p:nvSpPr>
          <p:cNvPr id="8" name="Pladsholder til sidefod 7">
            <a:extLst>
              <a:ext uri="{FF2B5EF4-FFF2-40B4-BE49-F238E27FC236}">
                <a16:creationId xmlns:a16="http://schemas.microsoft.com/office/drawing/2014/main" id="{039598C0-4F37-F0B6-D0B5-C12886AB7EA5}"/>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3A7869C5-9C1F-0116-2145-C9F07A05F1B4}"/>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6136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25F489-39F5-97A0-7DAC-ED3CFB7713CF}"/>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E15428C5-FCBA-8710-B5E6-2E35CFABF3E5}"/>
              </a:ext>
            </a:extLst>
          </p:cNvPr>
          <p:cNvSpPr>
            <a:spLocks noGrp="1"/>
          </p:cNvSpPr>
          <p:nvPr>
            <p:ph type="dt" sz="half" idx="10"/>
          </p:nvPr>
        </p:nvSpPr>
        <p:spPr/>
        <p:txBody>
          <a:bodyPr/>
          <a:lstStyle/>
          <a:p>
            <a:fld id="{71A39BBD-FD75-46C2-B399-31AF915D5A53}" type="datetimeFigureOut">
              <a:rPr lang="da-DK" smtClean="0"/>
              <a:t>04-11-2025</a:t>
            </a:fld>
            <a:endParaRPr lang="da-DK"/>
          </a:p>
        </p:txBody>
      </p:sp>
      <p:sp>
        <p:nvSpPr>
          <p:cNvPr id="4" name="Pladsholder til sidefod 3">
            <a:extLst>
              <a:ext uri="{FF2B5EF4-FFF2-40B4-BE49-F238E27FC236}">
                <a16:creationId xmlns:a16="http://schemas.microsoft.com/office/drawing/2014/main" id="{A9D68C25-5A8B-321A-A426-C859656309F9}"/>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E46DB276-2403-A40E-E293-2BB82E259C15}"/>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1646023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D9ADFE1B-12EB-FCE2-E7C5-3BB7FD2C70CB}"/>
              </a:ext>
            </a:extLst>
          </p:cNvPr>
          <p:cNvSpPr>
            <a:spLocks noGrp="1"/>
          </p:cNvSpPr>
          <p:nvPr>
            <p:ph type="dt" sz="half" idx="10"/>
          </p:nvPr>
        </p:nvSpPr>
        <p:spPr/>
        <p:txBody>
          <a:bodyPr/>
          <a:lstStyle/>
          <a:p>
            <a:fld id="{71A39BBD-FD75-46C2-B399-31AF915D5A53}" type="datetimeFigureOut">
              <a:rPr lang="da-DK" smtClean="0"/>
              <a:t>04-11-2025</a:t>
            </a:fld>
            <a:endParaRPr lang="da-DK"/>
          </a:p>
        </p:txBody>
      </p:sp>
      <p:sp>
        <p:nvSpPr>
          <p:cNvPr id="3" name="Pladsholder til sidefod 2">
            <a:extLst>
              <a:ext uri="{FF2B5EF4-FFF2-40B4-BE49-F238E27FC236}">
                <a16:creationId xmlns:a16="http://schemas.microsoft.com/office/drawing/2014/main" id="{8F6DC35B-01E1-C7B1-5AE6-4FA7EBA58224}"/>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A2CC5D4E-3DF8-83AB-291F-8CA56882C3E8}"/>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3004525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3924E6-BD16-00FE-1DCC-953497CB931D}"/>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1968C1D2-23A8-75C6-1288-372121803D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69753FBE-852E-CA09-5353-002CABF016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F161793-BBF4-5788-AF83-22A16568E818}"/>
              </a:ext>
            </a:extLst>
          </p:cNvPr>
          <p:cNvSpPr>
            <a:spLocks noGrp="1"/>
          </p:cNvSpPr>
          <p:nvPr>
            <p:ph type="dt" sz="half" idx="10"/>
          </p:nvPr>
        </p:nvSpPr>
        <p:spPr/>
        <p:txBody>
          <a:bodyPr/>
          <a:lstStyle/>
          <a:p>
            <a:fld id="{71A39BBD-FD75-46C2-B399-31AF915D5A53}" type="datetimeFigureOut">
              <a:rPr lang="da-DK" smtClean="0"/>
              <a:t>04-11-2025</a:t>
            </a:fld>
            <a:endParaRPr lang="da-DK"/>
          </a:p>
        </p:txBody>
      </p:sp>
      <p:sp>
        <p:nvSpPr>
          <p:cNvPr id="6" name="Pladsholder til sidefod 5">
            <a:extLst>
              <a:ext uri="{FF2B5EF4-FFF2-40B4-BE49-F238E27FC236}">
                <a16:creationId xmlns:a16="http://schemas.microsoft.com/office/drawing/2014/main" id="{AF8BD887-EACA-175C-9352-EEBE5C87F66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5062D1F-493D-B763-79CF-7707A7658358}"/>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1769183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F42ED-26F8-FE6E-E4A5-B3BFBDDF9FEA}"/>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7DE2CDE5-8653-406C-CFDF-D7D053DDA7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211835C3-9FE3-F753-0E55-4DDEE9B4D8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B3C33070-4E13-2746-F751-020820114425}"/>
              </a:ext>
            </a:extLst>
          </p:cNvPr>
          <p:cNvSpPr>
            <a:spLocks noGrp="1"/>
          </p:cNvSpPr>
          <p:nvPr>
            <p:ph type="dt" sz="half" idx="10"/>
          </p:nvPr>
        </p:nvSpPr>
        <p:spPr/>
        <p:txBody>
          <a:bodyPr/>
          <a:lstStyle/>
          <a:p>
            <a:fld id="{71A39BBD-FD75-46C2-B399-31AF915D5A53}" type="datetimeFigureOut">
              <a:rPr lang="da-DK" smtClean="0"/>
              <a:t>04-11-2025</a:t>
            </a:fld>
            <a:endParaRPr lang="da-DK"/>
          </a:p>
        </p:txBody>
      </p:sp>
      <p:sp>
        <p:nvSpPr>
          <p:cNvPr id="6" name="Pladsholder til sidefod 5">
            <a:extLst>
              <a:ext uri="{FF2B5EF4-FFF2-40B4-BE49-F238E27FC236}">
                <a16:creationId xmlns:a16="http://schemas.microsoft.com/office/drawing/2014/main" id="{FC98AB6D-9946-B78D-36D3-C7677D3FB0EF}"/>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E8BF74A-F496-A5A7-D348-D88CD046B710}"/>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3326086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41434D-4FD8-74C8-B4C6-4E2A72FDABD4}"/>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ECC1A269-5227-C297-972B-3DCF023EC395}"/>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CCB89E7-4058-FA39-10E2-ACA1E6F70701}"/>
              </a:ext>
            </a:extLst>
          </p:cNvPr>
          <p:cNvSpPr>
            <a:spLocks noGrp="1"/>
          </p:cNvSpPr>
          <p:nvPr>
            <p:ph type="dt" sz="half" idx="10"/>
          </p:nvPr>
        </p:nvSpPr>
        <p:spPr/>
        <p:txBody>
          <a:bodyPr/>
          <a:lstStyle/>
          <a:p>
            <a:fld id="{71A39BBD-FD75-46C2-B399-31AF915D5A53}" type="datetimeFigureOut">
              <a:rPr lang="da-DK" smtClean="0"/>
              <a:t>04-11-2025</a:t>
            </a:fld>
            <a:endParaRPr lang="da-DK"/>
          </a:p>
        </p:txBody>
      </p:sp>
      <p:sp>
        <p:nvSpPr>
          <p:cNvPr id="5" name="Pladsholder til sidefod 4">
            <a:extLst>
              <a:ext uri="{FF2B5EF4-FFF2-40B4-BE49-F238E27FC236}">
                <a16:creationId xmlns:a16="http://schemas.microsoft.com/office/drawing/2014/main" id="{B5E40F59-708C-7496-F93F-11601940BEE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DA1F3A1-EA67-6659-9BEE-15BFB55B9CB1}"/>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322662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034F7516-F9FD-5DAE-516F-A93894F0CADC}"/>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10DABBC5-0576-19D8-35BE-5DDF24F19D60}"/>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208A666-F2EF-C01A-A9EF-D4804C5A233F}"/>
              </a:ext>
            </a:extLst>
          </p:cNvPr>
          <p:cNvSpPr>
            <a:spLocks noGrp="1"/>
          </p:cNvSpPr>
          <p:nvPr>
            <p:ph type="dt" sz="half" idx="10"/>
          </p:nvPr>
        </p:nvSpPr>
        <p:spPr/>
        <p:txBody>
          <a:bodyPr/>
          <a:lstStyle/>
          <a:p>
            <a:fld id="{71A39BBD-FD75-46C2-B399-31AF915D5A53}" type="datetimeFigureOut">
              <a:rPr lang="da-DK" smtClean="0"/>
              <a:t>04-11-2025</a:t>
            </a:fld>
            <a:endParaRPr lang="da-DK"/>
          </a:p>
        </p:txBody>
      </p:sp>
      <p:sp>
        <p:nvSpPr>
          <p:cNvPr id="5" name="Pladsholder til sidefod 4">
            <a:extLst>
              <a:ext uri="{FF2B5EF4-FFF2-40B4-BE49-F238E27FC236}">
                <a16:creationId xmlns:a16="http://schemas.microsoft.com/office/drawing/2014/main" id="{1C92E676-B9C6-9883-AA1A-18CA75C11ED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E83F20E-1944-98D2-FDDD-15A65ED7BEA2}"/>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1238100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9ED92C83-9436-990C-D160-200EB01333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8E45CB3B-3E6D-66BA-DC54-60AA157658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26B2C15-2AF2-8F80-DCDC-B211DFD204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A39BBD-FD75-46C2-B399-31AF915D5A53}" type="datetimeFigureOut">
              <a:rPr lang="da-DK" smtClean="0"/>
              <a:t>04-11-2025</a:t>
            </a:fld>
            <a:endParaRPr lang="da-DK"/>
          </a:p>
        </p:txBody>
      </p:sp>
      <p:sp>
        <p:nvSpPr>
          <p:cNvPr id="5" name="Pladsholder til sidefod 4">
            <a:extLst>
              <a:ext uri="{FF2B5EF4-FFF2-40B4-BE49-F238E27FC236}">
                <a16:creationId xmlns:a16="http://schemas.microsoft.com/office/drawing/2014/main" id="{F3947F84-AE03-9B78-3BA9-2C8088BC0B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FED577FE-E257-611A-6F08-5B89303161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DAFA93-CF77-41A2-AC5A-F3A787AF0B91}" type="slidenum">
              <a:rPr lang="da-DK" smtClean="0"/>
              <a:t>‹nr.›</a:t>
            </a:fld>
            <a:endParaRPr lang="da-DK"/>
          </a:p>
        </p:txBody>
      </p:sp>
    </p:spTree>
    <p:extLst>
      <p:ext uri="{BB962C8B-B14F-4D97-AF65-F5344CB8AC3E}">
        <p14:creationId xmlns:p14="http://schemas.microsoft.com/office/powerpoint/2010/main" val="29933913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usahistoriesamfundreligion.systime.dk/?id=288" TargetMode="External"/><Relationship Id="rId2" Type="http://schemas.openxmlformats.org/officeDocument/2006/relationships/hyperlink" Target="https://usahistoriesamfundreligion.systime.dk/?id=287" TargetMode="External"/><Relationship Id="rId1" Type="http://schemas.openxmlformats.org/officeDocument/2006/relationships/slideLayout" Target="../slideLayouts/slideLayout2.xml"/><Relationship Id="rId5" Type="http://schemas.openxmlformats.org/officeDocument/2006/relationships/hyperlink" Target="https://usahistoriesamfundreligion.systime.dk/?id=278" TargetMode="External"/><Relationship Id="rId4" Type="http://schemas.openxmlformats.org/officeDocument/2006/relationships/hyperlink" Target="https://usahistoriesamfundreligion.systime.dk/?id=290"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usahistoriesamfundreligion.systime.dk/?id=438" TargetMode="External"/><Relationship Id="rId2" Type="http://schemas.openxmlformats.org/officeDocument/2006/relationships/hyperlink" Target="https://usahistoriesamfundreligion.systime.dk/?id=439"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usahistoriesamfundreligion.systime.dk/?id=437#c1453" TargetMode="External"/><Relationship Id="rId2" Type="http://schemas.openxmlformats.org/officeDocument/2006/relationships/hyperlink" Target="https://usahistoriesamfundreligion.systime.dk/?id=437#c1451"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5 A'er: Ny bog er en velskrevet diagnose af USA's splittede tilstand -  Altinget">
            <a:extLst>
              <a:ext uri="{FF2B5EF4-FFF2-40B4-BE49-F238E27FC236}">
                <a16:creationId xmlns:a16="http://schemas.microsoft.com/office/drawing/2014/main" id="{66ADF615-F1A2-F059-0BEF-67160D40388F}"/>
              </a:ext>
            </a:extLst>
          </p:cNvPr>
          <p:cNvPicPr>
            <a:picLocks noChangeAspect="1" noChangeArrowheads="1"/>
          </p:cNvPicPr>
          <p:nvPr/>
        </p:nvPicPr>
        <p:blipFill>
          <a:blip r:embed="rId2">
            <a:alphaModFix amt="50000"/>
            <a:extLst>
              <a:ext uri="{28A0092B-C50C-407E-A947-70E740481C1C}">
                <a14:useLocalDpi xmlns:a14="http://schemas.microsoft.com/office/drawing/2010/main" val="0"/>
              </a:ext>
            </a:extLst>
          </a:blip>
          <a:srcRect l="25"/>
          <a:stretch>
            <a:fillRect/>
          </a:stretch>
        </p:blipFill>
        <p:spPr bwMode="auto">
          <a:xfrm>
            <a:off x="20" y="10"/>
            <a:ext cx="1218893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36171068-3B8F-FADB-4AB0-496F3E5FE19A}"/>
              </a:ext>
            </a:extLst>
          </p:cNvPr>
          <p:cNvSpPr>
            <a:spLocks noGrp="1"/>
          </p:cNvSpPr>
          <p:nvPr>
            <p:ph type="ctrTitle"/>
          </p:nvPr>
        </p:nvSpPr>
        <p:spPr>
          <a:xfrm>
            <a:off x="1524000" y="1122363"/>
            <a:ext cx="9144000" cy="3063240"/>
          </a:xfrm>
        </p:spPr>
        <p:txBody>
          <a:bodyPr>
            <a:normAutofit/>
          </a:bodyPr>
          <a:lstStyle/>
          <a:p>
            <a:r>
              <a:rPr lang="da-DK" sz="6600">
                <a:solidFill>
                  <a:schemeClr val="bg1"/>
                </a:solidFill>
              </a:rPr>
              <a:t>Modul 10: Et politisk splittet USA	</a:t>
            </a:r>
          </a:p>
        </p:txBody>
      </p:sp>
      <p:sp>
        <p:nvSpPr>
          <p:cNvPr id="3" name="Undertitel 2">
            <a:extLst>
              <a:ext uri="{FF2B5EF4-FFF2-40B4-BE49-F238E27FC236}">
                <a16:creationId xmlns:a16="http://schemas.microsoft.com/office/drawing/2014/main" id="{2BC6B247-883B-3F42-5624-67A0CB2898D4}"/>
              </a:ext>
            </a:extLst>
          </p:cNvPr>
          <p:cNvSpPr>
            <a:spLocks noGrp="1"/>
          </p:cNvSpPr>
          <p:nvPr>
            <p:ph type="subTitle" idx="1"/>
          </p:nvPr>
        </p:nvSpPr>
        <p:spPr>
          <a:xfrm>
            <a:off x="1527048" y="4599432"/>
            <a:ext cx="9144000" cy="1536192"/>
          </a:xfrm>
        </p:spPr>
        <p:txBody>
          <a:bodyPr>
            <a:normAutofit/>
          </a:bodyPr>
          <a:lstStyle/>
          <a:p>
            <a:r>
              <a:rPr lang="da-DK">
                <a:solidFill>
                  <a:schemeClr val="bg1"/>
                </a:solidFill>
              </a:rPr>
              <a:t>Forløb: USA – et splittet land</a:t>
            </a:r>
          </a:p>
        </p:txBody>
      </p:sp>
      <p:sp>
        <p:nvSpPr>
          <p:cNvPr id="1033"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062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9CB95732-565A-4D2C-A3AB-CC460C0D3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7F1AF47-AE98-4034-BD91-1976FA4D9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8EC0EE2B-2029-48DD-893D-F528E651B0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200" y="8482"/>
            <a:ext cx="3568276" cy="6858000"/>
          </a:xfrm>
          <a:prstGeom prst="rect">
            <a:avLst/>
          </a:prstGeom>
          <a:gradFill>
            <a:gsLst>
              <a:gs pos="0">
                <a:schemeClr val="accent1">
                  <a:alpha val="32000"/>
                </a:schemeClr>
              </a:gs>
              <a:gs pos="70000">
                <a:srgbClr val="000000">
                  <a:alpha val="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eform: Shape 46">
            <a:extLst>
              <a:ext uri="{FF2B5EF4-FFF2-40B4-BE49-F238E27FC236}">
                <a16:creationId xmlns:a16="http://schemas.microsoft.com/office/drawing/2014/main" id="{45AE1D08-1ED1-4F59-B42F-4D8EA33DC8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9" name="Rectangle 48">
            <a:extLst>
              <a:ext uri="{FF2B5EF4-FFF2-40B4-BE49-F238E27FC236}">
                <a16:creationId xmlns:a16="http://schemas.microsoft.com/office/drawing/2014/main" id="{9A79B912-88EA-4640-BDEB-51B3B11A0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24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248576" y="2190203"/>
            <a:ext cx="3776900" cy="3056500"/>
          </a:xfrm>
        </p:spPr>
        <p:txBody>
          <a:bodyPr vert="horz" lIns="91440" tIns="45720" rIns="91440" bIns="45720" rtlCol="0" anchor="t">
            <a:normAutofit fontScale="90000"/>
          </a:bodyPr>
          <a:lstStyle/>
          <a:p>
            <a:r>
              <a:rPr lang="en-US" sz="2400" dirty="0">
                <a:solidFill>
                  <a:srgbClr val="FFFFFF"/>
                </a:solidFill>
              </a:rPr>
              <a:t>USA</a:t>
            </a:r>
            <a:br>
              <a:rPr lang="en-US" sz="2400" dirty="0">
                <a:solidFill>
                  <a:srgbClr val="FFFFFF"/>
                </a:solidFill>
              </a:rPr>
            </a:br>
            <a:br>
              <a:rPr lang="en-US" sz="2400" dirty="0">
                <a:solidFill>
                  <a:srgbClr val="FFFFFF"/>
                </a:solidFill>
              </a:rPr>
            </a:br>
            <a:br>
              <a:rPr lang="en-US" sz="2400" dirty="0">
                <a:solidFill>
                  <a:srgbClr val="FFFFFF"/>
                </a:solidFill>
              </a:rPr>
            </a:br>
            <a:r>
              <a:rPr lang="en-US" sz="2400" dirty="0" err="1">
                <a:solidFill>
                  <a:srgbClr val="FFFFFF"/>
                </a:solidFill>
              </a:rPr>
              <a:t>Raceadskillelse</a:t>
            </a:r>
            <a:r>
              <a:rPr lang="en-US" sz="2400" dirty="0">
                <a:solidFill>
                  <a:srgbClr val="FFFFFF"/>
                </a:solidFill>
              </a:rPr>
              <a:t> </a:t>
            </a:r>
            <a:br>
              <a:rPr lang="en-US" sz="2400" dirty="0">
                <a:solidFill>
                  <a:srgbClr val="FFFFFF"/>
                </a:solidFill>
              </a:rPr>
            </a:br>
            <a:br>
              <a:rPr lang="en-US" sz="2400" dirty="0">
                <a:solidFill>
                  <a:srgbClr val="FFFFFF"/>
                </a:solidFill>
              </a:rPr>
            </a:br>
            <a:r>
              <a:rPr lang="en-US" sz="2400" dirty="0" err="1">
                <a:solidFill>
                  <a:srgbClr val="FFFFFF"/>
                </a:solidFill>
              </a:rPr>
              <a:t>Borgerrettighedsbevægelsen</a:t>
            </a:r>
            <a:br>
              <a:rPr lang="en-US" sz="2400" dirty="0">
                <a:solidFill>
                  <a:srgbClr val="FFFFFF"/>
                </a:solidFill>
              </a:rPr>
            </a:br>
            <a:br>
              <a:rPr lang="en-US" sz="2400" dirty="0">
                <a:solidFill>
                  <a:srgbClr val="FFFFFF"/>
                </a:solidFill>
              </a:rPr>
            </a:br>
            <a:br>
              <a:rPr lang="en-US" sz="2400" dirty="0">
                <a:solidFill>
                  <a:srgbClr val="FFFFFF"/>
                </a:solidFill>
              </a:rPr>
            </a:br>
            <a:br>
              <a:rPr lang="en-US" sz="2400" dirty="0">
                <a:solidFill>
                  <a:srgbClr val="FFFFFF"/>
                </a:solidFill>
              </a:rPr>
            </a:br>
            <a:br>
              <a:rPr lang="en-US" sz="2400" dirty="0">
                <a:solidFill>
                  <a:srgbClr val="FFFFFF"/>
                </a:solidFill>
              </a:rPr>
            </a:br>
            <a:endParaRPr lang="en-US" sz="2400" dirty="0">
              <a:solidFill>
                <a:srgbClr val="FFFFFF"/>
              </a:solidFill>
            </a:endParaRPr>
          </a:p>
        </p:txBody>
      </p:sp>
      <p:sp>
        <p:nvSpPr>
          <p:cNvPr id="35" name="Content Placeholder 26">
            <a:extLst>
              <a:ext uri="{FF2B5EF4-FFF2-40B4-BE49-F238E27FC236}">
                <a16:creationId xmlns:a16="http://schemas.microsoft.com/office/drawing/2014/main" id="{6ACDB647-62CE-C62A-CD20-A3101BEC825C}"/>
              </a:ext>
            </a:extLst>
          </p:cNvPr>
          <p:cNvSpPr>
            <a:spLocks noGrp="1"/>
          </p:cNvSpPr>
          <p:nvPr>
            <p:ph idx="1"/>
          </p:nvPr>
        </p:nvSpPr>
        <p:spPr>
          <a:xfrm>
            <a:off x="720436" y="674100"/>
            <a:ext cx="3041803" cy="1045873"/>
          </a:xfrm>
        </p:spPr>
        <p:txBody>
          <a:bodyPr vert="horz" lIns="91440" tIns="45720" rIns="91440" bIns="45720" rtlCol="0" anchor="b">
            <a:normAutofit/>
          </a:bodyPr>
          <a:lstStyle/>
          <a:p>
            <a:pPr marL="0" indent="0">
              <a:buNone/>
            </a:pPr>
            <a:r>
              <a:rPr lang="en-US" sz="2000" dirty="0" err="1">
                <a:solidFill>
                  <a:srgbClr val="FFFFFF"/>
                </a:solidFill>
              </a:rPr>
              <a:t>Gennemgang</a:t>
            </a:r>
            <a:r>
              <a:rPr lang="en-US" sz="2000" dirty="0">
                <a:solidFill>
                  <a:srgbClr val="FFFFFF"/>
                </a:solidFill>
              </a:rPr>
              <a:t> </a:t>
            </a:r>
            <a:r>
              <a:rPr lang="en-US" sz="2000" dirty="0" err="1">
                <a:solidFill>
                  <a:srgbClr val="FFFFFF"/>
                </a:solidFill>
              </a:rPr>
              <a:t>på</a:t>
            </a:r>
            <a:r>
              <a:rPr lang="en-US" sz="2000" dirty="0">
                <a:solidFill>
                  <a:srgbClr val="FFFFFF"/>
                </a:solidFill>
              </a:rPr>
              <a:t> </a:t>
            </a:r>
            <a:r>
              <a:rPr lang="en-US" sz="2000" dirty="0" err="1">
                <a:solidFill>
                  <a:srgbClr val="FFFFFF"/>
                </a:solidFill>
              </a:rPr>
              <a:t>klassen</a:t>
            </a:r>
            <a:endParaRPr lang="en-US" sz="2000" dirty="0">
              <a:solidFill>
                <a:srgbClr val="FFFFFF"/>
              </a:solidFill>
            </a:endParaRPr>
          </a:p>
        </p:txBody>
      </p:sp>
      <p:sp>
        <p:nvSpPr>
          <p:cNvPr id="4" name="Tekstfelt 3">
            <a:extLst>
              <a:ext uri="{FF2B5EF4-FFF2-40B4-BE49-F238E27FC236}">
                <a16:creationId xmlns:a16="http://schemas.microsoft.com/office/drawing/2014/main" id="{888747A6-F292-D4F2-8BC7-876380CEAFB7}"/>
              </a:ext>
            </a:extLst>
          </p:cNvPr>
          <p:cNvSpPr txBox="1"/>
          <p:nvPr/>
        </p:nvSpPr>
        <p:spPr>
          <a:xfrm>
            <a:off x="4725140" y="1506530"/>
            <a:ext cx="7009660" cy="4555093"/>
          </a:xfrm>
          <a:prstGeom prst="rect">
            <a:avLst/>
          </a:prstGeom>
          <a:noFill/>
        </p:spPr>
        <p:txBody>
          <a:bodyPr wrap="square">
            <a:spAutoFit/>
          </a:bodyPr>
          <a:lstStyle/>
          <a:p>
            <a:endParaRPr lang="da-DK" sz="2000" b="1" dirty="0">
              <a:solidFill>
                <a:srgbClr val="000000"/>
              </a:solidFill>
              <a:latin typeface="Calibri" panose="020F0502020204030204" pitchFamily="34" charset="0"/>
            </a:endParaRPr>
          </a:p>
          <a:p>
            <a:endParaRPr lang="da-DK" sz="2000" b="1" dirty="0">
              <a:solidFill>
                <a:srgbClr val="000000"/>
              </a:solidFill>
              <a:latin typeface="Calibri" panose="020F0502020204030204" pitchFamily="34" charset="0"/>
            </a:endParaRPr>
          </a:p>
          <a:p>
            <a:r>
              <a:rPr lang="da-DK" dirty="0">
                <a:solidFill>
                  <a:srgbClr val="333333"/>
                </a:solidFill>
                <a:effectLst/>
                <a:latin typeface="Volkhov"/>
              </a:rPr>
              <a:t>Jim Crow - Lige, men adskilt</a:t>
            </a:r>
          </a:p>
          <a:p>
            <a:r>
              <a:rPr lang="da-DK" dirty="0">
                <a:solidFill>
                  <a:srgbClr val="000000"/>
                </a:solidFill>
                <a:latin typeface="Calibri" panose="020F0502020204030204" pitchFamily="34" charset="0"/>
                <a:hlinkClick r:id="rId2"/>
              </a:rPr>
              <a:t>https://usahistoriesamfundreligion.systime.dk/?id=287</a:t>
            </a:r>
            <a:endParaRPr lang="da-DK" dirty="0">
              <a:solidFill>
                <a:srgbClr val="000000"/>
              </a:solidFill>
              <a:latin typeface="Calibri" panose="020F0502020204030204" pitchFamily="34" charset="0"/>
            </a:endParaRPr>
          </a:p>
          <a:p>
            <a:endParaRPr lang="da-DK" dirty="0">
              <a:solidFill>
                <a:srgbClr val="000000"/>
              </a:solidFill>
              <a:effectLst/>
              <a:latin typeface="Calibri" panose="020F0502020204030204" pitchFamily="34" charset="0"/>
            </a:endParaRPr>
          </a:p>
          <a:p>
            <a:r>
              <a:rPr lang="da-DK" dirty="0">
                <a:solidFill>
                  <a:srgbClr val="333333"/>
                </a:solidFill>
                <a:effectLst/>
                <a:latin typeface="Volkhov"/>
              </a:rPr>
              <a:t>Lighed for loven – Borgerretsbevægelsens guldalder</a:t>
            </a:r>
          </a:p>
          <a:p>
            <a:r>
              <a:rPr lang="da-DK" dirty="0">
                <a:solidFill>
                  <a:srgbClr val="000000"/>
                </a:solidFill>
                <a:effectLst/>
                <a:latin typeface="Calibri" panose="020F0502020204030204" pitchFamily="34" charset="0"/>
                <a:hlinkClick r:id="rId3"/>
              </a:rPr>
              <a:t>https://usahistoriesamfundreligion.systime.dk/?id=288</a:t>
            </a:r>
            <a:endParaRPr lang="da-DK" dirty="0">
              <a:solidFill>
                <a:srgbClr val="000000"/>
              </a:solidFill>
              <a:latin typeface="Calibri" panose="020F0502020204030204" pitchFamily="34" charset="0"/>
            </a:endParaRPr>
          </a:p>
          <a:p>
            <a:endParaRPr lang="da-DK" dirty="0">
              <a:solidFill>
                <a:srgbClr val="000000"/>
              </a:solidFill>
              <a:effectLst/>
              <a:latin typeface="Calibri" panose="020F0502020204030204" pitchFamily="34" charset="0"/>
            </a:endParaRPr>
          </a:p>
          <a:p>
            <a:r>
              <a:rPr lang="da-DK" dirty="0">
                <a:solidFill>
                  <a:srgbClr val="333333"/>
                </a:solidFill>
                <a:effectLst/>
                <a:latin typeface="Volkhov"/>
              </a:rPr>
              <a:t>Black Power</a:t>
            </a:r>
          </a:p>
          <a:p>
            <a:r>
              <a:rPr lang="da-DK" dirty="0">
                <a:solidFill>
                  <a:srgbClr val="000000"/>
                </a:solidFill>
                <a:effectLst/>
                <a:latin typeface="Calibri" panose="020F0502020204030204" pitchFamily="34" charset="0"/>
                <a:hlinkClick r:id="rId4"/>
              </a:rPr>
              <a:t>https://usahistoriesamfundreligion.systime.dk/?id=290</a:t>
            </a:r>
            <a:endParaRPr lang="da-DK" dirty="0">
              <a:solidFill>
                <a:srgbClr val="000000"/>
              </a:solidFill>
              <a:latin typeface="Calibri" panose="020F0502020204030204" pitchFamily="34" charset="0"/>
            </a:endParaRPr>
          </a:p>
          <a:p>
            <a:endParaRPr lang="da-DK" dirty="0">
              <a:solidFill>
                <a:srgbClr val="000000"/>
              </a:solidFill>
              <a:effectLst/>
              <a:latin typeface="Calibri" panose="020F0502020204030204" pitchFamily="34" charset="0"/>
            </a:endParaRPr>
          </a:p>
          <a:p>
            <a:r>
              <a:rPr lang="da-DK" dirty="0">
                <a:solidFill>
                  <a:srgbClr val="333333"/>
                </a:solidFill>
                <a:effectLst/>
                <a:latin typeface="Volkhov"/>
              </a:rPr>
              <a:t>Martin Luther King – </a:t>
            </a:r>
            <a:r>
              <a:rPr lang="da-DK" dirty="0" err="1">
                <a:solidFill>
                  <a:srgbClr val="333333"/>
                </a:solidFill>
                <a:effectLst/>
                <a:latin typeface="Volkhov"/>
              </a:rPr>
              <a:t>ikke-vold</a:t>
            </a:r>
            <a:r>
              <a:rPr lang="da-DK" dirty="0">
                <a:solidFill>
                  <a:srgbClr val="333333"/>
                </a:solidFill>
                <a:effectLst/>
                <a:latin typeface="Volkhov"/>
              </a:rPr>
              <a:t> og agape</a:t>
            </a:r>
          </a:p>
          <a:p>
            <a:r>
              <a:rPr lang="da-DK" dirty="0">
                <a:solidFill>
                  <a:srgbClr val="000000"/>
                </a:solidFill>
                <a:effectLst/>
                <a:latin typeface="Calibri" panose="020F0502020204030204" pitchFamily="34" charset="0"/>
                <a:hlinkClick r:id="rId5"/>
              </a:rPr>
              <a:t>https://usahistoriesamfundreligion.systime.dk/?id=278</a:t>
            </a:r>
            <a:endParaRPr lang="da-DK" dirty="0">
              <a:solidFill>
                <a:srgbClr val="000000"/>
              </a:solidFill>
              <a:effectLst/>
              <a:latin typeface="Calibri" panose="020F0502020204030204" pitchFamily="34" charset="0"/>
            </a:endParaRPr>
          </a:p>
          <a:p>
            <a:endParaRPr lang="da-DK" dirty="0">
              <a:solidFill>
                <a:srgbClr val="000000"/>
              </a:solidFill>
              <a:latin typeface="Calibri" panose="020F0502020204030204" pitchFamily="34" charset="0"/>
            </a:endParaRPr>
          </a:p>
          <a:p>
            <a:endParaRPr lang="da-DK" dirty="0">
              <a:solidFill>
                <a:srgbClr val="000000"/>
              </a:solidFill>
              <a:latin typeface="Calibri" panose="020F0502020204030204" pitchFamily="34" charset="0"/>
            </a:endParaRPr>
          </a:p>
          <a:p>
            <a:endParaRPr lang="da-DK" sz="1600" b="0" i="1" dirty="0">
              <a:solidFill>
                <a:srgbClr val="000000"/>
              </a:solidFill>
              <a:effectLst/>
              <a:latin typeface="Calibri" panose="020F0502020204030204" pitchFamily="34" charset="0"/>
            </a:endParaRPr>
          </a:p>
        </p:txBody>
      </p:sp>
      <p:sp>
        <p:nvSpPr>
          <p:cNvPr id="3" name="Tekstfelt 2">
            <a:extLst>
              <a:ext uri="{FF2B5EF4-FFF2-40B4-BE49-F238E27FC236}">
                <a16:creationId xmlns:a16="http://schemas.microsoft.com/office/drawing/2014/main" id="{E6E0341D-5044-C9CC-DFD6-862DFFD70014}"/>
              </a:ext>
            </a:extLst>
          </p:cNvPr>
          <p:cNvSpPr txBox="1"/>
          <p:nvPr/>
        </p:nvSpPr>
        <p:spPr>
          <a:xfrm>
            <a:off x="4725140" y="559293"/>
            <a:ext cx="6602767" cy="830997"/>
          </a:xfrm>
          <a:prstGeom prst="rect">
            <a:avLst/>
          </a:prstGeom>
          <a:noFill/>
        </p:spPr>
        <p:txBody>
          <a:bodyPr wrap="square" rtlCol="0">
            <a:spAutoFit/>
          </a:bodyPr>
          <a:lstStyle/>
          <a:p>
            <a:r>
              <a:rPr lang="da-DK" sz="2400" b="1" i="1" dirty="0"/>
              <a:t>Gennemgang af stoffet om raceadskillelse og Borgerrettighedsbevægelsen</a:t>
            </a:r>
          </a:p>
        </p:txBody>
      </p:sp>
    </p:spTree>
    <p:extLst>
      <p:ext uri="{BB962C8B-B14F-4D97-AF65-F5344CB8AC3E}">
        <p14:creationId xmlns:p14="http://schemas.microsoft.com/office/powerpoint/2010/main" val="1393210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9CB95732-565A-4D2C-A3AB-CC460C0D3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7F1AF47-AE98-4034-BD91-1976FA4D9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8EC0EE2B-2029-48DD-893D-F528E651B0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200" y="8482"/>
            <a:ext cx="3568276" cy="6858000"/>
          </a:xfrm>
          <a:prstGeom prst="rect">
            <a:avLst/>
          </a:prstGeom>
          <a:gradFill>
            <a:gsLst>
              <a:gs pos="0">
                <a:schemeClr val="accent1">
                  <a:alpha val="32000"/>
                </a:schemeClr>
              </a:gs>
              <a:gs pos="70000">
                <a:srgbClr val="000000">
                  <a:alpha val="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eform: Shape 46">
            <a:extLst>
              <a:ext uri="{FF2B5EF4-FFF2-40B4-BE49-F238E27FC236}">
                <a16:creationId xmlns:a16="http://schemas.microsoft.com/office/drawing/2014/main" id="{45AE1D08-1ED1-4F59-B42F-4D8EA33DC8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9" name="Rectangle 48">
            <a:extLst>
              <a:ext uri="{FF2B5EF4-FFF2-40B4-BE49-F238E27FC236}">
                <a16:creationId xmlns:a16="http://schemas.microsoft.com/office/drawing/2014/main" id="{9A79B912-88EA-4640-BDEB-51B3B11A0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24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248576" y="2190203"/>
            <a:ext cx="3776900" cy="3056500"/>
          </a:xfrm>
        </p:spPr>
        <p:txBody>
          <a:bodyPr vert="horz" lIns="91440" tIns="45720" rIns="91440" bIns="45720" rtlCol="0" anchor="t">
            <a:normAutofit fontScale="90000"/>
          </a:bodyPr>
          <a:lstStyle/>
          <a:p>
            <a:r>
              <a:rPr lang="en-US" sz="2400" dirty="0">
                <a:solidFill>
                  <a:srgbClr val="FFFFFF"/>
                </a:solidFill>
              </a:rPr>
              <a:t>USA</a:t>
            </a:r>
            <a:br>
              <a:rPr lang="en-US" sz="2400" dirty="0">
                <a:solidFill>
                  <a:srgbClr val="FFFFFF"/>
                </a:solidFill>
              </a:rPr>
            </a:br>
            <a:br>
              <a:rPr lang="en-US" sz="2400" dirty="0">
                <a:solidFill>
                  <a:srgbClr val="FFFFFF"/>
                </a:solidFill>
              </a:rPr>
            </a:br>
            <a:br>
              <a:rPr lang="en-US" sz="2400" dirty="0">
                <a:solidFill>
                  <a:srgbClr val="FFFFFF"/>
                </a:solidFill>
              </a:rPr>
            </a:br>
            <a:r>
              <a:rPr lang="en-US" sz="2400" dirty="0" err="1">
                <a:solidFill>
                  <a:srgbClr val="FFFFFF"/>
                </a:solidFill>
              </a:rPr>
              <a:t>Raceadskillelse</a:t>
            </a:r>
            <a:r>
              <a:rPr lang="en-US" sz="2400" dirty="0">
                <a:solidFill>
                  <a:srgbClr val="FFFFFF"/>
                </a:solidFill>
              </a:rPr>
              <a:t> </a:t>
            </a:r>
            <a:br>
              <a:rPr lang="en-US" sz="2400" dirty="0">
                <a:solidFill>
                  <a:srgbClr val="FFFFFF"/>
                </a:solidFill>
              </a:rPr>
            </a:br>
            <a:br>
              <a:rPr lang="en-US" sz="2400" dirty="0">
                <a:solidFill>
                  <a:srgbClr val="FFFFFF"/>
                </a:solidFill>
              </a:rPr>
            </a:br>
            <a:r>
              <a:rPr lang="en-US" sz="2400" dirty="0" err="1">
                <a:solidFill>
                  <a:srgbClr val="FFFFFF"/>
                </a:solidFill>
              </a:rPr>
              <a:t>Borgerrettighedsbevægelsen</a:t>
            </a:r>
            <a:br>
              <a:rPr lang="en-US" sz="2400" dirty="0">
                <a:solidFill>
                  <a:srgbClr val="FFFFFF"/>
                </a:solidFill>
              </a:rPr>
            </a:br>
            <a:br>
              <a:rPr lang="en-US" sz="2400" dirty="0">
                <a:solidFill>
                  <a:srgbClr val="FFFFFF"/>
                </a:solidFill>
              </a:rPr>
            </a:br>
            <a:br>
              <a:rPr lang="en-US" sz="2400" dirty="0">
                <a:solidFill>
                  <a:srgbClr val="FFFFFF"/>
                </a:solidFill>
              </a:rPr>
            </a:br>
            <a:br>
              <a:rPr lang="en-US" sz="2400" dirty="0">
                <a:solidFill>
                  <a:srgbClr val="FFFFFF"/>
                </a:solidFill>
              </a:rPr>
            </a:br>
            <a:br>
              <a:rPr lang="en-US" sz="2400" dirty="0">
                <a:solidFill>
                  <a:srgbClr val="FFFFFF"/>
                </a:solidFill>
              </a:rPr>
            </a:br>
            <a:endParaRPr lang="en-US" sz="2400" dirty="0">
              <a:solidFill>
                <a:srgbClr val="FFFFFF"/>
              </a:solidFill>
            </a:endParaRPr>
          </a:p>
        </p:txBody>
      </p:sp>
      <p:sp>
        <p:nvSpPr>
          <p:cNvPr id="35" name="Content Placeholder 26">
            <a:extLst>
              <a:ext uri="{FF2B5EF4-FFF2-40B4-BE49-F238E27FC236}">
                <a16:creationId xmlns:a16="http://schemas.microsoft.com/office/drawing/2014/main" id="{6ACDB647-62CE-C62A-CD20-A3101BEC825C}"/>
              </a:ext>
            </a:extLst>
          </p:cNvPr>
          <p:cNvSpPr>
            <a:spLocks noGrp="1"/>
          </p:cNvSpPr>
          <p:nvPr>
            <p:ph idx="1"/>
          </p:nvPr>
        </p:nvSpPr>
        <p:spPr>
          <a:xfrm>
            <a:off x="720436" y="674100"/>
            <a:ext cx="3041803" cy="1045873"/>
          </a:xfrm>
        </p:spPr>
        <p:txBody>
          <a:bodyPr vert="horz" lIns="91440" tIns="45720" rIns="91440" bIns="45720" rtlCol="0" anchor="b">
            <a:normAutofit/>
          </a:bodyPr>
          <a:lstStyle/>
          <a:p>
            <a:pPr marL="0" indent="0">
              <a:buNone/>
            </a:pPr>
            <a:r>
              <a:rPr lang="en-US" sz="2000" dirty="0" err="1">
                <a:solidFill>
                  <a:srgbClr val="FFFFFF"/>
                </a:solidFill>
              </a:rPr>
              <a:t>Gennemgang</a:t>
            </a:r>
            <a:r>
              <a:rPr lang="en-US" sz="2000" dirty="0">
                <a:solidFill>
                  <a:srgbClr val="FFFFFF"/>
                </a:solidFill>
              </a:rPr>
              <a:t> </a:t>
            </a:r>
            <a:r>
              <a:rPr lang="en-US" sz="2000" dirty="0" err="1">
                <a:solidFill>
                  <a:srgbClr val="FFFFFF"/>
                </a:solidFill>
              </a:rPr>
              <a:t>på</a:t>
            </a:r>
            <a:r>
              <a:rPr lang="en-US" sz="2000" dirty="0">
                <a:solidFill>
                  <a:srgbClr val="FFFFFF"/>
                </a:solidFill>
              </a:rPr>
              <a:t> </a:t>
            </a:r>
            <a:r>
              <a:rPr lang="en-US" sz="2000" dirty="0" err="1">
                <a:solidFill>
                  <a:srgbClr val="FFFFFF"/>
                </a:solidFill>
              </a:rPr>
              <a:t>klassen</a:t>
            </a:r>
            <a:endParaRPr lang="en-US" sz="2000" dirty="0">
              <a:solidFill>
                <a:srgbClr val="FFFFFF"/>
              </a:solidFill>
            </a:endParaRPr>
          </a:p>
        </p:txBody>
      </p:sp>
      <p:sp>
        <p:nvSpPr>
          <p:cNvPr id="5" name="Rectangle 1">
            <a:extLst>
              <a:ext uri="{FF2B5EF4-FFF2-40B4-BE49-F238E27FC236}">
                <a16:creationId xmlns:a16="http://schemas.microsoft.com/office/drawing/2014/main" id="{0FC35415-466D-1194-169C-A9FFAE6E7A04}"/>
              </a:ext>
            </a:extLst>
          </p:cNvPr>
          <p:cNvSpPr>
            <a:spLocks noChangeArrowheads="1"/>
          </p:cNvSpPr>
          <p:nvPr/>
        </p:nvSpPr>
        <p:spPr bwMode="auto">
          <a:xfrm>
            <a:off x="4143840" y="36551"/>
            <a:ext cx="7565136" cy="6801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da-DK" altLang="da-DK" b="1" i="1" dirty="0">
                <a:latin typeface="Arial" panose="020B0604020202020204" pitchFamily="34" charset="0"/>
              </a:rPr>
              <a:t>H</a:t>
            </a:r>
            <a:r>
              <a:rPr kumimoji="0" lang="da-DK" altLang="da-DK" sz="1800" b="1" i="1" u="none" strike="noStrike" cap="none" normalizeH="0" baseline="0" dirty="0">
                <a:ln>
                  <a:noFill/>
                </a:ln>
                <a:solidFill>
                  <a:schemeClr val="tx1"/>
                </a:solidFill>
                <a:effectLst/>
                <a:latin typeface="Arial" panose="020B0604020202020204" pitchFamily="34" charset="0"/>
              </a:rPr>
              <a:t>ovedpointer om Jim Crow-systemet: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1"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da-DK" altLang="da-DK" sz="1600" b="1" i="0" u="none" strike="noStrike" cap="none" normalizeH="0" baseline="0" dirty="0">
                <a:ln>
                  <a:noFill/>
                </a:ln>
                <a:solidFill>
                  <a:schemeClr val="tx1"/>
                </a:solidFill>
                <a:effectLst/>
                <a:latin typeface="Arial" panose="020B0604020202020204" pitchFamily="34" charset="0"/>
              </a:rPr>
              <a:t>Institutionaliseret Racisme</a:t>
            </a:r>
            <a:r>
              <a:rPr kumimoji="0" lang="da-DK" altLang="da-DK" sz="1600" b="0" i="0" u="none" strike="noStrike" cap="none" normalizeH="0" baseline="0" dirty="0">
                <a:ln>
                  <a:noFill/>
                </a:ln>
                <a:solidFill>
                  <a:schemeClr val="tx1"/>
                </a:solidFill>
                <a:effectLst/>
                <a:latin typeface="Arial" panose="020B0604020202020204" pitchFamily="34" charset="0"/>
              </a:rPr>
              <a:t>: Jim Crow-systemet var et sæt love og praksisser, der institutionaliserede raceadskillelse og diskrimination mod afroamerikanere i Sydstaterne efter Rekonstruktionen.</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da-DK" altLang="da-DK" sz="1600" b="1" i="0" u="none" strike="noStrike" cap="none" normalizeH="0" baseline="0" dirty="0" err="1">
                <a:ln>
                  <a:noFill/>
                </a:ln>
                <a:solidFill>
                  <a:schemeClr val="tx1"/>
                </a:solidFill>
                <a:effectLst/>
                <a:latin typeface="Arial" panose="020B0604020202020204" pitchFamily="34" charset="0"/>
              </a:rPr>
              <a:t>Plessy</a:t>
            </a:r>
            <a:r>
              <a:rPr kumimoji="0" lang="da-DK" altLang="da-DK" sz="1600" b="1" i="0" u="none" strike="noStrike" cap="none" normalizeH="0" baseline="0" dirty="0">
                <a:ln>
                  <a:noFill/>
                </a:ln>
                <a:solidFill>
                  <a:schemeClr val="tx1"/>
                </a:solidFill>
                <a:effectLst/>
                <a:latin typeface="Arial" panose="020B0604020202020204" pitchFamily="34" charset="0"/>
              </a:rPr>
              <a:t> vs. Ferguson (1896)</a:t>
            </a:r>
            <a:r>
              <a:rPr kumimoji="0" lang="da-DK" altLang="da-DK" sz="1600" b="0" i="0" u="none" strike="noStrike" cap="none" normalizeH="0" baseline="0" dirty="0">
                <a:ln>
                  <a:noFill/>
                </a:ln>
                <a:solidFill>
                  <a:schemeClr val="tx1"/>
                </a:solidFill>
                <a:effectLst/>
                <a:latin typeface="Arial" panose="020B0604020202020204" pitchFamily="34" charset="0"/>
              </a:rPr>
              <a:t>: Denne højesteretsdom stadfæstede lovligheden af raceadskillelse under doktrinen “adskilt, men ligeværdig”, hvilket betød, at offentlige faciliteter kunne være raceopdelte, så længe de var “ligeværdige” – hvilket de sjældent var.</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da-DK" altLang="da-DK" sz="1600" b="1" i="0" u="none" strike="noStrike" cap="none" normalizeH="0" baseline="0" dirty="0">
                <a:ln>
                  <a:noFill/>
                </a:ln>
                <a:solidFill>
                  <a:schemeClr val="tx1"/>
                </a:solidFill>
                <a:effectLst/>
                <a:latin typeface="Arial" panose="020B0604020202020204" pitchFamily="34" charset="0"/>
              </a:rPr>
              <a:t>Segregation i Hverdagen</a:t>
            </a:r>
            <a:r>
              <a:rPr kumimoji="0" lang="da-DK" altLang="da-DK" sz="1600" b="0" i="0" u="none" strike="noStrike" cap="none" normalizeH="0" baseline="0" dirty="0">
                <a:ln>
                  <a:noFill/>
                </a:ln>
                <a:solidFill>
                  <a:schemeClr val="tx1"/>
                </a:solidFill>
                <a:effectLst/>
                <a:latin typeface="Arial" panose="020B0604020202020204" pitchFamily="34" charset="0"/>
              </a:rPr>
              <a:t>: Jim Crow-lovene krævede adskillelse af sorte og hvide i næsten alle aspekter af det offentlige liv, herunder skoler, restauranter, parker, transportmidler og meget mere. De faciliteter, der var tilgængelige for afroamerikanere, var ofte af ringere kvalitet.</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da-DK" altLang="da-DK" sz="1600" b="1" i="0" u="none" strike="noStrike" cap="none" normalizeH="0" baseline="0" dirty="0">
                <a:ln>
                  <a:noFill/>
                </a:ln>
                <a:solidFill>
                  <a:schemeClr val="tx1"/>
                </a:solidFill>
                <a:effectLst/>
                <a:latin typeface="Arial" panose="020B0604020202020204" pitchFamily="34" charset="0"/>
              </a:rPr>
              <a:t>Ku Klux Klan og Lynchninger</a:t>
            </a:r>
            <a:r>
              <a:rPr kumimoji="0" lang="da-DK" altLang="da-DK" sz="1600" b="0" i="0" u="none" strike="noStrike" cap="none" normalizeH="0" baseline="0" dirty="0">
                <a:ln>
                  <a:noFill/>
                </a:ln>
                <a:solidFill>
                  <a:schemeClr val="tx1"/>
                </a:solidFill>
                <a:effectLst/>
                <a:latin typeface="Arial" panose="020B0604020202020204" pitchFamily="34" charset="0"/>
              </a:rPr>
              <a:t>: Racistiske grupper som Ku Klux Klan brugte vold og terror, herunder lynchninger, for at opretholde hvidt overherredømme og skræmme afroamerikanere fra at kræve deres rettigheder.</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da-DK" altLang="da-DK" sz="1600" b="1" i="0" u="none" strike="noStrike" cap="none" normalizeH="0" baseline="0" dirty="0">
                <a:ln>
                  <a:noFill/>
                </a:ln>
                <a:solidFill>
                  <a:schemeClr val="tx1"/>
                </a:solidFill>
                <a:effectLst/>
                <a:latin typeface="Arial" panose="020B0604020202020204" pitchFamily="34" charset="0"/>
              </a:rPr>
              <a:t>Politisk Udelukkelse</a:t>
            </a:r>
            <a:r>
              <a:rPr kumimoji="0" lang="da-DK" altLang="da-DK" sz="1600" b="0" i="0" u="none" strike="noStrike" cap="none" normalizeH="0" baseline="0" dirty="0">
                <a:ln>
                  <a:noFill/>
                </a:ln>
                <a:solidFill>
                  <a:schemeClr val="tx1"/>
                </a:solidFill>
                <a:effectLst/>
                <a:latin typeface="Arial" panose="020B0604020202020204" pitchFamily="34" charset="0"/>
              </a:rPr>
              <a:t>: Gennem afpresning, trusler og diskriminerende valglove blev afroamerikanere effektivt udelukket fra det politiske system. For eksempel faldt antallet af registrerede sorte vælgere i Louisiana drastisk fra 130.000 i 1896 til kun 1.000 i 1904.</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600" b="0" i="0" u="none" strike="noStrike" cap="none" normalizeH="0" baseline="0" dirty="0">
                <a:ln>
                  <a:noFill/>
                </a:ln>
                <a:solidFill>
                  <a:schemeClr val="tx1"/>
                </a:solidFill>
                <a:effectLst/>
                <a:latin typeface="Arial" panose="020B0604020202020204" pitchFamily="34" charset="0"/>
              </a:rPr>
              <a:t>Disse punkter illustrerer, hvordan Jim Crow-systemet systematisk undertrykte afroamerikanere og opretholdt racemæssig ulighed i næsten et århundrede. </a:t>
            </a:r>
          </a:p>
        </p:txBody>
      </p:sp>
    </p:spTree>
    <p:extLst>
      <p:ext uri="{BB962C8B-B14F-4D97-AF65-F5344CB8AC3E}">
        <p14:creationId xmlns:p14="http://schemas.microsoft.com/office/powerpoint/2010/main" val="2684637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9CB95732-565A-4D2C-A3AB-CC460C0D3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7F1AF47-AE98-4034-BD91-1976FA4D9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8EC0EE2B-2029-48DD-893D-F528E651B0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200" y="8482"/>
            <a:ext cx="3568276" cy="6858000"/>
          </a:xfrm>
          <a:prstGeom prst="rect">
            <a:avLst/>
          </a:prstGeom>
          <a:gradFill>
            <a:gsLst>
              <a:gs pos="0">
                <a:schemeClr val="accent1">
                  <a:alpha val="32000"/>
                </a:schemeClr>
              </a:gs>
              <a:gs pos="70000">
                <a:srgbClr val="000000">
                  <a:alpha val="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eform: Shape 46">
            <a:extLst>
              <a:ext uri="{FF2B5EF4-FFF2-40B4-BE49-F238E27FC236}">
                <a16:creationId xmlns:a16="http://schemas.microsoft.com/office/drawing/2014/main" id="{45AE1D08-1ED1-4F59-B42F-4D8EA33DC8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9" name="Rectangle 48">
            <a:extLst>
              <a:ext uri="{FF2B5EF4-FFF2-40B4-BE49-F238E27FC236}">
                <a16:creationId xmlns:a16="http://schemas.microsoft.com/office/drawing/2014/main" id="{9A79B912-88EA-4640-BDEB-51B3B11A0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24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248576" y="2190203"/>
            <a:ext cx="3776900" cy="3056500"/>
          </a:xfrm>
        </p:spPr>
        <p:txBody>
          <a:bodyPr vert="horz" lIns="91440" tIns="45720" rIns="91440" bIns="45720" rtlCol="0" anchor="t">
            <a:normAutofit fontScale="90000"/>
          </a:bodyPr>
          <a:lstStyle/>
          <a:p>
            <a:r>
              <a:rPr lang="en-US" sz="2400" dirty="0">
                <a:solidFill>
                  <a:srgbClr val="FFFFFF"/>
                </a:solidFill>
              </a:rPr>
              <a:t>USA</a:t>
            </a:r>
            <a:br>
              <a:rPr lang="en-US" sz="2400" dirty="0">
                <a:solidFill>
                  <a:srgbClr val="FFFFFF"/>
                </a:solidFill>
              </a:rPr>
            </a:br>
            <a:br>
              <a:rPr lang="en-US" sz="2400" dirty="0">
                <a:solidFill>
                  <a:srgbClr val="FFFFFF"/>
                </a:solidFill>
              </a:rPr>
            </a:br>
            <a:br>
              <a:rPr lang="en-US" sz="2400" dirty="0">
                <a:solidFill>
                  <a:srgbClr val="FFFFFF"/>
                </a:solidFill>
              </a:rPr>
            </a:br>
            <a:r>
              <a:rPr lang="en-US" sz="2400" dirty="0" err="1">
                <a:solidFill>
                  <a:srgbClr val="FFFFFF"/>
                </a:solidFill>
              </a:rPr>
              <a:t>Raceadskillelse</a:t>
            </a:r>
            <a:r>
              <a:rPr lang="en-US" sz="2400" dirty="0">
                <a:solidFill>
                  <a:srgbClr val="FFFFFF"/>
                </a:solidFill>
              </a:rPr>
              <a:t> </a:t>
            </a:r>
            <a:br>
              <a:rPr lang="en-US" sz="2400" dirty="0">
                <a:solidFill>
                  <a:srgbClr val="FFFFFF"/>
                </a:solidFill>
              </a:rPr>
            </a:br>
            <a:br>
              <a:rPr lang="en-US" sz="2400" dirty="0">
                <a:solidFill>
                  <a:srgbClr val="FFFFFF"/>
                </a:solidFill>
              </a:rPr>
            </a:br>
            <a:r>
              <a:rPr lang="en-US" sz="2400" dirty="0" err="1">
                <a:solidFill>
                  <a:srgbClr val="FFFFFF"/>
                </a:solidFill>
              </a:rPr>
              <a:t>Borgerrettighedsbevægelsen</a:t>
            </a:r>
            <a:br>
              <a:rPr lang="en-US" sz="2400" dirty="0">
                <a:solidFill>
                  <a:srgbClr val="FFFFFF"/>
                </a:solidFill>
              </a:rPr>
            </a:br>
            <a:br>
              <a:rPr lang="en-US" sz="2400" dirty="0">
                <a:solidFill>
                  <a:srgbClr val="FFFFFF"/>
                </a:solidFill>
              </a:rPr>
            </a:br>
            <a:br>
              <a:rPr lang="en-US" sz="2400" dirty="0">
                <a:solidFill>
                  <a:srgbClr val="FFFFFF"/>
                </a:solidFill>
              </a:rPr>
            </a:br>
            <a:br>
              <a:rPr lang="en-US" sz="2400" dirty="0">
                <a:solidFill>
                  <a:srgbClr val="FFFFFF"/>
                </a:solidFill>
              </a:rPr>
            </a:br>
            <a:br>
              <a:rPr lang="en-US" sz="2400" dirty="0">
                <a:solidFill>
                  <a:srgbClr val="FFFFFF"/>
                </a:solidFill>
              </a:rPr>
            </a:br>
            <a:endParaRPr lang="en-US" sz="2400" dirty="0">
              <a:solidFill>
                <a:srgbClr val="FFFFFF"/>
              </a:solidFill>
            </a:endParaRPr>
          </a:p>
        </p:txBody>
      </p:sp>
      <p:sp>
        <p:nvSpPr>
          <p:cNvPr id="35" name="Content Placeholder 26">
            <a:extLst>
              <a:ext uri="{FF2B5EF4-FFF2-40B4-BE49-F238E27FC236}">
                <a16:creationId xmlns:a16="http://schemas.microsoft.com/office/drawing/2014/main" id="{6ACDB647-62CE-C62A-CD20-A3101BEC825C}"/>
              </a:ext>
            </a:extLst>
          </p:cNvPr>
          <p:cNvSpPr>
            <a:spLocks noGrp="1"/>
          </p:cNvSpPr>
          <p:nvPr>
            <p:ph idx="1"/>
          </p:nvPr>
        </p:nvSpPr>
        <p:spPr>
          <a:xfrm>
            <a:off x="720436" y="674100"/>
            <a:ext cx="3041803" cy="1045873"/>
          </a:xfrm>
        </p:spPr>
        <p:txBody>
          <a:bodyPr vert="horz" lIns="91440" tIns="45720" rIns="91440" bIns="45720" rtlCol="0" anchor="b">
            <a:normAutofit/>
          </a:bodyPr>
          <a:lstStyle/>
          <a:p>
            <a:pPr marL="0" indent="0">
              <a:buNone/>
            </a:pPr>
            <a:r>
              <a:rPr lang="en-US" sz="2000" dirty="0" err="1">
                <a:solidFill>
                  <a:srgbClr val="FFFFFF"/>
                </a:solidFill>
              </a:rPr>
              <a:t>Gennemgang</a:t>
            </a:r>
            <a:r>
              <a:rPr lang="en-US" sz="2000" dirty="0">
                <a:solidFill>
                  <a:srgbClr val="FFFFFF"/>
                </a:solidFill>
              </a:rPr>
              <a:t> </a:t>
            </a:r>
            <a:r>
              <a:rPr lang="en-US" sz="2000" dirty="0" err="1">
                <a:solidFill>
                  <a:srgbClr val="FFFFFF"/>
                </a:solidFill>
              </a:rPr>
              <a:t>på</a:t>
            </a:r>
            <a:r>
              <a:rPr lang="en-US" sz="2000" dirty="0">
                <a:solidFill>
                  <a:srgbClr val="FFFFFF"/>
                </a:solidFill>
              </a:rPr>
              <a:t> </a:t>
            </a:r>
            <a:r>
              <a:rPr lang="en-US" sz="2000" dirty="0" err="1">
                <a:solidFill>
                  <a:srgbClr val="FFFFFF"/>
                </a:solidFill>
              </a:rPr>
              <a:t>klassen</a:t>
            </a:r>
            <a:endParaRPr lang="en-US" sz="2000" dirty="0">
              <a:solidFill>
                <a:srgbClr val="FFFFFF"/>
              </a:solidFill>
            </a:endParaRPr>
          </a:p>
        </p:txBody>
      </p:sp>
      <p:sp>
        <p:nvSpPr>
          <p:cNvPr id="5" name="Rectangle 1">
            <a:extLst>
              <a:ext uri="{FF2B5EF4-FFF2-40B4-BE49-F238E27FC236}">
                <a16:creationId xmlns:a16="http://schemas.microsoft.com/office/drawing/2014/main" id="{62BC396D-9275-5DC3-EBBE-5E0D86446C9F}"/>
              </a:ext>
            </a:extLst>
          </p:cNvPr>
          <p:cNvSpPr>
            <a:spLocks noChangeArrowheads="1"/>
          </p:cNvSpPr>
          <p:nvPr/>
        </p:nvSpPr>
        <p:spPr bwMode="auto">
          <a:xfrm>
            <a:off x="4196603" y="625299"/>
            <a:ext cx="7942634" cy="6186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da-DK" altLang="da-DK" b="1" i="1" dirty="0">
                <a:latin typeface="Arial" panose="020B0604020202020204" pitchFamily="34" charset="0"/>
              </a:rPr>
              <a:t>H</a:t>
            </a:r>
            <a:r>
              <a:rPr kumimoji="0" lang="da-DK" altLang="da-DK" sz="1800" b="1" i="1" u="none" strike="noStrike" cap="none" normalizeH="0" baseline="0" dirty="0">
                <a:ln>
                  <a:noFill/>
                </a:ln>
                <a:solidFill>
                  <a:schemeClr val="tx1"/>
                </a:solidFill>
                <a:effectLst/>
                <a:latin typeface="Arial" panose="020B0604020202020204" pitchFamily="34" charset="0"/>
              </a:rPr>
              <a:t>ovedpointer om Borgerretsbevægelsens gennembrud og udvikling:</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1"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da-DK" altLang="da-DK" sz="1400" b="1" i="0" u="none" strike="noStrike" cap="none" normalizeH="0" baseline="0" dirty="0">
                <a:ln>
                  <a:noFill/>
                </a:ln>
                <a:solidFill>
                  <a:schemeClr val="tx1"/>
                </a:solidFill>
                <a:effectLst/>
                <a:latin typeface="Arial" panose="020B0604020202020204" pitchFamily="34" charset="0"/>
              </a:rPr>
              <a:t>Brown vs. Board of Education (1954)</a:t>
            </a:r>
            <a:r>
              <a:rPr kumimoji="0" lang="da-DK" altLang="da-DK" sz="1400" b="0" i="0" u="none" strike="noStrike" cap="none" normalizeH="0" baseline="0" dirty="0">
                <a:ln>
                  <a:noFill/>
                </a:ln>
                <a:solidFill>
                  <a:schemeClr val="tx1"/>
                </a:solidFill>
                <a:effectLst/>
                <a:latin typeface="Arial" panose="020B0604020202020204" pitchFamily="34" charset="0"/>
              </a:rPr>
              <a:t>: Denne højesteretsdom erklærede, at raceadskilte skoler var forfatningsstridige, hvilket tvang 17 Sydstater til at ændre deres skolesystemer. Dette var et stort gennembrud for Borgerretsbevægelsen.</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da-DK" altLang="da-DK" sz="1400" b="1" i="0" u="none" strike="noStrike" cap="none" normalizeH="0" baseline="0" dirty="0">
                <a:ln>
                  <a:noFill/>
                </a:ln>
                <a:solidFill>
                  <a:schemeClr val="tx1"/>
                </a:solidFill>
                <a:effectLst/>
                <a:latin typeface="Arial" panose="020B0604020202020204" pitchFamily="34" charset="0"/>
              </a:rPr>
              <a:t>Montgomery Bus Boykot (1955-1956)</a:t>
            </a:r>
            <a:r>
              <a:rPr kumimoji="0" lang="da-DK" altLang="da-DK" sz="1400" b="0" i="0" u="none" strike="noStrike" cap="none" normalizeH="0" baseline="0" dirty="0">
                <a:ln>
                  <a:noFill/>
                </a:ln>
                <a:solidFill>
                  <a:schemeClr val="tx1"/>
                </a:solidFill>
                <a:effectLst/>
                <a:latin typeface="Arial" panose="020B0604020202020204" pitchFamily="34" charset="0"/>
              </a:rPr>
              <a:t>: Startet af Rosa Parks’ arrestation, førte denne boykot til en højesteretskendelse, der erklærede raceadskillelse i offentlige busser forfatningsstridig. Boykotten varede 381 dage og blev ledet af Martin Luther King Jr.</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da-DK" altLang="da-DK" sz="1400" b="1" i="0" u="none" strike="noStrike" cap="none" normalizeH="0" baseline="0" dirty="0">
                <a:ln>
                  <a:noFill/>
                </a:ln>
                <a:solidFill>
                  <a:schemeClr val="tx1"/>
                </a:solidFill>
                <a:effectLst/>
                <a:latin typeface="Arial" panose="020B0604020202020204" pitchFamily="34" charset="0"/>
              </a:rPr>
              <a:t>Birmingham-kampagnen (1963)</a:t>
            </a:r>
            <a:r>
              <a:rPr kumimoji="0" lang="da-DK" altLang="da-DK" sz="1400" b="0" i="0" u="none" strike="noStrike" cap="none" normalizeH="0" baseline="0" dirty="0">
                <a:ln>
                  <a:noFill/>
                </a:ln>
                <a:solidFill>
                  <a:schemeClr val="tx1"/>
                </a:solidFill>
                <a:effectLst/>
                <a:latin typeface="Arial" panose="020B0604020202020204" pitchFamily="34" charset="0"/>
              </a:rPr>
              <a:t>: Fredelige demonstrationer i Birmingham, Alabama, blev mødt med vold fra politiet, hvilket skabte stor medieopmærksomhed og øgede støtten til Borgerretsbevægelsen. Særligt </a:t>
            </a:r>
            <a:r>
              <a:rPr kumimoji="0" lang="da-DK" altLang="da-DK" sz="1400" b="0" i="0" u="none" strike="noStrike" cap="none" normalizeH="0" baseline="0" dirty="0" err="1">
                <a:ln>
                  <a:noFill/>
                </a:ln>
                <a:solidFill>
                  <a:schemeClr val="tx1"/>
                </a:solidFill>
                <a:effectLst/>
                <a:latin typeface="Arial" panose="020B0604020202020204" pitchFamily="34" charset="0"/>
              </a:rPr>
              <a:t>Childrens</a:t>
            </a:r>
            <a:r>
              <a:rPr kumimoji="0" lang="da-DK" altLang="da-DK" sz="1400" b="0" i="0" u="none" strike="noStrike" cap="none" normalizeH="0" baseline="0" dirty="0">
                <a:ln>
                  <a:noFill/>
                </a:ln>
                <a:solidFill>
                  <a:schemeClr val="tx1"/>
                </a:solidFill>
                <a:effectLst/>
                <a:latin typeface="Arial" panose="020B0604020202020204" pitchFamily="34" charset="0"/>
              </a:rPr>
              <a:t> March, hvor næsten 1.000 børn blev arresteret, vakte opsigt.</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da-DK" altLang="da-DK" sz="1400" b="1" i="0" u="none" strike="noStrike" cap="none" normalizeH="0" baseline="0" dirty="0">
                <a:ln>
                  <a:noFill/>
                </a:ln>
                <a:solidFill>
                  <a:schemeClr val="tx1"/>
                </a:solidFill>
                <a:effectLst/>
                <a:latin typeface="Arial" panose="020B0604020202020204" pitchFamily="34" charset="0"/>
              </a:rPr>
              <a:t>March on Washington (1963)</a:t>
            </a:r>
            <a:r>
              <a:rPr kumimoji="0" lang="da-DK" altLang="da-DK" sz="1400" b="0" i="0" u="none" strike="noStrike" cap="none" normalizeH="0" baseline="0" dirty="0">
                <a:ln>
                  <a:noFill/>
                </a:ln>
                <a:solidFill>
                  <a:schemeClr val="tx1"/>
                </a:solidFill>
                <a:effectLst/>
                <a:latin typeface="Arial" panose="020B0604020202020204" pitchFamily="34" charset="0"/>
              </a:rPr>
              <a:t>: Denne demonstration samlede omkring en kvart million mennesker, hvor Martin Luther King Jr. holdt sin berømte “I Have a </a:t>
            </a:r>
            <a:r>
              <a:rPr kumimoji="0" lang="da-DK" altLang="da-DK" sz="1400" b="0" i="0" u="none" strike="noStrike" cap="none" normalizeH="0" baseline="0" dirty="0" err="1">
                <a:ln>
                  <a:noFill/>
                </a:ln>
                <a:solidFill>
                  <a:schemeClr val="tx1"/>
                </a:solidFill>
                <a:effectLst/>
                <a:latin typeface="Arial" panose="020B0604020202020204" pitchFamily="34" charset="0"/>
              </a:rPr>
              <a:t>Dream</a:t>
            </a:r>
            <a:r>
              <a:rPr kumimoji="0" lang="da-DK" altLang="da-DK" sz="1400" b="0" i="0" u="none" strike="noStrike" cap="none" normalizeH="0" baseline="0" dirty="0">
                <a:ln>
                  <a:noFill/>
                </a:ln>
                <a:solidFill>
                  <a:schemeClr val="tx1"/>
                </a:solidFill>
                <a:effectLst/>
                <a:latin typeface="Arial" panose="020B0604020202020204" pitchFamily="34" charset="0"/>
              </a:rPr>
              <a:t>”-tale. Det var en afgørende begivenhed, der mobiliserede bred støtte til borgerrettigheder. </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da-DK" altLang="da-DK" sz="1400" b="1" i="0" u="none" strike="noStrike" cap="none" normalizeH="0" baseline="0" dirty="0">
                <a:ln>
                  <a:noFill/>
                </a:ln>
                <a:solidFill>
                  <a:schemeClr val="tx1"/>
                </a:solidFill>
                <a:effectLst/>
                <a:latin typeface="Arial" panose="020B0604020202020204" pitchFamily="34" charset="0"/>
              </a:rPr>
              <a:t>Civil Rights </a:t>
            </a:r>
            <a:r>
              <a:rPr kumimoji="0" lang="da-DK" altLang="da-DK" sz="1400" b="1" i="0" u="none" strike="noStrike" cap="none" normalizeH="0" baseline="0" dirty="0" err="1">
                <a:ln>
                  <a:noFill/>
                </a:ln>
                <a:solidFill>
                  <a:schemeClr val="tx1"/>
                </a:solidFill>
                <a:effectLst/>
                <a:latin typeface="Arial" panose="020B0604020202020204" pitchFamily="34" charset="0"/>
              </a:rPr>
              <a:t>Act</a:t>
            </a:r>
            <a:r>
              <a:rPr kumimoji="0" lang="da-DK" altLang="da-DK" sz="1400" b="1" i="0" u="none" strike="noStrike" cap="none" normalizeH="0" baseline="0" dirty="0">
                <a:ln>
                  <a:noFill/>
                </a:ln>
                <a:solidFill>
                  <a:schemeClr val="tx1"/>
                </a:solidFill>
                <a:effectLst/>
                <a:latin typeface="Arial" panose="020B0604020202020204" pitchFamily="34" charset="0"/>
              </a:rPr>
              <a:t> (1964)</a:t>
            </a:r>
            <a:r>
              <a:rPr kumimoji="0" lang="da-DK" altLang="da-DK" sz="1400" b="0" i="0" u="none" strike="noStrike" cap="none" normalizeH="0" baseline="0" dirty="0">
                <a:ln>
                  <a:noFill/>
                </a:ln>
                <a:solidFill>
                  <a:schemeClr val="tx1"/>
                </a:solidFill>
                <a:effectLst/>
                <a:latin typeface="Arial" panose="020B0604020202020204" pitchFamily="34" charset="0"/>
              </a:rPr>
              <a:t>: Denne lov, underskrevet af præsident Lyndon B. Johnson, forbød diskrimination baseret på race, farve, religion, køn eller national oprindelse. Det markerede en stor sejr for Borgerretsbevægelsen og begyndelsen på enden for Jim Crow-lovene.</a:t>
            </a:r>
          </a:p>
          <a:p>
            <a:pPr marL="0" marR="0" lvl="0" indent="0" algn="l" defTabSz="914400" rtl="0" eaLnBrk="0" fontAlgn="base" latinLnBrk="0" hangingPunct="0">
              <a:lnSpc>
                <a:spcPct val="100000"/>
              </a:lnSpc>
              <a:spcBef>
                <a:spcPct val="0"/>
              </a:spcBef>
              <a:spcAft>
                <a:spcPct val="0"/>
              </a:spcAft>
              <a:buClrTx/>
              <a:buSzTx/>
              <a:tabLst/>
            </a:pPr>
            <a:endParaRPr lang="da-DK" sz="1400" b="0" i="0" dirty="0">
              <a:solidFill>
                <a:srgbClr val="040C28"/>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tabLst/>
            </a:pPr>
            <a:r>
              <a:rPr lang="da-DK" sz="1600" b="0" i="0" dirty="0">
                <a:solidFill>
                  <a:srgbClr val="040C28"/>
                </a:solidFill>
                <a:effectLst/>
                <a:latin typeface="Google Sans"/>
              </a:rPr>
              <a:t>Under et besøg i Memphis, Tennessee, den 4.</a:t>
            </a:r>
            <a:r>
              <a:rPr lang="da-DK" sz="1600" b="0" i="0" dirty="0">
                <a:solidFill>
                  <a:srgbClr val="1F1F1F"/>
                </a:solidFill>
                <a:effectLst/>
                <a:latin typeface="Google Sans"/>
              </a:rPr>
              <a:t> </a:t>
            </a:r>
            <a:r>
              <a:rPr lang="da-DK" sz="1600" b="0" i="0" dirty="0">
                <a:solidFill>
                  <a:srgbClr val="040C28"/>
                </a:solidFill>
                <a:effectLst/>
                <a:latin typeface="Google Sans"/>
              </a:rPr>
              <a:t>april 1968 til støtte for strejkende sorte renovationsarbejdere blev Martin Luther King dræbt af en snigskytte (formentlig hvid mand), mens han stod på en hotelbalkon</a:t>
            </a:r>
            <a:r>
              <a:rPr lang="da-DK" sz="1600" b="0" i="0" dirty="0">
                <a:solidFill>
                  <a:srgbClr val="1F1F1F"/>
                </a:solidFill>
                <a:effectLst/>
                <a:latin typeface="Google Sans"/>
              </a:rPr>
              <a:t>.</a:t>
            </a:r>
            <a:endParaRPr kumimoji="0" lang="da-DK" altLang="da-DK"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800" b="0" i="0" u="none" strike="noStrike" cap="none" normalizeH="0" baseline="0" dirty="0">
                <a:ln>
                  <a:noFill/>
                </a:ln>
                <a:solidFill>
                  <a:schemeClr val="tx1"/>
                </a:solidFill>
                <a:effectLst/>
                <a:latin typeface="Arial" panose="020B0604020202020204" pitchFamily="34" charset="0"/>
              </a:rPr>
              <a:t> </a:t>
            </a:r>
          </a:p>
        </p:txBody>
      </p:sp>
    </p:spTree>
    <p:extLst>
      <p:ext uri="{BB962C8B-B14F-4D97-AF65-F5344CB8AC3E}">
        <p14:creationId xmlns:p14="http://schemas.microsoft.com/office/powerpoint/2010/main" val="2519531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9CB95732-565A-4D2C-A3AB-CC460C0D3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7F1AF47-AE98-4034-BD91-1976FA4D9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8EC0EE2B-2029-48DD-893D-F528E651B0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200" y="8482"/>
            <a:ext cx="3568276" cy="6858000"/>
          </a:xfrm>
          <a:prstGeom prst="rect">
            <a:avLst/>
          </a:prstGeom>
          <a:gradFill>
            <a:gsLst>
              <a:gs pos="0">
                <a:schemeClr val="accent1">
                  <a:alpha val="32000"/>
                </a:schemeClr>
              </a:gs>
              <a:gs pos="70000">
                <a:srgbClr val="000000">
                  <a:alpha val="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eform: Shape 46">
            <a:extLst>
              <a:ext uri="{FF2B5EF4-FFF2-40B4-BE49-F238E27FC236}">
                <a16:creationId xmlns:a16="http://schemas.microsoft.com/office/drawing/2014/main" id="{45AE1D08-1ED1-4F59-B42F-4D8EA33DC8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9" name="Rectangle 48">
            <a:extLst>
              <a:ext uri="{FF2B5EF4-FFF2-40B4-BE49-F238E27FC236}">
                <a16:creationId xmlns:a16="http://schemas.microsoft.com/office/drawing/2014/main" id="{9A79B912-88EA-4640-BDEB-51B3B11A0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24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248576" y="2190203"/>
            <a:ext cx="3776900" cy="3056500"/>
          </a:xfrm>
        </p:spPr>
        <p:txBody>
          <a:bodyPr vert="horz" lIns="91440" tIns="45720" rIns="91440" bIns="45720" rtlCol="0" anchor="t">
            <a:normAutofit fontScale="90000"/>
          </a:bodyPr>
          <a:lstStyle/>
          <a:p>
            <a:r>
              <a:rPr lang="en-US" sz="2400" dirty="0">
                <a:solidFill>
                  <a:srgbClr val="FFFFFF"/>
                </a:solidFill>
              </a:rPr>
              <a:t>USA</a:t>
            </a:r>
            <a:br>
              <a:rPr lang="en-US" sz="2400" dirty="0">
                <a:solidFill>
                  <a:srgbClr val="FFFFFF"/>
                </a:solidFill>
              </a:rPr>
            </a:br>
            <a:br>
              <a:rPr lang="en-US" sz="2400" dirty="0">
                <a:solidFill>
                  <a:srgbClr val="FFFFFF"/>
                </a:solidFill>
              </a:rPr>
            </a:br>
            <a:br>
              <a:rPr lang="en-US" sz="2400" dirty="0">
                <a:solidFill>
                  <a:srgbClr val="FFFFFF"/>
                </a:solidFill>
              </a:rPr>
            </a:br>
            <a:r>
              <a:rPr lang="en-US" sz="2400" dirty="0" err="1">
                <a:solidFill>
                  <a:srgbClr val="FFFFFF"/>
                </a:solidFill>
              </a:rPr>
              <a:t>Raceadskillelse</a:t>
            </a:r>
            <a:r>
              <a:rPr lang="en-US" sz="2400" dirty="0">
                <a:solidFill>
                  <a:srgbClr val="FFFFFF"/>
                </a:solidFill>
              </a:rPr>
              <a:t> </a:t>
            </a:r>
            <a:br>
              <a:rPr lang="en-US" sz="2400" dirty="0">
                <a:solidFill>
                  <a:srgbClr val="FFFFFF"/>
                </a:solidFill>
              </a:rPr>
            </a:br>
            <a:br>
              <a:rPr lang="en-US" sz="2400" dirty="0">
                <a:solidFill>
                  <a:srgbClr val="FFFFFF"/>
                </a:solidFill>
              </a:rPr>
            </a:br>
            <a:r>
              <a:rPr lang="en-US" sz="2400" dirty="0" err="1">
                <a:solidFill>
                  <a:srgbClr val="FFFFFF"/>
                </a:solidFill>
              </a:rPr>
              <a:t>Borgerrettighedsbevægelsen</a:t>
            </a:r>
            <a:br>
              <a:rPr lang="en-US" sz="2400" dirty="0">
                <a:solidFill>
                  <a:srgbClr val="FFFFFF"/>
                </a:solidFill>
              </a:rPr>
            </a:br>
            <a:br>
              <a:rPr lang="en-US" sz="2400" dirty="0">
                <a:solidFill>
                  <a:srgbClr val="FFFFFF"/>
                </a:solidFill>
              </a:rPr>
            </a:br>
            <a:br>
              <a:rPr lang="en-US" sz="2400" dirty="0">
                <a:solidFill>
                  <a:srgbClr val="FFFFFF"/>
                </a:solidFill>
              </a:rPr>
            </a:br>
            <a:br>
              <a:rPr lang="en-US" sz="2400" dirty="0">
                <a:solidFill>
                  <a:srgbClr val="FFFFFF"/>
                </a:solidFill>
              </a:rPr>
            </a:br>
            <a:br>
              <a:rPr lang="en-US" sz="2400" dirty="0">
                <a:solidFill>
                  <a:srgbClr val="FFFFFF"/>
                </a:solidFill>
              </a:rPr>
            </a:br>
            <a:endParaRPr lang="en-US" sz="2400" dirty="0">
              <a:solidFill>
                <a:srgbClr val="FFFFFF"/>
              </a:solidFill>
            </a:endParaRPr>
          </a:p>
        </p:txBody>
      </p:sp>
      <p:sp>
        <p:nvSpPr>
          <p:cNvPr id="35" name="Content Placeholder 26">
            <a:extLst>
              <a:ext uri="{FF2B5EF4-FFF2-40B4-BE49-F238E27FC236}">
                <a16:creationId xmlns:a16="http://schemas.microsoft.com/office/drawing/2014/main" id="{6ACDB647-62CE-C62A-CD20-A3101BEC825C}"/>
              </a:ext>
            </a:extLst>
          </p:cNvPr>
          <p:cNvSpPr>
            <a:spLocks noGrp="1"/>
          </p:cNvSpPr>
          <p:nvPr>
            <p:ph idx="1"/>
          </p:nvPr>
        </p:nvSpPr>
        <p:spPr>
          <a:xfrm>
            <a:off x="720436" y="674100"/>
            <a:ext cx="3041803" cy="1045873"/>
          </a:xfrm>
        </p:spPr>
        <p:txBody>
          <a:bodyPr vert="horz" lIns="91440" tIns="45720" rIns="91440" bIns="45720" rtlCol="0" anchor="b">
            <a:normAutofit/>
          </a:bodyPr>
          <a:lstStyle/>
          <a:p>
            <a:pPr marL="0" indent="0">
              <a:buNone/>
            </a:pPr>
            <a:r>
              <a:rPr lang="en-US" sz="2000" dirty="0" err="1">
                <a:solidFill>
                  <a:srgbClr val="FFFFFF"/>
                </a:solidFill>
              </a:rPr>
              <a:t>Gennemgang</a:t>
            </a:r>
            <a:r>
              <a:rPr lang="en-US" sz="2000" dirty="0">
                <a:solidFill>
                  <a:srgbClr val="FFFFFF"/>
                </a:solidFill>
              </a:rPr>
              <a:t> </a:t>
            </a:r>
            <a:r>
              <a:rPr lang="en-US" sz="2000" dirty="0" err="1">
                <a:solidFill>
                  <a:srgbClr val="FFFFFF"/>
                </a:solidFill>
              </a:rPr>
              <a:t>på</a:t>
            </a:r>
            <a:r>
              <a:rPr lang="en-US" sz="2000" dirty="0">
                <a:solidFill>
                  <a:srgbClr val="FFFFFF"/>
                </a:solidFill>
              </a:rPr>
              <a:t> </a:t>
            </a:r>
            <a:r>
              <a:rPr lang="en-US" sz="2000" dirty="0" err="1">
                <a:solidFill>
                  <a:srgbClr val="FFFFFF"/>
                </a:solidFill>
              </a:rPr>
              <a:t>klassen</a:t>
            </a:r>
            <a:endParaRPr lang="en-US" sz="2000" dirty="0">
              <a:solidFill>
                <a:srgbClr val="FFFFFF"/>
              </a:solidFill>
            </a:endParaRPr>
          </a:p>
        </p:txBody>
      </p:sp>
      <p:sp>
        <p:nvSpPr>
          <p:cNvPr id="5" name="Rectangle 1">
            <a:extLst>
              <a:ext uri="{FF2B5EF4-FFF2-40B4-BE49-F238E27FC236}">
                <a16:creationId xmlns:a16="http://schemas.microsoft.com/office/drawing/2014/main" id="{75C98032-9EBB-0F3B-C073-2A6CFF53830C}"/>
              </a:ext>
            </a:extLst>
          </p:cNvPr>
          <p:cNvSpPr>
            <a:spLocks noChangeArrowheads="1"/>
          </p:cNvSpPr>
          <p:nvPr/>
        </p:nvSpPr>
        <p:spPr bwMode="auto">
          <a:xfrm>
            <a:off x="4172310" y="401770"/>
            <a:ext cx="7957900" cy="6247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da-DK" altLang="da-DK" b="1" i="1" dirty="0">
                <a:latin typeface="Arial" panose="020B0604020202020204" pitchFamily="34" charset="0"/>
              </a:rPr>
              <a:t>H</a:t>
            </a:r>
            <a:r>
              <a:rPr kumimoji="0" lang="da-DK" altLang="da-DK" sz="1800" b="1" i="1" u="none" strike="noStrike" cap="none" normalizeH="0" baseline="0" dirty="0">
                <a:ln>
                  <a:noFill/>
                </a:ln>
                <a:solidFill>
                  <a:schemeClr val="tx1"/>
                </a:solidFill>
                <a:effectLst/>
                <a:latin typeface="Arial" panose="020B0604020202020204" pitchFamily="34" charset="0"/>
              </a:rPr>
              <a:t>ovedpointer om de militante/voldelige grupper og deres indflydelse: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1"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da-DK" altLang="da-DK" sz="1400" b="1" i="0" u="none" strike="noStrike" cap="none" normalizeH="0" baseline="0" dirty="0">
                <a:ln>
                  <a:noFill/>
                </a:ln>
                <a:solidFill>
                  <a:schemeClr val="tx1"/>
                </a:solidFill>
                <a:effectLst/>
                <a:latin typeface="Arial" panose="020B0604020202020204" pitchFamily="34" charset="0"/>
              </a:rPr>
              <a:t>The Black Panther Party</a:t>
            </a:r>
            <a:r>
              <a:rPr kumimoji="0" lang="da-DK" altLang="da-DK" sz="1400" b="0" i="0" u="none" strike="noStrike" cap="none" normalizeH="0" baseline="0" dirty="0">
                <a:ln>
                  <a:noFill/>
                </a:ln>
                <a:solidFill>
                  <a:schemeClr val="tx1"/>
                </a:solidFill>
                <a:effectLst/>
                <a:latin typeface="Arial" panose="020B0604020202020204" pitchFamily="34" charset="0"/>
              </a:rPr>
              <a:t>: Grundlagt i 1966 af Huey Newton og Bobby </a:t>
            </a:r>
            <a:r>
              <a:rPr kumimoji="0" lang="da-DK" altLang="da-DK" sz="1400" b="0" i="0" u="none" strike="noStrike" cap="none" normalizeH="0" baseline="0" dirty="0" err="1">
                <a:ln>
                  <a:noFill/>
                </a:ln>
                <a:solidFill>
                  <a:schemeClr val="tx1"/>
                </a:solidFill>
                <a:effectLst/>
                <a:latin typeface="Arial" panose="020B0604020202020204" pitchFamily="34" charset="0"/>
              </a:rPr>
              <a:t>Seale</a:t>
            </a:r>
            <a:r>
              <a:rPr kumimoji="0" lang="da-DK" altLang="da-DK" sz="1400" b="0" i="0" u="none" strike="noStrike" cap="none" normalizeH="0" baseline="0" dirty="0">
                <a:ln>
                  <a:noFill/>
                </a:ln>
                <a:solidFill>
                  <a:schemeClr val="tx1"/>
                </a:solidFill>
                <a:effectLst/>
                <a:latin typeface="Arial" panose="020B0604020202020204" pitchFamily="34" charset="0"/>
              </a:rPr>
              <a:t>, var denne gruppe kendt for sin paramilitære struktur og marxistiske ideologi. De krævede retten til selvforsvar og bar våben offentligt som en demonstration af deres vilje til at beskytte afroamerikanere mod politivold.</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da-DK" altLang="da-DK" sz="1400" b="1" i="0" u="none" strike="noStrike" cap="none" normalizeH="0" baseline="0" dirty="0">
                <a:ln>
                  <a:noFill/>
                </a:ln>
                <a:solidFill>
                  <a:schemeClr val="tx1"/>
                </a:solidFill>
                <a:effectLst/>
                <a:latin typeface="Arial" panose="020B0604020202020204" pitchFamily="34" charset="0"/>
              </a:rPr>
              <a:t>Kritik af Skjult Racisme</a:t>
            </a:r>
            <a:r>
              <a:rPr kumimoji="0" lang="da-DK" altLang="da-DK" sz="1400" b="0" i="0" u="none" strike="noStrike" cap="none" normalizeH="0" baseline="0" dirty="0">
                <a:ln>
                  <a:noFill/>
                </a:ln>
                <a:solidFill>
                  <a:schemeClr val="tx1"/>
                </a:solidFill>
                <a:effectLst/>
                <a:latin typeface="Arial" panose="020B0604020202020204" pitchFamily="34" charset="0"/>
              </a:rPr>
              <a:t>: Black Panther Party fokuserede ikke kun på den åbenlyse racisme i Sydstaterne, men også på den mere subtile og systemiske racisme i Nordstaterne. De påpegede, at afroamerikanere stadig var økonomisk og socialt undertrykte, selv efter at formelle rettigheder var blevet opnået.</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da-DK" altLang="da-DK" sz="1400" b="1" i="0" u="none" strike="noStrike" cap="none" normalizeH="0" baseline="0" dirty="0">
                <a:ln>
                  <a:noFill/>
                </a:ln>
                <a:solidFill>
                  <a:schemeClr val="tx1"/>
                </a:solidFill>
                <a:effectLst/>
                <a:latin typeface="Arial" panose="020B0604020202020204" pitchFamily="34" charset="0"/>
              </a:rPr>
              <a:t>Socialistisk Grundtanke</a:t>
            </a:r>
            <a:r>
              <a:rPr kumimoji="0" lang="da-DK" altLang="da-DK" sz="1400" b="0" i="0" u="none" strike="noStrike" cap="none" normalizeH="0" baseline="0" dirty="0">
                <a:ln>
                  <a:noFill/>
                </a:ln>
                <a:solidFill>
                  <a:schemeClr val="tx1"/>
                </a:solidFill>
                <a:effectLst/>
                <a:latin typeface="Arial" panose="020B0604020202020204" pitchFamily="34" charset="0"/>
              </a:rPr>
              <a:t>: Gruppens revolutionære kamp var motiveret af en socialistisk ideologi, der skræmte mange amerikanere. De ønskede omfattende samfundsændringer, herunder økonomisk retfærdighed og bedre uddannelsesmuligheder for afroamerikanere.</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da-DK" altLang="da-DK" sz="1400" b="1" i="0" u="none" strike="noStrike" cap="none" normalizeH="0" baseline="0" dirty="0">
                <a:ln>
                  <a:noFill/>
                </a:ln>
                <a:solidFill>
                  <a:schemeClr val="tx1"/>
                </a:solidFill>
                <a:effectLst/>
                <a:latin typeface="Arial" panose="020B0604020202020204" pitchFamily="34" charset="0"/>
              </a:rPr>
              <a:t>The Three Hot Summers (1965-1967)</a:t>
            </a:r>
            <a:r>
              <a:rPr kumimoji="0" lang="da-DK" altLang="da-DK" sz="1400" b="0" i="0" u="none" strike="noStrike" cap="none" normalizeH="0" baseline="0" dirty="0">
                <a:ln>
                  <a:noFill/>
                </a:ln>
                <a:solidFill>
                  <a:schemeClr val="tx1"/>
                </a:solidFill>
                <a:effectLst/>
                <a:latin typeface="Arial" panose="020B0604020202020204" pitchFamily="34" charset="0"/>
              </a:rPr>
              <a:t>: Disse år var præget af voldelige optøjer og plyndringer i flere amerikanske storbyer, hvilket resulterede i 130 dødsfald, 29.000 arrestationer og ødelæggelser for 700 millioner dollars. Optøjerne var et udtryk for den dybe utilfredshed og frustration blandt afroamerikanere over fortsat ulighed og undertrykkelse.</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da-DK" altLang="da-DK" sz="1400" b="1" i="0" u="none" strike="noStrike" cap="none" normalizeH="0" baseline="0" dirty="0">
                <a:ln>
                  <a:noFill/>
                </a:ln>
                <a:solidFill>
                  <a:schemeClr val="tx1"/>
                </a:solidFill>
                <a:effectLst/>
                <a:latin typeface="Arial" panose="020B0604020202020204" pitchFamily="34" charset="0"/>
              </a:rPr>
              <a:t>Langvarig Indflydelse</a:t>
            </a:r>
            <a:r>
              <a:rPr kumimoji="0" lang="da-DK" altLang="da-DK" sz="1400" b="0" i="0" u="none" strike="noStrike" cap="none" normalizeH="0" baseline="0" dirty="0">
                <a:ln>
                  <a:noFill/>
                </a:ln>
                <a:solidFill>
                  <a:schemeClr val="tx1"/>
                </a:solidFill>
                <a:effectLst/>
                <a:latin typeface="Arial" panose="020B0604020202020204" pitchFamily="34" charset="0"/>
              </a:rPr>
              <a:t>: Selvom Black Panther Party blev opløst i 1982, havde deres aktiviteter og ideologi en varig indflydelse på borgerrettighedsbevægelsen og den bredere kamp for social retfærdighed i USA. De inspirerede senere bevægelser og fortsatte debatten om race, klasse og magt i det amerikanske samfund.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da-DK" altLang="da-DK" sz="14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da-DK" sz="1400" b="0" i="0" dirty="0">
                <a:solidFill>
                  <a:srgbClr val="202122"/>
                </a:solidFill>
                <a:effectLst/>
                <a:latin typeface="Arial" panose="020B0604020202020204" pitchFamily="34" charset="0"/>
              </a:rPr>
              <a:t>Malcolm X (Kendt kritiker af </a:t>
            </a:r>
            <a:r>
              <a:rPr lang="da-DK" sz="1400" b="0" i="0" dirty="0" err="1">
                <a:solidFill>
                  <a:srgbClr val="202122"/>
                </a:solidFill>
                <a:effectLst/>
                <a:latin typeface="Arial" panose="020B0604020202020204" pitchFamily="34" charset="0"/>
              </a:rPr>
              <a:t>MLK’s</a:t>
            </a:r>
            <a:r>
              <a:rPr lang="da-DK" sz="1400" b="0" i="0" dirty="0">
                <a:solidFill>
                  <a:srgbClr val="202122"/>
                </a:solidFill>
                <a:effectLst/>
                <a:latin typeface="Arial" panose="020B0604020202020204" pitchFamily="34" charset="0"/>
              </a:rPr>
              <a:t> </a:t>
            </a:r>
            <a:r>
              <a:rPr lang="da-DK" sz="1400" b="0" i="0" dirty="0" err="1">
                <a:solidFill>
                  <a:srgbClr val="202122"/>
                </a:solidFill>
                <a:effectLst/>
                <a:latin typeface="Arial" panose="020B0604020202020204" pitchFamily="34" charset="0"/>
              </a:rPr>
              <a:t>ikke-voldelige</a:t>
            </a:r>
            <a:r>
              <a:rPr lang="da-DK" sz="1400" b="0" i="0" dirty="0">
                <a:solidFill>
                  <a:srgbClr val="202122"/>
                </a:solidFill>
                <a:effectLst/>
                <a:latin typeface="Arial" panose="020B0604020202020204" pitchFamily="34" charset="0"/>
              </a:rPr>
              <a:t> tilgang) blev ligeledes skuddræbt, men i </a:t>
            </a:r>
            <a:r>
              <a:rPr lang="da-DK" sz="1400" b="0" i="0" u="none" strike="noStrike" dirty="0">
                <a:effectLst/>
                <a:latin typeface="Arial" panose="020B0604020202020204" pitchFamily="34" charset="0"/>
              </a:rPr>
              <a:t>Harlem</a:t>
            </a:r>
            <a:r>
              <a:rPr lang="da-DK" sz="1400" b="0" i="0" dirty="0">
                <a:solidFill>
                  <a:srgbClr val="202122"/>
                </a:solidFill>
                <a:effectLst/>
                <a:latin typeface="Arial" panose="020B0604020202020204" pitchFamily="34" charset="0"/>
              </a:rPr>
              <a:t>, </a:t>
            </a:r>
            <a:r>
              <a:rPr lang="da-DK" sz="1400" b="0" i="0" u="none" strike="noStrike" dirty="0">
                <a:effectLst/>
                <a:latin typeface="Arial" panose="020B0604020202020204" pitchFamily="34" charset="0"/>
              </a:rPr>
              <a:t>New York</a:t>
            </a:r>
            <a:r>
              <a:rPr lang="da-DK" sz="1400" b="0" i="0" dirty="0">
                <a:solidFill>
                  <a:srgbClr val="202122"/>
                </a:solidFill>
                <a:effectLst/>
                <a:latin typeface="Arial" panose="020B0604020202020204" pitchFamily="34" charset="0"/>
              </a:rPr>
              <a:t> 21. februar 1965.</a:t>
            </a:r>
            <a:endParaRPr kumimoji="0" lang="da-DK" altLang="da-DK" sz="1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43132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9CB95732-565A-4D2C-A3AB-CC460C0D3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7F1AF47-AE98-4034-BD91-1976FA4D9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8EC0EE2B-2029-48DD-893D-F528E651B0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200" y="8482"/>
            <a:ext cx="3568276" cy="6858000"/>
          </a:xfrm>
          <a:prstGeom prst="rect">
            <a:avLst/>
          </a:prstGeom>
          <a:gradFill>
            <a:gsLst>
              <a:gs pos="0">
                <a:schemeClr val="accent1">
                  <a:alpha val="32000"/>
                </a:schemeClr>
              </a:gs>
              <a:gs pos="70000">
                <a:srgbClr val="000000">
                  <a:alpha val="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eform: Shape 46">
            <a:extLst>
              <a:ext uri="{FF2B5EF4-FFF2-40B4-BE49-F238E27FC236}">
                <a16:creationId xmlns:a16="http://schemas.microsoft.com/office/drawing/2014/main" id="{45AE1D08-1ED1-4F59-B42F-4D8EA33DC8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9" name="Rectangle 48">
            <a:extLst>
              <a:ext uri="{FF2B5EF4-FFF2-40B4-BE49-F238E27FC236}">
                <a16:creationId xmlns:a16="http://schemas.microsoft.com/office/drawing/2014/main" id="{9A79B912-88EA-4640-BDEB-51B3B11A0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24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248576" y="2190203"/>
            <a:ext cx="3776900" cy="3056500"/>
          </a:xfrm>
        </p:spPr>
        <p:txBody>
          <a:bodyPr vert="horz" lIns="91440" tIns="45720" rIns="91440" bIns="45720" rtlCol="0" anchor="t">
            <a:normAutofit fontScale="90000"/>
          </a:bodyPr>
          <a:lstStyle/>
          <a:p>
            <a:r>
              <a:rPr lang="en-US" sz="2400" dirty="0">
                <a:solidFill>
                  <a:srgbClr val="FFFFFF"/>
                </a:solidFill>
              </a:rPr>
              <a:t>USA</a:t>
            </a:r>
            <a:br>
              <a:rPr lang="en-US" sz="2400" dirty="0">
                <a:solidFill>
                  <a:srgbClr val="FFFFFF"/>
                </a:solidFill>
              </a:rPr>
            </a:br>
            <a:br>
              <a:rPr lang="en-US" sz="2400" dirty="0">
                <a:solidFill>
                  <a:srgbClr val="FFFFFF"/>
                </a:solidFill>
              </a:rPr>
            </a:br>
            <a:br>
              <a:rPr lang="en-US" sz="2400" dirty="0">
                <a:solidFill>
                  <a:srgbClr val="FFFFFF"/>
                </a:solidFill>
              </a:rPr>
            </a:br>
            <a:r>
              <a:rPr lang="en-US" sz="2400" dirty="0" err="1">
                <a:solidFill>
                  <a:srgbClr val="FFFFFF"/>
                </a:solidFill>
              </a:rPr>
              <a:t>Raceadskillelse</a:t>
            </a:r>
            <a:r>
              <a:rPr lang="en-US" sz="2400" dirty="0">
                <a:solidFill>
                  <a:srgbClr val="FFFFFF"/>
                </a:solidFill>
              </a:rPr>
              <a:t> </a:t>
            </a:r>
            <a:br>
              <a:rPr lang="en-US" sz="2400" dirty="0">
                <a:solidFill>
                  <a:srgbClr val="FFFFFF"/>
                </a:solidFill>
              </a:rPr>
            </a:br>
            <a:br>
              <a:rPr lang="en-US" sz="2400" dirty="0">
                <a:solidFill>
                  <a:srgbClr val="FFFFFF"/>
                </a:solidFill>
              </a:rPr>
            </a:br>
            <a:r>
              <a:rPr lang="en-US" sz="2400" dirty="0" err="1">
                <a:solidFill>
                  <a:srgbClr val="FFFFFF"/>
                </a:solidFill>
              </a:rPr>
              <a:t>Borgerrettighedsbevægelsen</a:t>
            </a:r>
            <a:br>
              <a:rPr lang="en-US" sz="2400" dirty="0">
                <a:solidFill>
                  <a:srgbClr val="FFFFFF"/>
                </a:solidFill>
              </a:rPr>
            </a:br>
            <a:br>
              <a:rPr lang="en-US" sz="2400" dirty="0">
                <a:solidFill>
                  <a:srgbClr val="FFFFFF"/>
                </a:solidFill>
              </a:rPr>
            </a:br>
            <a:br>
              <a:rPr lang="en-US" sz="2400" dirty="0">
                <a:solidFill>
                  <a:srgbClr val="FFFFFF"/>
                </a:solidFill>
              </a:rPr>
            </a:br>
            <a:br>
              <a:rPr lang="en-US" sz="2400" dirty="0">
                <a:solidFill>
                  <a:srgbClr val="FFFFFF"/>
                </a:solidFill>
              </a:rPr>
            </a:br>
            <a:br>
              <a:rPr lang="en-US" sz="2400" dirty="0">
                <a:solidFill>
                  <a:srgbClr val="FFFFFF"/>
                </a:solidFill>
              </a:rPr>
            </a:br>
            <a:endParaRPr lang="en-US" sz="2400" dirty="0">
              <a:solidFill>
                <a:srgbClr val="FFFFFF"/>
              </a:solidFill>
            </a:endParaRPr>
          </a:p>
        </p:txBody>
      </p:sp>
      <p:sp>
        <p:nvSpPr>
          <p:cNvPr id="35" name="Content Placeholder 26">
            <a:extLst>
              <a:ext uri="{FF2B5EF4-FFF2-40B4-BE49-F238E27FC236}">
                <a16:creationId xmlns:a16="http://schemas.microsoft.com/office/drawing/2014/main" id="{6ACDB647-62CE-C62A-CD20-A3101BEC825C}"/>
              </a:ext>
            </a:extLst>
          </p:cNvPr>
          <p:cNvSpPr>
            <a:spLocks noGrp="1"/>
          </p:cNvSpPr>
          <p:nvPr>
            <p:ph idx="1"/>
          </p:nvPr>
        </p:nvSpPr>
        <p:spPr>
          <a:xfrm>
            <a:off x="720436" y="674100"/>
            <a:ext cx="3041803" cy="1045873"/>
          </a:xfrm>
        </p:spPr>
        <p:txBody>
          <a:bodyPr vert="horz" lIns="91440" tIns="45720" rIns="91440" bIns="45720" rtlCol="0" anchor="b">
            <a:normAutofit/>
          </a:bodyPr>
          <a:lstStyle/>
          <a:p>
            <a:pPr marL="0" indent="0">
              <a:buNone/>
            </a:pPr>
            <a:r>
              <a:rPr lang="en-US" sz="2000" dirty="0" err="1">
                <a:solidFill>
                  <a:srgbClr val="FFFFFF"/>
                </a:solidFill>
              </a:rPr>
              <a:t>Gennemgang</a:t>
            </a:r>
            <a:r>
              <a:rPr lang="en-US" sz="2000" dirty="0">
                <a:solidFill>
                  <a:srgbClr val="FFFFFF"/>
                </a:solidFill>
              </a:rPr>
              <a:t> </a:t>
            </a:r>
            <a:r>
              <a:rPr lang="en-US" sz="2000" dirty="0" err="1">
                <a:solidFill>
                  <a:srgbClr val="FFFFFF"/>
                </a:solidFill>
              </a:rPr>
              <a:t>på</a:t>
            </a:r>
            <a:r>
              <a:rPr lang="en-US" sz="2000" dirty="0">
                <a:solidFill>
                  <a:srgbClr val="FFFFFF"/>
                </a:solidFill>
              </a:rPr>
              <a:t> </a:t>
            </a:r>
            <a:r>
              <a:rPr lang="en-US" sz="2000" dirty="0" err="1">
                <a:solidFill>
                  <a:srgbClr val="FFFFFF"/>
                </a:solidFill>
              </a:rPr>
              <a:t>klassen</a:t>
            </a:r>
            <a:endParaRPr lang="en-US" sz="2000" dirty="0">
              <a:solidFill>
                <a:srgbClr val="FFFFFF"/>
              </a:solidFill>
            </a:endParaRPr>
          </a:p>
        </p:txBody>
      </p:sp>
      <p:sp>
        <p:nvSpPr>
          <p:cNvPr id="5" name="Rectangle 1">
            <a:extLst>
              <a:ext uri="{FF2B5EF4-FFF2-40B4-BE49-F238E27FC236}">
                <a16:creationId xmlns:a16="http://schemas.microsoft.com/office/drawing/2014/main" id="{209F9012-100A-8E6B-45A9-DF7ADDFF8B8F}"/>
              </a:ext>
            </a:extLst>
          </p:cNvPr>
          <p:cNvSpPr>
            <a:spLocks noChangeArrowheads="1"/>
          </p:cNvSpPr>
          <p:nvPr/>
        </p:nvSpPr>
        <p:spPr bwMode="auto">
          <a:xfrm>
            <a:off x="4287179" y="120681"/>
            <a:ext cx="7788676" cy="6463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da-DK" altLang="da-DK" b="1" i="1" dirty="0">
                <a:latin typeface="Arial" panose="020B0604020202020204" pitchFamily="34" charset="0"/>
              </a:rPr>
              <a:t>H</a:t>
            </a:r>
            <a:r>
              <a:rPr kumimoji="0" lang="da-DK" altLang="da-DK" b="1" i="1" u="none" strike="noStrike" cap="none" normalizeH="0" baseline="0" dirty="0">
                <a:ln>
                  <a:noFill/>
                </a:ln>
                <a:solidFill>
                  <a:schemeClr val="tx1"/>
                </a:solidFill>
                <a:effectLst/>
                <a:latin typeface="Arial" panose="020B0604020202020204" pitchFamily="34" charset="0"/>
              </a:rPr>
              <a:t>ovedpointer om </a:t>
            </a:r>
            <a:r>
              <a:rPr kumimoji="0" lang="da-DK" altLang="da-DK" b="1" i="1" u="none" strike="noStrike" cap="none" normalizeH="0" baseline="0" dirty="0" err="1">
                <a:ln>
                  <a:noFill/>
                </a:ln>
                <a:solidFill>
                  <a:schemeClr val="tx1"/>
                </a:solidFill>
                <a:effectLst/>
                <a:latin typeface="Arial" panose="020B0604020202020204" pitchFamily="34" charset="0"/>
              </a:rPr>
              <a:t>MLK’s</a:t>
            </a:r>
            <a:r>
              <a:rPr kumimoji="0" lang="da-DK" altLang="da-DK" b="1" i="1" u="none" strike="noStrike" cap="none" normalizeH="0" baseline="0" dirty="0">
                <a:ln>
                  <a:noFill/>
                </a:ln>
                <a:solidFill>
                  <a:schemeClr val="tx1"/>
                </a:solidFill>
                <a:effectLst/>
                <a:latin typeface="Arial" panose="020B0604020202020204" pitchFamily="34" charset="0"/>
              </a:rPr>
              <a:t> </a:t>
            </a:r>
            <a:r>
              <a:rPr kumimoji="0" lang="da-DK" altLang="da-DK" b="1" i="1" u="none" strike="noStrike" cap="none" normalizeH="0" baseline="0" dirty="0" err="1">
                <a:ln>
                  <a:noFill/>
                </a:ln>
                <a:solidFill>
                  <a:schemeClr val="tx1"/>
                </a:solidFill>
                <a:effectLst/>
                <a:latin typeface="Arial" panose="020B0604020202020204" pitchFamily="34" charset="0"/>
              </a:rPr>
              <a:t>ikke-voldelige</a:t>
            </a:r>
            <a:r>
              <a:rPr kumimoji="0" lang="da-DK" altLang="da-DK" b="1" i="1" u="none" strike="noStrike" cap="none" normalizeH="0" baseline="0" dirty="0">
                <a:ln>
                  <a:noFill/>
                </a:ln>
                <a:solidFill>
                  <a:schemeClr val="tx1"/>
                </a:solidFill>
                <a:effectLst/>
                <a:latin typeface="Arial" panose="020B0604020202020204" pitchFamily="34" charset="0"/>
              </a:rPr>
              <a:t> tilgang og indflydelse: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da-DK" altLang="da-DK" b="1" i="0" u="none" strike="noStrike" cap="none" normalizeH="0" baseline="0" dirty="0" err="1">
                <a:ln>
                  <a:noFill/>
                </a:ln>
                <a:solidFill>
                  <a:schemeClr val="tx1"/>
                </a:solidFill>
                <a:effectLst/>
                <a:latin typeface="Arial" panose="020B0604020202020204" pitchFamily="34" charset="0"/>
              </a:rPr>
              <a:t>Ikke-voldelig</a:t>
            </a:r>
            <a:r>
              <a:rPr kumimoji="0" lang="da-DK" altLang="da-DK" b="1" i="0" u="none" strike="noStrike" cap="none" normalizeH="0" baseline="0" dirty="0">
                <a:ln>
                  <a:noFill/>
                </a:ln>
                <a:solidFill>
                  <a:schemeClr val="tx1"/>
                </a:solidFill>
                <a:effectLst/>
                <a:latin typeface="Arial" panose="020B0604020202020204" pitchFamily="34" charset="0"/>
              </a:rPr>
              <a:t> Civil Ulydighed</a:t>
            </a:r>
            <a:r>
              <a:rPr kumimoji="0" lang="da-DK" altLang="da-DK" b="0" i="0" u="none" strike="noStrike" cap="none" normalizeH="0" baseline="0" dirty="0">
                <a:ln>
                  <a:noFill/>
                </a:ln>
                <a:solidFill>
                  <a:schemeClr val="tx1"/>
                </a:solidFill>
                <a:effectLst/>
                <a:latin typeface="Arial" panose="020B0604020202020204" pitchFamily="34" charset="0"/>
              </a:rPr>
              <a:t>: King baserede sin strategi på </a:t>
            </a:r>
            <a:r>
              <a:rPr kumimoji="0" lang="da-DK" altLang="da-DK" b="0" i="0" u="none" strike="noStrike" cap="none" normalizeH="0" baseline="0" dirty="0" err="1">
                <a:ln>
                  <a:noFill/>
                </a:ln>
                <a:solidFill>
                  <a:schemeClr val="tx1"/>
                </a:solidFill>
                <a:effectLst/>
                <a:latin typeface="Arial" panose="020B0604020202020204" pitchFamily="34" charset="0"/>
              </a:rPr>
              <a:t>ikke-voldelig</a:t>
            </a:r>
            <a:r>
              <a:rPr kumimoji="0" lang="da-DK" altLang="da-DK" b="0" i="0" u="none" strike="noStrike" cap="none" normalizeH="0" baseline="0" dirty="0">
                <a:ln>
                  <a:noFill/>
                </a:ln>
                <a:solidFill>
                  <a:schemeClr val="tx1"/>
                </a:solidFill>
                <a:effectLst/>
                <a:latin typeface="Arial" panose="020B0604020202020204" pitchFamily="34" charset="0"/>
              </a:rPr>
              <a:t> civil ulydighed, inspireret af Gandhis metoder. Han mente, at kærlighed og selvopofrelse kunne ændre hjerter og mindske ondskab.</a:t>
            </a:r>
          </a:p>
          <a:p>
            <a:pPr marL="0" marR="0" lvl="0" indent="0" algn="l" defTabSz="914400" rtl="0" eaLnBrk="0" fontAlgn="base" latinLnBrk="0" hangingPunct="0">
              <a:lnSpc>
                <a:spcPct val="100000"/>
              </a:lnSpc>
              <a:spcBef>
                <a:spcPct val="0"/>
              </a:spcBef>
              <a:spcAft>
                <a:spcPct val="0"/>
              </a:spcAft>
              <a:buClrTx/>
              <a:buSzTx/>
              <a:tabLst/>
            </a:pPr>
            <a:endParaRPr kumimoji="0" lang="da-DK" altLang="da-DK"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da-DK" altLang="da-DK" b="1" i="0" u="none" strike="noStrike" cap="none" normalizeH="0" baseline="0" dirty="0">
                <a:ln>
                  <a:noFill/>
                </a:ln>
                <a:solidFill>
                  <a:schemeClr val="tx1"/>
                </a:solidFill>
                <a:effectLst/>
                <a:latin typeface="Arial" panose="020B0604020202020204" pitchFamily="34" charset="0"/>
              </a:rPr>
              <a:t>Kristen Næstekærlighed (Agape)</a:t>
            </a:r>
            <a:r>
              <a:rPr kumimoji="0" lang="da-DK" altLang="da-DK" b="0" i="0" u="none" strike="noStrike" cap="none" normalizeH="0" baseline="0" dirty="0">
                <a:ln>
                  <a:noFill/>
                </a:ln>
                <a:solidFill>
                  <a:schemeClr val="tx1"/>
                </a:solidFill>
                <a:effectLst/>
                <a:latin typeface="Arial" panose="020B0604020202020204" pitchFamily="34" charset="0"/>
              </a:rPr>
              <a:t>: Kings fortolkning af kristendommen fokuserede på næstekærlighed og social retfærdighed. Han troede, at religion skulle adressere både sjælelige og materielle behov og arbejde for et retfærdigt samfund.</a:t>
            </a:r>
          </a:p>
          <a:p>
            <a:pPr marL="0" marR="0" lvl="0" indent="0" algn="l" defTabSz="914400" rtl="0" eaLnBrk="0" fontAlgn="base" latinLnBrk="0" hangingPunct="0">
              <a:lnSpc>
                <a:spcPct val="100000"/>
              </a:lnSpc>
              <a:spcBef>
                <a:spcPct val="0"/>
              </a:spcBef>
              <a:spcAft>
                <a:spcPct val="0"/>
              </a:spcAft>
              <a:buClrTx/>
              <a:buSzTx/>
              <a:tabLst/>
            </a:pPr>
            <a:endParaRPr kumimoji="0" lang="da-DK" altLang="da-DK"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da-DK" altLang="da-DK" b="1" i="0" u="none" strike="noStrike" cap="none" normalizeH="0" baseline="0" dirty="0">
                <a:ln>
                  <a:noFill/>
                </a:ln>
                <a:solidFill>
                  <a:schemeClr val="tx1"/>
                </a:solidFill>
                <a:effectLst/>
                <a:latin typeface="Arial" panose="020B0604020202020204" pitchFamily="34" charset="0"/>
              </a:rPr>
              <a:t>Kritik og Modstand</a:t>
            </a:r>
            <a:r>
              <a:rPr kumimoji="0" lang="da-DK" altLang="da-DK" b="0" i="0" u="none" strike="noStrike" cap="none" normalizeH="0" baseline="0" dirty="0">
                <a:ln>
                  <a:noFill/>
                </a:ln>
                <a:solidFill>
                  <a:schemeClr val="tx1"/>
                </a:solidFill>
                <a:effectLst/>
                <a:latin typeface="Arial" panose="020B0604020202020204" pitchFamily="34" charset="0"/>
              </a:rPr>
              <a:t>: Mange kristne i USA var kritiske over for Kings brug af evangeliet til politiske formål, idet de mente, det stred mod Luthers to-regimentelære, som adskilte det åndelige og verdslige styre.</a:t>
            </a:r>
          </a:p>
          <a:p>
            <a:pPr marL="0" marR="0" lvl="0" indent="0" algn="l" defTabSz="914400" rtl="0" eaLnBrk="0" fontAlgn="base" latinLnBrk="0" hangingPunct="0">
              <a:lnSpc>
                <a:spcPct val="100000"/>
              </a:lnSpc>
              <a:spcBef>
                <a:spcPct val="0"/>
              </a:spcBef>
              <a:spcAft>
                <a:spcPct val="0"/>
              </a:spcAft>
              <a:buClrTx/>
              <a:buSzTx/>
              <a:tabLst/>
            </a:pPr>
            <a:endParaRPr kumimoji="0" lang="da-DK" altLang="da-DK"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da-DK" altLang="da-DK" b="1" i="0" u="none" strike="noStrike" cap="none" normalizeH="0" baseline="0" dirty="0">
                <a:ln>
                  <a:noFill/>
                </a:ln>
                <a:solidFill>
                  <a:schemeClr val="tx1"/>
                </a:solidFill>
                <a:effectLst/>
                <a:latin typeface="Arial" panose="020B0604020202020204" pitchFamily="34" charset="0"/>
              </a:rPr>
              <a:t>Inspireret af Gandhi</a:t>
            </a:r>
            <a:r>
              <a:rPr kumimoji="0" lang="da-DK" altLang="da-DK" b="0" i="0" u="none" strike="noStrike" cap="none" normalizeH="0" baseline="0" dirty="0">
                <a:ln>
                  <a:noFill/>
                </a:ln>
                <a:solidFill>
                  <a:schemeClr val="tx1"/>
                </a:solidFill>
                <a:effectLst/>
                <a:latin typeface="Arial" panose="020B0604020202020204" pitchFamily="34" charset="0"/>
              </a:rPr>
              <a:t>: King beundrede Gandhis viljestyrke og brug af kærlighed som en kraft til social forandring. Han så en parallel mellem Gandhis kamp og Jesu liv, hvor lidelse og selvopofrelse var centrale elementer.</a:t>
            </a:r>
          </a:p>
          <a:p>
            <a:pPr marL="0" marR="0" lvl="0" indent="0" algn="l" defTabSz="914400" rtl="0" eaLnBrk="0" fontAlgn="base" latinLnBrk="0" hangingPunct="0">
              <a:lnSpc>
                <a:spcPct val="100000"/>
              </a:lnSpc>
              <a:spcBef>
                <a:spcPct val="0"/>
              </a:spcBef>
              <a:spcAft>
                <a:spcPct val="0"/>
              </a:spcAft>
              <a:buClrTx/>
              <a:buSzTx/>
              <a:tabLst/>
            </a:pPr>
            <a:endParaRPr kumimoji="0" lang="da-DK" altLang="da-DK"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da-DK" altLang="da-DK" b="1" i="0" u="none" strike="noStrike" cap="none" normalizeH="0" baseline="0" dirty="0">
                <a:ln>
                  <a:noFill/>
                </a:ln>
                <a:solidFill>
                  <a:schemeClr val="tx1"/>
                </a:solidFill>
                <a:effectLst/>
                <a:latin typeface="Arial" panose="020B0604020202020204" pitchFamily="34" charset="0"/>
              </a:rPr>
              <a:t>Bjergprædikenen</a:t>
            </a:r>
            <a:r>
              <a:rPr kumimoji="0" lang="da-DK" altLang="da-DK" b="0" i="0" u="none" strike="noStrike" cap="none" normalizeH="0" baseline="0" dirty="0">
                <a:ln>
                  <a:noFill/>
                </a:ln>
                <a:solidFill>
                  <a:schemeClr val="tx1"/>
                </a:solidFill>
                <a:effectLst/>
                <a:latin typeface="Arial" panose="020B0604020202020204" pitchFamily="34" charset="0"/>
              </a:rPr>
              <a:t>: King fandt støtte for sin </a:t>
            </a:r>
            <a:r>
              <a:rPr kumimoji="0" lang="da-DK" altLang="da-DK" b="0" i="0" u="none" strike="noStrike" cap="none" normalizeH="0" baseline="0" dirty="0" err="1">
                <a:ln>
                  <a:noFill/>
                </a:ln>
                <a:solidFill>
                  <a:schemeClr val="tx1"/>
                </a:solidFill>
                <a:effectLst/>
                <a:latin typeface="Arial" panose="020B0604020202020204" pitchFamily="34" charset="0"/>
              </a:rPr>
              <a:t>ikke-voldelige</a:t>
            </a:r>
            <a:r>
              <a:rPr kumimoji="0" lang="da-DK" altLang="da-DK" b="0" i="0" u="none" strike="noStrike" cap="none" normalizeH="0" baseline="0" dirty="0">
                <a:ln>
                  <a:noFill/>
                </a:ln>
                <a:solidFill>
                  <a:schemeClr val="tx1"/>
                </a:solidFill>
                <a:effectLst/>
                <a:latin typeface="Arial" panose="020B0604020202020204" pitchFamily="34" charset="0"/>
              </a:rPr>
              <a:t> tilgang i Bjergprædikenens ord om fjendekærlighed, hvor Jesus opfordrer til at elske sine fjender og bede for dem, der forfølger én.</a:t>
            </a:r>
          </a:p>
        </p:txBody>
      </p:sp>
    </p:spTree>
    <p:extLst>
      <p:ext uri="{BB962C8B-B14F-4D97-AF65-F5344CB8AC3E}">
        <p14:creationId xmlns:p14="http://schemas.microsoft.com/office/powerpoint/2010/main" val="1112131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9CB95732-565A-4D2C-A3AB-CC460C0D3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7F1AF47-AE98-4034-BD91-1976FA4D9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8EC0EE2B-2029-48DD-893D-F528E651B0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200" y="8482"/>
            <a:ext cx="3568276" cy="6858000"/>
          </a:xfrm>
          <a:prstGeom prst="rect">
            <a:avLst/>
          </a:prstGeom>
          <a:gradFill>
            <a:gsLst>
              <a:gs pos="0">
                <a:schemeClr val="accent1">
                  <a:alpha val="32000"/>
                </a:schemeClr>
              </a:gs>
              <a:gs pos="70000">
                <a:srgbClr val="000000">
                  <a:alpha val="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eform: Shape 46">
            <a:extLst>
              <a:ext uri="{FF2B5EF4-FFF2-40B4-BE49-F238E27FC236}">
                <a16:creationId xmlns:a16="http://schemas.microsoft.com/office/drawing/2014/main" id="{45AE1D08-1ED1-4F59-B42F-4D8EA33DC8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9" name="Rectangle 48">
            <a:extLst>
              <a:ext uri="{FF2B5EF4-FFF2-40B4-BE49-F238E27FC236}">
                <a16:creationId xmlns:a16="http://schemas.microsoft.com/office/drawing/2014/main" id="{9A79B912-88EA-4640-BDEB-51B3B11A0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24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248576" y="2190203"/>
            <a:ext cx="3776900" cy="3056500"/>
          </a:xfrm>
        </p:spPr>
        <p:txBody>
          <a:bodyPr vert="horz" lIns="91440" tIns="45720" rIns="91440" bIns="45720" rtlCol="0" anchor="t">
            <a:normAutofit/>
          </a:bodyPr>
          <a:lstStyle/>
          <a:p>
            <a:r>
              <a:rPr lang="en-US" sz="2400" dirty="0">
                <a:solidFill>
                  <a:srgbClr val="FFFFFF"/>
                </a:solidFill>
              </a:rPr>
              <a:t>USA</a:t>
            </a:r>
            <a:br>
              <a:rPr lang="en-US" sz="2400" dirty="0">
                <a:solidFill>
                  <a:srgbClr val="FFFFFF"/>
                </a:solidFill>
              </a:rPr>
            </a:br>
            <a:br>
              <a:rPr lang="en-US" sz="2400" dirty="0">
                <a:solidFill>
                  <a:srgbClr val="FFFFFF"/>
                </a:solidFill>
              </a:rPr>
            </a:br>
            <a:br>
              <a:rPr lang="en-US" sz="2400" dirty="0">
                <a:solidFill>
                  <a:srgbClr val="FFFFFF"/>
                </a:solidFill>
              </a:rPr>
            </a:br>
            <a:r>
              <a:rPr lang="en-US" sz="2400" dirty="0">
                <a:solidFill>
                  <a:srgbClr val="FFFFFF"/>
                </a:solidFill>
              </a:rPr>
              <a:t>Et </a:t>
            </a:r>
            <a:r>
              <a:rPr lang="en-US" sz="2400" dirty="0" err="1">
                <a:solidFill>
                  <a:srgbClr val="FFFFFF"/>
                </a:solidFill>
              </a:rPr>
              <a:t>splittet</a:t>
            </a:r>
            <a:r>
              <a:rPr lang="en-US" sz="2400" dirty="0">
                <a:solidFill>
                  <a:srgbClr val="FFFFFF"/>
                </a:solidFill>
              </a:rPr>
              <a:t> land?</a:t>
            </a:r>
            <a:br>
              <a:rPr lang="en-US" sz="2400" dirty="0">
                <a:solidFill>
                  <a:srgbClr val="FFFFFF"/>
                </a:solidFill>
              </a:rPr>
            </a:br>
            <a:br>
              <a:rPr lang="en-US" sz="2400" dirty="0">
                <a:solidFill>
                  <a:srgbClr val="FFFFFF"/>
                </a:solidFill>
              </a:rPr>
            </a:br>
            <a:br>
              <a:rPr lang="en-US" sz="2400" dirty="0">
                <a:solidFill>
                  <a:srgbClr val="FFFFFF"/>
                </a:solidFill>
              </a:rPr>
            </a:br>
            <a:br>
              <a:rPr lang="en-US" sz="2400" dirty="0">
                <a:solidFill>
                  <a:srgbClr val="FFFFFF"/>
                </a:solidFill>
              </a:rPr>
            </a:br>
            <a:br>
              <a:rPr lang="en-US" sz="2400" dirty="0">
                <a:solidFill>
                  <a:srgbClr val="FFFFFF"/>
                </a:solidFill>
              </a:rPr>
            </a:br>
            <a:endParaRPr lang="en-US" sz="2400" dirty="0">
              <a:solidFill>
                <a:srgbClr val="FFFFFF"/>
              </a:solidFill>
            </a:endParaRPr>
          </a:p>
        </p:txBody>
      </p:sp>
      <p:sp>
        <p:nvSpPr>
          <p:cNvPr id="35" name="Content Placeholder 26">
            <a:extLst>
              <a:ext uri="{FF2B5EF4-FFF2-40B4-BE49-F238E27FC236}">
                <a16:creationId xmlns:a16="http://schemas.microsoft.com/office/drawing/2014/main" id="{6ACDB647-62CE-C62A-CD20-A3101BEC825C}"/>
              </a:ext>
            </a:extLst>
          </p:cNvPr>
          <p:cNvSpPr>
            <a:spLocks noGrp="1"/>
          </p:cNvSpPr>
          <p:nvPr>
            <p:ph idx="1"/>
          </p:nvPr>
        </p:nvSpPr>
        <p:spPr>
          <a:xfrm>
            <a:off x="720436" y="674100"/>
            <a:ext cx="3041803" cy="1045873"/>
          </a:xfrm>
        </p:spPr>
        <p:txBody>
          <a:bodyPr vert="horz" lIns="91440" tIns="45720" rIns="91440" bIns="45720" rtlCol="0" anchor="b">
            <a:normAutofit/>
          </a:bodyPr>
          <a:lstStyle/>
          <a:p>
            <a:pPr marL="0" indent="0">
              <a:buNone/>
            </a:pPr>
            <a:r>
              <a:rPr lang="en-US" sz="2000" dirty="0" err="1">
                <a:solidFill>
                  <a:srgbClr val="FFFFFF"/>
                </a:solidFill>
              </a:rPr>
              <a:t>Læs</a:t>
            </a:r>
            <a:r>
              <a:rPr lang="en-US" sz="2000" dirty="0">
                <a:solidFill>
                  <a:srgbClr val="FFFFFF"/>
                </a:solidFill>
              </a:rPr>
              <a:t>/</a:t>
            </a:r>
            <a:r>
              <a:rPr lang="en-US" sz="2000" dirty="0" err="1">
                <a:solidFill>
                  <a:srgbClr val="FFFFFF"/>
                </a:solidFill>
              </a:rPr>
              <a:t>Lyt</a:t>
            </a:r>
            <a:r>
              <a:rPr lang="en-US" sz="2000" dirty="0">
                <a:solidFill>
                  <a:srgbClr val="FFFFFF"/>
                </a:solidFill>
              </a:rPr>
              <a:t> </a:t>
            </a:r>
            <a:r>
              <a:rPr lang="en-US" sz="2000" dirty="0" err="1">
                <a:solidFill>
                  <a:srgbClr val="FFFFFF"/>
                </a:solidFill>
              </a:rPr>
              <a:t>og</a:t>
            </a:r>
            <a:r>
              <a:rPr lang="en-US" sz="2000" dirty="0">
                <a:solidFill>
                  <a:srgbClr val="FFFFFF"/>
                </a:solidFill>
              </a:rPr>
              <a:t> </a:t>
            </a:r>
            <a:r>
              <a:rPr lang="en-US" sz="2000" dirty="0" err="1">
                <a:solidFill>
                  <a:srgbClr val="FFFFFF"/>
                </a:solidFill>
              </a:rPr>
              <a:t>forstå</a:t>
            </a:r>
            <a:endParaRPr lang="en-US" sz="2000" dirty="0">
              <a:solidFill>
                <a:srgbClr val="FFFFFF"/>
              </a:solidFill>
            </a:endParaRPr>
          </a:p>
        </p:txBody>
      </p:sp>
      <p:sp>
        <p:nvSpPr>
          <p:cNvPr id="3" name="Tekstfelt 2">
            <a:extLst>
              <a:ext uri="{FF2B5EF4-FFF2-40B4-BE49-F238E27FC236}">
                <a16:creationId xmlns:a16="http://schemas.microsoft.com/office/drawing/2014/main" id="{E6E0341D-5044-C9CC-DFD6-862DFFD70014}"/>
              </a:ext>
            </a:extLst>
          </p:cNvPr>
          <p:cNvSpPr txBox="1"/>
          <p:nvPr/>
        </p:nvSpPr>
        <p:spPr>
          <a:xfrm>
            <a:off x="4725140" y="559293"/>
            <a:ext cx="6602767" cy="461665"/>
          </a:xfrm>
          <a:prstGeom prst="rect">
            <a:avLst/>
          </a:prstGeom>
          <a:noFill/>
        </p:spPr>
        <p:txBody>
          <a:bodyPr wrap="square" rtlCol="0">
            <a:spAutoFit/>
          </a:bodyPr>
          <a:lstStyle/>
          <a:p>
            <a:r>
              <a:rPr lang="da-DK" sz="2400" b="1" i="1" dirty="0"/>
              <a:t>Læs/Lyt og forstå stoffet om et splittet USA</a:t>
            </a:r>
          </a:p>
        </p:txBody>
      </p:sp>
      <p:sp>
        <p:nvSpPr>
          <p:cNvPr id="6" name="Tekstfelt 5">
            <a:extLst>
              <a:ext uri="{FF2B5EF4-FFF2-40B4-BE49-F238E27FC236}">
                <a16:creationId xmlns:a16="http://schemas.microsoft.com/office/drawing/2014/main" id="{C09C98E5-99EF-12FC-37DB-7CAFFC0D02BC}"/>
              </a:ext>
            </a:extLst>
          </p:cNvPr>
          <p:cNvSpPr txBox="1"/>
          <p:nvPr/>
        </p:nvSpPr>
        <p:spPr>
          <a:xfrm>
            <a:off x="4725140" y="2132646"/>
            <a:ext cx="6094520" cy="2862322"/>
          </a:xfrm>
          <a:prstGeom prst="rect">
            <a:avLst/>
          </a:prstGeom>
          <a:noFill/>
        </p:spPr>
        <p:txBody>
          <a:bodyPr wrap="square">
            <a:spAutoFit/>
          </a:bodyPr>
          <a:lstStyle/>
          <a:p>
            <a:r>
              <a:rPr lang="da-DK" b="1" i="0" dirty="0">
                <a:solidFill>
                  <a:srgbClr val="333333"/>
                </a:solidFill>
                <a:effectLst/>
                <a:latin typeface="Volkhov"/>
              </a:rPr>
              <a:t>Barack Obama – Change?</a:t>
            </a:r>
          </a:p>
          <a:p>
            <a:r>
              <a:rPr lang="da-DK" dirty="0">
                <a:hlinkClick r:id="rId2"/>
              </a:rPr>
              <a:t>https://usahistoriesamfundreligion.systime.dk/?id=439</a:t>
            </a:r>
            <a:endParaRPr lang="da-DK" dirty="0"/>
          </a:p>
          <a:p>
            <a:endParaRPr lang="da-DK" dirty="0"/>
          </a:p>
          <a:p>
            <a:endParaRPr lang="da-DK" dirty="0"/>
          </a:p>
          <a:p>
            <a:r>
              <a:rPr lang="da-DK" b="1" i="0" dirty="0">
                <a:solidFill>
                  <a:srgbClr val="333333"/>
                </a:solidFill>
                <a:effectLst/>
                <a:latin typeface="Volkhov"/>
              </a:rPr>
              <a:t>Make America Great Again</a:t>
            </a:r>
          </a:p>
          <a:p>
            <a:r>
              <a:rPr lang="da-DK" dirty="0">
                <a:hlinkClick r:id="rId3"/>
              </a:rPr>
              <a:t>https://usahistoriesamfundreligion.systime.dk/?id=438</a:t>
            </a:r>
            <a:endParaRPr lang="da-DK" dirty="0"/>
          </a:p>
          <a:p>
            <a:endParaRPr lang="da-DK" dirty="0"/>
          </a:p>
          <a:p>
            <a:endParaRPr lang="da-DK" dirty="0"/>
          </a:p>
          <a:p>
            <a:r>
              <a:rPr lang="da-DK" dirty="0"/>
              <a:t>Tag noter undervejs, mens I læser/lytter!</a:t>
            </a:r>
          </a:p>
          <a:p>
            <a:endParaRPr lang="da-DK" dirty="0"/>
          </a:p>
        </p:txBody>
      </p:sp>
    </p:spTree>
    <p:extLst>
      <p:ext uri="{BB962C8B-B14F-4D97-AF65-F5344CB8AC3E}">
        <p14:creationId xmlns:p14="http://schemas.microsoft.com/office/powerpoint/2010/main" val="3171884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9CB95732-565A-4D2C-A3AB-CC460C0D3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7F1AF47-AE98-4034-BD91-1976FA4D9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8EC0EE2B-2029-48DD-893D-F528E651B0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200" y="8482"/>
            <a:ext cx="3568276" cy="6858000"/>
          </a:xfrm>
          <a:prstGeom prst="rect">
            <a:avLst/>
          </a:prstGeom>
          <a:gradFill>
            <a:gsLst>
              <a:gs pos="0">
                <a:schemeClr val="accent1">
                  <a:alpha val="32000"/>
                </a:schemeClr>
              </a:gs>
              <a:gs pos="70000">
                <a:srgbClr val="000000">
                  <a:alpha val="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eform: Shape 46">
            <a:extLst>
              <a:ext uri="{FF2B5EF4-FFF2-40B4-BE49-F238E27FC236}">
                <a16:creationId xmlns:a16="http://schemas.microsoft.com/office/drawing/2014/main" id="{45AE1D08-1ED1-4F59-B42F-4D8EA33DC8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9" name="Rectangle 48">
            <a:extLst>
              <a:ext uri="{FF2B5EF4-FFF2-40B4-BE49-F238E27FC236}">
                <a16:creationId xmlns:a16="http://schemas.microsoft.com/office/drawing/2014/main" id="{9A79B912-88EA-4640-BDEB-51B3B11A0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24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248576" y="2190203"/>
            <a:ext cx="3776900" cy="3056500"/>
          </a:xfrm>
        </p:spPr>
        <p:txBody>
          <a:bodyPr vert="horz" lIns="91440" tIns="45720" rIns="91440" bIns="45720" rtlCol="0" anchor="t">
            <a:normAutofit/>
          </a:bodyPr>
          <a:lstStyle/>
          <a:p>
            <a:r>
              <a:rPr lang="en-US" sz="2400" dirty="0">
                <a:solidFill>
                  <a:srgbClr val="FFFFFF"/>
                </a:solidFill>
              </a:rPr>
              <a:t>USA</a:t>
            </a:r>
            <a:br>
              <a:rPr lang="en-US" sz="2400" dirty="0">
                <a:solidFill>
                  <a:srgbClr val="FFFFFF"/>
                </a:solidFill>
              </a:rPr>
            </a:br>
            <a:br>
              <a:rPr lang="en-US" sz="2400" dirty="0">
                <a:solidFill>
                  <a:srgbClr val="FFFFFF"/>
                </a:solidFill>
              </a:rPr>
            </a:br>
            <a:br>
              <a:rPr lang="en-US" sz="2400" dirty="0">
                <a:solidFill>
                  <a:srgbClr val="FFFFFF"/>
                </a:solidFill>
              </a:rPr>
            </a:br>
            <a:r>
              <a:rPr lang="en-US" sz="2400" dirty="0">
                <a:solidFill>
                  <a:srgbClr val="FFFFFF"/>
                </a:solidFill>
              </a:rPr>
              <a:t>Et </a:t>
            </a:r>
            <a:r>
              <a:rPr lang="en-US" sz="2400" dirty="0" err="1">
                <a:solidFill>
                  <a:srgbClr val="FFFFFF"/>
                </a:solidFill>
              </a:rPr>
              <a:t>splittet</a:t>
            </a:r>
            <a:r>
              <a:rPr lang="en-US" sz="2400" dirty="0">
                <a:solidFill>
                  <a:srgbClr val="FFFFFF"/>
                </a:solidFill>
              </a:rPr>
              <a:t> land?</a:t>
            </a:r>
            <a:br>
              <a:rPr lang="en-US" sz="2400" dirty="0">
                <a:solidFill>
                  <a:srgbClr val="FFFFFF"/>
                </a:solidFill>
              </a:rPr>
            </a:br>
            <a:br>
              <a:rPr lang="en-US" sz="2400" dirty="0">
                <a:solidFill>
                  <a:srgbClr val="FFFFFF"/>
                </a:solidFill>
              </a:rPr>
            </a:br>
            <a:br>
              <a:rPr lang="en-US" sz="2400" dirty="0">
                <a:solidFill>
                  <a:srgbClr val="FFFFFF"/>
                </a:solidFill>
              </a:rPr>
            </a:br>
            <a:br>
              <a:rPr lang="en-US" sz="2400" dirty="0">
                <a:solidFill>
                  <a:srgbClr val="FFFFFF"/>
                </a:solidFill>
              </a:rPr>
            </a:br>
            <a:br>
              <a:rPr lang="en-US" sz="2400" dirty="0">
                <a:solidFill>
                  <a:srgbClr val="FFFFFF"/>
                </a:solidFill>
              </a:rPr>
            </a:br>
            <a:endParaRPr lang="en-US" sz="2400" dirty="0">
              <a:solidFill>
                <a:srgbClr val="FFFFFF"/>
              </a:solidFill>
            </a:endParaRPr>
          </a:p>
        </p:txBody>
      </p:sp>
      <p:sp>
        <p:nvSpPr>
          <p:cNvPr id="35" name="Content Placeholder 26">
            <a:extLst>
              <a:ext uri="{FF2B5EF4-FFF2-40B4-BE49-F238E27FC236}">
                <a16:creationId xmlns:a16="http://schemas.microsoft.com/office/drawing/2014/main" id="{6ACDB647-62CE-C62A-CD20-A3101BEC825C}"/>
              </a:ext>
            </a:extLst>
          </p:cNvPr>
          <p:cNvSpPr>
            <a:spLocks noGrp="1"/>
          </p:cNvSpPr>
          <p:nvPr>
            <p:ph idx="1"/>
          </p:nvPr>
        </p:nvSpPr>
        <p:spPr>
          <a:xfrm>
            <a:off x="720436" y="674100"/>
            <a:ext cx="3041803" cy="1045873"/>
          </a:xfrm>
        </p:spPr>
        <p:txBody>
          <a:bodyPr vert="horz" lIns="91440" tIns="45720" rIns="91440" bIns="45720" rtlCol="0" anchor="b">
            <a:normAutofit/>
          </a:bodyPr>
          <a:lstStyle/>
          <a:p>
            <a:pPr marL="0" indent="0">
              <a:buNone/>
            </a:pPr>
            <a:r>
              <a:rPr lang="en-US" sz="2000" dirty="0" err="1">
                <a:solidFill>
                  <a:srgbClr val="FFFFFF"/>
                </a:solidFill>
              </a:rPr>
              <a:t>Historiebrug</a:t>
            </a:r>
            <a:r>
              <a:rPr lang="en-US" sz="2000" dirty="0">
                <a:solidFill>
                  <a:srgbClr val="FFFFFF"/>
                </a:solidFill>
              </a:rPr>
              <a:t> </a:t>
            </a:r>
            <a:r>
              <a:rPr lang="en-US" sz="2000" dirty="0" err="1">
                <a:solidFill>
                  <a:srgbClr val="FFFFFF"/>
                </a:solidFill>
              </a:rPr>
              <a:t>og</a:t>
            </a:r>
            <a:r>
              <a:rPr lang="en-US" sz="2000" dirty="0">
                <a:solidFill>
                  <a:srgbClr val="FFFFFF"/>
                </a:solidFill>
              </a:rPr>
              <a:t> </a:t>
            </a:r>
            <a:r>
              <a:rPr lang="en-US" sz="2000" dirty="0" err="1">
                <a:solidFill>
                  <a:srgbClr val="FFFFFF"/>
                </a:solidFill>
              </a:rPr>
              <a:t>Historiebevidsthed</a:t>
            </a:r>
            <a:endParaRPr lang="en-US" sz="2000" dirty="0">
              <a:solidFill>
                <a:srgbClr val="FFFFFF"/>
              </a:solidFill>
            </a:endParaRPr>
          </a:p>
        </p:txBody>
      </p:sp>
      <p:sp>
        <p:nvSpPr>
          <p:cNvPr id="3" name="Tekstfelt 2">
            <a:extLst>
              <a:ext uri="{FF2B5EF4-FFF2-40B4-BE49-F238E27FC236}">
                <a16:creationId xmlns:a16="http://schemas.microsoft.com/office/drawing/2014/main" id="{E6E0341D-5044-C9CC-DFD6-862DFFD70014}"/>
              </a:ext>
            </a:extLst>
          </p:cNvPr>
          <p:cNvSpPr txBox="1"/>
          <p:nvPr/>
        </p:nvSpPr>
        <p:spPr>
          <a:xfrm>
            <a:off x="4725140" y="559293"/>
            <a:ext cx="6602767" cy="461665"/>
          </a:xfrm>
          <a:prstGeom prst="rect">
            <a:avLst/>
          </a:prstGeom>
          <a:noFill/>
        </p:spPr>
        <p:txBody>
          <a:bodyPr wrap="square" rtlCol="0">
            <a:spAutoFit/>
          </a:bodyPr>
          <a:lstStyle/>
          <a:p>
            <a:r>
              <a:rPr lang="da-DK" sz="2400" b="1" i="1" dirty="0"/>
              <a:t>Historiebrug og Historiebevidsthed</a:t>
            </a:r>
          </a:p>
        </p:txBody>
      </p:sp>
      <p:pic>
        <p:nvPicPr>
          <p:cNvPr id="5" name="Billede 4">
            <a:extLst>
              <a:ext uri="{FF2B5EF4-FFF2-40B4-BE49-F238E27FC236}">
                <a16:creationId xmlns:a16="http://schemas.microsoft.com/office/drawing/2014/main" id="{889D02F4-A3A3-FD50-DFD6-88761B0E4CD1}"/>
              </a:ext>
            </a:extLst>
          </p:cNvPr>
          <p:cNvPicPr>
            <a:picLocks noChangeAspect="1"/>
          </p:cNvPicPr>
          <p:nvPr/>
        </p:nvPicPr>
        <p:blipFill>
          <a:blip r:embed="rId2"/>
          <a:stretch>
            <a:fillRect/>
          </a:stretch>
        </p:blipFill>
        <p:spPr>
          <a:xfrm>
            <a:off x="4601040" y="1178074"/>
            <a:ext cx="7088418" cy="1795945"/>
          </a:xfrm>
          <a:prstGeom prst="rect">
            <a:avLst/>
          </a:prstGeom>
        </p:spPr>
      </p:pic>
      <p:sp>
        <p:nvSpPr>
          <p:cNvPr id="7" name="Rectangle 1">
            <a:extLst>
              <a:ext uri="{FF2B5EF4-FFF2-40B4-BE49-F238E27FC236}">
                <a16:creationId xmlns:a16="http://schemas.microsoft.com/office/drawing/2014/main" id="{831F722D-F899-DAF9-FD74-48FE8694B7D4}"/>
              </a:ext>
            </a:extLst>
          </p:cNvPr>
          <p:cNvSpPr>
            <a:spLocks noChangeArrowheads="1"/>
          </p:cNvSpPr>
          <p:nvPr/>
        </p:nvSpPr>
        <p:spPr bwMode="auto">
          <a:xfrm>
            <a:off x="4188970" y="3944235"/>
            <a:ext cx="7957900" cy="120032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800" b="0" i="0" u="none" strike="noStrike" cap="none" normalizeH="0" baseline="0" dirty="0">
                <a:ln>
                  <a:noFill/>
                </a:ln>
                <a:solidFill>
                  <a:schemeClr val="tx1"/>
                </a:solidFill>
                <a:effectLst/>
                <a:latin typeface="var(--font-content)"/>
              </a:rPr>
              <a:t>”Den, der kontrollerer fortiden, kontrollerer fremtiden; den, der kontrollerer nutiden, kontrollerer fortiden.”</a:t>
            </a:r>
            <a:endParaRPr kumimoji="0" lang="da-DK" altLang="da-DK"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Således skrev George Orwell i sin berømte klassiker </a:t>
            </a:r>
            <a:r>
              <a:rPr kumimoji="0" lang="da-DK" altLang="da-DK" sz="1200" b="0" i="1"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1984</a:t>
            </a:r>
            <a:r>
              <a:rPr kumimoji="0" lang="da-DK" altLang="da-DK" sz="12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da-DK" altLang="da-DK" sz="1200" dirty="0">
              <a:solidFill>
                <a:srgbClr val="333333"/>
              </a:solidFill>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800" b="0" i="0" u="none" strike="noStrike" cap="none" normalizeH="0" baseline="0" dirty="0">
                <a:ln>
                  <a:noFill/>
                </a:ln>
                <a:solidFill>
                  <a:srgbClr val="FF0000"/>
                </a:solidFill>
                <a:effectLst/>
                <a:latin typeface="Arial" panose="020B0604020202020204" pitchFamily="34" charset="0"/>
              </a:rPr>
              <a:t>Hvad betyder det?</a:t>
            </a:r>
          </a:p>
        </p:txBody>
      </p:sp>
      <p:sp>
        <p:nvSpPr>
          <p:cNvPr id="9" name="Tekstfelt 8">
            <a:extLst>
              <a:ext uri="{FF2B5EF4-FFF2-40B4-BE49-F238E27FC236}">
                <a16:creationId xmlns:a16="http://schemas.microsoft.com/office/drawing/2014/main" id="{5CEC8C8E-F80C-9618-E29C-80E229F053C0}"/>
              </a:ext>
            </a:extLst>
          </p:cNvPr>
          <p:cNvSpPr txBox="1"/>
          <p:nvPr/>
        </p:nvSpPr>
        <p:spPr>
          <a:xfrm>
            <a:off x="4247227" y="3034367"/>
            <a:ext cx="7754454" cy="646331"/>
          </a:xfrm>
          <a:prstGeom prst="rect">
            <a:avLst/>
          </a:prstGeom>
          <a:noFill/>
        </p:spPr>
        <p:txBody>
          <a:bodyPr wrap="square">
            <a:spAutoFit/>
          </a:bodyPr>
          <a:lstStyle/>
          <a:p>
            <a:r>
              <a:rPr lang="da-DK" dirty="0">
                <a:solidFill>
                  <a:srgbClr val="333333"/>
                </a:solidFill>
                <a:latin typeface="Noto Sans" panose="020B0502040504020204" pitchFamily="34" charset="0"/>
              </a:rPr>
              <a:t>M</a:t>
            </a:r>
            <a:r>
              <a:rPr lang="da-DK" b="0" i="0" dirty="0">
                <a:solidFill>
                  <a:srgbClr val="333333"/>
                </a:solidFill>
                <a:effectLst/>
                <a:latin typeface="Noto Sans" panose="020B0502040504020204" pitchFamily="34" charset="0"/>
              </a:rPr>
              <a:t>enneskers forståelse af nutiden, forventninger til fremtiden og fortolkning af fortiden er gensidigt forbudne og præger hinanden.</a:t>
            </a:r>
            <a:endParaRPr lang="da-DK" dirty="0"/>
          </a:p>
        </p:txBody>
      </p:sp>
      <p:sp>
        <p:nvSpPr>
          <p:cNvPr id="11" name="Tekstfelt 10">
            <a:extLst>
              <a:ext uri="{FF2B5EF4-FFF2-40B4-BE49-F238E27FC236}">
                <a16:creationId xmlns:a16="http://schemas.microsoft.com/office/drawing/2014/main" id="{7AC747D0-9CA5-DF7E-A616-2C6747DCF4B4}"/>
              </a:ext>
            </a:extLst>
          </p:cNvPr>
          <p:cNvSpPr txBox="1"/>
          <p:nvPr/>
        </p:nvSpPr>
        <p:spPr>
          <a:xfrm>
            <a:off x="4143840" y="5546721"/>
            <a:ext cx="7957900" cy="923330"/>
          </a:xfrm>
          <a:prstGeom prst="rect">
            <a:avLst/>
          </a:prstGeom>
          <a:noFill/>
        </p:spPr>
        <p:txBody>
          <a:bodyPr wrap="square">
            <a:spAutoFit/>
          </a:bodyPr>
          <a:lstStyle/>
          <a:p>
            <a:r>
              <a:rPr lang="da-DK" dirty="0">
                <a:solidFill>
                  <a:srgbClr val="333333"/>
                </a:solidFill>
                <a:latin typeface="Noto Sans" panose="020B0502040504020204" pitchFamily="34" charset="0"/>
              </a:rPr>
              <a:t>P</a:t>
            </a:r>
            <a:r>
              <a:rPr lang="da-DK" b="0" i="0" dirty="0">
                <a:solidFill>
                  <a:srgbClr val="333333"/>
                </a:solidFill>
                <a:effectLst/>
                <a:latin typeface="Noto Sans" panose="020B0502040504020204" pitchFamily="34" charset="0"/>
              </a:rPr>
              <a:t>olitikerne forsøger at styre og påvirke borgernes forståelse af fortidige begivenheder for derigennem at påvirke deres forståelse af nutidens politiske liv.</a:t>
            </a:r>
            <a:endParaRPr lang="da-DK" dirty="0"/>
          </a:p>
        </p:txBody>
      </p:sp>
    </p:spTree>
    <p:extLst>
      <p:ext uri="{BB962C8B-B14F-4D97-AF65-F5344CB8AC3E}">
        <p14:creationId xmlns:p14="http://schemas.microsoft.com/office/powerpoint/2010/main" val="2115779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9CB95732-565A-4D2C-A3AB-CC460C0D3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7F1AF47-AE98-4034-BD91-1976FA4D9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8EC0EE2B-2029-48DD-893D-F528E651B0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200" y="8482"/>
            <a:ext cx="3568276" cy="6858000"/>
          </a:xfrm>
          <a:prstGeom prst="rect">
            <a:avLst/>
          </a:prstGeom>
          <a:gradFill>
            <a:gsLst>
              <a:gs pos="0">
                <a:schemeClr val="accent1">
                  <a:alpha val="32000"/>
                </a:schemeClr>
              </a:gs>
              <a:gs pos="70000">
                <a:srgbClr val="000000">
                  <a:alpha val="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eform: Shape 46">
            <a:extLst>
              <a:ext uri="{FF2B5EF4-FFF2-40B4-BE49-F238E27FC236}">
                <a16:creationId xmlns:a16="http://schemas.microsoft.com/office/drawing/2014/main" id="{45AE1D08-1ED1-4F59-B42F-4D8EA33DC8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9" name="Rectangle 48">
            <a:extLst>
              <a:ext uri="{FF2B5EF4-FFF2-40B4-BE49-F238E27FC236}">
                <a16:creationId xmlns:a16="http://schemas.microsoft.com/office/drawing/2014/main" id="{9A79B912-88EA-4640-BDEB-51B3B11A0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24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248576" y="2190203"/>
            <a:ext cx="3776900" cy="3056500"/>
          </a:xfrm>
        </p:spPr>
        <p:txBody>
          <a:bodyPr vert="horz" lIns="91440" tIns="45720" rIns="91440" bIns="45720" rtlCol="0" anchor="t">
            <a:normAutofit/>
          </a:bodyPr>
          <a:lstStyle/>
          <a:p>
            <a:r>
              <a:rPr lang="en-US" sz="2400" dirty="0">
                <a:solidFill>
                  <a:srgbClr val="FFFFFF"/>
                </a:solidFill>
              </a:rPr>
              <a:t>USA</a:t>
            </a:r>
            <a:br>
              <a:rPr lang="en-US" sz="2400" dirty="0">
                <a:solidFill>
                  <a:srgbClr val="FFFFFF"/>
                </a:solidFill>
              </a:rPr>
            </a:br>
            <a:br>
              <a:rPr lang="en-US" sz="2400" dirty="0">
                <a:solidFill>
                  <a:srgbClr val="FFFFFF"/>
                </a:solidFill>
              </a:rPr>
            </a:br>
            <a:br>
              <a:rPr lang="en-US" sz="2400" dirty="0">
                <a:solidFill>
                  <a:srgbClr val="FFFFFF"/>
                </a:solidFill>
              </a:rPr>
            </a:br>
            <a:r>
              <a:rPr lang="en-US" sz="2400" dirty="0">
                <a:solidFill>
                  <a:srgbClr val="FFFFFF"/>
                </a:solidFill>
              </a:rPr>
              <a:t>Et </a:t>
            </a:r>
            <a:r>
              <a:rPr lang="en-US" sz="2400" dirty="0" err="1">
                <a:solidFill>
                  <a:srgbClr val="FFFFFF"/>
                </a:solidFill>
              </a:rPr>
              <a:t>splittet</a:t>
            </a:r>
            <a:r>
              <a:rPr lang="en-US" sz="2400" dirty="0">
                <a:solidFill>
                  <a:srgbClr val="FFFFFF"/>
                </a:solidFill>
              </a:rPr>
              <a:t> land?</a:t>
            </a:r>
            <a:br>
              <a:rPr lang="en-US" sz="2400" dirty="0">
                <a:solidFill>
                  <a:srgbClr val="FFFFFF"/>
                </a:solidFill>
              </a:rPr>
            </a:br>
            <a:br>
              <a:rPr lang="en-US" sz="2400" dirty="0">
                <a:solidFill>
                  <a:srgbClr val="FFFFFF"/>
                </a:solidFill>
              </a:rPr>
            </a:br>
            <a:br>
              <a:rPr lang="en-US" sz="2400" dirty="0">
                <a:solidFill>
                  <a:srgbClr val="FFFFFF"/>
                </a:solidFill>
              </a:rPr>
            </a:br>
            <a:br>
              <a:rPr lang="en-US" sz="2400" dirty="0">
                <a:solidFill>
                  <a:srgbClr val="FFFFFF"/>
                </a:solidFill>
              </a:rPr>
            </a:br>
            <a:br>
              <a:rPr lang="en-US" sz="2400" dirty="0">
                <a:solidFill>
                  <a:srgbClr val="FFFFFF"/>
                </a:solidFill>
              </a:rPr>
            </a:br>
            <a:endParaRPr lang="en-US" sz="2400" dirty="0">
              <a:solidFill>
                <a:srgbClr val="FFFFFF"/>
              </a:solidFill>
            </a:endParaRPr>
          </a:p>
        </p:txBody>
      </p:sp>
      <p:sp>
        <p:nvSpPr>
          <p:cNvPr id="35" name="Content Placeholder 26">
            <a:extLst>
              <a:ext uri="{FF2B5EF4-FFF2-40B4-BE49-F238E27FC236}">
                <a16:creationId xmlns:a16="http://schemas.microsoft.com/office/drawing/2014/main" id="{6ACDB647-62CE-C62A-CD20-A3101BEC825C}"/>
              </a:ext>
            </a:extLst>
          </p:cNvPr>
          <p:cNvSpPr>
            <a:spLocks noGrp="1"/>
          </p:cNvSpPr>
          <p:nvPr>
            <p:ph idx="1"/>
          </p:nvPr>
        </p:nvSpPr>
        <p:spPr>
          <a:xfrm>
            <a:off x="720436" y="674100"/>
            <a:ext cx="3041803" cy="1045873"/>
          </a:xfrm>
        </p:spPr>
        <p:txBody>
          <a:bodyPr vert="horz" lIns="91440" tIns="45720" rIns="91440" bIns="45720" rtlCol="0" anchor="b">
            <a:normAutofit/>
          </a:bodyPr>
          <a:lstStyle/>
          <a:p>
            <a:pPr marL="0" indent="0">
              <a:buNone/>
            </a:pPr>
            <a:r>
              <a:rPr lang="en-US" sz="2000" dirty="0" err="1">
                <a:solidFill>
                  <a:srgbClr val="FFFFFF"/>
                </a:solidFill>
              </a:rPr>
              <a:t>Historiebrug</a:t>
            </a:r>
            <a:r>
              <a:rPr lang="en-US" sz="2000" dirty="0">
                <a:solidFill>
                  <a:srgbClr val="FFFFFF"/>
                </a:solidFill>
              </a:rPr>
              <a:t> </a:t>
            </a:r>
            <a:r>
              <a:rPr lang="en-US" sz="2000" dirty="0" err="1">
                <a:solidFill>
                  <a:srgbClr val="FFFFFF"/>
                </a:solidFill>
              </a:rPr>
              <a:t>og</a:t>
            </a:r>
            <a:r>
              <a:rPr lang="en-US" sz="2000" dirty="0">
                <a:solidFill>
                  <a:srgbClr val="FFFFFF"/>
                </a:solidFill>
              </a:rPr>
              <a:t> </a:t>
            </a:r>
            <a:r>
              <a:rPr lang="en-US" sz="2000" dirty="0" err="1">
                <a:solidFill>
                  <a:srgbClr val="FFFFFF"/>
                </a:solidFill>
              </a:rPr>
              <a:t>Historiebevidsthed</a:t>
            </a:r>
            <a:endParaRPr lang="en-US" sz="2000" dirty="0">
              <a:solidFill>
                <a:srgbClr val="FFFFFF"/>
              </a:solidFill>
            </a:endParaRPr>
          </a:p>
        </p:txBody>
      </p:sp>
      <p:sp>
        <p:nvSpPr>
          <p:cNvPr id="3" name="Tekstfelt 2">
            <a:extLst>
              <a:ext uri="{FF2B5EF4-FFF2-40B4-BE49-F238E27FC236}">
                <a16:creationId xmlns:a16="http://schemas.microsoft.com/office/drawing/2014/main" id="{E6E0341D-5044-C9CC-DFD6-862DFFD70014}"/>
              </a:ext>
            </a:extLst>
          </p:cNvPr>
          <p:cNvSpPr txBox="1"/>
          <p:nvPr/>
        </p:nvSpPr>
        <p:spPr>
          <a:xfrm>
            <a:off x="4725140" y="559293"/>
            <a:ext cx="6602767" cy="461665"/>
          </a:xfrm>
          <a:prstGeom prst="rect">
            <a:avLst/>
          </a:prstGeom>
          <a:noFill/>
        </p:spPr>
        <p:txBody>
          <a:bodyPr wrap="square" rtlCol="0">
            <a:spAutoFit/>
          </a:bodyPr>
          <a:lstStyle/>
          <a:p>
            <a:r>
              <a:rPr lang="da-DK" sz="2400" b="1" i="1" dirty="0"/>
              <a:t>Eksempler på historiebrug</a:t>
            </a:r>
          </a:p>
        </p:txBody>
      </p:sp>
      <p:sp>
        <p:nvSpPr>
          <p:cNvPr id="6" name="Tekstfelt 5">
            <a:extLst>
              <a:ext uri="{FF2B5EF4-FFF2-40B4-BE49-F238E27FC236}">
                <a16:creationId xmlns:a16="http://schemas.microsoft.com/office/drawing/2014/main" id="{1AE4C73A-2E36-26DB-0F16-01C518CBCC59}"/>
              </a:ext>
            </a:extLst>
          </p:cNvPr>
          <p:cNvSpPr txBox="1"/>
          <p:nvPr/>
        </p:nvSpPr>
        <p:spPr>
          <a:xfrm>
            <a:off x="4143840" y="1171852"/>
            <a:ext cx="7894280" cy="1477328"/>
          </a:xfrm>
          <a:prstGeom prst="rect">
            <a:avLst/>
          </a:prstGeom>
          <a:noFill/>
        </p:spPr>
        <p:txBody>
          <a:bodyPr wrap="square">
            <a:spAutoFit/>
          </a:bodyPr>
          <a:lstStyle/>
          <a:p>
            <a:r>
              <a:rPr lang="da-DK" b="0" i="0" dirty="0">
                <a:solidFill>
                  <a:srgbClr val="333333"/>
                </a:solidFill>
                <a:effectLst/>
                <a:latin typeface="Noto Sans" panose="020B0502040504020204" pitchFamily="34" charset="0"/>
              </a:rPr>
              <a:t>Politikernes forsøg på at påvirke eller præge borgernes forståelse af fortiden kan antage mange former, men vi finder dem fx i politiske taler, kampagneslogans eller ved opførslen af historiske monumenter. Her anvender eller iscenesætter politikerne fortiden på måder, der giver mening i forhold til de budskaber, de ønsker at formidle i nutiden.</a:t>
            </a:r>
            <a:endParaRPr lang="da-DK" dirty="0"/>
          </a:p>
        </p:txBody>
      </p:sp>
      <p:sp>
        <p:nvSpPr>
          <p:cNvPr id="10" name="Tekstfelt 9">
            <a:extLst>
              <a:ext uri="{FF2B5EF4-FFF2-40B4-BE49-F238E27FC236}">
                <a16:creationId xmlns:a16="http://schemas.microsoft.com/office/drawing/2014/main" id="{61A25DB3-E0B2-82D0-D560-74F10FAF3D96}"/>
              </a:ext>
            </a:extLst>
          </p:cNvPr>
          <p:cNvSpPr txBox="1"/>
          <p:nvPr/>
        </p:nvSpPr>
        <p:spPr>
          <a:xfrm>
            <a:off x="4601040" y="3429000"/>
            <a:ext cx="6094520" cy="923330"/>
          </a:xfrm>
          <a:prstGeom prst="rect">
            <a:avLst/>
          </a:prstGeom>
          <a:noFill/>
        </p:spPr>
        <p:txBody>
          <a:bodyPr wrap="square">
            <a:spAutoFit/>
          </a:bodyPr>
          <a:lstStyle/>
          <a:p>
            <a:r>
              <a:rPr lang="en-US" b="1" i="0" dirty="0">
                <a:solidFill>
                  <a:srgbClr val="333333"/>
                </a:solidFill>
                <a:effectLst/>
                <a:latin typeface="Volkhov"/>
              </a:rPr>
              <a:t>Eksempel 1 – Make America Great Again</a:t>
            </a:r>
            <a:endParaRPr lang="da-DK" dirty="0">
              <a:hlinkClick r:id="rId2"/>
            </a:endParaRPr>
          </a:p>
          <a:p>
            <a:r>
              <a:rPr lang="da-DK" dirty="0">
                <a:hlinkClick r:id="rId2"/>
              </a:rPr>
              <a:t>https://usahistoriesamfundreligion.systime.dk/?id=437#c1451</a:t>
            </a:r>
            <a:endParaRPr lang="da-DK" dirty="0"/>
          </a:p>
          <a:p>
            <a:endParaRPr lang="da-DK" dirty="0"/>
          </a:p>
        </p:txBody>
      </p:sp>
      <p:sp>
        <p:nvSpPr>
          <p:cNvPr id="13" name="Tekstfelt 12">
            <a:extLst>
              <a:ext uri="{FF2B5EF4-FFF2-40B4-BE49-F238E27FC236}">
                <a16:creationId xmlns:a16="http://schemas.microsoft.com/office/drawing/2014/main" id="{5D5F05C4-24F4-9E7A-7A2F-4B1D2F0FD42D}"/>
              </a:ext>
            </a:extLst>
          </p:cNvPr>
          <p:cNvSpPr txBox="1"/>
          <p:nvPr/>
        </p:nvSpPr>
        <p:spPr>
          <a:xfrm>
            <a:off x="4601040" y="5005000"/>
            <a:ext cx="6094520" cy="1200329"/>
          </a:xfrm>
          <a:prstGeom prst="rect">
            <a:avLst/>
          </a:prstGeom>
          <a:noFill/>
        </p:spPr>
        <p:txBody>
          <a:bodyPr wrap="square">
            <a:spAutoFit/>
          </a:bodyPr>
          <a:lstStyle/>
          <a:p>
            <a:r>
              <a:rPr lang="en-US" b="1" i="0" dirty="0">
                <a:solidFill>
                  <a:srgbClr val="333333"/>
                </a:solidFill>
                <a:effectLst/>
                <a:latin typeface="Volkhov"/>
              </a:rPr>
              <a:t>Eksempel 2 – </a:t>
            </a:r>
            <a:r>
              <a:rPr lang="en-US" b="1" i="0" dirty="0" err="1">
                <a:solidFill>
                  <a:srgbClr val="333333"/>
                </a:solidFill>
                <a:effectLst/>
                <a:latin typeface="Volkhov"/>
              </a:rPr>
              <a:t>Præsident</a:t>
            </a:r>
            <a:r>
              <a:rPr lang="en-US" b="1" i="0" dirty="0">
                <a:solidFill>
                  <a:srgbClr val="333333"/>
                </a:solidFill>
                <a:effectLst/>
                <a:latin typeface="Volkhov"/>
              </a:rPr>
              <a:t> Joe Bidens State of The Union 7. marts 2024</a:t>
            </a:r>
            <a:endParaRPr lang="da-DK" dirty="0">
              <a:hlinkClick r:id="rId3"/>
            </a:endParaRPr>
          </a:p>
          <a:p>
            <a:r>
              <a:rPr lang="da-DK" dirty="0">
                <a:hlinkClick r:id="rId3"/>
              </a:rPr>
              <a:t>https://usahistoriesamfundreligion.systime.dk/?id=437#c1453</a:t>
            </a:r>
            <a:endParaRPr lang="da-DK" dirty="0"/>
          </a:p>
          <a:p>
            <a:endParaRPr lang="da-DK" dirty="0"/>
          </a:p>
        </p:txBody>
      </p:sp>
    </p:spTree>
    <p:extLst>
      <p:ext uri="{BB962C8B-B14F-4D97-AF65-F5344CB8AC3E}">
        <p14:creationId xmlns:p14="http://schemas.microsoft.com/office/powerpoint/2010/main" val="3156565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66185193-3F7B-5AF8-6E7E-E3CA9504B03D}"/>
              </a:ext>
            </a:extLst>
          </p:cNvPr>
          <p:cNvPicPr>
            <a:picLocks noGrp="1" noChangeAspect="1"/>
          </p:cNvPicPr>
          <p:nvPr>
            <p:ph idx="1"/>
          </p:nvPr>
        </p:nvPicPr>
        <p:blipFill>
          <a:blip r:embed="rId2"/>
          <a:stretch>
            <a:fillRect/>
          </a:stretch>
        </p:blipFill>
        <p:spPr>
          <a:xfrm>
            <a:off x="2160732" y="51468"/>
            <a:ext cx="8141508" cy="6755064"/>
          </a:xfrm>
          <a:prstGeom prst="rect">
            <a:avLst/>
          </a:prstGeom>
        </p:spPr>
      </p:pic>
    </p:spTree>
    <p:extLst>
      <p:ext uri="{BB962C8B-B14F-4D97-AF65-F5344CB8AC3E}">
        <p14:creationId xmlns:p14="http://schemas.microsoft.com/office/powerpoint/2010/main" val="434126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0321" y="753228"/>
            <a:ext cx="4136123" cy="1080938"/>
          </a:xfrm>
        </p:spPr>
        <p:txBody>
          <a:bodyPr>
            <a:normAutofit/>
          </a:bodyPr>
          <a:lstStyle/>
          <a:p>
            <a:r>
              <a:rPr lang="da-DK" sz="2400"/>
              <a:t>Historiebrug </a:t>
            </a:r>
          </a:p>
        </p:txBody>
      </p:sp>
      <p:sp>
        <p:nvSpPr>
          <p:cNvPr id="3" name="Pladsholder til indhold 2"/>
          <p:cNvSpPr>
            <a:spLocks noGrp="1"/>
          </p:cNvSpPr>
          <p:nvPr>
            <p:ph idx="1"/>
          </p:nvPr>
        </p:nvSpPr>
        <p:spPr>
          <a:xfrm>
            <a:off x="680321" y="2336873"/>
            <a:ext cx="3656289" cy="3599316"/>
          </a:xfrm>
        </p:spPr>
        <p:txBody>
          <a:bodyPr>
            <a:normAutofit/>
          </a:bodyPr>
          <a:lstStyle/>
          <a:p>
            <a:pPr marL="0" indent="0">
              <a:buNone/>
            </a:pPr>
            <a:endParaRPr lang="da-DK" sz="1400"/>
          </a:p>
          <a:p>
            <a:endParaRPr lang="da-DK" sz="1400"/>
          </a:p>
        </p:txBody>
      </p:sp>
      <p:pic>
        <p:nvPicPr>
          <p:cNvPr id="5" name="Billede 4">
            <a:extLst>
              <a:ext uri="{FF2B5EF4-FFF2-40B4-BE49-F238E27FC236}">
                <a16:creationId xmlns:a16="http://schemas.microsoft.com/office/drawing/2014/main" id="{8A770E76-B0F6-4E13-B5C4-276D0BA94700}"/>
              </a:ext>
            </a:extLst>
          </p:cNvPr>
          <p:cNvPicPr>
            <a:picLocks noChangeAspect="1"/>
          </p:cNvPicPr>
          <p:nvPr/>
        </p:nvPicPr>
        <p:blipFill>
          <a:blip r:embed="rId2"/>
          <a:stretch>
            <a:fillRect/>
          </a:stretch>
        </p:blipFill>
        <p:spPr>
          <a:xfrm>
            <a:off x="2914650" y="855934"/>
            <a:ext cx="8915400" cy="5661280"/>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8686538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Historiebrug – en definition</a:t>
            </a:r>
          </a:p>
        </p:txBody>
      </p:sp>
      <p:sp>
        <p:nvSpPr>
          <p:cNvPr id="3" name="Pladsholder til indhold 2"/>
          <p:cNvSpPr>
            <a:spLocks noGrp="1"/>
          </p:cNvSpPr>
          <p:nvPr>
            <p:ph idx="1"/>
          </p:nvPr>
        </p:nvSpPr>
        <p:spPr/>
        <p:txBody>
          <a:bodyPr/>
          <a:lstStyle/>
          <a:p>
            <a:r>
              <a:rPr lang="da-DK" dirty="0"/>
              <a:t>Eric Bernard Jensen definerer historiebrug som følgende: </a:t>
            </a:r>
          </a:p>
          <a:p>
            <a:endParaRPr lang="da-DK" dirty="0"/>
          </a:p>
          <a:p>
            <a:r>
              <a:rPr lang="da-DK" dirty="0"/>
              <a:t>”Historiebrug er en samlebetegnelse for de måder, hvorpå mennesker kan bruge det fortidige i deres liv”</a:t>
            </a:r>
          </a:p>
          <a:p>
            <a:endParaRPr lang="da-DK" dirty="0"/>
          </a:p>
          <a:p>
            <a:r>
              <a:rPr lang="da-DK" dirty="0"/>
              <a:t>Flotte ord – hvad betyder det?</a:t>
            </a:r>
          </a:p>
        </p:txBody>
      </p:sp>
    </p:spTree>
    <p:extLst>
      <p:ext uri="{BB962C8B-B14F-4D97-AF65-F5344CB8AC3E}">
        <p14:creationId xmlns:p14="http://schemas.microsoft.com/office/powerpoint/2010/main" val="11613647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Forskellige typer af historiebrug</a:t>
            </a:r>
            <a:endParaRPr lang="da-DK" dirty="0"/>
          </a:p>
        </p:txBody>
      </p:sp>
      <p:graphicFrame>
        <p:nvGraphicFramePr>
          <p:cNvPr id="18" name="Pladsholder til indhold 2">
            <a:extLst>
              <a:ext uri="{FF2B5EF4-FFF2-40B4-BE49-F238E27FC236}">
                <a16:creationId xmlns:a16="http://schemas.microsoft.com/office/drawing/2014/main" id="{BA50A68E-7797-1A6D-6BA7-BF0C708327F9}"/>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119332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illedresultat for Dannebrog falder ned maleri"/>
          <p:cNvPicPr>
            <a:picLocks noChangeAspect="1" noChangeArrowheads="1"/>
          </p:cNvPicPr>
          <p:nvPr/>
        </p:nvPicPr>
        <p:blipFill rotWithShape="1">
          <a:blip r:embed="rId2">
            <a:extLst>
              <a:ext uri="{28A0092B-C50C-407E-A947-70E740481C1C}">
                <a14:useLocalDpi xmlns:a14="http://schemas.microsoft.com/office/drawing/2010/main" val="0"/>
              </a:ext>
            </a:extLst>
          </a:blip>
          <a:srcRect l="18757" r="2" b="1"/>
          <a:stretch/>
        </p:blipFill>
        <p:spPr bwMode="auto">
          <a:xfrm>
            <a:off x="4636008" y="10"/>
            <a:ext cx="7552815" cy="6856310"/>
          </a:xfrm>
          <a:prstGeom prst="rect">
            <a:avLst/>
          </a:prstGeom>
          <a:noFill/>
          <a:ln>
            <a:noFill/>
          </a:ln>
          <a:effectLst/>
          <a:extLst>
            <a:ext uri="{909E8E84-426E-40DD-AFC4-6F175D3DCCD1}">
              <a14:hiddenFill xmlns:a14="http://schemas.microsoft.com/office/drawing/2010/main">
                <a:solidFill>
                  <a:srgbClr val="FFFFFF"/>
                </a:solidFill>
              </a14:hiddenFill>
            </a:ext>
          </a:extLst>
        </p:spPr>
      </p:pic>
      <p:sp>
        <p:nvSpPr>
          <p:cNvPr id="2" name="Titel 1"/>
          <p:cNvSpPr>
            <a:spLocks noGrp="1"/>
          </p:cNvSpPr>
          <p:nvPr>
            <p:ph type="title"/>
          </p:nvPr>
        </p:nvSpPr>
        <p:spPr>
          <a:xfrm>
            <a:off x="554592" y="247651"/>
            <a:ext cx="3679028" cy="1080938"/>
          </a:xfrm>
        </p:spPr>
        <p:txBody>
          <a:bodyPr>
            <a:normAutofit/>
          </a:bodyPr>
          <a:lstStyle/>
          <a:p>
            <a:r>
              <a:rPr lang="da-DK" sz="3000" dirty="0"/>
              <a:t>Identitetsdannende Historiebrug</a:t>
            </a:r>
          </a:p>
        </p:txBody>
      </p:sp>
      <p:sp>
        <p:nvSpPr>
          <p:cNvPr id="3" name="Pladsholder til indhold 2"/>
          <p:cNvSpPr>
            <a:spLocks noGrp="1"/>
          </p:cNvSpPr>
          <p:nvPr>
            <p:ph idx="1"/>
          </p:nvPr>
        </p:nvSpPr>
        <p:spPr>
          <a:xfrm>
            <a:off x="457200" y="1419226"/>
            <a:ext cx="3804758" cy="5191124"/>
          </a:xfrm>
        </p:spPr>
        <p:txBody>
          <a:bodyPr>
            <a:normAutofit/>
          </a:bodyPr>
          <a:lstStyle/>
          <a:p>
            <a:r>
              <a:rPr lang="da-DK" sz="2000" dirty="0"/>
              <a:t>”Når historie bruges med henblik på at danne den jeg- og vi-følelse hos individer, grupper og nationer, der er en forudsætning for at kunne handle fremadrettet”.</a:t>
            </a:r>
          </a:p>
          <a:p>
            <a:pPr marL="0" indent="0">
              <a:buNone/>
            </a:pPr>
            <a:endParaRPr lang="da-DK" sz="2000" dirty="0"/>
          </a:p>
          <a:p>
            <a:pPr marL="0" indent="0">
              <a:buNone/>
            </a:pPr>
            <a:r>
              <a:rPr lang="da-DK" sz="2000" dirty="0"/>
              <a:t>”Dannebrog falder ned fra himlen under Volmerslaget ved </a:t>
            </a:r>
            <a:r>
              <a:rPr lang="da-DK" sz="2000" dirty="0" err="1"/>
              <a:t>Lyndanisse</a:t>
            </a:r>
            <a:r>
              <a:rPr lang="da-DK" sz="2000" dirty="0"/>
              <a:t> (</a:t>
            </a:r>
            <a:r>
              <a:rPr lang="da-DK" sz="2000" dirty="0" err="1"/>
              <a:t>Tallin</a:t>
            </a:r>
            <a:r>
              <a:rPr lang="da-DK" sz="2000" dirty="0"/>
              <a:t>) i Estland den 15. juni 1219”.</a:t>
            </a:r>
          </a:p>
          <a:p>
            <a:pPr marL="0" indent="0">
              <a:buNone/>
            </a:pPr>
            <a:r>
              <a:rPr lang="da-DK" sz="2000" dirty="0"/>
              <a:t>C.A. Lorentzen,1809</a:t>
            </a:r>
            <a:r>
              <a:rPr lang="da-DK" sz="1900" dirty="0"/>
              <a:t>. </a:t>
            </a:r>
          </a:p>
          <a:p>
            <a:endParaRPr lang="da-DK" sz="1600" dirty="0"/>
          </a:p>
          <a:p>
            <a:endParaRPr lang="da-DK" sz="1600" dirty="0"/>
          </a:p>
        </p:txBody>
      </p:sp>
    </p:spTree>
    <p:extLst>
      <p:ext uri="{BB962C8B-B14F-4D97-AF65-F5344CB8AC3E}">
        <p14:creationId xmlns:p14="http://schemas.microsoft.com/office/powerpoint/2010/main" val="12811311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Politisk-ideologisk historiebrug</a:t>
            </a:r>
          </a:p>
        </p:txBody>
      </p:sp>
      <p:sp>
        <p:nvSpPr>
          <p:cNvPr id="3" name="Pladsholder til indhold 2"/>
          <p:cNvSpPr>
            <a:spLocks noGrp="1"/>
          </p:cNvSpPr>
          <p:nvPr>
            <p:ph idx="1"/>
          </p:nvPr>
        </p:nvSpPr>
        <p:spPr/>
        <p:txBody>
          <a:bodyPr>
            <a:normAutofit/>
          </a:bodyPr>
          <a:lstStyle/>
          <a:p>
            <a:r>
              <a:rPr lang="da-DK" sz="2400" dirty="0"/>
              <a:t>”Når historie bruges med henblik på at legitimere eller modsat: </a:t>
            </a:r>
            <a:r>
              <a:rPr lang="da-DK" sz="2400" dirty="0" err="1"/>
              <a:t>delegitimere</a:t>
            </a:r>
            <a:r>
              <a:rPr lang="da-DK" sz="2400" dirty="0"/>
              <a:t> bestemte handlinger før eller nu. For eksempel ved at man aktualiserer fortiden, ved at slutte fra fortid til nutid og ved at bruge fortiden som argument i nutiden”.</a:t>
            </a:r>
          </a:p>
          <a:p>
            <a:endParaRPr lang="da-DK" sz="2400" dirty="0"/>
          </a:p>
          <a:p>
            <a:r>
              <a:rPr lang="da-DK" sz="2400" dirty="0"/>
              <a:t>Eksempel: Anders Fogh Rasmussens tale fra 2003, ved 60 året for samarbejdspolitikkens slutning under 2. verdenskrig: </a:t>
            </a:r>
          </a:p>
          <a:p>
            <a:pPr lvl="1"/>
            <a:r>
              <a:rPr lang="da-DK" sz="2000" dirty="0"/>
              <a:t>Anders Fogh kritiserede kraftigt samarbejdspolitikken og brugte den til at legitimere Danmarks deltagelse i Irakkrigen der var begyndt tidligere i 2003. </a:t>
            </a:r>
          </a:p>
        </p:txBody>
      </p:sp>
    </p:spTree>
    <p:extLst>
      <p:ext uri="{BB962C8B-B14F-4D97-AF65-F5344CB8AC3E}">
        <p14:creationId xmlns:p14="http://schemas.microsoft.com/office/powerpoint/2010/main" val="13391547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Billedresultat for mette frederiksen godhavn"/>
          <p:cNvPicPr>
            <a:picLocks noChangeAspect="1" noChangeArrowheads="1"/>
          </p:cNvPicPr>
          <p:nvPr/>
        </p:nvPicPr>
        <p:blipFill rotWithShape="1">
          <a:blip r:embed="rId2">
            <a:extLst>
              <a:ext uri="{28A0092B-C50C-407E-A947-70E740481C1C}">
                <a14:useLocalDpi xmlns:a14="http://schemas.microsoft.com/office/drawing/2010/main" val="0"/>
              </a:ext>
            </a:extLst>
          </a:blip>
          <a:srcRect l="19734" r="6735"/>
          <a:stretch/>
        </p:blipFill>
        <p:spPr bwMode="auto">
          <a:xfrm>
            <a:off x="4636008" y="10"/>
            <a:ext cx="7552815" cy="6856310"/>
          </a:xfrm>
          <a:prstGeom prst="rect">
            <a:avLst/>
          </a:prstGeom>
          <a:noFill/>
          <a:ln>
            <a:noFill/>
          </a:ln>
          <a:effectLst/>
          <a:extLst>
            <a:ext uri="{909E8E84-426E-40DD-AFC4-6F175D3DCCD1}">
              <a14:hiddenFill xmlns:a14="http://schemas.microsoft.com/office/drawing/2010/main">
                <a:solidFill>
                  <a:srgbClr val="FFFFFF"/>
                </a:solidFill>
              </a14:hiddenFill>
            </a:ext>
          </a:extLst>
        </p:spPr>
      </p:pic>
      <p:sp>
        <p:nvSpPr>
          <p:cNvPr id="2" name="Titel 1"/>
          <p:cNvSpPr>
            <a:spLocks noGrp="1"/>
          </p:cNvSpPr>
          <p:nvPr>
            <p:ph type="title"/>
          </p:nvPr>
        </p:nvSpPr>
        <p:spPr>
          <a:xfrm>
            <a:off x="632697" y="276978"/>
            <a:ext cx="3679028" cy="1080938"/>
          </a:xfrm>
        </p:spPr>
        <p:txBody>
          <a:bodyPr>
            <a:normAutofit/>
          </a:bodyPr>
          <a:lstStyle/>
          <a:p>
            <a:r>
              <a:rPr lang="da-DK" sz="3200" dirty="0"/>
              <a:t>Moralsk historiebrug</a:t>
            </a:r>
          </a:p>
        </p:txBody>
      </p:sp>
      <p:sp>
        <p:nvSpPr>
          <p:cNvPr id="3" name="Pladsholder til indhold 2"/>
          <p:cNvSpPr>
            <a:spLocks noGrp="1"/>
          </p:cNvSpPr>
          <p:nvPr>
            <p:ph idx="1"/>
          </p:nvPr>
        </p:nvSpPr>
        <p:spPr>
          <a:xfrm>
            <a:off x="266701" y="1247775"/>
            <a:ext cx="4200524" cy="5429250"/>
          </a:xfrm>
        </p:spPr>
        <p:txBody>
          <a:bodyPr>
            <a:normAutofit/>
          </a:bodyPr>
          <a:lstStyle/>
          <a:p>
            <a:r>
              <a:rPr lang="da-DK" sz="2000" dirty="0"/>
              <a:t>”Når historie bruges med henblik på at rehabilitere, genopbygge relationer og skabe forsoning”.</a:t>
            </a:r>
          </a:p>
          <a:p>
            <a:r>
              <a:rPr lang="da-DK" sz="2000" dirty="0"/>
              <a:t>Kan også være belærende og fordømmende brug af historien</a:t>
            </a:r>
          </a:p>
          <a:p>
            <a:pPr marL="0" indent="0">
              <a:buNone/>
            </a:pPr>
            <a:endParaRPr lang="da-DK" sz="2000" dirty="0"/>
          </a:p>
          <a:p>
            <a:pPr marL="0" indent="0">
              <a:buNone/>
            </a:pPr>
            <a:r>
              <a:rPr lang="da-DK" sz="2000" dirty="0"/>
              <a:t>Fx: Mette Frederiksen der undskylder til Godhavnsdrengene, August 2019.</a:t>
            </a:r>
          </a:p>
          <a:p>
            <a:pPr marL="0" indent="0">
              <a:buNone/>
            </a:pPr>
            <a:endParaRPr lang="da-DK" sz="2000" dirty="0"/>
          </a:p>
          <a:p>
            <a:pPr marL="0" indent="0">
              <a:buNone/>
            </a:pPr>
            <a:r>
              <a:rPr lang="da-DK" sz="2000" dirty="0"/>
              <a:t>Mette Frederiksens undskyldning til de grønlandske børn 2020 og 2022</a:t>
            </a:r>
          </a:p>
          <a:p>
            <a:pPr marL="0" indent="0">
              <a:buNone/>
            </a:pPr>
            <a:endParaRPr lang="da-DK" sz="2000" dirty="0"/>
          </a:p>
          <a:p>
            <a:endParaRPr lang="da-DK" sz="1500" dirty="0"/>
          </a:p>
        </p:txBody>
      </p:sp>
    </p:spTree>
    <p:extLst>
      <p:ext uri="{BB962C8B-B14F-4D97-AF65-F5344CB8AC3E}">
        <p14:creationId xmlns:p14="http://schemas.microsoft.com/office/powerpoint/2010/main" val="15979878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0322" y="753228"/>
            <a:ext cx="6106978" cy="1080938"/>
          </a:xfrm>
        </p:spPr>
        <p:txBody>
          <a:bodyPr>
            <a:normAutofit/>
          </a:bodyPr>
          <a:lstStyle/>
          <a:p>
            <a:r>
              <a:rPr lang="da-DK"/>
              <a:t>Ikke-brug af historien</a:t>
            </a:r>
          </a:p>
        </p:txBody>
      </p:sp>
      <p:sp>
        <p:nvSpPr>
          <p:cNvPr id="3" name="Pladsholder til indhold 2"/>
          <p:cNvSpPr>
            <a:spLocks noGrp="1"/>
          </p:cNvSpPr>
          <p:nvPr>
            <p:ph idx="1"/>
          </p:nvPr>
        </p:nvSpPr>
        <p:spPr>
          <a:xfrm>
            <a:off x="377228" y="1834166"/>
            <a:ext cx="6556971" cy="4539927"/>
          </a:xfrm>
        </p:spPr>
        <p:txBody>
          <a:bodyPr>
            <a:normAutofit/>
          </a:bodyPr>
          <a:lstStyle/>
          <a:p>
            <a:r>
              <a:rPr lang="da-DK" sz="2000" dirty="0"/>
              <a:t>”Når vi uden at tænke over det glemmer fortid, eller direkte og bevidst fortrænger den, fordi vi ikke ønsker at huske. For eksempel fordi visse fortidige begivenheder ikke medvirker til at opbygge et positivt selvbillede af individet, gruppen, nationen, men tværtimod nedbryder det.</a:t>
            </a:r>
          </a:p>
          <a:p>
            <a:endParaRPr lang="da-DK" sz="2000" dirty="0"/>
          </a:p>
          <a:p>
            <a:r>
              <a:rPr lang="da-DK" sz="2000" dirty="0"/>
              <a:t>Lande der ‘glemmer’ deres problematiske eller usympatiske fortid.</a:t>
            </a:r>
          </a:p>
          <a:p>
            <a:r>
              <a:rPr lang="da-DK" sz="2000" dirty="0"/>
              <a:t>Fx Danmarks rolle i den transatlantiske slavehandel og/eller danskeres rolle under Kong Leopolds rædselsregime i Belgisk Congo.</a:t>
            </a:r>
          </a:p>
        </p:txBody>
      </p:sp>
      <p:pic>
        <p:nvPicPr>
          <p:cNvPr id="5" name="Billede 4">
            <a:extLst>
              <a:ext uri="{FF2B5EF4-FFF2-40B4-BE49-F238E27FC236}">
                <a16:creationId xmlns:a16="http://schemas.microsoft.com/office/drawing/2014/main" id="{8B49513A-F69A-44E5-B5F7-97F4E71A94CD}"/>
              </a:ext>
            </a:extLst>
          </p:cNvPr>
          <p:cNvPicPr>
            <a:picLocks noChangeAspect="1"/>
          </p:cNvPicPr>
          <p:nvPr/>
        </p:nvPicPr>
        <p:blipFill rotWithShape="1">
          <a:blip r:embed="rId2"/>
          <a:srcRect l="22428" r="5565" b="2"/>
          <a:stretch/>
        </p:blipFill>
        <p:spPr>
          <a:xfrm>
            <a:off x="7318966" y="484632"/>
            <a:ext cx="4495806" cy="3511948"/>
          </a:xfrm>
          <a:prstGeom prst="rect">
            <a:avLst/>
          </a:prstGeom>
          <a:ln>
            <a:noFill/>
          </a:ln>
          <a:effectLst>
            <a:outerShdw blurRad="76200" dist="63500" dir="5040000" algn="tl" rotWithShape="0">
              <a:srgbClr val="000000">
                <a:alpha val="41000"/>
              </a:srgbClr>
            </a:outerShdw>
          </a:effectLst>
        </p:spPr>
      </p:pic>
      <p:pic>
        <p:nvPicPr>
          <p:cNvPr id="9" name="Billede 8">
            <a:extLst>
              <a:ext uri="{FF2B5EF4-FFF2-40B4-BE49-F238E27FC236}">
                <a16:creationId xmlns:a16="http://schemas.microsoft.com/office/drawing/2014/main" id="{29DED7EC-93AE-4C5E-AE7B-3A58934D7155}"/>
              </a:ext>
            </a:extLst>
          </p:cNvPr>
          <p:cNvPicPr>
            <a:picLocks noChangeAspect="1"/>
          </p:cNvPicPr>
          <p:nvPr/>
        </p:nvPicPr>
        <p:blipFill rotWithShape="1">
          <a:blip r:embed="rId3"/>
          <a:srcRect l="7303" r="359" b="5"/>
          <a:stretch/>
        </p:blipFill>
        <p:spPr>
          <a:xfrm>
            <a:off x="7318965" y="4150596"/>
            <a:ext cx="1663109" cy="2223497"/>
          </a:xfrm>
          <a:prstGeom prst="rect">
            <a:avLst/>
          </a:prstGeom>
          <a:ln>
            <a:noFill/>
          </a:ln>
          <a:effectLst>
            <a:outerShdw blurRad="76200" dist="63500" dir="5040000" algn="tl" rotWithShape="0">
              <a:srgbClr val="000000">
                <a:alpha val="41000"/>
              </a:srgbClr>
            </a:outerShdw>
          </a:effectLst>
        </p:spPr>
      </p:pic>
      <p:pic>
        <p:nvPicPr>
          <p:cNvPr id="7" name="Billede 6">
            <a:extLst>
              <a:ext uri="{FF2B5EF4-FFF2-40B4-BE49-F238E27FC236}">
                <a16:creationId xmlns:a16="http://schemas.microsoft.com/office/drawing/2014/main" id="{417CCF62-9173-456C-9059-4F0B35DDEAE3}"/>
              </a:ext>
            </a:extLst>
          </p:cNvPr>
          <p:cNvPicPr>
            <a:picLocks noChangeAspect="1"/>
          </p:cNvPicPr>
          <p:nvPr/>
        </p:nvPicPr>
        <p:blipFill rotWithShape="1">
          <a:blip r:embed="rId4"/>
          <a:srcRect l="7586" r="6856" b="6"/>
          <a:stretch/>
        </p:blipFill>
        <p:spPr>
          <a:xfrm>
            <a:off x="9144000" y="4150596"/>
            <a:ext cx="2670772" cy="2231808"/>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547945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0321" y="753228"/>
            <a:ext cx="5632247" cy="1080938"/>
          </a:xfrm>
        </p:spPr>
        <p:txBody>
          <a:bodyPr>
            <a:normAutofit fontScale="90000"/>
          </a:bodyPr>
          <a:lstStyle/>
          <a:p>
            <a:r>
              <a:rPr lang="da-DK" dirty="0"/>
              <a:t>Underholdende og kommerciel historiebrug</a:t>
            </a:r>
          </a:p>
        </p:txBody>
      </p:sp>
      <p:sp>
        <p:nvSpPr>
          <p:cNvPr id="3" name="Pladsholder til indhold 2"/>
          <p:cNvSpPr>
            <a:spLocks noGrp="1"/>
          </p:cNvSpPr>
          <p:nvPr>
            <p:ph idx="1"/>
          </p:nvPr>
        </p:nvSpPr>
        <p:spPr>
          <a:xfrm>
            <a:off x="390525" y="2336872"/>
            <a:ext cx="6419850" cy="4359203"/>
          </a:xfrm>
        </p:spPr>
        <p:txBody>
          <a:bodyPr>
            <a:normAutofit/>
          </a:bodyPr>
          <a:lstStyle/>
          <a:p>
            <a:r>
              <a:rPr lang="da-DK" sz="2400" dirty="0"/>
              <a:t>”Når historie bruges og formidles på en måde, der umiddelbart underholder og fornøjer, for eksempel ved hjælp af dramatiserende elementer. </a:t>
            </a:r>
          </a:p>
          <a:p>
            <a:pPr lvl="1"/>
            <a:r>
              <a:rPr lang="da-DK" sz="2000" dirty="0"/>
              <a:t>Mangler ofte dokumentation. Forenkler og fremstiller fortiden sort-hvid. Et underliggende formål er ofte at tjene penge”.</a:t>
            </a:r>
          </a:p>
          <a:p>
            <a:pPr lvl="1"/>
            <a:r>
              <a:rPr lang="da-DK" sz="2000" dirty="0"/>
              <a:t>Bruge historien til at underholde eller sælge.</a:t>
            </a:r>
          </a:p>
          <a:p>
            <a:pPr marL="0" indent="0">
              <a:buNone/>
            </a:pPr>
            <a:endParaRPr lang="da-DK" sz="1800" dirty="0"/>
          </a:p>
          <a:p>
            <a:endParaRPr lang="da-DK" sz="1800" dirty="0"/>
          </a:p>
        </p:txBody>
      </p:sp>
      <p:pic>
        <p:nvPicPr>
          <p:cNvPr id="6" name="Billede 5">
            <a:extLst>
              <a:ext uri="{FF2B5EF4-FFF2-40B4-BE49-F238E27FC236}">
                <a16:creationId xmlns:a16="http://schemas.microsoft.com/office/drawing/2014/main" id="{546EEE21-1B81-46D5-A9C1-3A421A635183}"/>
              </a:ext>
            </a:extLst>
          </p:cNvPr>
          <p:cNvPicPr>
            <a:picLocks noChangeAspect="1"/>
          </p:cNvPicPr>
          <p:nvPr/>
        </p:nvPicPr>
        <p:blipFill rotWithShape="1">
          <a:blip r:embed="rId2"/>
          <a:srcRect r="-2" b="7080"/>
          <a:stretch/>
        </p:blipFill>
        <p:spPr>
          <a:xfrm>
            <a:off x="7135498" y="585216"/>
            <a:ext cx="2556022" cy="3380806"/>
          </a:xfrm>
          <a:prstGeom prst="rect">
            <a:avLst/>
          </a:prstGeom>
          <a:ln>
            <a:noFill/>
          </a:ln>
          <a:effectLst>
            <a:outerShdw blurRad="76200" dist="63500" dir="5040000" algn="tl" rotWithShape="0">
              <a:srgbClr val="000000">
                <a:alpha val="41000"/>
              </a:srgbClr>
            </a:outerShdw>
          </a:effectLst>
        </p:spPr>
      </p:pic>
      <p:pic>
        <p:nvPicPr>
          <p:cNvPr id="4" name="Billede 3">
            <a:extLst>
              <a:ext uri="{FF2B5EF4-FFF2-40B4-BE49-F238E27FC236}">
                <a16:creationId xmlns:a16="http://schemas.microsoft.com/office/drawing/2014/main" id="{C23E748A-563E-4210-96A8-7A6EA2C1758F}"/>
              </a:ext>
            </a:extLst>
          </p:cNvPr>
          <p:cNvPicPr>
            <a:picLocks noChangeAspect="1"/>
          </p:cNvPicPr>
          <p:nvPr/>
        </p:nvPicPr>
        <p:blipFill rotWithShape="1">
          <a:blip r:embed="rId3"/>
          <a:srcRect r="-2" b="18790"/>
          <a:stretch/>
        </p:blipFill>
        <p:spPr>
          <a:xfrm>
            <a:off x="9868255" y="585216"/>
            <a:ext cx="1713033" cy="2053317"/>
          </a:xfrm>
          <a:prstGeom prst="rect">
            <a:avLst/>
          </a:prstGeom>
          <a:ln>
            <a:noFill/>
          </a:ln>
          <a:effectLst>
            <a:outerShdw blurRad="76200" dist="63500" dir="5040000" algn="tl" rotWithShape="0">
              <a:srgbClr val="000000">
                <a:alpha val="41000"/>
              </a:srgbClr>
            </a:outerShdw>
          </a:effectLst>
        </p:spPr>
      </p:pic>
      <p:pic>
        <p:nvPicPr>
          <p:cNvPr id="5" name="Billede 4">
            <a:extLst>
              <a:ext uri="{FF2B5EF4-FFF2-40B4-BE49-F238E27FC236}">
                <a16:creationId xmlns:a16="http://schemas.microsoft.com/office/drawing/2014/main" id="{60A8F39B-898F-4A53-BEC3-5A5D9D8364A3}"/>
              </a:ext>
            </a:extLst>
          </p:cNvPr>
          <p:cNvPicPr>
            <a:picLocks noChangeAspect="1"/>
          </p:cNvPicPr>
          <p:nvPr/>
        </p:nvPicPr>
        <p:blipFill rotWithShape="1">
          <a:blip r:embed="rId4"/>
          <a:srcRect t="35128" r="-3" b="15902"/>
          <a:stretch/>
        </p:blipFill>
        <p:spPr>
          <a:xfrm>
            <a:off x="7135497" y="4126888"/>
            <a:ext cx="4445791" cy="2182473"/>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2711064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0321" y="753228"/>
            <a:ext cx="5584677" cy="1080938"/>
          </a:xfrm>
        </p:spPr>
        <p:txBody>
          <a:bodyPr>
            <a:normAutofit fontScale="90000"/>
          </a:bodyPr>
          <a:lstStyle/>
          <a:p>
            <a:r>
              <a:rPr lang="da-DK" dirty="0"/>
              <a:t>Videnskabelig historiebrug</a:t>
            </a:r>
          </a:p>
        </p:txBody>
      </p:sp>
      <p:sp>
        <p:nvSpPr>
          <p:cNvPr id="3" name="Pladsholder til indhold 2"/>
          <p:cNvSpPr>
            <a:spLocks noGrp="1"/>
          </p:cNvSpPr>
          <p:nvPr>
            <p:ph idx="1"/>
          </p:nvPr>
        </p:nvSpPr>
        <p:spPr>
          <a:xfrm>
            <a:off x="314325" y="2133600"/>
            <a:ext cx="6276975" cy="4486275"/>
          </a:xfrm>
        </p:spPr>
        <p:txBody>
          <a:bodyPr>
            <a:normAutofit/>
          </a:bodyPr>
          <a:lstStyle/>
          <a:p>
            <a:r>
              <a:rPr lang="da-DK" sz="2000" dirty="0"/>
              <a:t>”Når bearbejdning af spor og rester fra en given fortid sker ved hjælp af historiefagets metoder. Metodisk-kritisk historiebrug er knyttet til faget historie og har til formål at fortolke, oplyse og forklare forhold der har med vores fortid (nutid og fremtid) at gøre”.</a:t>
            </a:r>
          </a:p>
          <a:p>
            <a:endParaRPr lang="da-DK" sz="2000" dirty="0"/>
          </a:p>
          <a:p>
            <a:r>
              <a:rPr lang="da-DK" sz="2000" dirty="0"/>
              <a:t>Historiske fagbøger, kilder, historiske opgaver(DHO, SRP), historiske dokumentarer.</a:t>
            </a:r>
          </a:p>
          <a:p>
            <a:endParaRPr lang="da-DK" sz="1700" dirty="0"/>
          </a:p>
        </p:txBody>
      </p:sp>
      <p:pic>
        <p:nvPicPr>
          <p:cNvPr id="13" name="Billede 12">
            <a:extLst>
              <a:ext uri="{FF2B5EF4-FFF2-40B4-BE49-F238E27FC236}">
                <a16:creationId xmlns:a16="http://schemas.microsoft.com/office/drawing/2014/main" id="{C89D9192-82E2-4C05-80A0-495D8210FF38}"/>
              </a:ext>
            </a:extLst>
          </p:cNvPr>
          <p:cNvPicPr>
            <a:picLocks noChangeAspect="1"/>
          </p:cNvPicPr>
          <p:nvPr/>
        </p:nvPicPr>
        <p:blipFill>
          <a:blip r:embed="rId2"/>
          <a:stretch>
            <a:fillRect/>
          </a:stretch>
        </p:blipFill>
        <p:spPr>
          <a:xfrm>
            <a:off x="6795086" y="897260"/>
            <a:ext cx="2380647" cy="2689996"/>
          </a:xfrm>
          <a:prstGeom prst="rect">
            <a:avLst/>
          </a:prstGeom>
        </p:spPr>
      </p:pic>
      <p:pic>
        <p:nvPicPr>
          <p:cNvPr id="9" name="Billede 8">
            <a:extLst>
              <a:ext uri="{FF2B5EF4-FFF2-40B4-BE49-F238E27FC236}">
                <a16:creationId xmlns:a16="http://schemas.microsoft.com/office/drawing/2014/main" id="{77A9AEE4-0F88-4DAF-886C-7BC030B01CDC}"/>
              </a:ext>
            </a:extLst>
          </p:cNvPr>
          <p:cNvPicPr>
            <a:picLocks noChangeAspect="1"/>
          </p:cNvPicPr>
          <p:nvPr/>
        </p:nvPicPr>
        <p:blipFill>
          <a:blip r:embed="rId3"/>
          <a:stretch>
            <a:fillRect/>
          </a:stretch>
        </p:blipFill>
        <p:spPr>
          <a:xfrm>
            <a:off x="9651810" y="1090643"/>
            <a:ext cx="1882991" cy="1214529"/>
          </a:xfrm>
          <a:prstGeom prst="rect">
            <a:avLst/>
          </a:prstGeom>
        </p:spPr>
      </p:pic>
      <p:pic>
        <p:nvPicPr>
          <p:cNvPr id="7" name="Billede 6">
            <a:extLst>
              <a:ext uri="{FF2B5EF4-FFF2-40B4-BE49-F238E27FC236}">
                <a16:creationId xmlns:a16="http://schemas.microsoft.com/office/drawing/2014/main" id="{A0CB59C6-56C7-440B-80FF-00C8E5055D54}"/>
              </a:ext>
            </a:extLst>
          </p:cNvPr>
          <p:cNvPicPr>
            <a:picLocks noChangeAspect="1"/>
          </p:cNvPicPr>
          <p:nvPr/>
        </p:nvPicPr>
        <p:blipFill>
          <a:blip r:embed="rId4"/>
          <a:stretch>
            <a:fillRect/>
          </a:stretch>
        </p:blipFill>
        <p:spPr>
          <a:xfrm>
            <a:off x="6795086" y="4754079"/>
            <a:ext cx="2380647" cy="993920"/>
          </a:xfrm>
          <a:prstGeom prst="rect">
            <a:avLst/>
          </a:prstGeom>
        </p:spPr>
      </p:pic>
      <p:pic>
        <p:nvPicPr>
          <p:cNvPr id="5" name="Billede 4">
            <a:extLst>
              <a:ext uri="{FF2B5EF4-FFF2-40B4-BE49-F238E27FC236}">
                <a16:creationId xmlns:a16="http://schemas.microsoft.com/office/drawing/2014/main" id="{C711FE2A-8048-461D-A34A-EB93049634EB}"/>
              </a:ext>
            </a:extLst>
          </p:cNvPr>
          <p:cNvPicPr>
            <a:picLocks noChangeAspect="1"/>
          </p:cNvPicPr>
          <p:nvPr/>
        </p:nvPicPr>
        <p:blipFill>
          <a:blip r:embed="rId5"/>
          <a:stretch>
            <a:fillRect/>
          </a:stretch>
        </p:blipFill>
        <p:spPr>
          <a:xfrm>
            <a:off x="9647435" y="3392486"/>
            <a:ext cx="1887366" cy="2667655"/>
          </a:xfrm>
          <a:prstGeom prst="rect">
            <a:avLst/>
          </a:prstGeom>
        </p:spPr>
      </p:pic>
    </p:spTree>
    <p:extLst>
      <p:ext uri="{BB962C8B-B14F-4D97-AF65-F5344CB8AC3E}">
        <p14:creationId xmlns:p14="http://schemas.microsoft.com/office/powerpoint/2010/main" val="733091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7CBAF7EB-9C0B-F939-E8DD-06A01F143C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236"/>
          <a:stretch>
            <a:fillRect/>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1D4B8EE5-3B36-5FBD-89E0-47353600AC5E}"/>
              </a:ext>
            </a:extLst>
          </p:cNvPr>
          <p:cNvSpPr>
            <a:spLocks noGrp="1"/>
          </p:cNvSpPr>
          <p:nvPr>
            <p:ph type="title"/>
          </p:nvPr>
        </p:nvSpPr>
        <p:spPr>
          <a:xfrm>
            <a:off x="838200" y="365125"/>
            <a:ext cx="3822189" cy="1899912"/>
          </a:xfrm>
        </p:spPr>
        <p:txBody>
          <a:bodyPr>
            <a:normAutofit/>
          </a:bodyPr>
          <a:lstStyle/>
          <a:p>
            <a:r>
              <a:rPr lang="da-DK" sz="4000" dirty="0"/>
              <a:t>Eksempel 1 - historiebrug</a:t>
            </a:r>
          </a:p>
        </p:txBody>
      </p:sp>
      <p:sp>
        <p:nvSpPr>
          <p:cNvPr id="3" name="Pladsholder til indhold 2">
            <a:extLst>
              <a:ext uri="{FF2B5EF4-FFF2-40B4-BE49-F238E27FC236}">
                <a16:creationId xmlns:a16="http://schemas.microsoft.com/office/drawing/2014/main" id="{DB475238-6A0C-CAC0-89A0-6FF61D4CD16D}"/>
              </a:ext>
            </a:extLst>
          </p:cNvPr>
          <p:cNvSpPr>
            <a:spLocks noGrp="1"/>
          </p:cNvSpPr>
          <p:nvPr>
            <p:ph idx="1"/>
          </p:nvPr>
        </p:nvSpPr>
        <p:spPr>
          <a:xfrm>
            <a:off x="292042" y="1987887"/>
            <a:ext cx="3822189" cy="4504988"/>
          </a:xfrm>
        </p:spPr>
        <p:txBody>
          <a:bodyPr>
            <a:normAutofit/>
          </a:bodyPr>
          <a:lstStyle/>
          <a:p>
            <a:pPr marL="457200" indent="-457200">
              <a:buFont typeface="+mj-lt"/>
              <a:buAutoNum type="arabicPeriod"/>
            </a:pPr>
            <a:r>
              <a:rPr lang="da-DK" sz="2400" dirty="0"/>
              <a:t>Hvordan forsøger Donald Trump og hans stab at påvirke amerikanernes historiebevidsthed med sloganet?</a:t>
            </a:r>
          </a:p>
          <a:p>
            <a:pPr marL="457200" indent="-457200">
              <a:buFont typeface="+mj-lt"/>
              <a:buAutoNum type="arabicPeriod"/>
            </a:pPr>
            <a:r>
              <a:rPr lang="da-DK" sz="2400" dirty="0"/>
              <a:t>Hvilken fortolkning af fortiden, forståelse af nutiden og forventning til fremtiden ligger der i budskabet?</a:t>
            </a:r>
          </a:p>
          <a:p>
            <a:endParaRPr lang="da-DK" sz="2000" dirty="0"/>
          </a:p>
        </p:txBody>
      </p:sp>
    </p:spTree>
    <p:extLst>
      <p:ext uri="{BB962C8B-B14F-4D97-AF65-F5344CB8AC3E}">
        <p14:creationId xmlns:p14="http://schemas.microsoft.com/office/powerpoint/2010/main" val="10208062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Biden delivers forceful State of the Union Address, striking sharp contrast  against Trump">
            <a:extLst>
              <a:ext uri="{FF2B5EF4-FFF2-40B4-BE49-F238E27FC236}">
                <a16:creationId xmlns:a16="http://schemas.microsoft.com/office/drawing/2014/main" id="{72C0DA49-D56B-F9E7-0F68-A20C848F3E3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1811" r="21487" b="9091"/>
          <a:stretch>
            <a:fillRect/>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7" name="Rectangle 2056">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04D09E6F-D9FA-9152-3A22-E23C022B9183}"/>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a:t>Eksempel 2: Joe Biden State of the Union, 7. Marts 2024</a:t>
            </a:r>
          </a:p>
        </p:txBody>
      </p:sp>
      <p:sp>
        <p:nvSpPr>
          <p:cNvPr id="2059" name="Rectangle 205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61" name="Rectangle 206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962413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4580</TotalTime>
  <Words>1891</Words>
  <Application>Microsoft Office PowerPoint</Application>
  <PresentationFormat>Widescreen</PresentationFormat>
  <Paragraphs>156</Paragraphs>
  <Slides>21</Slides>
  <Notes>0</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21</vt:i4>
      </vt:variant>
    </vt:vector>
  </HeadingPairs>
  <TitlesOfParts>
    <vt:vector size="29" baseType="lpstr">
      <vt:lpstr>Arial</vt:lpstr>
      <vt:lpstr>Calibri</vt:lpstr>
      <vt:lpstr>Calibri Light</vt:lpstr>
      <vt:lpstr>Google Sans</vt:lpstr>
      <vt:lpstr>Noto Sans</vt:lpstr>
      <vt:lpstr>var(--font-content)</vt:lpstr>
      <vt:lpstr>Volkhov</vt:lpstr>
      <vt:lpstr>Office-tema</vt:lpstr>
      <vt:lpstr>Modul 10: Et politisk splittet USA </vt:lpstr>
      <vt:lpstr>USA   Raceadskillelse   Borgerrettighedsbevægelsen     </vt:lpstr>
      <vt:lpstr>USA   Raceadskillelse   Borgerrettighedsbevægelsen     </vt:lpstr>
      <vt:lpstr>USA   Raceadskillelse   Borgerrettighedsbevægelsen     </vt:lpstr>
      <vt:lpstr>USA   Raceadskillelse   Borgerrettighedsbevægelsen     </vt:lpstr>
      <vt:lpstr>USA   Raceadskillelse   Borgerrettighedsbevægelsen     </vt:lpstr>
      <vt:lpstr>USA   Et splittet land?     </vt:lpstr>
      <vt:lpstr>USA   Et splittet land?     </vt:lpstr>
      <vt:lpstr>USA   Et splittet land?     </vt:lpstr>
      <vt:lpstr>PowerPoint-præsentation</vt:lpstr>
      <vt:lpstr>Historiebrug </vt:lpstr>
      <vt:lpstr>Historiebrug – en definition</vt:lpstr>
      <vt:lpstr>Forskellige typer af historiebrug</vt:lpstr>
      <vt:lpstr>Identitetsdannende Historiebrug</vt:lpstr>
      <vt:lpstr>Politisk-ideologisk historiebrug</vt:lpstr>
      <vt:lpstr>Moralsk historiebrug</vt:lpstr>
      <vt:lpstr>Ikke-brug af historien</vt:lpstr>
      <vt:lpstr>Underholdende og kommerciel historiebrug</vt:lpstr>
      <vt:lpstr>Videnskabelig historiebrug</vt:lpstr>
      <vt:lpstr>Eksempel 1 - historiebrug</vt:lpstr>
      <vt:lpstr>Eksempel 2: Joe Biden State of the Union, 7. Marts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USA  Opdagelsen af Amerika – Den ny verden  </dc:title>
  <dc:creator>Brian Møller Rettig</dc:creator>
  <cp:lastModifiedBy>Christoffer Østergaard Carstens</cp:lastModifiedBy>
  <cp:revision>1</cp:revision>
  <cp:lastPrinted>2024-10-22T10:50:02Z</cp:lastPrinted>
  <dcterms:created xsi:type="dcterms:W3CDTF">2024-10-07T16:38:53Z</dcterms:created>
  <dcterms:modified xsi:type="dcterms:W3CDTF">2025-11-04T12:14:40Z</dcterms:modified>
</cp:coreProperties>
</file>