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342" r:id="rId3"/>
    <p:sldId id="344" r:id="rId4"/>
    <p:sldId id="345" r:id="rId5"/>
    <p:sldId id="343" r:id="rId6"/>
    <p:sldId id="346" r:id="rId7"/>
    <p:sldId id="340" r:id="rId8"/>
    <p:sldId id="337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D95AE2-0DE4-46CF-A6BD-8760FCB4C6C2}" v="8" dt="2025-11-04T13:28:40.8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yst layout 3 - Markerin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039" autoAdjust="0"/>
  </p:normalViewPr>
  <p:slideViewPr>
    <p:cSldViewPr snapToGrid="0">
      <p:cViewPr>
        <p:scale>
          <a:sx n="69" d="100"/>
          <a:sy n="69" d="100"/>
        </p:scale>
        <p:origin x="564" y="60"/>
      </p:cViewPr>
      <p:guideLst/>
    </p:cSldViewPr>
  </p:slideViewPr>
  <p:notesTextViewPr>
    <p:cViewPr>
      <p:scale>
        <a:sx n="400" d="100"/>
        <a:sy n="400" d="100"/>
      </p:scale>
      <p:origin x="0" y="-21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Østergaard Carstens" userId="5d542c86-40b2-4e4f-ab37-dc2fab4fc46a" providerId="ADAL" clId="{59A5D565-C809-40FC-90D9-39D1A862041F}"/>
    <pc:docChg chg="custSel addSld delSld modSld">
      <pc:chgData name="Christoffer Østergaard Carstens" userId="5d542c86-40b2-4e4f-ab37-dc2fab4fc46a" providerId="ADAL" clId="{59A5D565-C809-40FC-90D9-39D1A862041F}" dt="2022-09-08T10:40:46.674" v="1781" actId="47"/>
      <pc:docMkLst>
        <pc:docMk/>
      </pc:docMkLst>
      <pc:sldChg chg="addSp delSp modSp mod">
        <pc:chgData name="Christoffer Østergaard Carstens" userId="5d542c86-40b2-4e4f-ab37-dc2fab4fc46a" providerId="ADAL" clId="{59A5D565-C809-40FC-90D9-39D1A862041F}" dt="2022-09-08T07:19:49.109" v="1029" actId="1076"/>
        <pc:sldMkLst>
          <pc:docMk/>
          <pc:sldMk cId="834824033" sldId="256"/>
        </pc:sldMkLst>
      </pc:sldChg>
      <pc:sldChg chg="modSp new mod">
        <pc:chgData name="Christoffer Østergaard Carstens" userId="5d542c86-40b2-4e4f-ab37-dc2fab4fc46a" providerId="ADAL" clId="{59A5D565-C809-40FC-90D9-39D1A862041F}" dt="2022-09-08T10:32:14.810" v="1446" actId="20577"/>
        <pc:sldMkLst>
          <pc:docMk/>
          <pc:sldMk cId="1186769006" sldId="257"/>
        </pc:sldMkLst>
      </pc:sldChg>
      <pc:sldChg chg="del">
        <pc:chgData name="Christoffer Østergaard Carstens" userId="5d542c86-40b2-4e4f-ab37-dc2fab4fc46a" providerId="ADAL" clId="{59A5D565-C809-40FC-90D9-39D1A862041F}" dt="2022-09-08T06:54:33.377" v="0" actId="47"/>
        <pc:sldMkLst>
          <pc:docMk/>
          <pc:sldMk cId="1266078965" sldId="257"/>
        </pc:sldMkLst>
      </pc:sldChg>
      <pc:sldChg chg="modSp new mod modNotesTx">
        <pc:chgData name="Christoffer Østergaard Carstens" userId="5d542c86-40b2-4e4f-ab37-dc2fab4fc46a" providerId="ADAL" clId="{59A5D565-C809-40FC-90D9-39D1A862041F}" dt="2022-09-08T07:19:15.554" v="1024" actId="20577"/>
        <pc:sldMkLst>
          <pc:docMk/>
          <pc:sldMk cId="869625324" sldId="258"/>
        </pc:sldMkLst>
      </pc:sldChg>
      <pc:sldChg chg="del">
        <pc:chgData name="Christoffer Østergaard Carstens" userId="5d542c86-40b2-4e4f-ab37-dc2fab4fc46a" providerId="ADAL" clId="{59A5D565-C809-40FC-90D9-39D1A862041F}" dt="2022-09-08T06:54:34.295" v="1" actId="47"/>
        <pc:sldMkLst>
          <pc:docMk/>
          <pc:sldMk cId="1043164692" sldId="258"/>
        </pc:sldMkLst>
      </pc:sldChg>
      <pc:sldChg chg="del">
        <pc:chgData name="Christoffer Østergaard Carstens" userId="5d542c86-40b2-4e4f-ab37-dc2fab4fc46a" providerId="ADAL" clId="{59A5D565-C809-40FC-90D9-39D1A862041F}" dt="2022-09-08T06:54:34.511" v="2" actId="47"/>
        <pc:sldMkLst>
          <pc:docMk/>
          <pc:sldMk cId="292985340" sldId="259"/>
        </pc:sldMkLst>
      </pc:sldChg>
      <pc:sldChg chg="modSp new del mod">
        <pc:chgData name="Christoffer Østergaard Carstens" userId="5d542c86-40b2-4e4f-ab37-dc2fab4fc46a" providerId="ADAL" clId="{59A5D565-C809-40FC-90D9-39D1A862041F}" dt="2022-09-08T10:40:46.674" v="1781" actId="47"/>
        <pc:sldMkLst>
          <pc:docMk/>
          <pc:sldMk cId="660775069" sldId="259"/>
        </pc:sldMkLst>
      </pc:sldChg>
      <pc:sldChg chg="modSp new mod">
        <pc:chgData name="Christoffer Østergaard Carstens" userId="5d542c86-40b2-4e4f-ab37-dc2fab4fc46a" providerId="ADAL" clId="{59A5D565-C809-40FC-90D9-39D1A862041F}" dt="2022-09-08T07:24:28.805" v="1320" actId="20577"/>
        <pc:sldMkLst>
          <pc:docMk/>
          <pc:sldMk cId="491757107" sldId="260"/>
        </pc:sldMkLst>
      </pc:sldChg>
      <pc:sldChg chg="del">
        <pc:chgData name="Christoffer Østergaard Carstens" userId="5d542c86-40b2-4e4f-ab37-dc2fab4fc46a" providerId="ADAL" clId="{59A5D565-C809-40FC-90D9-39D1A862041F}" dt="2022-09-08T06:54:34.670" v="3" actId="47"/>
        <pc:sldMkLst>
          <pc:docMk/>
          <pc:sldMk cId="3180844943" sldId="260"/>
        </pc:sldMkLst>
      </pc:sldChg>
      <pc:sldChg chg="addSp delSp modSp new mod">
        <pc:chgData name="Christoffer Østergaard Carstens" userId="5d542c86-40b2-4e4f-ab37-dc2fab4fc46a" providerId="ADAL" clId="{59A5D565-C809-40FC-90D9-39D1A862041F}" dt="2022-09-08T10:40:41.065" v="1780" actId="2164"/>
        <pc:sldMkLst>
          <pc:docMk/>
          <pc:sldMk cId="2123687572" sldId="261"/>
        </pc:sldMkLst>
      </pc:sldChg>
      <pc:sldChg chg="del">
        <pc:chgData name="Christoffer Østergaard Carstens" userId="5d542c86-40b2-4e4f-ab37-dc2fab4fc46a" providerId="ADAL" clId="{59A5D565-C809-40FC-90D9-39D1A862041F}" dt="2022-09-08T06:54:34.834" v="4" actId="47"/>
        <pc:sldMkLst>
          <pc:docMk/>
          <pc:sldMk cId="2521800498" sldId="261"/>
        </pc:sldMkLst>
      </pc:sldChg>
      <pc:sldChg chg="modSp new mod">
        <pc:chgData name="Christoffer Østergaard Carstens" userId="5d542c86-40b2-4e4f-ab37-dc2fab4fc46a" providerId="ADAL" clId="{59A5D565-C809-40FC-90D9-39D1A862041F}" dt="2022-09-08T07:23:37.651" v="1199" actId="20577"/>
        <pc:sldMkLst>
          <pc:docMk/>
          <pc:sldMk cId="71559953" sldId="262"/>
        </pc:sldMkLst>
      </pc:sldChg>
      <pc:sldChg chg="del">
        <pc:chgData name="Christoffer Østergaard Carstens" userId="5d542c86-40b2-4e4f-ab37-dc2fab4fc46a" providerId="ADAL" clId="{59A5D565-C809-40FC-90D9-39D1A862041F}" dt="2022-09-08T06:54:34.981" v="5" actId="47"/>
        <pc:sldMkLst>
          <pc:docMk/>
          <pc:sldMk cId="2701390319" sldId="262"/>
        </pc:sldMkLst>
      </pc:sldChg>
      <pc:sldChg chg="del">
        <pc:chgData name="Christoffer Østergaard Carstens" userId="5d542c86-40b2-4e4f-ab37-dc2fab4fc46a" providerId="ADAL" clId="{59A5D565-C809-40FC-90D9-39D1A862041F}" dt="2022-09-08T06:54:35.151" v="6" actId="47"/>
        <pc:sldMkLst>
          <pc:docMk/>
          <pc:sldMk cId="558395239" sldId="263"/>
        </pc:sldMkLst>
      </pc:sldChg>
      <pc:sldChg chg="modSp new mod">
        <pc:chgData name="Christoffer Østergaard Carstens" userId="5d542c86-40b2-4e4f-ab37-dc2fab4fc46a" providerId="ADAL" clId="{59A5D565-C809-40FC-90D9-39D1A862041F}" dt="2022-09-08T07:27:11.911" v="1444" actId="20577"/>
        <pc:sldMkLst>
          <pc:docMk/>
          <pc:sldMk cId="2674386514" sldId="263"/>
        </pc:sldMkLst>
      </pc:sldChg>
      <pc:sldChg chg="del">
        <pc:chgData name="Christoffer Østergaard Carstens" userId="5d542c86-40b2-4e4f-ab37-dc2fab4fc46a" providerId="ADAL" clId="{59A5D565-C809-40FC-90D9-39D1A862041F}" dt="2022-09-08T06:54:35.757" v="7" actId="47"/>
        <pc:sldMkLst>
          <pc:docMk/>
          <pc:sldMk cId="753736288" sldId="264"/>
        </pc:sldMkLst>
      </pc:sldChg>
      <pc:sldChg chg="addSp modSp new">
        <pc:chgData name="Christoffer Østergaard Carstens" userId="5d542c86-40b2-4e4f-ab37-dc2fab4fc46a" providerId="ADAL" clId="{59A5D565-C809-40FC-90D9-39D1A862041F}" dt="2022-09-08T10:40:25.631" v="1779" actId="1076"/>
        <pc:sldMkLst>
          <pc:docMk/>
          <pc:sldMk cId="3306461529" sldId="264"/>
        </pc:sldMkLst>
      </pc:sldChg>
    </pc:docChg>
  </pc:docChgLst>
  <pc:docChgLst>
    <pc:chgData name="Christoffer Østergaard Carstens" userId="5d542c86-40b2-4e4f-ab37-dc2fab4fc46a" providerId="ADAL" clId="{C5C7B4F1-154D-4A89-A05D-29876C092AA6}"/>
    <pc:docChg chg="custSel addSld delSld modSld sldOrd">
      <pc:chgData name="Christoffer Østergaard Carstens" userId="5d542c86-40b2-4e4f-ab37-dc2fab4fc46a" providerId="ADAL" clId="{C5C7B4F1-154D-4A89-A05D-29876C092AA6}" dt="2022-08-03T08:36:45.300" v="936" actId="20577"/>
      <pc:docMkLst>
        <pc:docMk/>
      </pc:docMkLst>
      <pc:sldChg chg="addSp delSp modSp mod">
        <pc:chgData name="Christoffer Østergaard Carstens" userId="5d542c86-40b2-4e4f-ab37-dc2fab4fc46a" providerId="ADAL" clId="{C5C7B4F1-154D-4A89-A05D-29876C092AA6}" dt="2022-08-03T08:09:57.620" v="215" actId="1076"/>
        <pc:sldMkLst>
          <pc:docMk/>
          <pc:sldMk cId="834824033" sldId="256"/>
        </pc:sldMkLst>
      </pc:sldChg>
      <pc:sldChg chg="del">
        <pc:chgData name="Christoffer Østergaard Carstens" userId="5d542c86-40b2-4e4f-ab37-dc2fab4fc46a" providerId="ADAL" clId="{C5C7B4F1-154D-4A89-A05D-29876C092AA6}" dt="2022-08-03T08:07:25.834" v="103" actId="47"/>
        <pc:sldMkLst>
          <pc:docMk/>
          <pc:sldMk cId="3559561001" sldId="257"/>
        </pc:sldMkLst>
      </pc:sldChg>
      <pc:sldChg chg="del">
        <pc:chgData name="Christoffer Østergaard Carstens" userId="5d542c86-40b2-4e4f-ab37-dc2fab4fc46a" providerId="ADAL" clId="{C5C7B4F1-154D-4A89-A05D-29876C092AA6}" dt="2022-08-03T08:07:26.451" v="104" actId="47"/>
        <pc:sldMkLst>
          <pc:docMk/>
          <pc:sldMk cId="12688439" sldId="258"/>
        </pc:sldMkLst>
      </pc:sldChg>
      <pc:sldChg chg="del">
        <pc:chgData name="Christoffer Østergaard Carstens" userId="5d542c86-40b2-4e4f-ab37-dc2fab4fc46a" providerId="ADAL" clId="{C5C7B4F1-154D-4A89-A05D-29876C092AA6}" dt="2022-08-03T08:07:29.504" v="107" actId="47"/>
        <pc:sldMkLst>
          <pc:docMk/>
          <pc:sldMk cId="3430617653" sldId="259"/>
        </pc:sldMkLst>
      </pc:sldChg>
      <pc:sldChg chg="del">
        <pc:chgData name="Christoffer Østergaard Carstens" userId="5d542c86-40b2-4e4f-ab37-dc2fab4fc46a" providerId="ADAL" clId="{C5C7B4F1-154D-4A89-A05D-29876C092AA6}" dt="2022-08-03T08:07:28.979" v="106" actId="47"/>
        <pc:sldMkLst>
          <pc:docMk/>
          <pc:sldMk cId="3481910656" sldId="261"/>
        </pc:sldMkLst>
      </pc:sldChg>
      <pc:sldChg chg="del">
        <pc:chgData name="Christoffer Østergaard Carstens" userId="5d542c86-40b2-4e4f-ab37-dc2fab4fc46a" providerId="ADAL" clId="{C5C7B4F1-154D-4A89-A05D-29876C092AA6}" dt="2022-08-03T08:07:26.936" v="105" actId="47"/>
        <pc:sldMkLst>
          <pc:docMk/>
          <pc:sldMk cId="3348320224" sldId="262"/>
        </pc:sldMkLst>
      </pc:sldChg>
      <pc:sldChg chg="del">
        <pc:chgData name="Christoffer Østergaard Carstens" userId="5d542c86-40b2-4e4f-ab37-dc2fab4fc46a" providerId="ADAL" clId="{C5C7B4F1-154D-4A89-A05D-29876C092AA6}" dt="2022-08-03T08:07:30.984" v="109" actId="47"/>
        <pc:sldMkLst>
          <pc:docMk/>
          <pc:sldMk cId="1989282092" sldId="263"/>
        </pc:sldMkLst>
      </pc:sldChg>
      <pc:sldChg chg="addSp modSp new mod">
        <pc:chgData name="Christoffer Østergaard Carstens" userId="5d542c86-40b2-4e4f-ab37-dc2fab4fc46a" providerId="ADAL" clId="{C5C7B4F1-154D-4A89-A05D-29876C092AA6}" dt="2022-08-03T08:10:37.908" v="219" actId="1076"/>
        <pc:sldMkLst>
          <pc:docMk/>
          <pc:sldMk cId="995137511" sldId="265"/>
        </pc:sldMkLst>
      </pc:sldChg>
      <pc:sldChg chg="del">
        <pc:chgData name="Christoffer Østergaard Carstens" userId="5d542c86-40b2-4e4f-ab37-dc2fab4fc46a" providerId="ADAL" clId="{C5C7B4F1-154D-4A89-A05D-29876C092AA6}" dt="2022-08-03T08:07:30.098" v="108" actId="47"/>
        <pc:sldMkLst>
          <pc:docMk/>
          <pc:sldMk cId="3009232182" sldId="265"/>
        </pc:sldMkLst>
      </pc:sldChg>
      <pc:sldChg chg="addSp delSp modSp new mod">
        <pc:chgData name="Christoffer Østergaard Carstens" userId="5d542c86-40b2-4e4f-ab37-dc2fab4fc46a" providerId="ADAL" clId="{C5C7B4F1-154D-4A89-A05D-29876C092AA6}" dt="2022-08-03T08:08:16.342" v="202" actId="1076"/>
        <pc:sldMkLst>
          <pc:docMk/>
          <pc:sldMk cId="3878820409" sldId="266"/>
        </pc:sldMkLst>
      </pc:sldChg>
      <pc:sldChg chg="modSp new mod">
        <pc:chgData name="Christoffer Østergaard Carstens" userId="5d542c86-40b2-4e4f-ab37-dc2fab4fc46a" providerId="ADAL" clId="{C5C7B4F1-154D-4A89-A05D-29876C092AA6}" dt="2022-08-03T08:13:47.867" v="668" actId="20577"/>
        <pc:sldMkLst>
          <pc:docMk/>
          <pc:sldMk cId="1347423285" sldId="267"/>
        </pc:sldMkLst>
      </pc:sldChg>
      <pc:sldChg chg="modSp new mod ord">
        <pc:chgData name="Christoffer Østergaard Carstens" userId="5d542c86-40b2-4e4f-ab37-dc2fab4fc46a" providerId="ADAL" clId="{C5C7B4F1-154D-4A89-A05D-29876C092AA6}" dt="2022-08-03T08:14:11.608" v="670"/>
        <pc:sldMkLst>
          <pc:docMk/>
          <pc:sldMk cId="788607252" sldId="268"/>
        </pc:sldMkLst>
      </pc:sldChg>
      <pc:sldChg chg="addSp delSp modSp new mod">
        <pc:chgData name="Christoffer Østergaard Carstens" userId="5d542c86-40b2-4e4f-ab37-dc2fab4fc46a" providerId="ADAL" clId="{C5C7B4F1-154D-4A89-A05D-29876C092AA6}" dt="2022-08-03T08:16:55.168" v="721" actId="478"/>
        <pc:sldMkLst>
          <pc:docMk/>
          <pc:sldMk cId="3755693002" sldId="269"/>
        </pc:sldMkLst>
      </pc:sldChg>
      <pc:sldChg chg="addSp delSp modSp new mod">
        <pc:chgData name="Christoffer Østergaard Carstens" userId="5d542c86-40b2-4e4f-ab37-dc2fab4fc46a" providerId="ADAL" clId="{C5C7B4F1-154D-4A89-A05D-29876C092AA6}" dt="2022-08-03T08:18:25.577" v="727" actId="22"/>
        <pc:sldMkLst>
          <pc:docMk/>
          <pc:sldMk cId="3214485978" sldId="270"/>
        </pc:sldMkLst>
      </pc:sldChg>
      <pc:sldChg chg="addSp delSp modSp new mod">
        <pc:chgData name="Christoffer Østergaard Carstens" userId="5d542c86-40b2-4e4f-ab37-dc2fab4fc46a" providerId="ADAL" clId="{C5C7B4F1-154D-4A89-A05D-29876C092AA6}" dt="2022-08-03T08:19:22.664" v="799" actId="1076"/>
        <pc:sldMkLst>
          <pc:docMk/>
          <pc:sldMk cId="2522446572" sldId="271"/>
        </pc:sldMkLst>
      </pc:sldChg>
      <pc:sldChg chg="modSp new mod">
        <pc:chgData name="Christoffer Østergaard Carstens" userId="5d542c86-40b2-4e4f-ab37-dc2fab4fc46a" providerId="ADAL" clId="{C5C7B4F1-154D-4A89-A05D-29876C092AA6}" dt="2022-08-03T08:29:06.598" v="870" actId="404"/>
        <pc:sldMkLst>
          <pc:docMk/>
          <pc:sldMk cId="2432203564" sldId="272"/>
        </pc:sldMkLst>
      </pc:sldChg>
      <pc:sldChg chg="addSp modSp new mod">
        <pc:chgData name="Christoffer Østergaard Carstens" userId="5d542c86-40b2-4e4f-ab37-dc2fab4fc46a" providerId="ADAL" clId="{C5C7B4F1-154D-4A89-A05D-29876C092AA6}" dt="2022-08-03T08:29:57.979" v="903" actId="1076"/>
        <pc:sldMkLst>
          <pc:docMk/>
          <pc:sldMk cId="2891793371" sldId="273"/>
        </pc:sldMkLst>
      </pc:sldChg>
      <pc:sldChg chg="modSp new mod">
        <pc:chgData name="Christoffer Østergaard Carstens" userId="5d542c86-40b2-4e4f-ab37-dc2fab4fc46a" providerId="ADAL" clId="{C5C7B4F1-154D-4A89-A05D-29876C092AA6}" dt="2022-08-03T08:36:45.300" v="936" actId="20577"/>
        <pc:sldMkLst>
          <pc:docMk/>
          <pc:sldMk cId="3203876766" sldId="274"/>
        </pc:sldMkLst>
      </pc:sldChg>
    </pc:docChg>
  </pc:docChgLst>
  <pc:docChgLst>
    <pc:chgData name="Christoffer Østergaard Carstens" userId="5d542c86-40b2-4e4f-ab37-dc2fab4fc46a" providerId="ADAL" clId="{0D0BC0BE-DA32-4BB9-9288-13E336844E52}"/>
    <pc:docChg chg="undo custSel addSld delSld modSld">
      <pc:chgData name="Christoffer Østergaard Carstens" userId="5d542c86-40b2-4e4f-ab37-dc2fab4fc46a" providerId="ADAL" clId="{0D0BC0BE-DA32-4BB9-9288-13E336844E52}" dt="2022-08-23T06:26:58.482" v="497" actId="20577"/>
      <pc:docMkLst>
        <pc:docMk/>
      </pc:docMkLst>
      <pc:sldChg chg="addSp delSp modSp mod">
        <pc:chgData name="Christoffer Østergaard Carstens" userId="5d542c86-40b2-4e4f-ab37-dc2fab4fc46a" providerId="ADAL" clId="{0D0BC0BE-DA32-4BB9-9288-13E336844E52}" dt="2022-08-22T06:45:36.226" v="90" actId="1076"/>
        <pc:sldMkLst>
          <pc:docMk/>
          <pc:sldMk cId="834824033" sldId="256"/>
        </pc:sldMkLst>
      </pc:sldChg>
      <pc:sldChg chg="del">
        <pc:chgData name="Christoffer Østergaard Carstens" userId="5d542c86-40b2-4e4f-ab37-dc2fab4fc46a" providerId="ADAL" clId="{0D0BC0BE-DA32-4BB9-9288-13E336844E52}" dt="2022-08-22T06:45:45.821" v="92" actId="47"/>
        <pc:sldMkLst>
          <pc:docMk/>
          <pc:sldMk cId="2927974430" sldId="266"/>
        </pc:sldMkLst>
      </pc:sldChg>
      <pc:sldChg chg="del">
        <pc:chgData name="Christoffer Østergaard Carstens" userId="5d542c86-40b2-4e4f-ab37-dc2fab4fc46a" providerId="ADAL" clId="{0D0BC0BE-DA32-4BB9-9288-13E336844E52}" dt="2022-08-22T06:45:46.923" v="94" actId="47"/>
        <pc:sldMkLst>
          <pc:docMk/>
          <pc:sldMk cId="3754195660" sldId="267"/>
        </pc:sldMkLst>
      </pc:sldChg>
      <pc:sldChg chg="del">
        <pc:chgData name="Christoffer Østergaard Carstens" userId="5d542c86-40b2-4e4f-ab37-dc2fab4fc46a" providerId="ADAL" clId="{0D0BC0BE-DA32-4BB9-9288-13E336844E52}" dt="2022-08-22T06:45:46.592" v="93" actId="47"/>
        <pc:sldMkLst>
          <pc:docMk/>
          <pc:sldMk cId="412677460" sldId="268"/>
        </pc:sldMkLst>
      </pc:sldChg>
      <pc:sldChg chg="modSp mod">
        <pc:chgData name="Christoffer Østergaard Carstens" userId="5d542c86-40b2-4e4f-ab37-dc2fab4fc46a" providerId="ADAL" clId="{0D0BC0BE-DA32-4BB9-9288-13E336844E52}" dt="2022-08-22T07:00:19.679" v="394" actId="404"/>
        <pc:sldMkLst>
          <pc:docMk/>
          <pc:sldMk cId="1258072497" sldId="269"/>
        </pc:sldMkLst>
      </pc:sldChg>
      <pc:sldChg chg="modSp new mod">
        <pc:chgData name="Christoffer Østergaard Carstens" userId="5d542c86-40b2-4e4f-ab37-dc2fab4fc46a" providerId="ADAL" clId="{0D0BC0BE-DA32-4BB9-9288-13E336844E52}" dt="2022-08-22T07:00:15.939" v="392" actId="404"/>
        <pc:sldMkLst>
          <pc:docMk/>
          <pc:sldMk cId="2704304503" sldId="270"/>
        </pc:sldMkLst>
      </pc:sldChg>
      <pc:sldChg chg="modSp new mod">
        <pc:chgData name="Christoffer Østergaard Carstens" userId="5d542c86-40b2-4e4f-ab37-dc2fab4fc46a" providerId="ADAL" clId="{0D0BC0BE-DA32-4BB9-9288-13E336844E52}" dt="2022-08-22T06:52:09.696" v="173" actId="12"/>
        <pc:sldMkLst>
          <pc:docMk/>
          <pc:sldMk cId="4229218957" sldId="271"/>
        </pc:sldMkLst>
      </pc:sldChg>
      <pc:sldChg chg="addSp modSp new">
        <pc:chgData name="Christoffer Østergaard Carstens" userId="5d542c86-40b2-4e4f-ab37-dc2fab4fc46a" providerId="ADAL" clId="{0D0BC0BE-DA32-4BB9-9288-13E336844E52}" dt="2022-08-22T06:49:12.496" v="157" actId="1076"/>
        <pc:sldMkLst>
          <pc:docMk/>
          <pc:sldMk cId="1913284281" sldId="272"/>
        </pc:sldMkLst>
      </pc:sldChg>
      <pc:sldChg chg="addSp modSp new mod">
        <pc:chgData name="Christoffer Østergaard Carstens" userId="5d542c86-40b2-4e4f-ab37-dc2fab4fc46a" providerId="ADAL" clId="{0D0BC0BE-DA32-4BB9-9288-13E336844E52}" dt="2022-08-22T06:58:19.344" v="180" actId="1076"/>
        <pc:sldMkLst>
          <pc:docMk/>
          <pc:sldMk cId="4228587267" sldId="273"/>
        </pc:sldMkLst>
      </pc:sldChg>
      <pc:sldChg chg="modSp new mod">
        <pc:chgData name="Christoffer Østergaard Carstens" userId="5d542c86-40b2-4e4f-ab37-dc2fab4fc46a" providerId="ADAL" clId="{0D0BC0BE-DA32-4BB9-9288-13E336844E52}" dt="2022-08-22T07:00:11.349" v="391" actId="404"/>
        <pc:sldMkLst>
          <pc:docMk/>
          <pc:sldMk cId="2689796239" sldId="274"/>
        </pc:sldMkLst>
      </pc:sldChg>
      <pc:sldChg chg="addSp delSp modSp new mod">
        <pc:chgData name="Christoffer Østergaard Carstens" userId="5d542c86-40b2-4e4f-ab37-dc2fab4fc46a" providerId="ADAL" clId="{0D0BC0BE-DA32-4BB9-9288-13E336844E52}" dt="2022-08-22T07:15:44.562" v="414" actId="403"/>
        <pc:sldMkLst>
          <pc:docMk/>
          <pc:sldMk cId="2690569492" sldId="275"/>
        </pc:sldMkLst>
      </pc:sldChg>
      <pc:sldChg chg="addSp modSp new mod">
        <pc:chgData name="Christoffer Østergaard Carstens" userId="5d542c86-40b2-4e4f-ab37-dc2fab4fc46a" providerId="ADAL" clId="{0D0BC0BE-DA32-4BB9-9288-13E336844E52}" dt="2022-08-23T06:24:20.458" v="430" actId="1076"/>
        <pc:sldMkLst>
          <pc:docMk/>
          <pc:sldMk cId="3863267929" sldId="276"/>
        </pc:sldMkLst>
      </pc:sldChg>
      <pc:sldChg chg="modSp new mod">
        <pc:chgData name="Christoffer Østergaard Carstens" userId="5d542c86-40b2-4e4f-ab37-dc2fab4fc46a" providerId="ADAL" clId="{0D0BC0BE-DA32-4BB9-9288-13E336844E52}" dt="2022-08-23T06:26:58.482" v="497" actId="20577"/>
        <pc:sldMkLst>
          <pc:docMk/>
          <pc:sldMk cId="108151239" sldId="277"/>
        </pc:sldMkLst>
      </pc:sldChg>
    </pc:docChg>
  </pc:docChgLst>
  <pc:docChgLst>
    <pc:chgData name="Christoffer Østergaard Carstens" userId="5d542c86-40b2-4e4f-ab37-dc2fab4fc46a" providerId="ADAL" clId="{60231D8A-4E0B-419F-9E1E-E3770041CFBE}"/>
    <pc:docChg chg="custSel addSld delSld modSld">
      <pc:chgData name="Christoffer Østergaard Carstens" userId="5d542c86-40b2-4e4f-ab37-dc2fab4fc46a" providerId="ADAL" clId="{60231D8A-4E0B-419F-9E1E-E3770041CFBE}" dt="2025-09-30T08:22:12.969" v="503" actId="20577"/>
      <pc:docMkLst>
        <pc:docMk/>
      </pc:docMkLst>
      <pc:sldChg chg="modSp mod">
        <pc:chgData name="Christoffer Østergaard Carstens" userId="5d542c86-40b2-4e4f-ab37-dc2fab4fc46a" providerId="ADAL" clId="{60231D8A-4E0B-419F-9E1E-E3770041CFBE}" dt="2025-09-29T08:44:06.156" v="266" actId="20577"/>
        <pc:sldMkLst>
          <pc:docMk/>
          <pc:sldMk cId="834824033" sldId="256"/>
        </pc:sldMkLst>
      </pc:sldChg>
      <pc:sldChg chg="del">
        <pc:chgData name="Christoffer Østergaard Carstens" userId="5d542c86-40b2-4e4f-ab37-dc2fab4fc46a" providerId="ADAL" clId="{60231D8A-4E0B-419F-9E1E-E3770041CFBE}" dt="2025-09-29T08:40:02.523" v="210" actId="47"/>
        <pc:sldMkLst>
          <pc:docMk/>
          <pc:sldMk cId="2767075252" sldId="257"/>
        </pc:sldMkLst>
      </pc:sldChg>
      <pc:sldChg chg="del">
        <pc:chgData name="Christoffer Østergaard Carstens" userId="5d542c86-40b2-4e4f-ab37-dc2fab4fc46a" providerId="ADAL" clId="{60231D8A-4E0B-419F-9E1E-E3770041CFBE}" dt="2025-09-29T08:40:04.614" v="211" actId="47"/>
        <pc:sldMkLst>
          <pc:docMk/>
          <pc:sldMk cId="168286060" sldId="258"/>
        </pc:sldMkLst>
      </pc:sldChg>
      <pc:sldChg chg="del">
        <pc:chgData name="Christoffer Østergaard Carstens" userId="5d542c86-40b2-4e4f-ab37-dc2fab4fc46a" providerId="ADAL" clId="{60231D8A-4E0B-419F-9E1E-E3770041CFBE}" dt="2025-09-29T08:40:05.510" v="212" actId="47"/>
        <pc:sldMkLst>
          <pc:docMk/>
          <pc:sldMk cId="403840953" sldId="259"/>
        </pc:sldMkLst>
      </pc:sldChg>
      <pc:sldChg chg="del">
        <pc:chgData name="Christoffer Østergaard Carstens" userId="5d542c86-40b2-4e4f-ab37-dc2fab4fc46a" providerId="ADAL" clId="{60231D8A-4E0B-419F-9E1E-E3770041CFBE}" dt="2025-09-29T08:40:06.485" v="213" actId="47"/>
        <pc:sldMkLst>
          <pc:docMk/>
          <pc:sldMk cId="1826954443" sldId="260"/>
        </pc:sldMkLst>
      </pc:sldChg>
      <pc:sldChg chg="del">
        <pc:chgData name="Christoffer Østergaard Carstens" userId="5d542c86-40b2-4e4f-ab37-dc2fab4fc46a" providerId="ADAL" clId="{60231D8A-4E0B-419F-9E1E-E3770041CFBE}" dt="2025-09-29T08:40:07.600" v="214" actId="47"/>
        <pc:sldMkLst>
          <pc:docMk/>
          <pc:sldMk cId="3899354814" sldId="261"/>
        </pc:sldMkLst>
      </pc:sldChg>
      <pc:sldChg chg="modSp mod">
        <pc:chgData name="Christoffer Østergaard Carstens" userId="5d542c86-40b2-4e4f-ab37-dc2fab4fc46a" providerId="ADAL" clId="{60231D8A-4E0B-419F-9E1E-E3770041CFBE}" dt="2025-09-30T08:22:12.969" v="503" actId="20577"/>
        <pc:sldMkLst>
          <pc:docMk/>
          <pc:sldMk cId="2144341526" sldId="262"/>
        </pc:sldMkLst>
      </pc:sldChg>
      <pc:sldChg chg="modSp new mod">
        <pc:chgData name="Christoffer Østergaard Carstens" userId="5d542c86-40b2-4e4f-ab37-dc2fab4fc46a" providerId="ADAL" clId="{60231D8A-4E0B-419F-9E1E-E3770041CFBE}" dt="2025-09-29T08:32:33.513" v="40" actId="20577"/>
        <pc:sldMkLst>
          <pc:docMk/>
          <pc:sldMk cId="1587486433" sldId="264"/>
        </pc:sldMkLst>
        <pc:spChg chg="mod">
          <ac:chgData name="Christoffer Østergaard Carstens" userId="5d542c86-40b2-4e4f-ab37-dc2fab4fc46a" providerId="ADAL" clId="{60231D8A-4E0B-419F-9E1E-E3770041CFBE}" dt="2025-09-29T08:32:33.513" v="40" actId="20577"/>
          <ac:spMkLst>
            <pc:docMk/>
            <pc:sldMk cId="1587486433" sldId="264"/>
            <ac:spMk id="2" creationId="{765288E5-BE05-1E0F-B47A-C05791EC01B6}"/>
          </ac:spMkLst>
        </pc:spChg>
      </pc:sldChg>
      <pc:sldChg chg="addSp modSp new mod setBg">
        <pc:chgData name="Christoffer Østergaard Carstens" userId="5d542c86-40b2-4e4f-ab37-dc2fab4fc46a" providerId="ADAL" clId="{60231D8A-4E0B-419F-9E1E-E3770041CFBE}" dt="2025-09-29T08:33:35.218" v="178" actId="26606"/>
        <pc:sldMkLst>
          <pc:docMk/>
          <pc:sldMk cId="1795198914" sldId="265"/>
        </pc:sldMkLst>
      </pc:sldChg>
      <pc:sldChg chg="addSp modSp new mod setBg">
        <pc:chgData name="Christoffer Østergaard Carstens" userId="5d542c86-40b2-4e4f-ab37-dc2fab4fc46a" providerId="ADAL" clId="{60231D8A-4E0B-419F-9E1E-E3770041CFBE}" dt="2025-09-29T08:33:56.298" v="180" actId="26606"/>
        <pc:sldMkLst>
          <pc:docMk/>
          <pc:sldMk cId="2096173554" sldId="266"/>
        </pc:sldMkLst>
      </pc:sldChg>
      <pc:sldChg chg="add">
        <pc:chgData name="Christoffer Østergaard Carstens" userId="5d542c86-40b2-4e4f-ab37-dc2fab4fc46a" providerId="ADAL" clId="{60231D8A-4E0B-419F-9E1E-E3770041CFBE}" dt="2025-09-29T12:53:59.997" v="461"/>
        <pc:sldMkLst>
          <pc:docMk/>
          <pc:sldMk cId="1294931800" sldId="311"/>
        </pc:sldMkLst>
      </pc:sldChg>
      <pc:sldChg chg="add">
        <pc:chgData name="Christoffer Østergaard Carstens" userId="5d542c86-40b2-4e4f-ab37-dc2fab4fc46a" providerId="ADAL" clId="{60231D8A-4E0B-419F-9E1E-E3770041CFBE}" dt="2025-09-29T12:53:59.997" v="461"/>
        <pc:sldMkLst>
          <pc:docMk/>
          <pc:sldMk cId="1864598312" sldId="312"/>
        </pc:sldMkLst>
      </pc:sldChg>
      <pc:sldChg chg="add">
        <pc:chgData name="Christoffer Østergaard Carstens" userId="5d542c86-40b2-4e4f-ab37-dc2fab4fc46a" providerId="ADAL" clId="{60231D8A-4E0B-419F-9E1E-E3770041CFBE}" dt="2025-09-29T12:53:59.997" v="461"/>
        <pc:sldMkLst>
          <pc:docMk/>
          <pc:sldMk cId="1919033397" sldId="313"/>
        </pc:sldMkLst>
      </pc:sldChg>
      <pc:sldChg chg="add">
        <pc:chgData name="Christoffer Østergaard Carstens" userId="5d542c86-40b2-4e4f-ab37-dc2fab4fc46a" providerId="ADAL" clId="{60231D8A-4E0B-419F-9E1E-E3770041CFBE}" dt="2025-09-29T12:53:59.997" v="461"/>
        <pc:sldMkLst>
          <pc:docMk/>
          <pc:sldMk cId="592294605" sldId="316"/>
        </pc:sldMkLst>
      </pc:sldChg>
      <pc:sldChg chg="add">
        <pc:chgData name="Christoffer Østergaard Carstens" userId="5d542c86-40b2-4e4f-ab37-dc2fab4fc46a" providerId="ADAL" clId="{60231D8A-4E0B-419F-9E1E-E3770041CFBE}" dt="2025-09-29T12:53:59.997" v="461"/>
        <pc:sldMkLst>
          <pc:docMk/>
          <pc:sldMk cId="4027522777" sldId="317"/>
        </pc:sldMkLst>
      </pc:sldChg>
      <pc:sldChg chg="add">
        <pc:chgData name="Christoffer Østergaard Carstens" userId="5d542c86-40b2-4e4f-ab37-dc2fab4fc46a" providerId="ADAL" clId="{60231D8A-4E0B-419F-9E1E-E3770041CFBE}" dt="2025-09-29T12:53:59.997" v="461"/>
        <pc:sldMkLst>
          <pc:docMk/>
          <pc:sldMk cId="1890399211" sldId="318"/>
        </pc:sldMkLst>
      </pc:sldChg>
      <pc:sldChg chg="add">
        <pc:chgData name="Christoffer Østergaard Carstens" userId="5d542c86-40b2-4e4f-ab37-dc2fab4fc46a" providerId="ADAL" clId="{60231D8A-4E0B-419F-9E1E-E3770041CFBE}" dt="2025-09-29T12:53:59.997" v="461"/>
        <pc:sldMkLst>
          <pc:docMk/>
          <pc:sldMk cId="4207349031" sldId="319"/>
        </pc:sldMkLst>
      </pc:sldChg>
      <pc:sldChg chg="addSp delSp modSp add mod setBg delDesignElem">
        <pc:chgData name="Christoffer Østergaard Carstens" userId="5d542c86-40b2-4e4f-ab37-dc2fab4fc46a" providerId="ADAL" clId="{60231D8A-4E0B-419F-9E1E-E3770041CFBE}" dt="2025-09-29T12:55:19.981" v="490" actId="27636"/>
        <pc:sldMkLst>
          <pc:docMk/>
          <pc:sldMk cId="4226111351" sldId="320"/>
        </pc:sldMkLst>
      </pc:sldChg>
      <pc:sldChg chg="add">
        <pc:chgData name="Christoffer Østergaard Carstens" userId="5d542c86-40b2-4e4f-ab37-dc2fab4fc46a" providerId="ADAL" clId="{60231D8A-4E0B-419F-9E1E-E3770041CFBE}" dt="2025-09-29T12:53:59.997" v="461"/>
        <pc:sldMkLst>
          <pc:docMk/>
          <pc:sldMk cId="4015067470" sldId="323"/>
        </pc:sldMkLst>
      </pc:sldChg>
      <pc:sldChg chg="new">
        <pc:chgData name="Christoffer Østergaard Carstens" userId="5d542c86-40b2-4e4f-ab37-dc2fab4fc46a" providerId="ADAL" clId="{60231D8A-4E0B-419F-9E1E-E3770041CFBE}" dt="2025-09-29T12:56:53.397" v="491" actId="680"/>
        <pc:sldMkLst>
          <pc:docMk/>
          <pc:sldMk cId="3344736320" sldId="324"/>
        </pc:sldMkLst>
      </pc:sldChg>
    </pc:docChg>
  </pc:docChgLst>
  <pc:docChgLst>
    <pc:chgData name="Christoffer Østergaard Carstens" userId="5d542c86-40b2-4e4f-ab37-dc2fab4fc46a" providerId="ADAL" clId="{ABD95AE2-0DE4-46CF-A6BD-8760FCB4C6C2}"/>
    <pc:docChg chg="undo custSel addSld delSld modSld sldOrd">
      <pc:chgData name="Christoffer Østergaard Carstens" userId="5d542c86-40b2-4e4f-ab37-dc2fab4fc46a" providerId="ADAL" clId="{ABD95AE2-0DE4-46CF-A6BD-8760FCB4C6C2}" dt="2025-11-05T11:30:10.258" v="348" actId="20577"/>
      <pc:docMkLst>
        <pc:docMk/>
      </pc:docMkLst>
      <pc:sldChg chg="modSp mod modNotesTx">
        <pc:chgData name="Christoffer Østergaard Carstens" userId="5d542c86-40b2-4e4f-ab37-dc2fab4fc46a" providerId="ADAL" clId="{ABD95AE2-0DE4-46CF-A6BD-8760FCB4C6C2}" dt="2025-11-05T10:18:27.828" v="335" actId="20577"/>
        <pc:sldMkLst>
          <pc:docMk/>
          <pc:sldMk cId="1587486433" sldId="264"/>
        </pc:sldMkLst>
        <pc:spChg chg="mod">
          <ac:chgData name="Christoffer Østergaard Carstens" userId="5d542c86-40b2-4e4f-ab37-dc2fab4fc46a" providerId="ADAL" clId="{ABD95AE2-0DE4-46CF-A6BD-8760FCB4C6C2}" dt="2025-11-05T10:18:27.828" v="335" actId="20577"/>
          <ac:spMkLst>
            <pc:docMk/>
            <pc:sldMk cId="1587486433" sldId="264"/>
            <ac:spMk id="2" creationId="{765288E5-BE05-1E0F-B47A-C05791EC01B6}"/>
          </ac:spMkLst>
        </pc:spChg>
      </pc:sldChg>
      <pc:sldChg chg="del">
        <pc:chgData name="Christoffer Østergaard Carstens" userId="5d542c86-40b2-4e4f-ab37-dc2fab4fc46a" providerId="ADAL" clId="{ABD95AE2-0DE4-46CF-A6BD-8760FCB4C6C2}" dt="2025-11-04T13:16:20.474" v="93" actId="47"/>
        <pc:sldMkLst>
          <pc:docMk/>
          <pc:sldMk cId="1248600996" sldId="275"/>
        </pc:sldMkLst>
      </pc:sldChg>
      <pc:sldChg chg="del">
        <pc:chgData name="Christoffer Østergaard Carstens" userId="5d542c86-40b2-4e4f-ab37-dc2fab4fc46a" providerId="ADAL" clId="{ABD95AE2-0DE4-46CF-A6BD-8760FCB4C6C2}" dt="2025-11-04T13:16:21.640" v="94" actId="47"/>
        <pc:sldMkLst>
          <pc:docMk/>
          <pc:sldMk cId="933262881" sldId="276"/>
        </pc:sldMkLst>
      </pc:sldChg>
      <pc:sldChg chg="del">
        <pc:chgData name="Christoffer Østergaard Carstens" userId="5d542c86-40b2-4e4f-ab37-dc2fab4fc46a" providerId="ADAL" clId="{ABD95AE2-0DE4-46CF-A6BD-8760FCB4C6C2}" dt="2025-11-04T13:16:22.227" v="95" actId="47"/>
        <pc:sldMkLst>
          <pc:docMk/>
          <pc:sldMk cId="648188922" sldId="328"/>
        </pc:sldMkLst>
      </pc:sldChg>
      <pc:sldChg chg="del">
        <pc:chgData name="Christoffer Østergaard Carstens" userId="5d542c86-40b2-4e4f-ab37-dc2fab4fc46a" providerId="ADAL" clId="{ABD95AE2-0DE4-46CF-A6BD-8760FCB4C6C2}" dt="2025-11-04T13:16:22.663" v="96" actId="47"/>
        <pc:sldMkLst>
          <pc:docMk/>
          <pc:sldMk cId="3326054075" sldId="329"/>
        </pc:sldMkLst>
      </pc:sldChg>
      <pc:sldChg chg="del">
        <pc:chgData name="Christoffer Østergaard Carstens" userId="5d542c86-40b2-4e4f-ab37-dc2fab4fc46a" providerId="ADAL" clId="{ABD95AE2-0DE4-46CF-A6BD-8760FCB4C6C2}" dt="2025-11-04T13:16:23.008" v="99" actId="47"/>
        <pc:sldMkLst>
          <pc:docMk/>
          <pc:sldMk cId="3895963149" sldId="331"/>
        </pc:sldMkLst>
      </pc:sldChg>
      <pc:sldChg chg="del">
        <pc:chgData name="Christoffer Østergaard Carstens" userId="5d542c86-40b2-4e4f-ab37-dc2fab4fc46a" providerId="ADAL" clId="{ABD95AE2-0DE4-46CF-A6BD-8760FCB4C6C2}" dt="2025-11-04T13:16:22.678" v="97" actId="47"/>
        <pc:sldMkLst>
          <pc:docMk/>
          <pc:sldMk cId="860733481" sldId="332"/>
        </pc:sldMkLst>
      </pc:sldChg>
      <pc:sldChg chg="del">
        <pc:chgData name="Christoffer Østergaard Carstens" userId="5d542c86-40b2-4e4f-ab37-dc2fab4fc46a" providerId="ADAL" clId="{ABD95AE2-0DE4-46CF-A6BD-8760FCB4C6C2}" dt="2025-11-04T13:16:22.939" v="98" actId="47"/>
        <pc:sldMkLst>
          <pc:docMk/>
          <pc:sldMk cId="3132180753" sldId="333"/>
        </pc:sldMkLst>
      </pc:sldChg>
      <pc:sldChg chg="del">
        <pc:chgData name="Christoffer Østergaard Carstens" userId="5d542c86-40b2-4e4f-ab37-dc2fab4fc46a" providerId="ADAL" clId="{ABD95AE2-0DE4-46CF-A6BD-8760FCB4C6C2}" dt="2025-11-04T13:16:23.371" v="101" actId="47"/>
        <pc:sldMkLst>
          <pc:docMk/>
          <pc:sldMk cId="1483903299" sldId="336"/>
        </pc:sldMkLst>
      </pc:sldChg>
      <pc:sldChg chg="add del">
        <pc:chgData name="Christoffer Østergaard Carstens" userId="5d542c86-40b2-4e4f-ab37-dc2fab4fc46a" providerId="ADAL" clId="{ABD95AE2-0DE4-46CF-A6BD-8760FCB4C6C2}" dt="2025-11-04T13:16:27.317" v="106" actId="47"/>
        <pc:sldMkLst>
          <pc:docMk/>
          <pc:sldMk cId="336836111" sldId="337"/>
        </pc:sldMkLst>
      </pc:sldChg>
      <pc:sldChg chg="del">
        <pc:chgData name="Christoffer Østergaard Carstens" userId="5d542c86-40b2-4e4f-ab37-dc2fab4fc46a" providerId="ADAL" clId="{ABD95AE2-0DE4-46CF-A6BD-8760FCB4C6C2}" dt="2025-11-04T13:15:34.054" v="15" actId="47"/>
        <pc:sldMkLst>
          <pc:docMk/>
          <pc:sldMk cId="3596621759" sldId="338"/>
        </pc:sldMkLst>
      </pc:sldChg>
      <pc:sldChg chg="del">
        <pc:chgData name="Christoffer Østergaard Carstens" userId="5d542c86-40b2-4e4f-ab37-dc2fab4fc46a" providerId="ADAL" clId="{ABD95AE2-0DE4-46CF-A6BD-8760FCB4C6C2}" dt="2025-11-04T13:16:23.150" v="100" actId="47"/>
        <pc:sldMkLst>
          <pc:docMk/>
          <pc:sldMk cId="2297587953" sldId="339"/>
        </pc:sldMkLst>
      </pc:sldChg>
      <pc:sldChg chg="add del">
        <pc:chgData name="Christoffer Østergaard Carstens" userId="5d542c86-40b2-4e4f-ab37-dc2fab4fc46a" providerId="ADAL" clId="{ABD95AE2-0DE4-46CF-A6BD-8760FCB4C6C2}" dt="2025-11-04T13:16:28.230" v="107" actId="47"/>
        <pc:sldMkLst>
          <pc:docMk/>
          <pc:sldMk cId="4062350751" sldId="340"/>
        </pc:sldMkLst>
      </pc:sldChg>
      <pc:sldChg chg="new del">
        <pc:chgData name="Christoffer Østergaard Carstens" userId="5d542c86-40b2-4e4f-ab37-dc2fab4fc46a" providerId="ADAL" clId="{ABD95AE2-0DE4-46CF-A6BD-8760FCB4C6C2}" dt="2025-11-04T13:15:39.683" v="18" actId="47"/>
        <pc:sldMkLst>
          <pc:docMk/>
          <pc:sldMk cId="249607667" sldId="341"/>
        </pc:sldMkLst>
      </pc:sldChg>
      <pc:sldChg chg="addSp delSp modSp new mod ord setBg addAnim delAnim setClrOvrMap">
        <pc:chgData name="Christoffer Østergaard Carstens" userId="5d542c86-40b2-4e4f-ab37-dc2fab4fc46a" providerId="ADAL" clId="{ABD95AE2-0DE4-46CF-A6BD-8760FCB4C6C2}" dt="2025-11-04T13:16:17.345" v="92" actId="26606"/>
        <pc:sldMkLst>
          <pc:docMk/>
          <pc:sldMk cId="2054524910" sldId="342"/>
        </pc:sldMkLst>
        <pc:spChg chg="mod">
          <ac:chgData name="Christoffer Østergaard Carstens" userId="5d542c86-40b2-4e4f-ab37-dc2fab4fc46a" providerId="ADAL" clId="{ABD95AE2-0DE4-46CF-A6BD-8760FCB4C6C2}" dt="2025-11-04T13:16:17.345" v="92" actId="26606"/>
          <ac:spMkLst>
            <pc:docMk/>
            <pc:sldMk cId="2054524910" sldId="342"/>
            <ac:spMk id="2" creationId="{22BE2456-DEA2-5EC6-70A1-440375FC0D66}"/>
          </ac:spMkLst>
        </pc:spChg>
        <pc:spChg chg="mod">
          <ac:chgData name="Christoffer Østergaard Carstens" userId="5d542c86-40b2-4e4f-ab37-dc2fab4fc46a" providerId="ADAL" clId="{ABD95AE2-0DE4-46CF-A6BD-8760FCB4C6C2}" dt="2025-11-04T13:16:17.345" v="92" actId="26606"/>
          <ac:spMkLst>
            <pc:docMk/>
            <pc:sldMk cId="2054524910" sldId="342"/>
            <ac:spMk id="3" creationId="{8D760A0B-0390-2024-51C7-3B7355744632}"/>
          </ac:spMkLst>
        </pc:spChg>
        <pc:spChg chg="add del">
          <ac:chgData name="Christoffer Østergaard Carstens" userId="5d542c86-40b2-4e4f-ab37-dc2fab4fc46a" providerId="ADAL" clId="{ABD95AE2-0DE4-46CF-A6BD-8760FCB4C6C2}" dt="2025-11-04T13:16:17.345" v="91" actId="26606"/>
          <ac:spMkLst>
            <pc:docMk/>
            <pc:sldMk cId="2054524910" sldId="342"/>
            <ac:spMk id="1031" creationId="{71B2258F-86CA-4D4D-8270-BC05FCDEBFB3}"/>
          </ac:spMkLst>
        </pc:spChg>
        <pc:spChg chg="add">
          <ac:chgData name="Christoffer Østergaard Carstens" userId="5d542c86-40b2-4e4f-ab37-dc2fab4fc46a" providerId="ADAL" clId="{ABD95AE2-0DE4-46CF-A6BD-8760FCB4C6C2}" dt="2025-11-04T13:16:17.345" v="92" actId="26606"/>
          <ac:spMkLst>
            <pc:docMk/>
            <pc:sldMk cId="2054524910" sldId="342"/>
            <ac:spMk id="1033" creationId="{1199E1B1-A8C0-4FE8-A5A8-1CB41D69F857}"/>
          </ac:spMkLst>
        </pc:spChg>
        <pc:spChg chg="add">
          <ac:chgData name="Christoffer Østergaard Carstens" userId="5d542c86-40b2-4e4f-ab37-dc2fab4fc46a" providerId="ADAL" clId="{ABD95AE2-0DE4-46CF-A6BD-8760FCB4C6C2}" dt="2025-11-04T13:16:17.345" v="92" actId="26606"/>
          <ac:spMkLst>
            <pc:docMk/>
            <pc:sldMk cId="2054524910" sldId="342"/>
            <ac:spMk id="1034" creationId="{A8384FB5-9ADC-4DDC-881B-597D56F5B15D}"/>
          </ac:spMkLst>
        </pc:spChg>
        <pc:spChg chg="add">
          <ac:chgData name="Christoffer Østergaard Carstens" userId="5d542c86-40b2-4e4f-ab37-dc2fab4fc46a" providerId="ADAL" clId="{ABD95AE2-0DE4-46CF-A6BD-8760FCB4C6C2}" dt="2025-11-04T13:16:17.345" v="92" actId="26606"/>
          <ac:spMkLst>
            <pc:docMk/>
            <pc:sldMk cId="2054524910" sldId="342"/>
            <ac:spMk id="1035" creationId="{84A8DE83-DE75-4B41-9DB4-A7EC0B0DEC0B}"/>
          </ac:spMkLst>
        </pc:spChg>
        <pc:spChg chg="add">
          <ac:chgData name="Christoffer Østergaard Carstens" userId="5d542c86-40b2-4e4f-ab37-dc2fab4fc46a" providerId="ADAL" clId="{ABD95AE2-0DE4-46CF-A6BD-8760FCB4C6C2}" dt="2025-11-04T13:16:17.345" v="92" actId="26606"/>
          <ac:spMkLst>
            <pc:docMk/>
            <pc:sldMk cId="2054524910" sldId="342"/>
            <ac:spMk id="1037" creationId="{A7009A0A-BEF5-4EAC-AF15-E4F9F002E239}"/>
          </ac:spMkLst>
        </pc:spChg>
        <pc:picChg chg="add mod ord">
          <ac:chgData name="Christoffer Østergaard Carstens" userId="5d542c86-40b2-4e4f-ab37-dc2fab4fc46a" providerId="ADAL" clId="{ABD95AE2-0DE4-46CF-A6BD-8760FCB4C6C2}" dt="2025-11-04T13:16:17.345" v="92" actId="26606"/>
          <ac:picMkLst>
            <pc:docMk/>
            <pc:sldMk cId="2054524910" sldId="342"/>
            <ac:picMk id="1026" creationId="{E8CBC407-50EA-74ED-20CB-753997FCDB8D}"/>
          </ac:picMkLst>
        </pc:picChg>
      </pc:sldChg>
      <pc:sldChg chg="addSp delSp modSp new mod setBg">
        <pc:chgData name="Christoffer Østergaard Carstens" userId="5d542c86-40b2-4e4f-ab37-dc2fab4fc46a" providerId="ADAL" clId="{ABD95AE2-0DE4-46CF-A6BD-8760FCB4C6C2}" dt="2025-11-05T11:30:10.258" v="348" actId="20577"/>
        <pc:sldMkLst>
          <pc:docMk/>
          <pc:sldMk cId="1586490449" sldId="343"/>
        </pc:sldMkLst>
        <pc:spChg chg="mod">
          <ac:chgData name="Christoffer Østergaard Carstens" userId="5d542c86-40b2-4e4f-ab37-dc2fab4fc46a" providerId="ADAL" clId="{ABD95AE2-0DE4-46CF-A6BD-8760FCB4C6C2}" dt="2025-11-04T13:32:23.824" v="324" actId="26606"/>
          <ac:spMkLst>
            <pc:docMk/>
            <pc:sldMk cId="1586490449" sldId="343"/>
            <ac:spMk id="2" creationId="{FAB6B3FD-EA68-7424-D1B0-0CF4C0E2DDA6}"/>
          </ac:spMkLst>
        </pc:spChg>
        <pc:spChg chg="mod">
          <ac:chgData name="Christoffer Østergaard Carstens" userId="5d542c86-40b2-4e4f-ab37-dc2fab4fc46a" providerId="ADAL" clId="{ABD95AE2-0DE4-46CF-A6BD-8760FCB4C6C2}" dt="2025-11-05T11:30:10.258" v="348" actId="20577"/>
          <ac:spMkLst>
            <pc:docMk/>
            <pc:sldMk cId="1586490449" sldId="343"/>
            <ac:spMk id="3" creationId="{FAD45295-2253-681C-5173-4C60C9BC3E6B}"/>
          </ac:spMkLst>
        </pc:spChg>
        <pc:spChg chg="add del">
          <ac:chgData name="Christoffer Østergaard Carstens" userId="5d542c86-40b2-4e4f-ab37-dc2fab4fc46a" providerId="ADAL" clId="{ABD95AE2-0DE4-46CF-A6BD-8760FCB4C6C2}" dt="2025-11-04T13:32:18.037" v="321" actId="26606"/>
          <ac:spMkLst>
            <pc:docMk/>
            <pc:sldMk cId="1586490449" sldId="343"/>
            <ac:spMk id="9" creationId="{2C61293E-6EBE-43EF-A52C-9BEBFD7679D4}"/>
          </ac:spMkLst>
        </pc:spChg>
        <pc:spChg chg="add del">
          <ac:chgData name="Christoffer Østergaard Carstens" userId="5d542c86-40b2-4e4f-ab37-dc2fab4fc46a" providerId="ADAL" clId="{ABD95AE2-0DE4-46CF-A6BD-8760FCB4C6C2}" dt="2025-11-04T13:32:23.808" v="323" actId="26606"/>
          <ac:spMkLst>
            <pc:docMk/>
            <pc:sldMk cId="1586490449" sldId="343"/>
            <ac:spMk id="10" creationId="{2EB492CD-616E-47F8-933B-5E2D952A0593}"/>
          </ac:spMkLst>
        </pc:spChg>
        <pc:spChg chg="add del">
          <ac:chgData name="Christoffer Østergaard Carstens" userId="5d542c86-40b2-4e4f-ab37-dc2fab4fc46a" providerId="ADAL" clId="{ABD95AE2-0DE4-46CF-A6BD-8760FCB4C6C2}" dt="2025-11-04T13:32:18.037" v="321" actId="26606"/>
          <ac:spMkLst>
            <pc:docMk/>
            <pc:sldMk cId="1586490449" sldId="343"/>
            <ac:spMk id="11" creationId="{21540236-BFD5-4A9D-8840-4703E7F76825}"/>
          </ac:spMkLst>
        </pc:spChg>
        <pc:spChg chg="add del">
          <ac:chgData name="Christoffer Østergaard Carstens" userId="5d542c86-40b2-4e4f-ab37-dc2fab4fc46a" providerId="ADAL" clId="{ABD95AE2-0DE4-46CF-A6BD-8760FCB4C6C2}" dt="2025-11-04T13:32:23.808" v="323" actId="26606"/>
          <ac:spMkLst>
            <pc:docMk/>
            <pc:sldMk cId="1586490449" sldId="343"/>
            <ac:spMk id="12" creationId="{59383CF9-23B5-4335-9B21-1791C4CF1C75}"/>
          </ac:spMkLst>
        </pc:spChg>
        <pc:spChg chg="add del">
          <ac:chgData name="Christoffer Østergaard Carstens" userId="5d542c86-40b2-4e4f-ab37-dc2fab4fc46a" providerId="ADAL" clId="{ABD95AE2-0DE4-46CF-A6BD-8760FCB4C6C2}" dt="2025-11-04T13:32:23.808" v="323" actId="26606"/>
          <ac:spMkLst>
            <pc:docMk/>
            <pc:sldMk cId="1586490449" sldId="343"/>
            <ac:spMk id="14" creationId="{0007FE00-9498-4706-B255-6437B0252C02}"/>
          </ac:spMkLst>
        </pc:spChg>
        <pc:spChg chg="add">
          <ac:chgData name="Christoffer Østergaard Carstens" userId="5d542c86-40b2-4e4f-ab37-dc2fab4fc46a" providerId="ADAL" clId="{ABD95AE2-0DE4-46CF-A6BD-8760FCB4C6C2}" dt="2025-11-04T13:32:23.824" v="324" actId="26606"/>
          <ac:spMkLst>
            <pc:docMk/>
            <pc:sldMk cId="1586490449" sldId="343"/>
            <ac:spMk id="16" creationId="{2C61293E-6EBE-43EF-A52C-9BEBFD7679D4}"/>
          </ac:spMkLst>
        </pc:spChg>
        <pc:spChg chg="add">
          <ac:chgData name="Christoffer Østergaard Carstens" userId="5d542c86-40b2-4e4f-ab37-dc2fab4fc46a" providerId="ADAL" clId="{ABD95AE2-0DE4-46CF-A6BD-8760FCB4C6C2}" dt="2025-11-04T13:32:23.824" v="324" actId="26606"/>
          <ac:spMkLst>
            <pc:docMk/>
            <pc:sldMk cId="1586490449" sldId="343"/>
            <ac:spMk id="18" creationId="{21540236-BFD5-4A9D-8840-4703E7F76825}"/>
          </ac:spMkLst>
        </pc:spChg>
        <pc:picChg chg="add del">
          <ac:chgData name="Christoffer Østergaard Carstens" userId="5d542c86-40b2-4e4f-ab37-dc2fab4fc46a" providerId="ADAL" clId="{ABD95AE2-0DE4-46CF-A6BD-8760FCB4C6C2}" dt="2025-11-04T13:32:18.037" v="321" actId="26606"/>
          <ac:picMkLst>
            <pc:docMk/>
            <pc:sldMk cId="1586490449" sldId="343"/>
            <ac:picMk id="5" creationId="{15DA0020-FB4C-5CFF-B690-E0C849815575}"/>
          </ac:picMkLst>
        </pc:picChg>
        <pc:picChg chg="add del">
          <ac:chgData name="Christoffer Østergaard Carstens" userId="5d542c86-40b2-4e4f-ab37-dc2fab4fc46a" providerId="ADAL" clId="{ABD95AE2-0DE4-46CF-A6BD-8760FCB4C6C2}" dt="2025-11-04T13:32:23.808" v="323" actId="26606"/>
          <ac:picMkLst>
            <pc:docMk/>
            <pc:sldMk cId="1586490449" sldId="343"/>
            <ac:picMk id="7" creationId="{D7E691EE-7FE5-6975-B0D3-3A8838CD1D17}"/>
          </ac:picMkLst>
        </pc:picChg>
        <pc:picChg chg="add">
          <ac:chgData name="Christoffer Østergaard Carstens" userId="5d542c86-40b2-4e4f-ab37-dc2fab4fc46a" providerId="ADAL" clId="{ABD95AE2-0DE4-46CF-A6BD-8760FCB4C6C2}" dt="2025-11-04T13:32:23.824" v="324" actId="26606"/>
          <ac:picMkLst>
            <pc:docMk/>
            <pc:sldMk cId="1586490449" sldId="343"/>
            <ac:picMk id="17" creationId="{15DA0020-FB4C-5CFF-B690-E0C849815575}"/>
          </ac:picMkLst>
        </pc:picChg>
      </pc:sldChg>
      <pc:sldChg chg="new del">
        <pc:chgData name="Christoffer Østergaard Carstens" userId="5d542c86-40b2-4e4f-ab37-dc2fab4fc46a" providerId="ADAL" clId="{ABD95AE2-0DE4-46CF-A6BD-8760FCB4C6C2}" dt="2025-11-04T13:16:26.687" v="105" actId="680"/>
        <pc:sldMkLst>
          <pc:docMk/>
          <pc:sldMk cId="4048241579" sldId="343"/>
        </pc:sldMkLst>
      </pc:sldChg>
      <pc:sldChg chg="addSp delSp modSp new mod setBg">
        <pc:chgData name="Christoffer Østergaard Carstens" userId="5d542c86-40b2-4e4f-ab37-dc2fab4fc46a" providerId="ADAL" clId="{ABD95AE2-0DE4-46CF-A6BD-8760FCB4C6C2}" dt="2025-11-04T13:22:58.675" v="151" actId="1076"/>
        <pc:sldMkLst>
          <pc:docMk/>
          <pc:sldMk cId="871172049" sldId="344"/>
        </pc:sldMkLst>
        <pc:spChg chg="add del mod">
          <ac:chgData name="Christoffer Østergaard Carstens" userId="5d542c86-40b2-4e4f-ab37-dc2fab4fc46a" providerId="ADAL" clId="{ABD95AE2-0DE4-46CF-A6BD-8760FCB4C6C2}" dt="2025-11-04T13:22:52.543" v="148" actId="26606"/>
          <ac:spMkLst>
            <pc:docMk/>
            <pc:sldMk cId="871172049" sldId="344"/>
            <ac:spMk id="2" creationId="{C7644CC9-8786-9425-E69B-780E30E0F78E}"/>
          </ac:spMkLst>
        </pc:spChg>
        <pc:spChg chg="add del">
          <ac:chgData name="Christoffer Østergaard Carstens" userId="5d542c86-40b2-4e4f-ab37-dc2fab4fc46a" providerId="ADAL" clId="{ABD95AE2-0DE4-46CF-A6BD-8760FCB4C6C2}" dt="2025-11-04T13:22:52.543" v="148" actId="26606"/>
          <ac:spMkLst>
            <pc:docMk/>
            <pc:sldMk cId="871172049" sldId="344"/>
            <ac:spMk id="3" creationId="{6734EBCA-D535-EF1B-7E9B-5A85C646F4C2}"/>
          </ac:spMkLst>
        </pc:spChg>
        <pc:spChg chg="add del">
          <ac:chgData name="Christoffer Østergaard Carstens" userId="5d542c86-40b2-4e4f-ab37-dc2fab4fc46a" providerId="ADAL" clId="{ABD95AE2-0DE4-46CF-A6BD-8760FCB4C6C2}" dt="2025-11-04T13:22:45.527" v="143" actId="26606"/>
          <ac:spMkLst>
            <pc:docMk/>
            <pc:sldMk cId="871172049" sldId="344"/>
            <ac:spMk id="10" creationId="{AB8C311F-7253-4AED-9701-7FC0708C41C7}"/>
          </ac:spMkLst>
        </pc:spChg>
        <pc:spChg chg="add del">
          <ac:chgData name="Christoffer Østergaard Carstens" userId="5d542c86-40b2-4e4f-ab37-dc2fab4fc46a" providerId="ADAL" clId="{ABD95AE2-0DE4-46CF-A6BD-8760FCB4C6C2}" dt="2025-11-04T13:22:45.527" v="143" actId="26606"/>
          <ac:spMkLst>
            <pc:docMk/>
            <pc:sldMk cId="871172049" sldId="344"/>
            <ac:spMk id="12" creationId="{E2384209-CB15-4CDF-9D31-C44FD9A3F20D}"/>
          </ac:spMkLst>
        </pc:spChg>
        <pc:spChg chg="add del">
          <ac:chgData name="Christoffer Østergaard Carstens" userId="5d542c86-40b2-4e4f-ab37-dc2fab4fc46a" providerId="ADAL" clId="{ABD95AE2-0DE4-46CF-A6BD-8760FCB4C6C2}" dt="2025-11-04T13:22:45.527" v="143" actId="26606"/>
          <ac:spMkLst>
            <pc:docMk/>
            <pc:sldMk cId="871172049" sldId="344"/>
            <ac:spMk id="14" creationId="{2633B3B5-CC90-43F0-8714-D31D1F3F0209}"/>
          </ac:spMkLst>
        </pc:spChg>
        <pc:spChg chg="add del">
          <ac:chgData name="Christoffer Østergaard Carstens" userId="5d542c86-40b2-4e4f-ab37-dc2fab4fc46a" providerId="ADAL" clId="{ABD95AE2-0DE4-46CF-A6BD-8760FCB4C6C2}" dt="2025-11-04T13:22:45.527" v="143" actId="26606"/>
          <ac:spMkLst>
            <pc:docMk/>
            <pc:sldMk cId="871172049" sldId="344"/>
            <ac:spMk id="16" creationId="{A8D57A06-A426-446D-B02C-A2DC6B62E45E}"/>
          </ac:spMkLst>
        </pc:spChg>
        <pc:spChg chg="add del">
          <ac:chgData name="Christoffer Østergaard Carstens" userId="5d542c86-40b2-4e4f-ab37-dc2fab4fc46a" providerId="ADAL" clId="{ABD95AE2-0DE4-46CF-A6BD-8760FCB4C6C2}" dt="2025-11-04T13:22:49.759" v="145" actId="26606"/>
          <ac:spMkLst>
            <pc:docMk/>
            <pc:sldMk cId="871172049" sldId="344"/>
            <ac:spMk id="18" creationId="{42A4FC2C-047E-45A5-965D-8E1E3BF09BC6}"/>
          </ac:spMkLst>
        </pc:spChg>
        <pc:spChg chg="add del">
          <ac:chgData name="Christoffer Østergaard Carstens" userId="5d542c86-40b2-4e4f-ab37-dc2fab4fc46a" providerId="ADAL" clId="{ABD95AE2-0DE4-46CF-A6BD-8760FCB4C6C2}" dt="2025-11-04T13:22:52.539" v="147" actId="26606"/>
          <ac:spMkLst>
            <pc:docMk/>
            <pc:sldMk cId="871172049" sldId="344"/>
            <ac:spMk id="20" creationId="{92468898-5A6E-4D55-85EC-308E785EE06C}"/>
          </ac:spMkLst>
        </pc:spChg>
        <pc:spChg chg="add del">
          <ac:chgData name="Christoffer Østergaard Carstens" userId="5d542c86-40b2-4e4f-ab37-dc2fab4fc46a" providerId="ADAL" clId="{ABD95AE2-0DE4-46CF-A6BD-8760FCB4C6C2}" dt="2025-11-04T13:22:52.539" v="147" actId="26606"/>
          <ac:spMkLst>
            <pc:docMk/>
            <pc:sldMk cId="871172049" sldId="344"/>
            <ac:spMk id="21" creationId="{C7644CC9-8786-9425-E69B-780E30E0F78E}"/>
          </ac:spMkLst>
        </pc:spChg>
        <pc:spChg chg="add del">
          <ac:chgData name="Christoffer Østergaard Carstens" userId="5d542c86-40b2-4e4f-ab37-dc2fab4fc46a" providerId="ADAL" clId="{ABD95AE2-0DE4-46CF-A6BD-8760FCB4C6C2}" dt="2025-11-04T13:22:52.539" v="147" actId="26606"/>
          <ac:spMkLst>
            <pc:docMk/>
            <pc:sldMk cId="871172049" sldId="344"/>
            <ac:spMk id="22" creationId="{3E23A947-2D45-4208-AE2B-64948C87A3EB}"/>
          </ac:spMkLst>
        </pc:spChg>
        <pc:spChg chg="add del">
          <ac:chgData name="Christoffer Østergaard Carstens" userId="5d542c86-40b2-4e4f-ab37-dc2fab4fc46a" providerId="ADAL" clId="{ABD95AE2-0DE4-46CF-A6BD-8760FCB4C6C2}" dt="2025-11-04T13:22:52.539" v="147" actId="26606"/>
          <ac:spMkLst>
            <pc:docMk/>
            <pc:sldMk cId="871172049" sldId="344"/>
            <ac:spMk id="23" creationId="{E5BBB0F9-6A59-4D02-A9C7-A2D6516684CE}"/>
          </ac:spMkLst>
        </pc:spChg>
        <pc:spChg chg="add del">
          <ac:chgData name="Christoffer Østergaard Carstens" userId="5d542c86-40b2-4e4f-ab37-dc2fab4fc46a" providerId="ADAL" clId="{ABD95AE2-0DE4-46CF-A6BD-8760FCB4C6C2}" dt="2025-11-04T13:22:52.539" v="147" actId="26606"/>
          <ac:spMkLst>
            <pc:docMk/>
            <pc:sldMk cId="871172049" sldId="344"/>
            <ac:spMk id="24" creationId="{6734EBCA-D535-EF1B-7E9B-5A85C646F4C2}"/>
          </ac:spMkLst>
        </pc:spChg>
        <pc:spChg chg="add">
          <ac:chgData name="Christoffer Østergaard Carstens" userId="5d542c86-40b2-4e4f-ab37-dc2fab4fc46a" providerId="ADAL" clId="{ABD95AE2-0DE4-46CF-A6BD-8760FCB4C6C2}" dt="2025-11-04T13:22:52.543" v="148" actId="26606"/>
          <ac:spMkLst>
            <pc:docMk/>
            <pc:sldMk cId="871172049" sldId="344"/>
            <ac:spMk id="26" creationId="{AB8C311F-7253-4AED-9701-7FC0708C41C7}"/>
          </ac:spMkLst>
        </pc:spChg>
        <pc:spChg chg="add">
          <ac:chgData name="Christoffer Østergaard Carstens" userId="5d542c86-40b2-4e4f-ab37-dc2fab4fc46a" providerId="ADAL" clId="{ABD95AE2-0DE4-46CF-A6BD-8760FCB4C6C2}" dt="2025-11-04T13:22:52.543" v="148" actId="26606"/>
          <ac:spMkLst>
            <pc:docMk/>
            <pc:sldMk cId="871172049" sldId="344"/>
            <ac:spMk id="27" creationId="{E2384209-CB15-4CDF-9D31-C44FD9A3F20D}"/>
          </ac:spMkLst>
        </pc:spChg>
        <pc:spChg chg="add">
          <ac:chgData name="Christoffer Østergaard Carstens" userId="5d542c86-40b2-4e4f-ab37-dc2fab4fc46a" providerId="ADAL" clId="{ABD95AE2-0DE4-46CF-A6BD-8760FCB4C6C2}" dt="2025-11-04T13:22:52.543" v="148" actId="26606"/>
          <ac:spMkLst>
            <pc:docMk/>
            <pc:sldMk cId="871172049" sldId="344"/>
            <ac:spMk id="28" creationId="{2633B3B5-CC90-43F0-8714-D31D1F3F0209}"/>
          </ac:spMkLst>
        </pc:spChg>
        <pc:spChg chg="add">
          <ac:chgData name="Christoffer Østergaard Carstens" userId="5d542c86-40b2-4e4f-ab37-dc2fab4fc46a" providerId="ADAL" clId="{ABD95AE2-0DE4-46CF-A6BD-8760FCB4C6C2}" dt="2025-11-04T13:22:52.543" v="148" actId="26606"/>
          <ac:spMkLst>
            <pc:docMk/>
            <pc:sldMk cId="871172049" sldId="344"/>
            <ac:spMk id="29" creationId="{A8D57A06-A426-446D-B02C-A2DC6B62E45E}"/>
          </ac:spMkLst>
        </pc:spChg>
        <pc:picChg chg="add mod">
          <ac:chgData name="Christoffer Østergaard Carstens" userId="5d542c86-40b2-4e4f-ab37-dc2fab4fc46a" providerId="ADAL" clId="{ABD95AE2-0DE4-46CF-A6BD-8760FCB4C6C2}" dt="2025-11-04T13:22:58.675" v="151" actId="1076"/>
          <ac:picMkLst>
            <pc:docMk/>
            <pc:sldMk cId="871172049" sldId="344"/>
            <ac:picMk id="5" creationId="{B70AEAED-9AFB-ABE8-4B1D-2566D514724C}"/>
          </ac:picMkLst>
        </pc:picChg>
      </pc:sldChg>
      <pc:sldChg chg="addSp modSp new mod setBg">
        <pc:chgData name="Christoffer Østergaard Carstens" userId="5d542c86-40b2-4e4f-ab37-dc2fab4fc46a" providerId="ADAL" clId="{ABD95AE2-0DE4-46CF-A6BD-8760FCB4C6C2}" dt="2025-11-04T13:26:05.487" v="182" actId="12"/>
        <pc:sldMkLst>
          <pc:docMk/>
          <pc:sldMk cId="2815727074" sldId="345"/>
        </pc:sldMkLst>
        <pc:spChg chg="mod">
          <ac:chgData name="Christoffer Østergaard Carstens" userId="5d542c86-40b2-4e4f-ab37-dc2fab4fc46a" providerId="ADAL" clId="{ABD95AE2-0DE4-46CF-A6BD-8760FCB4C6C2}" dt="2025-11-04T13:26:02.595" v="181" actId="1076"/>
          <ac:spMkLst>
            <pc:docMk/>
            <pc:sldMk cId="2815727074" sldId="345"/>
            <ac:spMk id="2" creationId="{B5B768D5-AE8D-63CA-640F-505F1E139D2D}"/>
          </ac:spMkLst>
        </pc:spChg>
        <pc:spChg chg="mod ord">
          <ac:chgData name="Christoffer Østergaard Carstens" userId="5d542c86-40b2-4e4f-ab37-dc2fab4fc46a" providerId="ADAL" clId="{ABD95AE2-0DE4-46CF-A6BD-8760FCB4C6C2}" dt="2025-11-04T13:26:05.487" v="182" actId="12"/>
          <ac:spMkLst>
            <pc:docMk/>
            <pc:sldMk cId="2815727074" sldId="345"/>
            <ac:spMk id="3" creationId="{5CD71C77-F511-83F0-52CC-0F754961A974}"/>
          </ac:spMkLst>
        </pc:spChg>
        <pc:spChg chg="add">
          <ac:chgData name="Christoffer Østergaard Carstens" userId="5d542c86-40b2-4e4f-ab37-dc2fab4fc46a" providerId="ADAL" clId="{ABD95AE2-0DE4-46CF-A6BD-8760FCB4C6C2}" dt="2025-11-04T13:25:51.251" v="156" actId="26606"/>
          <ac:spMkLst>
            <pc:docMk/>
            <pc:sldMk cId="2815727074" sldId="345"/>
            <ac:spMk id="10" creationId="{2EB492CD-616E-47F8-933B-5E2D952A0593}"/>
          </ac:spMkLst>
        </pc:spChg>
        <pc:spChg chg="add">
          <ac:chgData name="Christoffer Østergaard Carstens" userId="5d542c86-40b2-4e4f-ab37-dc2fab4fc46a" providerId="ADAL" clId="{ABD95AE2-0DE4-46CF-A6BD-8760FCB4C6C2}" dt="2025-11-04T13:25:51.251" v="156" actId="26606"/>
          <ac:spMkLst>
            <pc:docMk/>
            <pc:sldMk cId="2815727074" sldId="345"/>
            <ac:spMk id="12" creationId="{59383CF9-23B5-4335-9B21-1791C4CF1C75}"/>
          </ac:spMkLst>
        </pc:spChg>
        <pc:spChg chg="add">
          <ac:chgData name="Christoffer Østergaard Carstens" userId="5d542c86-40b2-4e4f-ab37-dc2fab4fc46a" providerId="ADAL" clId="{ABD95AE2-0DE4-46CF-A6BD-8760FCB4C6C2}" dt="2025-11-04T13:25:51.251" v="156" actId="26606"/>
          <ac:spMkLst>
            <pc:docMk/>
            <pc:sldMk cId="2815727074" sldId="345"/>
            <ac:spMk id="14" creationId="{0007FE00-9498-4706-B255-6437B0252C02}"/>
          </ac:spMkLst>
        </pc:spChg>
        <pc:picChg chg="add mod">
          <ac:chgData name="Christoffer Østergaard Carstens" userId="5d542c86-40b2-4e4f-ab37-dc2fab4fc46a" providerId="ADAL" clId="{ABD95AE2-0DE4-46CF-A6BD-8760FCB4C6C2}" dt="2025-11-04T13:25:51.251" v="156" actId="26606"/>
          <ac:picMkLst>
            <pc:docMk/>
            <pc:sldMk cId="2815727074" sldId="345"/>
            <ac:picMk id="5" creationId="{F13A6C84-54C6-E30A-9C4B-33EC88FF870E}"/>
          </ac:picMkLst>
        </pc:picChg>
      </pc:sldChg>
      <pc:sldChg chg="addSp delSp modSp new mod">
        <pc:chgData name="Christoffer Østergaard Carstens" userId="5d542c86-40b2-4e4f-ab37-dc2fab4fc46a" providerId="ADAL" clId="{ABD95AE2-0DE4-46CF-A6BD-8760FCB4C6C2}" dt="2025-11-04T13:29:06.708" v="311" actId="1076"/>
        <pc:sldMkLst>
          <pc:docMk/>
          <pc:sldMk cId="471611605" sldId="346"/>
        </pc:sldMkLst>
        <pc:spChg chg="mod">
          <ac:chgData name="Christoffer Østergaard Carstens" userId="5d542c86-40b2-4e4f-ab37-dc2fab4fc46a" providerId="ADAL" clId="{ABD95AE2-0DE4-46CF-A6BD-8760FCB4C6C2}" dt="2025-11-04T13:28:06.978" v="303" actId="20577"/>
          <ac:spMkLst>
            <pc:docMk/>
            <pc:sldMk cId="471611605" sldId="346"/>
            <ac:spMk id="2" creationId="{4DFBEA98-8D1C-C08F-6DA6-873912E87035}"/>
          </ac:spMkLst>
        </pc:spChg>
        <pc:spChg chg="del">
          <ac:chgData name="Christoffer Østergaard Carstens" userId="5d542c86-40b2-4e4f-ab37-dc2fab4fc46a" providerId="ADAL" clId="{ABD95AE2-0DE4-46CF-A6BD-8760FCB4C6C2}" dt="2025-11-04T13:28:40.829" v="304"/>
          <ac:spMkLst>
            <pc:docMk/>
            <pc:sldMk cId="471611605" sldId="346"/>
            <ac:spMk id="3" creationId="{1B9C6B53-9251-33A1-B42A-AAA575B2A600}"/>
          </ac:spMkLst>
        </pc:spChg>
        <pc:graphicFrameChg chg="add mod modGraphic">
          <ac:chgData name="Christoffer Østergaard Carstens" userId="5d542c86-40b2-4e4f-ab37-dc2fab4fc46a" providerId="ADAL" clId="{ABD95AE2-0DE4-46CF-A6BD-8760FCB4C6C2}" dt="2025-11-04T13:29:06.708" v="311" actId="1076"/>
          <ac:graphicFrameMkLst>
            <pc:docMk/>
            <pc:sldMk cId="471611605" sldId="346"/>
            <ac:graphicFrameMk id="4" creationId="{A3C14EB7-65DF-C565-80AA-13FB069F1298}"/>
          </ac:graphicFrameMkLst>
        </pc:graphicFrameChg>
      </pc:sldChg>
    </pc:docChg>
  </pc:docChgLst>
  <pc:docChgLst>
    <pc:chgData name="Christoffer Østergaard Carstens" userId="5d542c86-40b2-4e4f-ab37-dc2fab4fc46a" providerId="ADAL" clId="{2CDBB5EB-B0EF-4D85-B68C-05A4B209470B}"/>
    <pc:docChg chg="undo custSel addSld delSld modSld">
      <pc:chgData name="Christoffer Østergaard Carstens" userId="5d542c86-40b2-4e4f-ab37-dc2fab4fc46a" providerId="ADAL" clId="{2CDBB5EB-B0EF-4D85-B68C-05A4B209470B}" dt="2022-08-28T19:04:59.782" v="1705" actId="6549"/>
      <pc:docMkLst>
        <pc:docMk/>
      </pc:docMkLst>
      <pc:sldChg chg="addSp delSp modSp mod">
        <pc:chgData name="Christoffer Østergaard Carstens" userId="5d542c86-40b2-4e4f-ab37-dc2fab4fc46a" providerId="ADAL" clId="{2CDBB5EB-B0EF-4D85-B68C-05A4B209470B}" dt="2022-08-28T18:56:05.495" v="1058" actId="1076"/>
        <pc:sldMkLst>
          <pc:docMk/>
          <pc:sldMk cId="834824033" sldId="256"/>
        </pc:sldMkLst>
      </pc:sldChg>
      <pc:sldChg chg="modSp new mod">
        <pc:chgData name="Christoffer Østergaard Carstens" userId="5d542c86-40b2-4e4f-ab37-dc2fab4fc46a" providerId="ADAL" clId="{2CDBB5EB-B0EF-4D85-B68C-05A4B209470B}" dt="2022-08-28T18:47:09.112" v="178" actId="20577"/>
        <pc:sldMkLst>
          <pc:docMk/>
          <pc:sldMk cId="1266078965" sldId="257"/>
        </pc:sldMkLst>
      </pc:sldChg>
      <pc:sldChg chg="modSp new mod">
        <pc:chgData name="Christoffer Østergaard Carstens" userId="5d542c86-40b2-4e4f-ab37-dc2fab4fc46a" providerId="ADAL" clId="{2CDBB5EB-B0EF-4D85-B68C-05A4B209470B}" dt="2022-08-28T18:48:03.691" v="318" actId="313"/>
        <pc:sldMkLst>
          <pc:docMk/>
          <pc:sldMk cId="1043164692" sldId="258"/>
        </pc:sldMkLst>
      </pc:sldChg>
      <pc:sldChg chg="modSp new mod">
        <pc:chgData name="Christoffer Østergaard Carstens" userId="5d542c86-40b2-4e4f-ab37-dc2fab4fc46a" providerId="ADAL" clId="{2CDBB5EB-B0EF-4D85-B68C-05A4B209470B}" dt="2022-08-28T19:04:59.782" v="1705" actId="6549"/>
        <pc:sldMkLst>
          <pc:docMk/>
          <pc:sldMk cId="292985340" sldId="259"/>
        </pc:sldMkLst>
      </pc:sldChg>
      <pc:sldChg chg="addSp delSp modSp new mod">
        <pc:chgData name="Christoffer Østergaard Carstens" userId="5d542c86-40b2-4e4f-ab37-dc2fab4fc46a" providerId="ADAL" clId="{2CDBB5EB-B0EF-4D85-B68C-05A4B209470B}" dt="2022-08-28T18:52:56.384" v="1007" actId="20577"/>
        <pc:sldMkLst>
          <pc:docMk/>
          <pc:sldMk cId="3180844943" sldId="260"/>
        </pc:sldMkLst>
      </pc:sldChg>
      <pc:sldChg chg="modSp new mod">
        <pc:chgData name="Christoffer Østergaard Carstens" userId="5d542c86-40b2-4e4f-ab37-dc2fab4fc46a" providerId="ADAL" clId="{2CDBB5EB-B0EF-4D85-B68C-05A4B209470B}" dt="2022-08-28T18:52:22.219" v="973" actId="20577"/>
        <pc:sldMkLst>
          <pc:docMk/>
          <pc:sldMk cId="2521800498" sldId="261"/>
        </pc:sldMkLst>
      </pc:sldChg>
      <pc:sldChg chg="modSp new mod">
        <pc:chgData name="Christoffer Østergaard Carstens" userId="5d542c86-40b2-4e4f-ab37-dc2fab4fc46a" providerId="ADAL" clId="{2CDBB5EB-B0EF-4D85-B68C-05A4B209470B}" dt="2022-08-28T18:52:38.441" v="982" actId="20577"/>
        <pc:sldMkLst>
          <pc:docMk/>
          <pc:sldMk cId="2701390319" sldId="262"/>
        </pc:sldMkLst>
      </pc:sldChg>
      <pc:sldChg chg="modSp new mod">
        <pc:chgData name="Christoffer Østergaard Carstens" userId="5d542c86-40b2-4e4f-ab37-dc2fab4fc46a" providerId="ADAL" clId="{2CDBB5EB-B0EF-4D85-B68C-05A4B209470B}" dt="2022-08-28T18:55:35.672" v="1057" actId="12"/>
        <pc:sldMkLst>
          <pc:docMk/>
          <pc:sldMk cId="558395239" sldId="263"/>
        </pc:sldMkLst>
      </pc:sldChg>
      <pc:sldChg chg="addSp delSp modSp new mod">
        <pc:chgData name="Christoffer Østergaard Carstens" userId="5d542c86-40b2-4e4f-ab37-dc2fab4fc46a" providerId="ADAL" clId="{2CDBB5EB-B0EF-4D85-B68C-05A4B209470B}" dt="2022-08-28T19:03:09.939" v="1616" actId="20577"/>
        <pc:sldMkLst>
          <pc:docMk/>
          <pc:sldMk cId="753736288" sldId="264"/>
        </pc:sldMkLst>
      </pc:sldChg>
      <pc:sldChg chg="del">
        <pc:chgData name="Christoffer Østergaard Carstens" userId="5d542c86-40b2-4e4f-ab37-dc2fab4fc46a" providerId="ADAL" clId="{2CDBB5EB-B0EF-4D85-B68C-05A4B209470B}" dt="2022-08-28T18:46:32.108" v="47" actId="47"/>
        <pc:sldMkLst>
          <pc:docMk/>
          <pc:sldMk cId="1258072497" sldId="269"/>
        </pc:sldMkLst>
      </pc:sldChg>
      <pc:sldChg chg="del">
        <pc:chgData name="Christoffer Østergaard Carstens" userId="5d542c86-40b2-4e4f-ab37-dc2fab4fc46a" providerId="ADAL" clId="{2CDBB5EB-B0EF-4D85-B68C-05A4B209470B}" dt="2022-08-28T18:46:34.125" v="52" actId="47"/>
        <pc:sldMkLst>
          <pc:docMk/>
          <pc:sldMk cId="2704304503" sldId="270"/>
        </pc:sldMkLst>
      </pc:sldChg>
      <pc:sldChg chg="del">
        <pc:chgData name="Christoffer Østergaard Carstens" userId="5d542c86-40b2-4e4f-ab37-dc2fab4fc46a" providerId="ADAL" clId="{2CDBB5EB-B0EF-4D85-B68C-05A4B209470B}" dt="2022-08-28T18:46:33.361" v="48" actId="47"/>
        <pc:sldMkLst>
          <pc:docMk/>
          <pc:sldMk cId="4229218957" sldId="271"/>
        </pc:sldMkLst>
      </pc:sldChg>
      <pc:sldChg chg="del">
        <pc:chgData name="Christoffer Østergaard Carstens" userId="5d542c86-40b2-4e4f-ab37-dc2fab4fc46a" providerId="ADAL" clId="{2CDBB5EB-B0EF-4D85-B68C-05A4B209470B}" dt="2022-08-28T18:46:33.531" v="49" actId="47"/>
        <pc:sldMkLst>
          <pc:docMk/>
          <pc:sldMk cId="1913284281" sldId="272"/>
        </pc:sldMkLst>
      </pc:sldChg>
      <pc:sldChg chg="del">
        <pc:chgData name="Christoffer Østergaard Carstens" userId="5d542c86-40b2-4e4f-ab37-dc2fab4fc46a" providerId="ADAL" clId="{2CDBB5EB-B0EF-4D85-B68C-05A4B209470B}" dt="2022-08-28T18:46:34.577" v="54" actId="47"/>
        <pc:sldMkLst>
          <pc:docMk/>
          <pc:sldMk cId="4228587267" sldId="273"/>
        </pc:sldMkLst>
      </pc:sldChg>
      <pc:sldChg chg="del">
        <pc:chgData name="Christoffer Østergaard Carstens" userId="5d542c86-40b2-4e4f-ab37-dc2fab4fc46a" providerId="ADAL" clId="{2CDBB5EB-B0EF-4D85-B68C-05A4B209470B}" dt="2022-08-28T18:46:34.322" v="53" actId="47"/>
        <pc:sldMkLst>
          <pc:docMk/>
          <pc:sldMk cId="2689796239" sldId="274"/>
        </pc:sldMkLst>
      </pc:sldChg>
      <pc:sldChg chg="del">
        <pc:chgData name="Christoffer Østergaard Carstens" userId="5d542c86-40b2-4e4f-ab37-dc2fab4fc46a" providerId="ADAL" clId="{2CDBB5EB-B0EF-4D85-B68C-05A4B209470B}" dt="2022-08-28T18:46:35.164" v="55" actId="47"/>
        <pc:sldMkLst>
          <pc:docMk/>
          <pc:sldMk cId="2690569492" sldId="275"/>
        </pc:sldMkLst>
      </pc:sldChg>
      <pc:sldChg chg="del">
        <pc:chgData name="Christoffer Østergaard Carstens" userId="5d542c86-40b2-4e4f-ab37-dc2fab4fc46a" providerId="ADAL" clId="{2CDBB5EB-B0EF-4D85-B68C-05A4B209470B}" dt="2022-08-28T18:46:33.742" v="50" actId="47"/>
        <pc:sldMkLst>
          <pc:docMk/>
          <pc:sldMk cId="3863267929" sldId="276"/>
        </pc:sldMkLst>
      </pc:sldChg>
      <pc:sldChg chg="del">
        <pc:chgData name="Christoffer Østergaard Carstens" userId="5d542c86-40b2-4e4f-ab37-dc2fab4fc46a" providerId="ADAL" clId="{2CDBB5EB-B0EF-4D85-B68C-05A4B209470B}" dt="2022-08-28T18:46:33.885" v="51" actId="47"/>
        <pc:sldMkLst>
          <pc:docMk/>
          <pc:sldMk cId="108151239" sldId="277"/>
        </pc:sldMkLst>
      </pc:sldChg>
    </pc:docChg>
  </pc:docChgLst>
  <pc:docChgLst>
    <pc:chgData name="Christoffer Østergaard Carstens" userId="5d542c86-40b2-4e4f-ab37-dc2fab4fc46a" providerId="ADAL" clId="{8783FBF8-ACD0-41B1-BDAB-988EBF709AEB}"/>
    <pc:docChg chg="undo custSel addSld modSld">
      <pc:chgData name="Christoffer Østergaard Carstens" userId="5d542c86-40b2-4e4f-ab37-dc2fab4fc46a" providerId="ADAL" clId="{8783FBF8-ACD0-41B1-BDAB-988EBF709AEB}" dt="2022-09-14T12:18:14.260" v="1225" actId="20577"/>
      <pc:docMkLst>
        <pc:docMk/>
      </pc:docMkLst>
      <pc:sldChg chg="modSp mod">
        <pc:chgData name="Christoffer Østergaard Carstens" userId="5d542c86-40b2-4e4f-ab37-dc2fab4fc46a" providerId="ADAL" clId="{8783FBF8-ACD0-41B1-BDAB-988EBF709AEB}" dt="2022-09-13T18:31:52.752" v="21" actId="20577"/>
        <pc:sldMkLst>
          <pc:docMk/>
          <pc:sldMk cId="834824033" sldId="256"/>
        </pc:sldMkLst>
      </pc:sldChg>
      <pc:sldChg chg="modSp mod">
        <pc:chgData name="Christoffer Østergaard Carstens" userId="5d542c86-40b2-4e4f-ab37-dc2fab4fc46a" providerId="ADAL" clId="{8783FBF8-ACD0-41B1-BDAB-988EBF709AEB}" dt="2022-09-14T12:18:14.260" v="1225" actId="20577"/>
        <pc:sldMkLst>
          <pc:docMk/>
          <pc:sldMk cId="2767075252" sldId="257"/>
        </pc:sldMkLst>
      </pc:sldChg>
      <pc:sldChg chg="addSp delSp modSp mod">
        <pc:chgData name="Christoffer Østergaard Carstens" userId="5d542c86-40b2-4e4f-ab37-dc2fab4fc46a" providerId="ADAL" clId="{8783FBF8-ACD0-41B1-BDAB-988EBF709AEB}" dt="2022-09-14T09:04:39.384" v="698" actId="20577"/>
        <pc:sldMkLst>
          <pc:docMk/>
          <pc:sldMk cId="2048388202" sldId="258"/>
        </pc:sldMkLst>
      </pc:sldChg>
      <pc:sldChg chg="addSp delSp modSp new mod">
        <pc:chgData name="Christoffer Østergaard Carstens" userId="5d542c86-40b2-4e4f-ab37-dc2fab4fc46a" providerId="ADAL" clId="{8783FBF8-ACD0-41B1-BDAB-988EBF709AEB}" dt="2022-09-13T18:40:27.729" v="195" actId="14100"/>
        <pc:sldMkLst>
          <pc:docMk/>
          <pc:sldMk cId="3828480908" sldId="259"/>
        </pc:sldMkLst>
      </pc:sldChg>
      <pc:sldChg chg="modSp new mod">
        <pc:chgData name="Christoffer Østergaard Carstens" userId="5d542c86-40b2-4e4f-ab37-dc2fab4fc46a" providerId="ADAL" clId="{8783FBF8-ACD0-41B1-BDAB-988EBF709AEB}" dt="2022-09-14T09:06:59.654" v="776" actId="115"/>
        <pc:sldMkLst>
          <pc:docMk/>
          <pc:sldMk cId="1734415593" sldId="260"/>
        </pc:sldMkLst>
      </pc:sldChg>
      <pc:sldChg chg="modSp new mod">
        <pc:chgData name="Christoffer Østergaard Carstens" userId="5d542c86-40b2-4e4f-ab37-dc2fab4fc46a" providerId="ADAL" clId="{8783FBF8-ACD0-41B1-BDAB-988EBF709AEB}" dt="2022-09-14T08:55:42.221" v="543" actId="6549"/>
        <pc:sldMkLst>
          <pc:docMk/>
          <pc:sldMk cId="2034731970" sldId="261"/>
        </pc:sldMkLst>
      </pc:sldChg>
      <pc:sldChg chg="modSp new mod">
        <pc:chgData name="Christoffer Østergaard Carstens" userId="5d542c86-40b2-4e4f-ab37-dc2fab4fc46a" providerId="ADAL" clId="{8783FBF8-ACD0-41B1-BDAB-988EBF709AEB}" dt="2022-09-14T08:58:35.940" v="676" actId="20577"/>
        <pc:sldMkLst>
          <pc:docMk/>
          <pc:sldMk cId="3092233320" sldId="262"/>
        </pc:sldMkLst>
      </pc:sldChg>
      <pc:sldChg chg="addSp modSp new mod">
        <pc:chgData name="Christoffer Østergaard Carstens" userId="5d542c86-40b2-4e4f-ab37-dc2fab4fc46a" providerId="ADAL" clId="{8783FBF8-ACD0-41B1-BDAB-988EBF709AEB}" dt="2022-09-14T12:16:08.367" v="1187" actId="14100"/>
        <pc:sldMkLst>
          <pc:docMk/>
          <pc:sldMk cId="2765563718" sldId="263"/>
        </pc:sldMkLst>
      </pc:sldChg>
    </pc:docChg>
  </pc:docChgLst>
  <pc:docChgLst>
    <pc:chgData name="Christoffer Østergaard Carstens" userId="5d542c86-40b2-4e4f-ab37-dc2fab4fc46a" providerId="ADAL" clId="{61E6B7CE-B6C9-4909-BC02-F059E31AD1F4}"/>
    <pc:docChg chg="undo custSel addSld delSld modSld sldOrd">
      <pc:chgData name="Christoffer Østergaard Carstens" userId="5d542c86-40b2-4e4f-ab37-dc2fab4fc46a" providerId="ADAL" clId="{61E6B7CE-B6C9-4909-BC02-F059E31AD1F4}" dt="2022-08-11T10:38:54.746" v="803" actId="20577"/>
      <pc:docMkLst>
        <pc:docMk/>
      </pc:docMkLst>
      <pc:sldChg chg="del">
        <pc:chgData name="Christoffer Østergaard Carstens" userId="5d542c86-40b2-4e4f-ab37-dc2fab4fc46a" providerId="ADAL" clId="{61E6B7CE-B6C9-4909-BC02-F059E31AD1F4}" dt="2022-08-11T10:37:00.166" v="548" actId="47"/>
        <pc:sldMkLst>
          <pc:docMk/>
          <pc:sldMk cId="995137511" sldId="265"/>
        </pc:sldMkLst>
      </pc:sldChg>
      <pc:sldChg chg="addSp delSp modSp mod">
        <pc:chgData name="Christoffer Østergaard Carstens" userId="5d542c86-40b2-4e4f-ab37-dc2fab4fc46a" providerId="ADAL" clId="{61E6B7CE-B6C9-4909-BC02-F059E31AD1F4}" dt="2022-08-11T10:38:54.746" v="803" actId="20577"/>
        <pc:sldMkLst>
          <pc:docMk/>
          <pc:sldMk cId="2927974430" sldId="266"/>
        </pc:sldMkLst>
      </pc:sldChg>
      <pc:sldChg chg="modSp new mod">
        <pc:chgData name="Christoffer Østergaard Carstens" userId="5d542c86-40b2-4e4f-ab37-dc2fab4fc46a" providerId="ADAL" clId="{61E6B7CE-B6C9-4909-BC02-F059E31AD1F4}" dt="2022-08-03T09:12:59.485" v="537" actId="20577"/>
        <pc:sldMkLst>
          <pc:docMk/>
          <pc:sldMk cId="3754195660" sldId="267"/>
        </pc:sldMkLst>
      </pc:sldChg>
      <pc:sldChg chg="modSp new mod ord">
        <pc:chgData name="Christoffer Østergaard Carstens" userId="5d542c86-40b2-4e4f-ab37-dc2fab4fc46a" providerId="ADAL" clId="{61E6B7CE-B6C9-4909-BC02-F059E31AD1F4}" dt="2022-08-03T09:13:15.777" v="547"/>
        <pc:sldMkLst>
          <pc:docMk/>
          <pc:sldMk cId="412677460" sldId="268"/>
        </pc:sldMkLst>
      </pc:sldChg>
      <pc:sldChg chg="modSp new mod">
        <pc:chgData name="Christoffer Østergaard Carstens" userId="5d542c86-40b2-4e4f-ab37-dc2fab4fc46a" providerId="ADAL" clId="{61E6B7CE-B6C9-4909-BC02-F059E31AD1F4}" dt="2022-08-11T10:38:17.113" v="782" actId="20577"/>
        <pc:sldMkLst>
          <pc:docMk/>
          <pc:sldMk cId="1258072497" sldId="269"/>
        </pc:sldMkLst>
      </pc:sldChg>
    </pc:docChg>
  </pc:docChgLst>
  <pc:docChgLst>
    <pc:chgData name="Christoffer Østergaard Carstens" userId="5d542c86-40b2-4e4f-ab37-dc2fab4fc46a" providerId="ADAL" clId="{2A6BF9A9-F22B-4431-8BBB-E40663D40E1D}"/>
    <pc:docChg chg="addSld delSld modSld">
      <pc:chgData name="Christoffer Østergaard Carstens" userId="5d542c86-40b2-4e4f-ab37-dc2fab4fc46a" providerId="ADAL" clId="{2A6BF9A9-F22B-4431-8BBB-E40663D40E1D}" dt="2022-08-03T08:40:19.155" v="69" actId="680"/>
      <pc:docMkLst>
        <pc:docMk/>
      </pc:docMkLst>
      <pc:sldChg chg="addSp delSp modSp mod">
        <pc:chgData name="Christoffer Østergaard Carstens" userId="5d542c86-40b2-4e4f-ab37-dc2fab4fc46a" providerId="ADAL" clId="{2A6BF9A9-F22B-4431-8BBB-E40663D40E1D}" dt="2022-08-03T08:40:00.146" v="37" actId="1076"/>
        <pc:sldMkLst>
          <pc:docMk/>
          <pc:sldMk cId="834824033" sldId="256"/>
        </pc:sldMkLst>
      </pc:sldChg>
      <pc:sldChg chg="del">
        <pc:chgData name="Christoffer Østergaard Carstens" userId="5d542c86-40b2-4e4f-ab37-dc2fab4fc46a" providerId="ADAL" clId="{2A6BF9A9-F22B-4431-8BBB-E40663D40E1D}" dt="2022-08-03T08:40:14.130" v="61" actId="47"/>
        <pc:sldMkLst>
          <pc:docMk/>
          <pc:sldMk cId="1790727658" sldId="260"/>
        </pc:sldMkLst>
      </pc:sldChg>
      <pc:sldChg chg="del">
        <pc:chgData name="Christoffer Østergaard Carstens" userId="5d542c86-40b2-4e4f-ab37-dc2fab4fc46a" providerId="ADAL" clId="{2A6BF9A9-F22B-4431-8BBB-E40663D40E1D}" dt="2022-08-03T08:40:14.308" v="62" actId="47"/>
        <pc:sldMkLst>
          <pc:docMk/>
          <pc:sldMk cId="1231429534" sldId="264"/>
        </pc:sldMkLst>
      </pc:sldChg>
      <pc:sldChg chg="delSp modSp mod">
        <pc:chgData name="Christoffer Østergaard Carstens" userId="5d542c86-40b2-4e4f-ab37-dc2fab4fc46a" providerId="ADAL" clId="{2A6BF9A9-F22B-4431-8BBB-E40663D40E1D}" dt="2022-08-03T08:40:12.002" v="57" actId="478"/>
        <pc:sldMkLst>
          <pc:docMk/>
          <pc:sldMk cId="995137511" sldId="265"/>
        </pc:sldMkLst>
      </pc:sldChg>
      <pc:sldChg chg="new">
        <pc:chgData name="Christoffer Østergaard Carstens" userId="5d542c86-40b2-4e4f-ab37-dc2fab4fc46a" providerId="ADAL" clId="{2A6BF9A9-F22B-4431-8BBB-E40663D40E1D}" dt="2022-08-03T08:40:19.155" v="69" actId="680"/>
        <pc:sldMkLst>
          <pc:docMk/>
          <pc:sldMk cId="2927974430" sldId="266"/>
        </pc:sldMkLst>
      </pc:sldChg>
      <pc:sldChg chg="del">
        <pc:chgData name="Christoffer Østergaard Carstens" userId="5d542c86-40b2-4e4f-ab37-dc2fab4fc46a" providerId="ADAL" clId="{2A6BF9A9-F22B-4431-8BBB-E40663D40E1D}" dt="2022-08-03T08:40:13.560" v="59" actId="47"/>
        <pc:sldMkLst>
          <pc:docMk/>
          <pc:sldMk cId="3878820409" sldId="266"/>
        </pc:sldMkLst>
      </pc:sldChg>
      <pc:sldChg chg="del">
        <pc:chgData name="Christoffer Østergaard Carstens" userId="5d542c86-40b2-4e4f-ab37-dc2fab4fc46a" providerId="ADAL" clId="{2A6BF9A9-F22B-4431-8BBB-E40663D40E1D}" dt="2022-08-03T08:40:13.945" v="60" actId="47"/>
        <pc:sldMkLst>
          <pc:docMk/>
          <pc:sldMk cId="1347423285" sldId="267"/>
        </pc:sldMkLst>
      </pc:sldChg>
      <pc:sldChg chg="del">
        <pc:chgData name="Christoffer Østergaard Carstens" userId="5d542c86-40b2-4e4f-ab37-dc2fab4fc46a" providerId="ADAL" clId="{2A6BF9A9-F22B-4431-8BBB-E40663D40E1D}" dt="2022-08-03T08:40:13.220" v="58" actId="47"/>
        <pc:sldMkLst>
          <pc:docMk/>
          <pc:sldMk cId="788607252" sldId="268"/>
        </pc:sldMkLst>
      </pc:sldChg>
      <pc:sldChg chg="del">
        <pc:chgData name="Christoffer Østergaard Carstens" userId="5d542c86-40b2-4e4f-ab37-dc2fab4fc46a" providerId="ADAL" clId="{2A6BF9A9-F22B-4431-8BBB-E40663D40E1D}" dt="2022-08-03T08:40:14.547" v="63" actId="47"/>
        <pc:sldMkLst>
          <pc:docMk/>
          <pc:sldMk cId="3755693002" sldId="269"/>
        </pc:sldMkLst>
      </pc:sldChg>
      <pc:sldChg chg="del">
        <pc:chgData name="Christoffer Østergaard Carstens" userId="5d542c86-40b2-4e4f-ab37-dc2fab4fc46a" providerId="ADAL" clId="{2A6BF9A9-F22B-4431-8BBB-E40663D40E1D}" dt="2022-08-03T08:40:14.763" v="64" actId="47"/>
        <pc:sldMkLst>
          <pc:docMk/>
          <pc:sldMk cId="3214485978" sldId="270"/>
        </pc:sldMkLst>
      </pc:sldChg>
      <pc:sldChg chg="del">
        <pc:chgData name="Christoffer Østergaard Carstens" userId="5d542c86-40b2-4e4f-ab37-dc2fab4fc46a" providerId="ADAL" clId="{2A6BF9A9-F22B-4431-8BBB-E40663D40E1D}" dt="2022-08-03T08:40:14.963" v="65" actId="47"/>
        <pc:sldMkLst>
          <pc:docMk/>
          <pc:sldMk cId="2522446572" sldId="271"/>
        </pc:sldMkLst>
      </pc:sldChg>
      <pc:sldChg chg="del">
        <pc:chgData name="Christoffer Østergaard Carstens" userId="5d542c86-40b2-4e4f-ab37-dc2fab4fc46a" providerId="ADAL" clId="{2A6BF9A9-F22B-4431-8BBB-E40663D40E1D}" dt="2022-08-03T08:40:15.095" v="66" actId="47"/>
        <pc:sldMkLst>
          <pc:docMk/>
          <pc:sldMk cId="2432203564" sldId="272"/>
        </pc:sldMkLst>
      </pc:sldChg>
      <pc:sldChg chg="del">
        <pc:chgData name="Christoffer Østergaard Carstens" userId="5d542c86-40b2-4e4f-ab37-dc2fab4fc46a" providerId="ADAL" clId="{2A6BF9A9-F22B-4431-8BBB-E40663D40E1D}" dt="2022-08-03T08:40:15.533" v="67" actId="47"/>
        <pc:sldMkLst>
          <pc:docMk/>
          <pc:sldMk cId="2891793371" sldId="273"/>
        </pc:sldMkLst>
      </pc:sldChg>
      <pc:sldChg chg="del">
        <pc:chgData name="Christoffer Østergaard Carstens" userId="5d542c86-40b2-4e4f-ab37-dc2fab4fc46a" providerId="ADAL" clId="{2A6BF9A9-F22B-4431-8BBB-E40663D40E1D}" dt="2022-08-03T08:40:16.635" v="68" actId="47"/>
        <pc:sldMkLst>
          <pc:docMk/>
          <pc:sldMk cId="3203876766" sldId="274"/>
        </pc:sldMkLst>
      </pc:sldChg>
    </pc:docChg>
  </pc:docChgLst>
  <pc:docChgLst>
    <pc:chgData name="Christoffer Østergaard Carstens" userId="5d542c86-40b2-4e4f-ab37-dc2fab4fc46a" providerId="ADAL" clId="{D2D2CA38-62A2-40EF-9915-85651E38D686}"/>
    <pc:docChg chg="undo redo custSel addSld delSld modSld sldOrd">
      <pc:chgData name="Christoffer Østergaard Carstens" userId="5d542c86-40b2-4e4f-ab37-dc2fab4fc46a" providerId="ADAL" clId="{D2D2CA38-62A2-40EF-9915-85651E38D686}" dt="2025-10-20T07:53:35.728" v="1039" actId="20577"/>
      <pc:docMkLst>
        <pc:docMk/>
      </pc:docMkLst>
      <pc:sldChg chg="modSp mod">
        <pc:chgData name="Christoffer Østergaard Carstens" userId="5d542c86-40b2-4e4f-ab37-dc2fab4fc46a" providerId="ADAL" clId="{D2D2CA38-62A2-40EF-9915-85651E38D686}" dt="2025-10-07T11:07:11.717" v="109" actId="20577"/>
        <pc:sldMkLst>
          <pc:docMk/>
          <pc:sldMk cId="834824033" sldId="256"/>
        </pc:sldMkLst>
      </pc:sldChg>
      <pc:sldChg chg="del">
        <pc:chgData name="Christoffer Østergaard Carstens" userId="5d542c86-40b2-4e4f-ab37-dc2fab4fc46a" providerId="ADAL" clId="{D2D2CA38-62A2-40EF-9915-85651E38D686}" dt="2025-10-07T11:11:31.783" v="111" actId="47"/>
        <pc:sldMkLst>
          <pc:docMk/>
          <pc:sldMk cId="2144341526" sldId="262"/>
        </pc:sldMkLst>
      </pc:sldChg>
      <pc:sldChg chg="del">
        <pc:chgData name="Christoffer Østergaard Carstens" userId="5d542c86-40b2-4e4f-ab37-dc2fab4fc46a" providerId="ADAL" clId="{D2D2CA38-62A2-40EF-9915-85651E38D686}" dt="2025-10-07T11:11:31.181" v="110" actId="47"/>
        <pc:sldMkLst>
          <pc:docMk/>
          <pc:sldMk cId="3151977913" sldId="263"/>
        </pc:sldMkLst>
      </pc:sldChg>
      <pc:sldChg chg="modSp mod modNotesTx">
        <pc:chgData name="Christoffer Østergaard Carstens" userId="5d542c86-40b2-4e4f-ab37-dc2fab4fc46a" providerId="ADAL" clId="{D2D2CA38-62A2-40EF-9915-85651E38D686}" dt="2025-10-20T07:53:35.728" v="1039" actId="20577"/>
        <pc:sldMkLst>
          <pc:docMk/>
          <pc:sldMk cId="1587486433" sldId="264"/>
        </pc:sldMkLst>
        <pc:spChg chg="mod">
          <ac:chgData name="Christoffer Østergaard Carstens" userId="5d542c86-40b2-4e4f-ab37-dc2fab4fc46a" providerId="ADAL" clId="{D2D2CA38-62A2-40EF-9915-85651E38D686}" dt="2025-10-07T11:05:40.852" v="50" actId="20577"/>
          <ac:spMkLst>
            <pc:docMk/>
            <pc:sldMk cId="1587486433" sldId="264"/>
            <ac:spMk id="2" creationId="{765288E5-BE05-1E0F-B47A-C05791EC01B6}"/>
          </ac:spMkLst>
        </pc:spChg>
        <pc:spChg chg="mod">
          <ac:chgData name="Christoffer Østergaard Carstens" userId="5d542c86-40b2-4e4f-ab37-dc2fab4fc46a" providerId="ADAL" clId="{D2D2CA38-62A2-40EF-9915-85651E38D686}" dt="2025-10-20T07:53:35.728" v="1039" actId="20577"/>
          <ac:spMkLst>
            <pc:docMk/>
            <pc:sldMk cId="1587486433" sldId="264"/>
            <ac:spMk id="3" creationId="{C62295C1-75DB-6F52-C322-DE790AE6F6BA}"/>
          </ac:spMkLst>
        </pc:spChg>
      </pc:sldChg>
      <pc:sldChg chg="modSp new mod">
        <pc:chgData name="Christoffer Østergaard Carstens" userId="5d542c86-40b2-4e4f-ab37-dc2fab4fc46a" providerId="ADAL" clId="{D2D2CA38-62A2-40EF-9915-85651E38D686}" dt="2025-10-07T11:13:29.205" v="330" actId="20577"/>
        <pc:sldMkLst>
          <pc:docMk/>
          <pc:sldMk cId="284393997" sldId="265"/>
        </pc:sldMkLst>
      </pc:sldChg>
      <pc:sldChg chg="del">
        <pc:chgData name="Christoffer Østergaard Carstens" userId="5d542c86-40b2-4e4f-ab37-dc2fab4fc46a" providerId="ADAL" clId="{D2D2CA38-62A2-40EF-9915-85651E38D686}" dt="2025-10-07T11:06:03.809" v="51" actId="47"/>
        <pc:sldMkLst>
          <pc:docMk/>
          <pc:sldMk cId="1795198914" sldId="265"/>
        </pc:sldMkLst>
      </pc:sldChg>
      <pc:sldChg chg="del">
        <pc:chgData name="Christoffer Østergaard Carstens" userId="5d542c86-40b2-4e4f-ab37-dc2fab4fc46a" providerId="ADAL" clId="{D2D2CA38-62A2-40EF-9915-85651E38D686}" dt="2025-10-07T11:06:04.250" v="52" actId="47"/>
        <pc:sldMkLst>
          <pc:docMk/>
          <pc:sldMk cId="2096173554" sldId="266"/>
        </pc:sldMkLst>
      </pc:sldChg>
      <pc:sldChg chg="addSp modSp new mod setBg">
        <pc:chgData name="Christoffer Østergaard Carstens" userId="5d542c86-40b2-4e4f-ab37-dc2fab4fc46a" providerId="ADAL" clId="{D2D2CA38-62A2-40EF-9915-85651E38D686}" dt="2025-10-20T07:41:33.652" v="918" actId="20577"/>
        <pc:sldMkLst>
          <pc:docMk/>
          <pc:sldMk cId="4220677173" sldId="266"/>
        </pc:sldMkLst>
      </pc:sldChg>
      <pc:sldChg chg="modSp new mod">
        <pc:chgData name="Christoffer Østergaard Carstens" userId="5d542c86-40b2-4e4f-ab37-dc2fab4fc46a" providerId="ADAL" clId="{D2D2CA38-62A2-40EF-9915-85651E38D686}" dt="2025-10-07T11:29:46.214" v="541" actId="12"/>
        <pc:sldMkLst>
          <pc:docMk/>
          <pc:sldMk cId="79627394" sldId="267"/>
        </pc:sldMkLst>
      </pc:sldChg>
      <pc:sldChg chg="addSp delSp modSp new mod ord setBg">
        <pc:chgData name="Christoffer Østergaard Carstens" userId="5d542c86-40b2-4e4f-ab37-dc2fab4fc46a" providerId="ADAL" clId="{D2D2CA38-62A2-40EF-9915-85651E38D686}" dt="2025-10-20T07:31:20.849" v="878" actId="20577"/>
        <pc:sldMkLst>
          <pc:docMk/>
          <pc:sldMk cId="2389284822" sldId="268"/>
        </pc:sldMkLst>
      </pc:sldChg>
      <pc:sldChg chg="addSp delSp modSp new mod setBg">
        <pc:chgData name="Christoffer Østergaard Carstens" userId="5d542c86-40b2-4e4f-ab37-dc2fab4fc46a" providerId="ADAL" clId="{D2D2CA38-62A2-40EF-9915-85651E38D686}" dt="2025-10-19T11:51:04.550" v="599" actId="14100"/>
        <pc:sldMkLst>
          <pc:docMk/>
          <pc:sldMk cId="2783062741" sldId="269"/>
        </pc:sldMkLst>
      </pc:sldChg>
      <pc:sldChg chg="addSp modSp new mod ord">
        <pc:chgData name="Christoffer Østergaard Carstens" userId="5d542c86-40b2-4e4f-ab37-dc2fab4fc46a" providerId="ADAL" clId="{D2D2CA38-62A2-40EF-9915-85651E38D686}" dt="2025-10-20T07:31:18.289" v="875"/>
        <pc:sldMkLst>
          <pc:docMk/>
          <pc:sldMk cId="620285409" sldId="270"/>
        </pc:sldMkLst>
      </pc:sldChg>
      <pc:sldChg chg="del">
        <pc:chgData name="Christoffer Østergaard Carstens" userId="5d542c86-40b2-4e4f-ab37-dc2fab4fc46a" providerId="ADAL" clId="{D2D2CA38-62A2-40EF-9915-85651E38D686}" dt="2025-10-07T11:11:33.475" v="113" actId="47"/>
        <pc:sldMkLst>
          <pc:docMk/>
          <pc:sldMk cId="1294931800" sldId="311"/>
        </pc:sldMkLst>
      </pc:sldChg>
      <pc:sldChg chg="del">
        <pc:chgData name="Christoffer Østergaard Carstens" userId="5d542c86-40b2-4e4f-ab37-dc2fab4fc46a" providerId="ADAL" clId="{D2D2CA38-62A2-40EF-9915-85651E38D686}" dt="2025-10-07T11:11:33.774" v="114" actId="47"/>
        <pc:sldMkLst>
          <pc:docMk/>
          <pc:sldMk cId="1864598312" sldId="312"/>
        </pc:sldMkLst>
      </pc:sldChg>
      <pc:sldChg chg="del">
        <pc:chgData name="Christoffer Østergaard Carstens" userId="5d542c86-40b2-4e4f-ab37-dc2fab4fc46a" providerId="ADAL" clId="{D2D2CA38-62A2-40EF-9915-85651E38D686}" dt="2025-10-07T11:11:34.041" v="115" actId="47"/>
        <pc:sldMkLst>
          <pc:docMk/>
          <pc:sldMk cId="1919033397" sldId="313"/>
        </pc:sldMkLst>
      </pc:sldChg>
      <pc:sldChg chg="del">
        <pc:chgData name="Christoffer Østergaard Carstens" userId="5d542c86-40b2-4e4f-ab37-dc2fab4fc46a" providerId="ADAL" clId="{D2D2CA38-62A2-40EF-9915-85651E38D686}" dt="2025-10-07T11:11:34.308" v="116" actId="47"/>
        <pc:sldMkLst>
          <pc:docMk/>
          <pc:sldMk cId="592294605" sldId="316"/>
        </pc:sldMkLst>
      </pc:sldChg>
      <pc:sldChg chg="del">
        <pc:chgData name="Christoffer Østergaard Carstens" userId="5d542c86-40b2-4e4f-ab37-dc2fab4fc46a" providerId="ADAL" clId="{D2D2CA38-62A2-40EF-9915-85651E38D686}" dt="2025-10-07T11:11:34.571" v="117" actId="47"/>
        <pc:sldMkLst>
          <pc:docMk/>
          <pc:sldMk cId="4027522777" sldId="317"/>
        </pc:sldMkLst>
      </pc:sldChg>
      <pc:sldChg chg="del">
        <pc:chgData name="Christoffer Østergaard Carstens" userId="5d542c86-40b2-4e4f-ab37-dc2fab4fc46a" providerId="ADAL" clId="{D2D2CA38-62A2-40EF-9915-85651E38D686}" dt="2025-10-07T11:11:34.811" v="118" actId="47"/>
        <pc:sldMkLst>
          <pc:docMk/>
          <pc:sldMk cId="1890399211" sldId="318"/>
        </pc:sldMkLst>
      </pc:sldChg>
      <pc:sldChg chg="del">
        <pc:chgData name="Christoffer Østergaard Carstens" userId="5d542c86-40b2-4e4f-ab37-dc2fab4fc46a" providerId="ADAL" clId="{D2D2CA38-62A2-40EF-9915-85651E38D686}" dt="2025-10-07T11:11:35.031" v="119" actId="47"/>
        <pc:sldMkLst>
          <pc:docMk/>
          <pc:sldMk cId="4207349031" sldId="319"/>
        </pc:sldMkLst>
      </pc:sldChg>
      <pc:sldChg chg="del">
        <pc:chgData name="Christoffer Østergaard Carstens" userId="5d542c86-40b2-4e4f-ab37-dc2fab4fc46a" providerId="ADAL" clId="{D2D2CA38-62A2-40EF-9915-85651E38D686}" dt="2025-10-07T11:11:35.269" v="120" actId="47"/>
        <pc:sldMkLst>
          <pc:docMk/>
          <pc:sldMk cId="4226111351" sldId="320"/>
        </pc:sldMkLst>
      </pc:sldChg>
      <pc:sldChg chg="del">
        <pc:chgData name="Christoffer Østergaard Carstens" userId="5d542c86-40b2-4e4f-ab37-dc2fab4fc46a" providerId="ADAL" clId="{D2D2CA38-62A2-40EF-9915-85651E38D686}" dt="2025-10-07T11:11:32.604" v="112" actId="47"/>
        <pc:sldMkLst>
          <pc:docMk/>
          <pc:sldMk cId="4015067470" sldId="323"/>
        </pc:sldMkLst>
      </pc:sldChg>
      <pc:sldChg chg="del">
        <pc:chgData name="Christoffer Østergaard Carstens" userId="5d542c86-40b2-4e4f-ab37-dc2fab4fc46a" providerId="ADAL" clId="{D2D2CA38-62A2-40EF-9915-85651E38D686}" dt="2025-10-07T11:11:36.134" v="121" actId="47"/>
        <pc:sldMkLst>
          <pc:docMk/>
          <pc:sldMk cId="3344736320" sldId="324"/>
        </pc:sldMkLst>
      </pc:sldChg>
    </pc:docChg>
  </pc:docChgLst>
  <pc:docChgLst>
    <pc:chgData name="Christoffer Østergaard Carstens" userId="5d542c86-40b2-4e4f-ab37-dc2fab4fc46a" providerId="ADAL" clId="{81CF5DBD-9FD2-4C9E-8DA5-75C46A77463D}"/>
    <pc:docChg chg="custSel addSld delSld modSld">
      <pc:chgData name="Christoffer Østergaard Carstens" userId="5d542c86-40b2-4e4f-ab37-dc2fab4fc46a" providerId="ADAL" clId="{81CF5DBD-9FD2-4C9E-8DA5-75C46A77463D}" dt="2022-09-13T18:30:00.401" v="191" actId="403"/>
      <pc:docMkLst>
        <pc:docMk/>
      </pc:docMkLst>
      <pc:sldChg chg="delSp modSp mod">
        <pc:chgData name="Christoffer Østergaard Carstens" userId="5d542c86-40b2-4e4f-ab37-dc2fab4fc46a" providerId="ADAL" clId="{81CF5DBD-9FD2-4C9E-8DA5-75C46A77463D}" dt="2022-09-13T18:30:00.401" v="191" actId="403"/>
        <pc:sldMkLst>
          <pc:docMk/>
          <pc:sldMk cId="834824033" sldId="256"/>
        </pc:sldMkLst>
      </pc:sldChg>
      <pc:sldChg chg="del">
        <pc:chgData name="Christoffer Østergaard Carstens" userId="5d542c86-40b2-4e4f-ab37-dc2fab4fc46a" providerId="ADAL" clId="{81CF5DBD-9FD2-4C9E-8DA5-75C46A77463D}" dt="2022-09-13T18:28:59.885" v="49" actId="47"/>
        <pc:sldMkLst>
          <pc:docMk/>
          <pc:sldMk cId="1186769006" sldId="257"/>
        </pc:sldMkLst>
      </pc:sldChg>
      <pc:sldChg chg="modSp new mod">
        <pc:chgData name="Christoffer Østergaard Carstens" userId="5d542c86-40b2-4e4f-ab37-dc2fab4fc46a" providerId="ADAL" clId="{81CF5DBD-9FD2-4C9E-8DA5-75C46A77463D}" dt="2022-09-13T18:29:13.343" v="109" actId="20577"/>
        <pc:sldMkLst>
          <pc:docMk/>
          <pc:sldMk cId="2767075252" sldId="257"/>
        </pc:sldMkLst>
      </pc:sldChg>
      <pc:sldChg chg="del">
        <pc:chgData name="Christoffer Østergaard Carstens" userId="5d542c86-40b2-4e4f-ab37-dc2fab4fc46a" providerId="ADAL" clId="{81CF5DBD-9FD2-4C9E-8DA5-75C46A77463D}" dt="2022-09-13T18:29:00.354" v="51" actId="47"/>
        <pc:sldMkLst>
          <pc:docMk/>
          <pc:sldMk cId="869625324" sldId="258"/>
        </pc:sldMkLst>
      </pc:sldChg>
      <pc:sldChg chg="modSp new mod">
        <pc:chgData name="Christoffer Østergaard Carstens" userId="5d542c86-40b2-4e4f-ab37-dc2fab4fc46a" providerId="ADAL" clId="{81CF5DBD-9FD2-4C9E-8DA5-75C46A77463D}" dt="2022-09-13T18:29:41.962" v="186" actId="20577"/>
        <pc:sldMkLst>
          <pc:docMk/>
          <pc:sldMk cId="2048388202" sldId="258"/>
        </pc:sldMkLst>
      </pc:sldChg>
      <pc:sldChg chg="del">
        <pc:chgData name="Christoffer Østergaard Carstens" userId="5d542c86-40b2-4e4f-ab37-dc2fab4fc46a" providerId="ADAL" clId="{81CF5DBD-9FD2-4C9E-8DA5-75C46A77463D}" dt="2022-09-13T18:29:01.154" v="54" actId="47"/>
        <pc:sldMkLst>
          <pc:docMk/>
          <pc:sldMk cId="491757107" sldId="260"/>
        </pc:sldMkLst>
      </pc:sldChg>
      <pc:sldChg chg="del">
        <pc:chgData name="Christoffer Østergaard Carstens" userId="5d542c86-40b2-4e4f-ab37-dc2fab4fc46a" providerId="ADAL" clId="{81CF5DBD-9FD2-4C9E-8DA5-75C46A77463D}" dt="2022-09-13T18:29:00.770" v="53" actId="47"/>
        <pc:sldMkLst>
          <pc:docMk/>
          <pc:sldMk cId="2123687572" sldId="261"/>
        </pc:sldMkLst>
      </pc:sldChg>
      <pc:sldChg chg="del">
        <pc:chgData name="Christoffer Østergaard Carstens" userId="5d542c86-40b2-4e4f-ab37-dc2fab4fc46a" providerId="ADAL" clId="{81CF5DBD-9FD2-4C9E-8DA5-75C46A77463D}" dt="2022-09-13T18:29:00.585" v="52" actId="47"/>
        <pc:sldMkLst>
          <pc:docMk/>
          <pc:sldMk cId="71559953" sldId="262"/>
        </pc:sldMkLst>
      </pc:sldChg>
      <pc:sldChg chg="del">
        <pc:chgData name="Christoffer Østergaard Carstens" userId="5d542c86-40b2-4e4f-ab37-dc2fab4fc46a" providerId="ADAL" clId="{81CF5DBD-9FD2-4C9E-8DA5-75C46A77463D}" dt="2022-09-13T18:28:59.538" v="48" actId="47"/>
        <pc:sldMkLst>
          <pc:docMk/>
          <pc:sldMk cId="2674386514" sldId="263"/>
        </pc:sldMkLst>
      </pc:sldChg>
      <pc:sldChg chg="del">
        <pc:chgData name="Christoffer Østergaard Carstens" userId="5d542c86-40b2-4e4f-ab37-dc2fab4fc46a" providerId="ADAL" clId="{81CF5DBD-9FD2-4C9E-8DA5-75C46A77463D}" dt="2022-09-13T18:29:00.170" v="50" actId="47"/>
        <pc:sldMkLst>
          <pc:docMk/>
          <pc:sldMk cId="3306461529" sldId="264"/>
        </pc:sldMkLst>
      </pc:sldChg>
    </pc:docChg>
  </pc:docChgLst>
  <pc:docChgLst>
    <pc:chgData name="Christoffer Østergaard Carstens" userId="5d542c86-40b2-4e4f-ab37-dc2fab4fc46a" providerId="ADAL" clId="{C88D0CD8-7101-4D3C-895E-ACC9D28C745D}"/>
    <pc:docChg chg="undo custSel addSld modSld sldOrd">
      <pc:chgData name="Christoffer Østergaard Carstens" userId="5d542c86-40b2-4e4f-ab37-dc2fab4fc46a" providerId="ADAL" clId="{C88D0CD8-7101-4D3C-895E-ACC9D28C745D}" dt="2022-04-28T06:58:41.407" v="176" actId="20577"/>
      <pc:docMkLst>
        <pc:docMk/>
      </pc:docMkLst>
      <pc:sldChg chg="addSp delSp modSp mod">
        <pc:chgData name="Christoffer Østergaard Carstens" userId="5d542c86-40b2-4e4f-ab37-dc2fab4fc46a" providerId="ADAL" clId="{C88D0CD8-7101-4D3C-895E-ACC9D28C745D}" dt="2022-04-27T06:31:10.730" v="64" actId="1076"/>
        <pc:sldMkLst>
          <pc:docMk/>
          <pc:sldMk cId="834824033" sldId="256"/>
        </pc:sldMkLst>
      </pc:sldChg>
      <pc:sldChg chg="modSp mod">
        <pc:chgData name="Christoffer Østergaard Carstens" userId="5d542c86-40b2-4e4f-ab37-dc2fab4fc46a" providerId="ADAL" clId="{C88D0CD8-7101-4D3C-895E-ACC9D28C745D}" dt="2022-04-27T06:29:50.224" v="54" actId="12"/>
        <pc:sldMkLst>
          <pc:docMk/>
          <pc:sldMk cId="3559561001" sldId="257"/>
        </pc:sldMkLst>
      </pc:sldChg>
      <pc:sldChg chg="ord">
        <pc:chgData name="Christoffer Østergaard Carstens" userId="5d542c86-40b2-4e4f-ab37-dc2fab4fc46a" providerId="ADAL" clId="{C88D0CD8-7101-4D3C-895E-ACC9D28C745D}" dt="2022-04-27T06:29:56.210" v="56"/>
        <pc:sldMkLst>
          <pc:docMk/>
          <pc:sldMk cId="12688439" sldId="258"/>
        </pc:sldMkLst>
      </pc:sldChg>
      <pc:sldChg chg="modSp mod">
        <pc:chgData name="Christoffer Østergaard Carstens" userId="5d542c86-40b2-4e4f-ab37-dc2fab4fc46a" providerId="ADAL" clId="{C88D0CD8-7101-4D3C-895E-ACC9D28C745D}" dt="2022-04-27T06:32:04.294" v="69" actId="403"/>
        <pc:sldMkLst>
          <pc:docMk/>
          <pc:sldMk cId="3430617653" sldId="259"/>
        </pc:sldMkLst>
      </pc:sldChg>
      <pc:sldChg chg="addSp delSp modSp new mod">
        <pc:chgData name="Christoffer Østergaard Carstens" userId="5d542c86-40b2-4e4f-ab37-dc2fab4fc46a" providerId="ADAL" clId="{C88D0CD8-7101-4D3C-895E-ACC9D28C745D}" dt="2022-04-27T12:44:42.121" v="115" actId="20577"/>
        <pc:sldMkLst>
          <pc:docMk/>
          <pc:sldMk cId="1790727658" sldId="260"/>
        </pc:sldMkLst>
      </pc:sldChg>
      <pc:sldChg chg="modSp new mod">
        <pc:chgData name="Christoffer Østergaard Carstens" userId="5d542c86-40b2-4e4f-ab37-dc2fab4fc46a" providerId="ADAL" clId="{C88D0CD8-7101-4D3C-895E-ACC9D28C745D}" dt="2022-04-27T12:44:53.653" v="123" actId="20577"/>
        <pc:sldMkLst>
          <pc:docMk/>
          <pc:sldMk cId="3481910656" sldId="261"/>
        </pc:sldMkLst>
      </pc:sldChg>
      <pc:sldChg chg="modSp new mod">
        <pc:chgData name="Christoffer Østergaard Carstens" userId="5d542c86-40b2-4e4f-ab37-dc2fab4fc46a" providerId="ADAL" clId="{C88D0CD8-7101-4D3C-895E-ACC9D28C745D}" dt="2022-04-27T12:45:04.553" v="131" actId="20577"/>
        <pc:sldMkLst>
          <pc:docMk/>
          <pc:sldMk cId="3348320224" sldId="262"/>
        </pc:sldMkLst>
      </pc:sldChg>
      <pc:sldChg chg="addSp new">
        <pc:chgData name="Christoffer Østergaard Carstens" userId="5d542c86-40b2-4e4f-ab37-dc2fab4fc46a" providerId="ADAL" clId="{C88D0CD8-7101-4D3C-895E-ACC9D28C745D}" dt="2022-04-27T12:47:22.590" v="133"/>
        <pc:sldMkLst>
          <pc:docMk/>
          <pc:sldMk cId="1989282092" sldId="263"/>
        </pc:sldMkLst>
      </pc:sldChg>
      <pc:sldChg chg="addSp modSp new">
        <pc:chgData name="Christoffer Østergaard Carstens" userId="5d542c86-40b2-4e4f-ab37-dc2fab4fc46a" providerId="ADAL" clId="{C88D0CD8-7101-4D3C-895E-ACC9D28C745D}" dt="2022-04-27T12:47:39.269" v="136" actId="14100"/>
        <pc:sldMkLst>
          <pc:docMk/>
          <pc:sldMk cId="1231429534" sldId="264"/>
        </pc:sldMkLst>
      </pc:sldChg>
      <pc:sldChg chg="modSp new mod ord">
        <pc:chgData name="Christoffer Østergaard Carstens" userId="5d542c86-40b2-4e4f-ab37-dc2fab4fc46a" providerId="ADAL" clId="{C88D0CD8-7101-4D3C-895E-ACC9D28C745D}" dt="2022-04-28T06:58:41.407" v="176" actId="20577"/>
        <pc:sldMkLst>
          <pc:docMk/>
          <pc:sldMk cId="3009232182" sldId="265"/>
        </pc:sldMkLst>
      </pc:sldChg>
    </pc:docChg>
  </pc:docChgLst>
  <pc:docChgLst>
    <pc:chgData name="Christoffer Østergaard Carstens" userId="5d542c86-40b2-4e4f-ab37-dc2fab4fc46a" providerId="ADAL" clId="{50F867C2-1E5E-4B3A-8F37-DD56D223A9BF}"/>
    <pc:docChg chg="undo custSel addSld delSld modSld">
      <pc:chgData name="Christoffer Østergaard Carstens" userId="5d542c86-40b2-4e4f-ab37-dc2fab4fc46a" providerId="ADAL" clId="{50F867C2-1E5E-4B3A-8F37-DD56D223A9BF}" dt="2022-09-27T06:29:50.642" v="2938" actId="403"/>
      <pc:docMkLst>
        <pc:docMk/>
      </pc:docMkLst>
      <pc:sldChg chg="modSp mod">
        <pc:chgData name="Christoffer Østergaard Carstens" userId="5d542c86-40b2-4e4f-ab37-dc2fab4fc46a" providerId="ADAL" clId="{50F867C2-1E5E-4B3A-8F37-DD56D223A9BF}" dt="2022-09-26T06:55:56.250" v="13" actId="20577"/>
        <pc:sldMkLst>
          <pc:docMk/>
          <pc:sldMk cId="834824033" sldId="256"/>
        </pc:sldMkLst>
      </pc:sldChg>
      <pc:sldChg chg="modSp mod">
        <pc:chgData name="Christoffer Østergaard Carstens" userId="5d542c86-40b2-4e4f-ab37-dc2fab4fc46a" providerId="ADAL" clId="{50F867C2-1E5E-4B3A-8F37-DD56D223A9BF}" dt="2022-09-26T07:10:01.314" v="1521" actId="20577"/>
        <pc:sldMkLst>
          <pc:docMk/>
          <pc:sldMk cId="2767075252" sldId="257"/>
        </pc:sldMkLst>
      </pc:sldChg>
      <pc:sldChg chg="modSp new mod">
        <pc:chgData name="Christoffer Østergaard Carstens" userId="5d542c86-40b2-4e4f-ab37-dc2fab4fc46a" providerId="ADAL" clId="{50F867C2-1E5E-4B3A-8F37-DD56D223A9BF}" dt="2022-09-26T07:01:14.132" v="507" actId="20577"/>
        <pc:sldMkLst>
          <pc:docMk/>
          <pc:sldMk cId="168286060" sldId="258"/>
        </pc:sldMkLst>
      </pc:sldChg>
      <pc:sldChg chg="del">
        <pc:chgData name="Christoffer Østergaard Carstens" userId="5d542c86-40b2-4e4f-ab37-dc2fab4fc46a" providerId="ADAL" clId="{50F867C2-1E5E-4B3A-8F37-DD56D223A9BF}" dt="2022-09-26T06:58:09.331" v="139" actId="47"/>
        <pc:sldMkLst>
          <pc:docMk/>
          <pc:sldMk cId="2048388202" sldId="258"/>
        </pc:sldMkLst>
      </pc:sldChg>
      <pc:sldChg chg="modSp new mod">
        <pc:chgData name="Christoffer Østergaard Carstens" userId="5d542c86-40b2-4e4f-ab37-dc2fab4fc46a" providerId="ADAL" clId="{50F867C2-1E5E-4B3A-8F37-DD56D223A9BF}" dt="2022-09-26T07:04:15.995" v="848" actId="20577"/>
        <pc:sldMkLst>
          <pc:docMk/>
          <pc:sldMk cId="403840953" sldId="259"/>
        </pc:sldMkLst>
      </pc:sldChg>
      <pc:sldChg chg="del">
        <pc:chgData name="Christoffer Østergaard Carstens" userId="5d542c86-40b2-4e4f-ab37-dc2fab4fc46a" providerId="ADAL" clId="{50F867C2-1E5E-4B3A-8F37-DD56D223A9BF}" dt="2022-09-26T06:58:10.735" v="142" actId="47"/>
        <pc:sldMkLst>
          <pc:docMk/>
          <pc:sldMk cId="3828480908" sldId="259"/>
        </pc:sldMkLst>
      </pc:sldChg>
      <pc:sldChg chg="del">
        <pc:chgData name="Christoffer Østergaard Carstens" userId="5d542c86-40b2-4e4f-ab37-dc2fab4fc46a" providerId="ADAL" clId="{50F867C2-1E5E-4B3A-8F37-DD56D223A9BF}" dt="2022-09-26T06:58:12.056" v="144" actId="47"/>
        <pc:sldMkLst>
          <pc:docMk/>
          <pc:sldMk cId="1734415593" sldId="260"/>
        </pc:sldMkLst>
      </pc:sldChg>
      <pc:sldChg chg="modSp add mod">
        <pc:chgData name="Christoffer Østergaard Carstens" userId="5d542c86-40b2-4e4f-ab37-dc2fab4fc46a" providerId="ADAL" clId="{50F867C2-1E5E-4B3A-8F37-DD56D223A9BF}" dt="2022-09-26T07:06:43.510" v="1081" actId="20577"/>
        <pc:sldMkLst>
          <pc:docMk/>
          <pc:sldMk cId="1826954443" sldId="260"/>
        </pc:sldMkLst>
      </pc:sldChg>
      <pc:sldChg chg="del">
        <pc:chgData name="Christoffer Østergaard Carstens" userId="5d542c86-40b2-4e4f-ab37-dc2fab4fc46a" providerId="ADAL" clId="{50F867C2-1E5E-4B3A-8F37-DD56D223A9BF}" dt="2022-09-26T06:58:10.219" v="141" actId="47"/>
        <pc:sldMkLst>
          <pc:docMk/>
          <pc:sldMk cId="2034731970" sldId="261"/>
        </pc:sldMkLst>
      </pc:sldChg>
      <pc:sldChg chg="modSp new mod">
        <pc:chgData name="Christoffer Østergaard Carstens" userId="5d542c86-40b2-4e4f-ab37-dc2fab4fc46a" providerId="ADAL" clId="{50F867C2-1E5E-4B3A-8F37-DD56D223A9BF}" dt="2022-09-26T07:09:26.816" v="1407" actId="12"/>
        <pc:sldMkLst>
          <pc:docMk/>
          <pc:sldMk cId="3899354814" sldId="261"/>
        </pc:sldMkLst>
      </pc:sldChg>
      <pc:sldChg chg="addSp delSp modSp new mod modNotesTx">
        <pc:chgData name="Christoffer Østergaard Carstens" userId="5d542c86-40b2-4e4f-ab37-dc2fab4fc46a" providerId="ADAL" clId="{50F867C2-1E5E-4B3A-8F37-DD56D223A9BF}" dt="2022-09-26T07:28:05.815" v="2929" actId="403"/>
        <pc:sldMkLst>
          <pc:docMk/>
          <pc:sldMk cId="2144341526" sldId="262"/>
        </pc:sldMkLst>
      </pc:sldChg>
      <pc:sldChg chg="del">
        <pc:chgData name="Christoffer Østergaard Carstens" userId="5d542c86-40b2-4e4f-ab37-dc2fab4fc46a" providerId="ADAL" clId="{50F867C2-1E5E-4B3A-8F37-DD56D223A9BF}" dt="2022-09-26T06:58:09.740" v="140" actId="47"/>
        <pc:sldMkLst>
          <pc:docMk/>
          <pc:sldMk cId="3092233320" sldId="262"/>
        </pc:sldMkLst>
      </pc:sldChg>
      <pc:sldChg chg="del">
        <pc:chgData name="Christoffer Østergaard Carstens" userId="5d542c86-40b2-4e4f-ab37-dc2fab4fc46a" providerId="ADAL" clId="{50F867C2-1E5E-4B3A-8F37-DD56D223A9BF}" dt="2022-09-26T06:58:11.128" v="143" actId="47"/>
        <pc:sldMkLst>
          <pc:docMk/>
          <pc:sldMk cId="2765563718" sldId="263"/>
        </pc:sldMkLst>
      </pc:sldChg>
      <pc:sldChg chg="modSp new mod">
        <pc:chgData name="Christoffer Østergaard Carstens" userId="5d542c86-40b2-4e4f-ab37-dc2fab4fc46a" providerId="ADAL" clId="{50F867C2-1E5E-4B3A-8F37-DD56D223A9BF}" dt="2022-09-27T06:29:50.642" v="2938" actId="403"/>
        <pc:sldMkLst>
          <pc:docMk/>
          <pc:sldMk cId="3151977913" sldId="263"/>
        </pc:sldMkLst>
      </pc:sldChg>
    </pc:docChg>
  </pc:docChgLst>
  <pc:docChgLst>
    <pc:chgData name="Christoffer Østergaard Carstens" userId="5d542c86-40b2-4e4f-ab37-dc2fab4fc46a" providerId="ADAL" clId="{9C21E770-775D-4F96-8B2E-664302BA5EBC}"/>
    <pc:docChg chg="undo custSel addSld delSld modSld sldOrd">
      <pc:chgData name="Christoffer Østergaard Carstens" userId="5d542c86-40b2-4e4f-ab37-dc2fab4fc46a" providerId="ADAL" clId="{9C21E770-775D-4F96-8B2E-664302BA5EBC}" dt="2025-11-03T09:45:48.792" v="958"/>
      <pc:docMkLst>
        <pc:docMk/>
      </pc:docMkLst>
      <pc:sldChg chg="del">
        <pc:chgData name="Christoffer Østergaard Carstens" userId="5d542c86-40b2-4e4f-ab37-dc2fab4fc46a" providerId="ADAL" clId="{9C21E770-775D-4F96-8B2E-664302BA5EBC}" dt="2025-10-31T12:54:20.135" v="91" actId="47"/>
        <pc:sldMkLst>
          <pc:docMk/>
          <pc:sldMk cId="834824033" sldId="256"/>
        </pc:sldMkLst>
      </pc:sldChg>
      <pc:sldChg chg="modSp mod ord">
        <pc:chgData name="Christoffer Østergaard Carstens" userId="5d542c86-40b2-4e4f-ab37-dc2fab4fc46a" providerId="ADAL" clId="{9C21E770-775D-4F96-8B2E-664302BA5EBC}" dt="2025-10-31T12:54:27.483" v="104"/>
        <pc:sldMkLst>
          <pc:docMk/>
          <pc:sldMk cId="1587486433" sldId="264"/>
        </pc:sldMkLst>
        <pc:spChg chg="mod">
          <ac:chgData name="Christoffer Østergaard Carstens" userId="5d542c86-40b2-4e4f-ab37-dc2fab4fc46a" providerId="ADAL" clId="{9C21E770-775D-4F96-8B2E-664302BA5EBC}" dt="2025-10-31T12:54:00.509" v="28" actId="6549"/>
          <ac:spMkLst>
            <pc:docMk/>
            <pc:sldMk cId="1587486433" sldId="264"/>
            <ac:spMk id="2" creationId="{765288E5-BE05-1E0F-B47A-C05791EC01B6}"/>
          </ac:spMkLst>
        </pc:spChg>
        <pc:spChg chg="mod">
          <ac:chgData name="Christoffer Østergaard Carstens" userId="5d542c86-40b2-4e4f-ab37-dc2fab4fc46a" providerId="ADAL" clId="{9C21E770-775D-4F96-8B2E-664302BA5EBC}" dt="2025-10-31T12:53:55.187" v="1" actId="27636"/>
          <ac:spMkLst>
            <pc:docMk/>
            <pc:sldMk cId="1587486433" sldId="264"/>
            <ac:spMk id="3" creationId="{C62295C1-75DB-6F52-C322-DE790AE6F6BA}"/>
          </ac:spMkLst>
        </pc:spChg>
      </pc:sldChg>
      <pc:sldChg chg="del">
        <pc:chgData name="Christoffer Østergaard Carstens" userId="5d542c86-40b2-4e4f-ab37-dc2fab4fc46a" providerId="ADAL" clId="{9C21E770-775D-4F96-8B2E-664302BA5EBC}" dt="2025-10-31T12:54:23.094" v="99" actId="47"/>
        <pc:sldMkLst>
          <pc:docMk/>
          <pc:sldMk cId="99881237" sldId="265"/>
        </pc:sldMkLst>
      </pc:sldChg>
      <pc:sldChg chg="del">
        <pc:chgData name="Christoffer Østergaard Carstens" userId="5d542c86-40b2-4e4f-ab37-dc2fab4fc46a" providerId="ADAL" clId="{9C21E770-775D-4F96-8B2E-664302BA5EBC}" dt="2025-10-31T12:54:20.848" v="92" actId="47"/>
        <pc:sldMkLst>
          <pc:docMk/>
          <pc:sldMk cId="2515431722" sldId="266"/>
        </pc:sldMkLst>
      </pc:sldChg>
      <pc:sldChg chg="del">
        <pc:chgData name="Christoffer Østergaard Carstens" userId="5d542c86-40b2-4e4f-ab37-dc2fab4fc46a" providerId="ADAL" clId="{9C21E770-775D-4F96-8B2E-664302BA5EBC}" dt="2025-10-31T12:54:24.209" v="101" actId="47"/>
        <pc:sldMkLst>
          <pc:docMk/>
          <pc:sldMk cId="249204174" sldId="267"/>
        </pc:sldMkLst>
      </pc:sldChg>
      <pc:sldChg chg="del">
        <pc:chgData name="Christoffer Østergaard Carstens" userId="5d542c86-40b2-4e4f-ab37-dc2fab4fc46a" providerId="ADAL" clId="{9C21E770-775D-4F96-8B2E-664302BA5EBC}" dt="2025-10-31T12:54:23.673" v="100" actId="47"/>
        <pc:sldMkLst>
          <pc:docMk/>
          <pc:sldMk cId="3358667662" sldId="268"/>
        </pc:sldMkLst>
      </pc:sldChg>
      <pc:sldChg chg="del">
        <pc:chgData name="Christoffer Østergaard Carstens" userId="5d542c86-40b2-4e4f-ab37-dc2fab4fc46a" providerId="ADAL" clId="{9C21E770-775D-4F96-8B2E-664302BA5EBC}" dt="2025-10-31T12:54:22.931" v="98" actId="47"/>
        <pc:sldMkLst>
          <pc:docMk/>
          <pc:sldMk cId="58011546" sldId="269"/>
        </pc:sldMkLst>
      </pc:sldChg>
      <pc:sldChg chg="del">
        <pc:chgData name="Christoffer Østergaard Carstens" userId="5d542c86-40b2-4e4f-ab37-dc2fab4fc46a" providerId="ADAL" clId="{9C21E770-775D-4F96-8B2E-664302BA5EBC}" dt="2025-10-31T12:54:21.284" v="93" actId="47"/>
        <pc:sldMkLst>
          <pc:docMk/>
          <pc:sldMk cId="2622420751" sldId="270"/>
        </pc:sldMkLst>
      </pc:sldChg>
      <pc:sldChg chg="del">
        <pc:chgData name="Christoffer Østergaard Carstens" userId="5d542c86-40b2-4e4f-ab37-dc2fab4fc46a" providerId="ADAL" clId="{9C21E770-775D-4F96-8B2E-664302BA5EBC}" dt="2025-10-31T12:54:21.775" v="94" actId="47"/>
        <pc:sldMkLst>
          <pc:docMk/>
          <pc:sldMk cId="4086222064" sldId="271"/>
        </pc:sldMkLst>
      </pc:sldChg>
      <pc:sldChg chg="del">
        <pc:chgData name="Christoffer Østergaard Carstens" userId="5d542c86-40b2-4e4f-ab37-dc2fab4fc46a" providerId="ADAL" clId="{9C21E770-775D-4F96-8B2E-664302BA5EBC}" dt="2025-10-31T12:54:22.466" v="97" actId="47"/>
        <pc:sldMkLst>
          <pc:docMk/>
          <pc:sldMk cId="1507205777" sldId="272"/>
        </pc:sldMkLst>
      </pc:sldChg>
      <pc:sldChg chg="del">
        <pc:chgData name="Christoffer Østergaard Carstens" userId="5d542c86-40b2-4e4f-ab37-dc2fab4fc46a" providerId="ADAL" clId="{9C21E770-775D-4F96-8B2E-664302BA5EBC}" dt="2025-10-31T12:54:22.248" v="96" actId="47"/>
        <pc:sldMkLst>
          <pc:docMk/>
          <pc:sldMk cId="3512691718" sldId="273"/>
        </pc:sldMkLst>
      </pc:sldChg>
      <pc:sldChg chg="del">
        <pc:chgData name="Christoffer Østergaard Carstens" userId="5d542c86-40b2-4e4f-ab37-dc2fab4fc46a" providerId="ADAL" clId="{9C21E770-775D-4F96-8B2E-664302BA5EBC}" dt="2025-10-31T12:54:22.058" v="95" actId="47"/>
        <pc:sldMkLst>
          <pc:docMk/>
          <pc:sldMk cId="4288638011" sldId="274"/>
        </pc:sldMkLst>
      </pc:sldChg>
      <pc:sldChg chg="addSp modSp new mod setBg">
        <pc:chgData name="Christoffer Østergaard Carstens" userId="5d542c86-40b2-4e4f-ab37-dc2fab4fc46a" providerId="ADAL" clId="{9C21E770-775D-4F96-8B2E-664302BA5EBC}" dt="2025-10-31T12:54:51.724" v="106" actId="26606"/>
        <pc:sldMkLst>
          <pc:docMk/>
          <pc:sldMk cId="1248600996" sldId="275"/>
        </pc:sldMkLst>
      </pc:sldChg>
      <pc:sldChg chg="addSp delSp modSp new mod setBg">
        <pc:chgData name="Christoffer Østergaard Carstens" userId="5d542c86-40b2-4e4f-ab37-dc2fab4fc46a" providerId="ADAL" clId="{9C21E770-775D-4F96-8B2E-664302BA5EBC}" dt="2025-11-03T07:57:21.312" v="679" actId="26606"/>
        <pc:sldMkLst>
          <pc:docMk/>
          <pc:sldMk cId="933262881" sldId="276"/>
        </pc:sldMkLst>
      </pc:sldChg>
      <pc:sldChg chg="addSp delSp modSp add del mod setBg delDesignElem">
        <pc:chgData name="Christoffer Østergaard Carstens" userId="5d542c86-40b2-4e4f-ab37-dc2fab4fc46a" providerId="ADAL" clId="{9C21E770-775D-4F96-8B2E-664302BA5EBC}" dt="2025-10-31T13:01:51.794" v="151" actId="47"/>
        <pc:sldMkLst>
          <pc:docMk/>
          <pc:sldMk cId="3397047418" sldId="327"/>
        </pc:sldMkLst>
      </pc:sldChg>
      <pc:sldChg chg="delSp modSp add mod setBg delDesignElem modNotesTx">
        <pc:chgData name="Christoffer Østergaard Carstens" userId="5d542c86-40b2-4e4f-ab37-dc2fab4fc46a" providerId="ADAL" clId="{9C21E770-775D-4F96-8B2E-664302BA5EBC}" dt="2025-11-03T07:58:35.280" v="749" actId="20577"/>
        <pc:sldMkLst>
          <pc:docMk/>
          <pc:sldMk cId="648188922" sldId="328"/>
        </pc:sldMkLst>
      </pc:sldChg>
      <pc:sldChg chg="addSp modSp new mod">
        <pc:chgData name="Christoffer Østergaard Carstens" userId="5d542c86-40b2-4e4f-ab37-dc2fab4fc46a" providerId="ADAL" clId="{9C21E770-775D-4F96-8B2E-664302BA5EBC}" dt="2025-10-31T13:01:46.670" v="150" actId="1076"/>
        <pc:sldMkLst>
          <pc:docMk/>
          <pc:sldMk cId="3326054075" sldId="329"/>
        </pc:sldMkLst>
      </pc:sldChg>
      <pc:sldChg chg="new del">
        <pc:chgData name="Christoffer Østergaard Carstens" userId="5d542c86-40b2-4e4f-ab37-dc2fab4fc46a" providerId="ADAL" clId="{9C21E770-775D-4F96-8B2E-664302BA5EBC}" dt="2025-10-31T13:08:13.262" v="413" actId="47"/>
        <pc:sldMkLst>
          <pc:docMk/>
          <pc:sldMk cId="2073275228" sldId="330"/>
        </pc:sldMkLst>
      </pc:sldChg>
      <pc:sldChg chg="addSp delSp modSp add mod ord setBg delDesignElem">
        <pc:chgData name="Christoffer Østergaard Carstens" userId="5d542c86-40b2-4e4f-ab37-dc2fab4fc46a" providerId="ADAL" clId="{9C21E770-775D-4F96-8B2E-664302BA5EBC}" dt="2025-11-03T08:17:20.330" v="755"/>
        <pc:sldMkLst>
          <pc:docMk/>
          <pc:sldMk cId="3895963149" sldId="331"/>
        </pc:sldMkLst>
      </pc:sldChg>
      <pc:sldChg chg="modSp new mod">
        <pc:chgData name="Christoffer Østergaard Carstens" userId="5d542c86-40b2-4e4f-ab37-dc2fab4fc46a" providerId="ADAL" clId="{9C21E770-775D-4F96-8B2E-664302BA5EBC}" dt="2025-11-03T07:58:54.265" v="753" actId="20577"/>
        <pc:sldMkLst>
          <pc:docMk/>
          <pc:sldMk cId="860733481" sldId="332"/>
        </pc:sldMkLst>
      </pc:sldChg>
      <pc:sldChg chg="modSp new mod">
        <pc:chgData name="Christoffer Østergaard Carstens" userId="5d542c86-40b2-4e4f-ab37-dc2fab4fc46a" providerId="ADAL" clId="{9C21E770-775D-4F96-8B2E-664302BA5EBC}" dt="2025-11-03T08:18:16.860" v="801" actId="20577"/>
        <pc:sldMkLst>
          <pc:docMk/>
          <pc:sldMk cId="3132180753" sldId="333"/>
        </pc:sldMkLst>
      </pc:sldChg>
      <pc:sldChg chg="new del">
        <pc:chgData name="Christoffer Østergaard Carstens" userId="5d542c86-40b2-4e4f-ab37-dc2fab4fc46a" providerId="ADAL" clId="{9C21E770-775D-4F96-8B2E-664302BA5EBC}" dt="2025-10-31T13:08:55.138" v="414" actId="47"/>
        <pc:sldMkLst>
          <pc:docMk/>
          <pc:sldMk cId="2428447838" sldId="334"/>
        </pc:sldMkLst>
      </pc:sldChg>
      <pc:sldChg chg="addSp delSp modSp add del mod setBg delDesignElem">
        <pc:chgData name="Christoffer Østergaard Carstens" userId="5d542c86-40b2-4e4f-ab37-dc2fab4fc46a" providerId="ADAL" clId="{9C21E770-775D-4F96-8B2E-664302BA5EBC}" dt="2025-10-31T13:11:43.366" v="619" actId="47"/>
        <pc:sldMkLst>
          <pc:docMk/>
          <pc:sldMk cId="619405326" sldId="335"/>
        </pc:sldMkLst>
      </pc:sldChg>
      <pc:sldChg chg="addSp delSp modSp add del mod setBg delDesignElem">
        <pc:chgData name="Christoffer Østergaard Carstens" userId="5d542c86-40b2-4e4f-ab37-dc2fab4fc46a" providerId="ADAL" clId="{9C21E770-775D-4F96-8B2E-664302BA5EBC}" dt="2025-10-31T13:07:34.291" v="397" actId="47"/>
        <pc:sldMkLst>
          <pc:docMk/>
          <pc:sldMk cId="2739060609" sldId="335"/>
        </pc:sldMkLst>
      </pc:sldChg>
      <pc:sldChg chg="modSp new mod modAnim">
        <pc:chgData name="Christoffer Østergaard Carstens" userId="5d542c86-40b2-4e4f-ab37-dc2fab4fc46a" providerId="ADAL" clId="{9C21E770-775D-4F96-8B2E-664302BA5EBC}" dt="2025-11-03T09:45:48.792" v="958"/>
        <pc:sldMkLst>
          <pc:docMk/>
          <pc:sldMk cId="1483903299" sldId="336"/>
        </pc:sldMkLst>
      </pc:sldChg>
      <pc:sldChg chg="modSp new mod">
        <pc:chgData name="Christoffer Østergaard Carstens" userId="5d542c86-40b2-4e4f-ab37-dc2fab4fc46a" providerId="ADAL" clId="{9C21E770-775D-4F96-8B2E-664302BA5EBC}" dt="2025-10-31T13:11:40.429" v="618" actId="20577"/>
        <pc:sldMkLst>
          <pc:docMk/>
          <pc:sldMk cId="336836111" sldId="337"/>
        </pc:sldMkLst>
        <pc:spChg chg="mod">
          <ac:chgData name="Christoffer Østergaard Carstens" userId="5d542c86-40b2-4e4f-ab37-dc2fab4fc46a" providerId="ADAL" clId="{9C21E770-775D-4F96-8B2E-664302BA5EBC}" dt="2025-10-31T13:11:25.945" v="577" actId="20577"/>
          <ac:spMkLst>
            <pc:docMk/>
            <pc:sldMk cId="336836111" sldId="337"/>
            <ac:spMk id="2" creationId="{017E6A9B-4822-115E-CC02-DF25823DFF2C}"/>
          </ac:spMkLst>
        </pc:spChg>
        <pc:spChg chg="mod">
          <ac:chgData name="Christoffer Østergaard Carstens" userId="5d542c86-40b2-4e4f-ab37-dc2fab4fc46a" providerId="ADAL" clId="{9C21E770-775D-4F96-8B2E-664302BA5EBC}" dt="2025-10-31T13:11:40.429" v="618" actId="20577"/>
          <ac:spMkLst>
            <pc:docMk/>
            <pc:sldMk cId="336836111" sldId="337"/>
            <ac:spMk id="3" creationId="{E2923548-FB2C-A473-2578-E374BC4E9AA2}"/>
          </ac:spMkLst>
        </pc:spChg>
      </pc:sldChg>
      <pc:sldChg chg="modSp new del mod ord">
        <pc:chgData name="Christoffer Østergaard Carstens" userId="5d542c86-40b2-4e4f-ab37-dc2fab4fc46a" providerId="ADAL" clId="{9C21E770-775D-4F96-8B2E-664302BA5EBC}" dt="2025-11-03T07:54:48.824" v="629" actId="47"/>
        <pc:sldMkLst>
          <pc:docMk/>
          <pc:sldMk cId="3142172596" sldId="338"/>
        </pc:sldMkLst>
      </pc:sldChg>
      <pc:sldChg chg="modSp new mod">
        <pc:chgData name="Christoffer Østergaard Carstens" userId="5d542c86-40b2-4e4f-ab37-dc2fab4fc46a" providerId="ADAL" clId="{9C21E770-775D-4F96-8B2E-664302BA5EBC}" dt="2025-11-03T07:56:58.756" v="676" actId="27636"/>
        <pc:sldMkLst>
          <pc:docMk/>
          <pc:sldMk cId="3596621759" sldId="338"/>
        </pc:sldMkLst>
      </pc:sldChg>
      <pc:sldChg chg="modSp new mod">
        <pc:chgData name="Christoffer Østergaard Carstens" userId="5d542c86-40b2-4e4f-ab37-dc2fab4fc46a" providerId="ADAL" clId="{9C21E770-775D-4F96-8B2E-664302BA5EBC}" dt="2025-11-03T08:18:57.660" v="874" actId="20577"/>
        <pc:sldMkLst>
          <pc:docMk/>
          <pc:sldMk cId="2297587953" sldId="339"/>
        </pc:sldMkLst>
      </pc:sldChg>
      <pc:sldChg chg="addSp modSp new mod">
        <pc:chgData name="Christoffer Østergaard Carstens" userId="5d542c86-40b2-4e4f-ab37-dc2fab4fc46a" providerId="ADAL" clId="{9C21E770-775D-4F96-8B2E-664302BA5EBC}" dt="2025-11-03T09:32:46.451" v="948" actId="20577"/>
        <pc:sldMkLst>
          <pc:docMk/>
          <pc:sldMk cId="4062350751" sldId="340"/>
        </pc:sldMkLst>
        <pc:spChg chg="mod">
          <ac:chgData name="Christoffer Østergaard Carstens" userId="5d542c86-40b2-4e4f-ab37-dc2fab4fc46a" providerId="ADAL" clId="{9C21E770-775D-4F96-8B2E-664302BA5EBC}" dt="2025-11-03T09:32:46.451" v="948" actId="20577"/>
          <ac:spMkLst>
            <pc:docMk/>
            <pc:sldMk cId="4062350751" sldId="340"/>
            <ac:spMk id="2" creationId="{0DE24006-95C2-87A1-38BE-9D64EF0C0091}"/>
          </ac:spMkLst>
        </pc:spChg>
        <pc:picChg chg="add mod">
          <ac:chgData name="Christoffer Østergaard Carstens" userId="5d542c86-40b2-4e4f-ab37-dc2fab4fc46a" providerId="ADAL" clId="{9C21E770-775D-4F96-8B2E-664302BA5EBC}" dt="2025-11-03T09:32:36.258" v="879" actId="1076"/>
          <ac:picMkLst>
            <pc:docMk/>
            <pc:sldMk cId="4062350751" sldId="340"/>
            <ac:picMk id="5" creationId="{7449D470-70DA-0AAF-EBEB-9B74583C5A24}"/>
          </ac:picMkLst>
        </pc:picChg>
      </pc:sldChg>
    </pc:docChg>
  </pc:docChgLst>
  <pc:docChgLst>
    <pc:chgData name="Christoffer Østergaard Carstens" userId="5d542c86-40b2-4e4f-ab37-dc2fab4fc46a" providerId="ADAL" clId="{27D7D042-DFD4-4CE0-A855-E0BA927493D5}"/>
    <pc:docChg chg="custSel addSld delSld modSld sldOrd">
      <pc:chgData name="Christoffer Østergaard Carstens" userId="5d542c86-40b2-4e4f-ab37-dc2fab4fc46a" providerId="ADAL" clId="{27D7D042-DFD4-4CE0-A855-E0BA927493D5}" dt="2025-10-31T09:13:10.958" v="634" actId="27614"/>
      <pc:docMkLst>
        <pc:docMk/>
      </pc:docMkLst>
      <pc:sldChg chg="addSp modSp mod setBg addAnim">
        <pc:chgData name="Christoffer Østergaard Carstens" userId="5d542c86-40b2-4e4f-ab37-dc2fab4fc46a" providerId="ADAL" clId="{27D7D042-DFD4-4CE0-A855-E0BA927493D5}" dt="2025-10-29T13:14:40.006" v="487"/>
        <pc:sldMkLst>
          <pc:docMk/>
          <pc:sldMk cId="834824033" sldId="256"/>
        </pc:sldMkLst>
      </pc:sldChg>
      <pc:sldChg chg="modSp mod modNotesTx">
        <pc:chgData name="Christoffer Østergaard Carstens" userId="5d542c86-40b2-4e4f-ab37-dc2fab4fc46a" providerId="ADAL" clId="{27D7D042-DFD4-4CE0-A855-E0BA927493D5}" dt="2025-10-31T08:55:38.131" v="613" actId="20577"/>
        <pc:sldMkLst>
          <pc:docMk/>
          <pc:sldMk cId="1587486433" sldId="264"/>
        </pc:sldMkLst>
        <pc:spChg chg="mod">
          <ac:chgData name="Christoffer Østergaard Carstens" userId="5d542c86-40b2-4e4f-ab37-dc2fab4fc46a" providerId="ADAL" clId="{27D7D042-DFD4-4CE0-A855-E0BA927493D5}" dt="2025-10-29T13:07:18.407" v="1" actId="20577"/>
          <ac:spMkLst>
            <pc:docMk/>
            <pc:sldMk cId="1587486433" sldId="264"/>
            <ac:spMk id="2" creationId="{765288E5-BE05-1E0F-B47A-C05791EC01B6}"/>
          </ac:spMkLst>
        </pc:spChg>
        <pc:spChg chg="mod">
          <ac:chgData name="Christoffer Østergaard Carstens" userId="5d542c86-40b2-4e4f-ab37-dc2fab4fc46a" providerId="ADAL" clId="{27D7D042-DFD4-4CE0-A855-E0BA927493D5}" dt="2025-10-31T08:55:38.131" v="613" actId="20577"/>
          <ac:spMkLst>
            <pc:docMk/>
            <pc:sldMk cId="1587486433" sldId="264"/>
            <ac:spMk id="3" creationId="{C62295C1-75DB-6F52-C322-DE790AE6F6BA}"/>
          </ac:spMkLst>
        </pc:spChg>
      </pc:sldChg>
      <pc:sldChg chg="modSp new mod ord">
        <pc:chgData name="Christoffer Østergaard Carstens" userId="5d542c86-40b2-4e4f-ab37-dc2fab4fc46a" providerId="ADAL" clId="{27D7D042-DFD4-4CE0-A855-E0BA927493D5}" dt="2025-10-29T13:16:11.807" v="495"/>
        <pc:sldMkLst>
          <pc:docMk/>
          <pc:sldMk cId="99881237" sldId="265"/>
        </pc:sldMkLst>
      </pc:sldChg>
      <pc:sldChg chg="del">
        <pc:chgData name="Christoffer Østergaard Carstens" userId="5d542c86-40b2-4e4f-ab37-dc2fab4fc46a" providerId="ADAL" clId="{27D7D042-DFD4-4CE0-A855-E0BA927493D5}" dt="2025-10-29T13:07:37.890" v="56" actId="47"/>
        <pc:sldMkLst>
          <pc:docMk/>
          <pc:sldMk cId="284393997" sldId="265"/>
        </pc:sldMkLst>
      </pc:sldChg>
      <pc:sldChg chg="addSp modSp new mod ord">
        <pc:chgData name="Christoffer Østergaard Carstens" userId="5d542c86-40b2-4e4f-ab37-dc2fab4fc46a" providerId="ADAL" clId="{27D7D042-DFD4-4CE0-A855-E0BA927493D5}" dt="2025-10-29T13:10:54.988" v="374"/>
        <pc:sldMkLst>
          <pc:docMk/>
          <pc:sldMk cId="2515431722" sldId="266"/>
        </pc:sldMkLst>
      </pc:sldChg>
      <pc:sldChg chg="del">
        <pc:chgData name="Christoffer Østergaard Carstens" userId="5d542c86-40b2-4e4f-ab37-dc2fab4fc46a" providerId="ADAL" clId="{27D7D042-DFD4-4CE0-A855-E0BA927493D5}" dt="2025-10-29T13:07:39.118" v="58" actId="47"/>
        <pc:sldMkLst>
          <pc:docMk/>
          <pc:sldMk cId="4220677173" sldId="266"/>
        </pc:sldMkLst>
      </pc:sldChg>
      <pc:sldChg chg="del">
        <pc:chgData name="Christoffer Østergaard Carstens" userId="5d542c86-40b2-4e4f-ab37-dc2fab4fc46a" providerId="ADAL" clId="{27D7D042-DFD4-4CE0-A855-E0BA927493D5}" dt="2025-10-29T13:07:35.693" v="53" actId="47"/>
        <pc:sldMkLst>
          <pc:docMk/>
          <pc:sldMk cId="79627394" sldId="267"/>
        </pc:sldMkLst>
      </pc:sldChg>
      <pc:sldChg chg="modSp new mod">
        <pc:chgData name="Christoffer Østergaard Carstens" userId="5d542c86-40b2-4e4f-ab37-dc2fab4fc46a" providerId="ADAL" clId="{27D7D042-DFD4-4CE0-A855-E0BA927493D5}" dt="2025-10-29T13:13:50.018" v="458" actId="20577"/>
        <pc:sldMkLst>
          <pc:docMk/>
          <pc:sldMk cId="249204174" sldId="267"/>
        </pc:sldMkLst>
      </pc:sldChg>
      <pc:sldChg chg="del">
        <pc:chgData name="Christoffer Østergaard Carstens" userId="5d542c86-40b2-4e4f-ab37-dc2fab4fc46a" providerId="ADAL" clId="{27D7D042-DFD4-4CE0-A855-E0BA927493D5}" dt="2025-10-29T13:07:36.995" v="55" actId="47"/>
        <pc:sldMkLst>
          <pc:docMk/>
          <pc:sldMk cId="2389284822" sldId="268"/>
        </pc:sldMkLst>
      </pc:sldChg>
      <pc:sldChg chg="modSp new mod">
        <pc:chgData name="Christoffer Østergaard Carstens" userId="5d542c86-40b2-4e4f-ab37-dc2fab4fc46a" providerId="ADAL" clId="{27D7D042-DFD4-4CE0-A855-E0BA927493D5}" dt="2025-10-29T13:14:12.984" v="483"/>
        <pc:sldMkLst>
          <pc:docMk/>
          <pc:sldMk cId="3358667662" sldId="268"/>
        </pc:sldMkLst>
      </pc:sldChg>
      <pc:sldChg chg="addSp new mod ord">
        <pc:chgData name="Christoffer Østergaard Carstens" userId="5d542c86-40b2-4e4f-ab37-dc2fab4fc46a" providerId="ADAL" clId="{27D7D042-DFD4-4CE0-A855-E0BA927493D5}" dt="2025-10-29T13:15:59.609" v="491"/>
        <pc:sldMkLst>
          <pc:docMk/>
          <pc:sldMk cId="58011546" sldId="269"/>
        </pc:sldMkLst>
      </pc:sldChg>
      <pc:sldChg chg="del">
        <pc:chgData name="Christoffer Østergaard Carstens" userId="5d542c86-40b2-4e4f-ab37-dc2fab4fc46a" providerId="ADAL" clId="{27D7D042-DFD4-4CE0-A855-E0BA927493D5}" dt="2025-10-29T13:07:38.476" v="57" actId="47"/>
        <pc:sldMkLst>
          <pc:docMk/>
          <pc:sldMk cId="2783062741" sldId="269"/>
        </pc:sldMkLst>
      </pc:sldChg>
      <pc:sldChg chg="del">
        <pc:chgData name="Christoffer Østergaard Carstens" userId="5d542c86-40b2-4e4f-ab37-dc2fab4fc46a" providerId="ADAL" clId="{27D7D042-DFD4-4CE0-A855-E0BA927493D5}" dt="2025-10-29T13:07:36.651" v="54" actId="47"/>
        <pc:sldMkLst>
          <pc:docMk/>
          <pc:sldMk cId="620285409" sldId="270"/>
        </pc:sldMkLst>
      </pc:sldChg>
      <pc:sldChg chg="addSp new mod">
        <pc:chgData name="Christoffer Østergaard Carstens" userId="5d542c86-40b2-4e4f-ab37-dc2fab4fc46a" providerId="ADAL" clId="{27D7D042-DFD4-4CE0-A855-E0BA927493D5}" dt="2025-10-30T08:07:44.945" v="497" actId="22"/>
        <pc:sldMkLst>
          <pc:docMk/>
          <pc:sldMk cId="2622420751" sldId="270"/>
        </pc:sldMkLst>
      </pc:sldChg>
      <pc:sldChg chg="addSp delSp modSp new mod ord setBg">
        <pc:chgData name="Christoffer Østergaard Carstens" userId="5d542c86-40b2-4e4f-ab37-dc2fab4fc46a" providerId="ADAL" clId="{27D7D042-DFD4-4CE0-A855-E0BA927493D5}" dt="2025-10-31T09:12:27.624" v="627" actId="26606"/>
        <pc:sldMkLst>
          <pc:docMk/>
          <pc:sldMk cId="4086222064" sldId="271"/>
        </pc:sldMkLst>
      </pc:sldChg>
      <pc:sldChg chg="addSp delSp modSp add mod setBg">
        <pc:chgData name="Christoffer Østergaard Carstens" userId="5d542c86-40b2-4e4f-ab37-dc2fab4fc46a" providerId="ADAL" clId="{27D7D042-DFD4-4CE0-A855-E0BA927493D5}" dt="2025-10-31T09:13:10.958" v="634" actId="27614"/>
        <pc:sldMkLst>
          <pc:docMk/>
          <pc:sldMk cId="1507205777" sldId="272"/>
        </pc:sldMkLst>
      </pc:sldChg>
      <pc:sldChg chg="addSp delSp modSp add mod setBg">
        <pc:chgData name="Christoffer Østergaard Carstens" userId="5d542c86-40b2-4e4f-ab37-dc2fab4fc46a" providerId="ADAL" clId="{27D7D042-DFD4-4CE0-A855-E0BA927493D5}" dt="2025-10-31T09:12:56.602" v="631" actId="26606"/>
        <pc:sldMkLst>
          <pc:docMk/>
          <pc:sldMk cId="3512691718" sldId="273"/>
        </pc:sldMkLst>
      </pc:sldChg>
      <pc:sldChg chg="addSp delSp modSp add mod setBg">
        <pc:chgData name="Christoffer Østergaard Carstens" userId="5d542c86-40b2-4e4f-ab37-dc2fab4fc46a" providerId="ADAL" clId="{27D7D042-DFD4-4CE0-A855-E0BA927493D5}" dt="2025-10-31T09:12:42.678" v="629" actId="26606"/>
        <pc:sldMkLst>
          <pc:docMk/>
          <pc:sldMk cId="4288638011" sldId="274"/>
        </pc:sldMkLst>
      </pc:sldChg>
      <pc:sldChg chg="add del">
        <pc:chgData name="Christoffer Østergaard Carstens" userId="5d542c86-40b2-4e4f-ab37-dc2fab4fc46a" providerId="ADAL" clId="{27D7D042-DFD4-4CE0-A855-E0BA927493D5}" dt="2025-10-31T09:12:19.058" v="621"/>
        <pc:sldMkLst>
          <pc:docMk/>
          <pc:sldMk cId="3664917291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FFDDA-2531-4296-B911-42736FD9852C}" type="datetimeFigureOut">
              <a:rPr lang="da-DK" smtClean="0"/>
              <a:t>05-11-2025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09760-6886-41E8-BDAE-E090128D83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5216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1000" dirty="0">
                <a:latin typeface="Calibri" panose="020F0502020204030204" pitchFamily="34" charset="0"/>
              </a:rPr>
              <a:t>Enhedslisten </a:t>
            </a:r>
            <a:r>
              <a:rPr lang="da-DK" sz="1000" dirty="0">
                <a:latin typeface="Calibri" panose="020F0502020204030204" pitchFamily="34" charset="0"/>
                <a:sym typeface="Wingdings" panose="05000000000000000000" pitchFamily="2" charset="2"/>
              </a:rPr>
              <a:t> Marie, Pagh</a:t>
            </a:r>
            <a:endParaRPr lang="da-DK" sz="1000" dirty="0">
              <a:latin typeface="Calibri" panose="020F0502020204030204" pitchFamily="34" charset="0"/>
            </a:endParaRPr>
          </a:p>
          <a:p>
            <a:r>
              <a:rPr lang="da-DK" sz="1000" dirty="0">
                <a:latin typeface="Calibri" panose="020F0502020204030204" pitchFamily="34" charset="0"/>
              </a:rPr>
              <a:t>Socialistisk Folkeparti </a:t>
            </a:r>
            <a:r>
              <a:rPr lang="da-DK" sz="1000" dirty="0">
                <a:latin typeface="Calibri" panose="020F0502020204030204" pitchFamily="34" charset="0"/>
                <a:sym typeface="Wingdings" panose="05000000000000000000" pitchFamily="2" charset="2"/>
              </a:rPr>
              <a:t> Anton, Clara</a:t>
            </a:r>
            <a:endParaRPr lang="da-DK" sz="1000" dirty="0">
              <a:latin typeface="Calibri" panose="020F0502020204030204" pitchFamily="34" charset="0"/>
            </a:endParaRPr>
          </a:p>
          <a:p>
            <a:r>
              <a:rPr lang="da-DK" sz="1000" dirty="0">
                <a:latin typeface="Calibri" panose="020F0502020204030204" pitchFamily="34" charset="0"/>
              </a:rPr>
              <a:t>Danmarksdemokraterne – Inger Støjberg </a:t>
            </a:r>
            <a:r>
              <a:rPr lang="da-DK" sz="1000" dirty="0">
                <a:latin typeface="Calibri" panose="020F0502020204030204" pitchFamily="34" charset="0"/>
                <a:sym typeface="Wingdings" panose="05000000000000000000" pitchFamily="2" charset="2"/>
              </a:rPr>
              <a:t> Anders, Silas</a:t>
            </a:r>
            <a:endParaRPr lang="da-DK" sz="1000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409760-6886-41E8-BDAE-E090128D8311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1952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409760-6886-41E8-BDAE-E090128D8311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6565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1EDD6C-A605-4DA1-8642-2C52E12278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1CAFED0-8CBD-4317-A44A-467033886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FEDD5A7-E96C-4ECF-9FCA-CD60445A7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05-11-2025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70EAF02-6B18-46D1-B7CF-20C9D68AD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3845FF-0AFA-4041-8929-13820F7E7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2778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F44175-E4A6-4DEB-A212-D499D3713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243A3C7-59BD-4038-B6C3-A91B90BB7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09CA1E8-AEA3-49DD-A974-BE9666702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05-11-2025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7CC9FFB-2B80-4A9F-8353-3AB18DFDC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F16D5B4-BC10-4684-AB50-FB5EEE083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8668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C5D4967-593F-484F-AC69-E7FD3179AE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09AD7DE-7D44-4C93-9936-8803E17BD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6A809E6-AB85-4873-AACF-39A7197B3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05-11-2025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7C8AE21-3529-4B61-944E-C830C285F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503B81B-952B-4A11-A03C-0451C0A93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076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1FC92F-D7C7-4246-928E-620BC3C3C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9FEE01-CB5B-4418-8843-B8AA8CE2E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9053BB-E5D8-4F4D-8BBE-8AC7F70AF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05-11-2025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A1F2EC-41E5-479B-AB7C-15896E392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5D210F7-DC75-4FF9-A58D-1034228DE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49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E492F2-FB39-4ED0-989B-BAD83402E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CB2B4CF-C3A8-43E2-A977-99C736F34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D40A453-3417-4774-B62E-F9BAB68AF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05-11-2025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CDCF7F6-506C-4C43-8AD9-BC5DCBB0D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D8A7608-DDCD-4DB9-930D-573EA70D0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872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D8231C-958D-4610-B31C-68311616F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FE6A168-09BF-4417-8E98-D4E6F3324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6F90982-FD83-4A60-A25A-872CDF2FD2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FC47836-596F-4112-9BB6-E7A80919A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05-11-2025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B506E7F-304E-46D3-B18D-764259F46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DC251E1-63BB-4690-BC75-33AAAA87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4949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E4E335-3DBF-4D04-9B7F-A85AD2EC9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2EDB56B-FBE5-40B7-8F72-730EC1DFA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FBB826D-023A-4012-A76D-370763B50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81D9BCA-569F-4AF8-AA54-69FBD3A0AF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540F71A-F7AA-47A5-A2E3-7EE5A3E563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561BB79-F3AA-46A0-A59A-583B1C027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05-11-2025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C2D1409-9DC9-47C4-ABF7-C5D63367B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6E872FA-C91F-4264-BBF4-49F91AA6B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4730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9C0C1A-78A4-4BA2-A77F-365276D58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44A81B7-DF8F-490F-B875-61725CB3F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05-11-2025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4A81C07-0033-4CC0-9498-4E603B054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EFED121-AED8-4668-9CD0-7AA6B7E4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197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AD8E918-EDB4-4DE1-A312-B1AC13569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05-11-2025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5C6B245-F1CC-4B46-A828-A134CC146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1F62478-8C69-441F-B252-1F60F757F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3962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99A24B-78AE-486E-8549-C47A92E65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056B87C-C56D-4066-A9AF-137AE36F7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2001BD9-DE9B-42C7-B4FB-A23C988541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9EFC9A3-0D91-4D9F-B48A-127306B8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05-11-2025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7684573-390F-478A-9AE0-3DA91AE4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738AD6F-26E3-49D1-8811-CDC848759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744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2AD546-3F21-4D9F-ABF2-45599CE34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2D3E90A-1FE9-4810-A60B-E3411B5FE6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E2FA438-4532-41BF-90EB-158A430EB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7855432-563E-4574-A012-0E67C0F94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05-11-2025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A89B87B-FB2F-451A-9CC5-3D3CAEB34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6B32DAE-9EBA-4823-A16C-CFA6B6A95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157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9CA7E7F-7C7B-4417-9E4A-43073CF43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47E1822-66D0-44B7-9BB3-1F0DE7291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B120550-3C66-4522-84FC-8AF7167FB4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B32F7-D52E-4726-A5EC-49BAD2BCD733}" type="datetimeFigureOut">
              <a:rPr lang="da-DK" smtClean="0"/>
              <a:t>05-11-2025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E2E446F-69A2-40B1-8ECD-A9A07762BC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DD5ED34-AAA7-40F6-91E0-7BFA83752C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3718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5288E5-BE05-1E0F-B47A-C05791EC01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Fremlæggelser: Enhedslisten og SF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62295C1-75DB-6F52-C322-DE790AE6F6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87486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4" name="Rectangle 103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2BE2456-DEA2-5EC6-70A1-440375FC0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da-DK" sz="4000">
                <a:solidFill>
                  <a:srgbClr val="FFFFFF"/>
                </a:solidFill>
              </a:rPr>
              <a:t>Modul 9: Magt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D760A0B-0390-2024-51C7-3B7355744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r>
              <a:rPr lang="da-DK" sz="2000">
                <a:solidFill>
                  <a:srgbClr val="FFFFFF"/>
                </a:solidFill>
              </a:rPr>
              <a:t>Forløb: Dansk politik i en brydningstid</a:t>
            </a:r>
          </a:p>
        </p:txBody>
      </p:sp>
      <p:pic>
        <p:nvPicPr>
          <p:cNvPr id="1026" name="Picture 2" descr="Demokrati, magt og politik i Danmark">
            <a:extLst>
              <a:ext uri="{FF2B5EF4-FFF2-40B4-BE49-F238E27FC236}">
                <a16:creationId xmlns:a16="http://schemas.microsoft.com/office/drawing/2014/main" id="{E8CBC407-50EA-74ED-20CB-753997FCDB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9506" y="1966293"/>
            <a:ext cx="10992987" cy="445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524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B70AEAED-9AFB-ABE8-4B1D-2566D51472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0900" y="0"/>
            <a:ext cx="10029524" cy="6619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172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B768D5-AE8D-63CA-640F-505F1E139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1899" y="479493"/>
            <a:ext cx="5771901" cy="1325563"/>
          </a:xfrm>
        </p:spPr>
        <p:txBody>
          <a:bodyPr>
            <a:normAutofit/>
          </a:bodyPr>
          <a:lstStyle/>
          <a:p>
            <a:r>
              <a:rPr lang="da-DK" dirty="0"/>
              <a:t>Magtfulde personer i DK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13A6C84-54C6-E30A-9C4B-33EC88FF87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062929"/>
            <a:ext cx="4777381" cy="456239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CD71C77-F511-83F0-52CC-0F754961A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Hvad karakteriserer de personer, der ligger i toppen af de forskellige lister?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Hvad er årsagerne til at de pågældende personer er så højt placeret? Altså: hvilken type magt har de?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Hvor er det mest magtfulde personer bosat? – er dette et problem?</a:t>
            </a:r>
          </a:p>
        </p:txBody>
      </p:sp>
    </p:spTree>
    <p:extLst>
      <p:ext uri="{BB962C8B-B14F-4D97-AF65-F5344CB8AC3E}">
        <p14:creationId xmlns:p14="http://schemas.microsoft.com/office/powerpoint/2010/main" val="2815727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AB6B3FD-EA68-7424-D1B0-0CF4C0E2D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da-DK" sz="5400"/>
              <a:t>Notatopgave – 1 elevtime</a:t>
            </a:r>
          </a:p>
        </p:txBody>
      </p:sp>
      <p:pic>
        <p:nvPicPr>
          <p:cNvPr id="17" name="Picture 4" descr="Pen, der er placeret oven på en signaturlinje">
            <a:extLst>
              <a:ext uri="{FF2B5EF4-FFF2-40B4-BE49-F238E27FC236}">
                <a16:creationId xmlns:a16="http://schemas.microsoft.com/office/drawing/2014/main" id="{15DA0020-FB4C-5CFF-B690-E0C84981557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2282" r="2387" b="-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8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AD45295-2253-681C-5173-4C60C9BC3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3885" y="2459736"/>
            <a:ext cx="6879771" cy="4220174"/>
          </a:xfrm>
        </p:spPr>
        <p:txBody>
          <a:bodyPr>
            <a:normAutofit lnSpcReduction="10000"/>
          </a:bodyPr>
          <a:lstStyle/>
          <a:p>
            <a:r>
              <a:rPr lang="da-DK" sz="2400" i="1" dirty="0"/>
              <a:t>Du er særlig rådgiver for statsminister Mette Frederiksen (A). Skriv et notat til statsministeren, som sætter hende i stand til at få gennemført en differentieret (forskellig) pensionsalderen i Danmark. </a:t>
            </a:r>
            <a:br>
              <a:rPr lang="da-DK" sz="2400" i="1" dirty="0"/>
            </a:br>
            <a:r>
              <a:rPr lang="da-DK" sz="2400" i="1" dirty="0"/>
              <a:t>Du skal anvende så mange magtbegreber som muligt i din rådgivning og inddrage tekst 1 og 2. </a:t>
            </a:r>
          </a:p>
          <a:p>
            <a:endParaRPr lang="da-DK" sz="1500" dirty="0"/>
          </a:p>
          <a:p>
            <a:r>
              <a:rPr lang="da-DK" sz="2000" dirty="0"/>
              <a:t>Tekst 1: Jesper Hvass: ”Management by Frederiksen”</a:t>
            </a:r>
          </a:p>
          <a:p>
            <a:r>
              <a:rPr lang="da-DK" sz="2000" dirty="0"/>
              <a:t>Tekst 2: Ritzau: ”Trods </a:t>
            </a:r>
            <a:r>
              <a:rPr lang="da-DK" sz="2000" dirty="0" err="1"/>
              <a:t>corona</a:t>
            </a:r>
            <a:r>
              <a:rPr lang="da-DK" sz="2000" dirty="0"/>
              <a:t>-udskydelse: Minister vil nå pensionsaftale til 2021”</a:t>
            </a:r>
          </a:p>
          <a:p>
            <a:pPr marL="0" indent="0">
              <a:buNone/>
            </a:pPr>
            <a:r>
              <a:rPr lang="da-DK" sz="2000" dirty="0"/>
              <a:t>Notatet læses højt for klassen.</a:t>
            </a:r>
          </a:p>
          <a:p>
            <a:pPr marL="0" indent="0">
              <a:buNone/>
            </a:pPr>
            <a:r>
              <a:rPr lang="da-DK" sz="2000" dirty="0"/>
              <a:t>Krav</a:t>
            </a:r>
            <a:r>
              <a:rPr lang="da-DK" sz="2000"/>
              <a:t>: 1 side.</a:t>
            </a: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1586490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FBEA98-8D1C-C08F-6DA6-873912E87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Grupper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A3C14EB7-65DF-C565-80AA-13FB069F12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0832311"/>
              </p:ext>
            </p:extLst>
          </p:nvPr>
        </p:nvGraphicFramePr>
        <p:xfrm>
          <a:off x="838200" y="1690688"/>
          <a:ext cx="8588828" cy="44790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2086">
                  <a:extLst>
                    <a:ext uri="{9D8B030D-6E8A-4147-A177-3AD203B41FA5}">
                      <a16:colId xmlns:a16="http://schemas.microsoft.com/office/drawing/2014/main" val="3454885784"/>
                    </a:ext>
                  </a:extLst>
                </a:gridCol>
                <a:gridCol w="6596742">
                  <a:extLst>
                    <a:ext uri="{9D8B030D-6E8A-4147-A177-3AD203B41FA5}">
                      <a16:colId xmlns:a16="http://schemas.microsoft.com/office/drawing/2014/main" val="457676280"/>
                    </a:ext>
                  </a:extLst>
                </a:gridCol>
              </a:tblGrid>
              <a:tr h="559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</a:rPr>
                        <a:t>Gruppe 1:</a:t>
                      </a:r>
                      <a:endParaRPr lang="da-DK" sz="2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</a:rPr>
                        <a:t>Julie, Klokker, Signe</a:t>
                      </a:r>
                      <a:endParaRPr lang="da-DK" sz="2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8457317"/>
                  </a:ext>
                </a:extLst>
              </a:tr>
              <a:tr h="559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Gruppe 2:</a:t>
                      </a:r>
                      <a:endParaRPr lang="da-DK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Smilla, Johanne, Vester</a:t>
                      </a:r>
                      <a:endParaRPr lang="da-DK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6384625"/>
                  </a:ext>
                </a:extLst>
              </a:tr>
              <a:tr h="559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</a:rPr>
                        <a:t>Gruppe 3:</a:t>
                      </a:r>
                      <a:endParaRPr lang="da-DK" sz="2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Tim, Bertram, Anders</a:t>
                      </a:r>
                      <a:endParaRPr lang="da-DK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8211772"/>
                  </a:ext>
                </a:extLst>
              </a:tr>
              <a:tr h="559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Gruppe 4: </a:t>
                      </a:r>
                      <a:endParaRPr lang="da-DK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</a:rPr>
                        <a:t>Silas, Anton, Valdemar</a:t>
                      </a:r>
                      <a:endParaRPr lang="da-DK" sz="2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3223597"/>
                  </a:ext>
                </a:extLst>
              </a:tr>
              <a:tr h="559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Gruppe 5:</a:t>
                      </a:r>
                      <a:endParaRPr lang="da-DK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</a:rPr>
                        <a:t>Gry, Freya, </a:t>
                      </a:r>
                      <a:endParaRPr lang="da-DK" sz="2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3534212"/>
                  </a:ext>
                </a:extLst>
              </a:tr>
              <a:tr h="559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Gruppe 6:</a:t>
                      </a:r>
                      <a:endParaRPr lang="da-DK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</a:rPr>
                        <a:t>Anna, Clara, Filucka</a:t>
                      </a:r>
                      <a:endParaRPr lang="da-DK" sz="2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2356086"/>
                  </a:ext>
                </a:extLst>
              </a:tr>
              <a:tr h="559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Gruppe 7:</a:t>
                      </a:r>
                      <a:endParaRPr lang="da-DK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Selma, Pagh</a:t>
                      </a:r>
                      <a:endParaRPr lang="da-DK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6337209"/>
                  </a:ext>
                </a:extLst>
              </a:tr>
              <a:tr h="559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Gruppe 8</a:t>
                      </a:r>
                      <a:endParaRPr lang="da-DK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effectLst/>
                        </a:rPr>
                        <a:t>Mathilde, Liv, Marie</a:t>
                      </a:r>
                      <a:endParaRPr lang="da-DK" sz="2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1450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611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E24006-95C2-87A1-38BE-9D64EF0C0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Gruppe 1 i klassen – gruppe 2 finder ny makker</a:t>
            </a:r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7B23F48-5C59-57A3-0D79-9FB91DC6B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7449D470-70DA-0AAF-EBEB-9B74583C5A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28" y="1825625"/>
            <a:ext cx="11385732" cy="4844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350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7E6A9B-4822-115E-CC02-DF25823DF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12 elever deltager i opsamling i klassen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2923548-FB2C-A473-2578-E374BC4E9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Resten samler op i Grønnegården</a:t>
            </a:r>
          </a:p>
        </p:txBody>
      </p:sp>
    </p:spTree>
    <p:extLst>
      <p:ext uri="{BB962C8B-B14F-4D97-AF65-F5344CB8AC3E}">
        <p14:creationId xmlns:p14="http://schemas.microsoft.com/office/powerpoint/2010/main" val="336836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4911</TotalTime>
  <Words>269</Words>
  <Application>Microsoft Office PowerPoint</Application>
  <PresentationFormat>Widescreen</PresentationFormat>
  <Paragraphs>39</Paragraphs>
  <Slides>8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Office-tema</vt:lpstr>
      <vt:lpstr>Fremlæggelser: Enhedslisten og SF</vt:lpstr>
      <vt:lpstr>Modul 9: Magt</vt:lpstr>
      <vt:lpstr>PowerPoint-præsentation</vt:lpstr>
      <vt:lpstr>Magtfulde personer i DK</vt:lpstr>
      <vt:lpstr>Notatopgave – 1 elevtime</vt:lpstr>
      <vt:lpstr>Grupper</vt:lpstr>
      <vt:lpstr>Gruppe 1 i klassen – gruppe 2 finder ny makker</vt:lpstr>
      <vt:lpstr>12 elever deltager i opsamling i klassen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Christoffer Østergaard Carstens</dc:creator>
  <cp:lastModifiedBy>Christoffer Østergaard Carstens</cp:lastModifiedBy>
  <cp:revision>1</cp:revision>
  <dcterms:created xsi:type="dcterms:W3CDTF">2021-10-26T12:32:10Z</dcterms:created>
  <dcterms:modified xsi:type="dcterms:W3CDTF">2025-11-05T11:30:11Z</dcterms:modified>
</cp:coreProperties>
</file>