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2" r:id="rId2"/>
    <p:sldId id="354" r:id="rId3"/>
    <p:sldId id="355" r:id="rId4"/>
    <p:sldId id="356" r:id="rId5"/>
    <p:sldId id="357" r:id="rId6"/>
    <p:sldId id="336" r:id="rId7"/>
    <p:sldId id="338" r:id="rId8"/>
    <p:sldId id="339" r:id="rId9"/>
    <p:sldId id="340" r:id="rId10"/>
    <p:sldId id="342" r:id="rId11"/>
    <p:sldId id="343" r:id="rId12"/>
    <p:sldId id="344" r:id="rId13"/>
    <p:sldId id="345" r:id="rId14"/>
    <p:sldId id="346" r:id="rId15"/>
    <p:sldId id="347" r:id="rId16"/>
    <p:sldId id="348" r:id="rId17"/>
    <p:sldId id="349" r:id="rId18"/>
    <p:sldId id="351" r:id="rId19"/>
    <p:sldId id="350" r:id="rId20"/>
    <p:sldId id="358" r:id="rId21"/>
  </p:sldIdLst>
  <p:sldSz cx="12192000" cy="6858000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5D7136-2AFE-4220-BFAA-0E916D52857B}" v="25" dt="2025-11-05T20:06:06.4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yst layout 1 - Markeri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llemlayout 2 - Marker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68" y="2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Møller Rettig" userId="f64833e5-a04a-45cf-a0fb-6688e334d35d" providerId="ADAL" clId="{A68BD3F1-5E41-4132-895D-E04866375B3B}"/>
    <pc:docChg chg="custSel addSld delSld modSld sldOrd">
      <pc:chgData name="Brian Møller Rettig" userId="f64833e5-a04a-45cf-a0fb-6688e334d35d" providerId="ADAL" clId="{A68BD3F1-5E41-4132-895D-E04866375B3B}" dt="2024-10-23T14:00:58.809" v="959" actId="114"/>
      <pc:docMkLst>
        <pc:docMk/>
      </pc:docMkLst>
      <pc:sldChg chg="modSp mod">
        <pc:chgData name="Brian Møller Rettig" userId="f64833e5-a04a-45cf-a0fb-6688e334d35d" providerId="ADAL" clId="{A68BD3F1-5E41-4132-895D-E04866375B3B}" dt="2024-10-23T10:34:37.038" v="774" actId="20577"/>
        <pc:sldMkLst>
          <pc:docMk/>
          <pc:sldMk cId="151829143" sldId="279"/>
        </pc:sldMkLst>
      </pc:sldChg>
      <pc:sldChg chg="del">
        <pc:chgData name="Brian Møller Rettig" userId="f64833e5-a04a-45cf-a0fb-6688e334d35d" providerId="ADAL" clId="{A68BD3F1-5E41-4132-895D-E04866375B3B}" dt="2024-10-23T10:20:59.751" v="194" actId="47"/>
        <pc:sldMkLst>
          <pc:docMk/>
          <pc:sldMk cId="584331941" sldId="281"/>
        </pc:sldMkLst>
      </pc:sldChg>
      <pc:sldChg chg="del">
        <pc:chgData name="Brian Møller Rettig" userId="f64833e5-a04a-45cf-a0fb-6688e334d35d" providerId="ADAL" clId="{A68BD3F1-5E41-4132-895D-E04866375B3B}" dt="2024-10-23T10:21:01.958" v="195" actId="47"/>
        <pc:sldMkLst>
          <pc:docMk/>
          <pc:sldMk cId="3499091246" sldId="282"/>
        </pc:sldMkLst>
      </pc:sldChg>
      <pc:sldChg chg="del">
        <pc:chgData name="Brian Møller Rettig" userId="f64833e5-a04a-45cf-a0fb-6688e334d35d" providerId="ADAL" clId="{A68BD3F1-5E41-4132-895D-E04866375B3B}" dt="2024-10-23T10:21:02.681" v="196" actId="47"/>
        <pc:sldMkLst>
          <pc:docMk/>
          <pc:sldMk cId="3554947646" sldId="283"/>
        </pc:sldMkLst>
      </pc:sldChg>
      <pc:sldChg chg="del">
        <pc:chgData name="Brian Møller Rettig" userId="f64833e5-a04a-45cf-a0fb-6688e334d35d" providerId="ADAL" clId="{A68BD3F1-5E41-4132-895D-E04866375B3B}" dt="2024-10-23T10:21:20.471" v="206" actId="47"/>
        <pc:sldMkLst>
          <pc:docMk/>
          <pc:sldMk cId="2954265947" sldId="284"/>
        </pc:sldMkLst>
      </pc:sldChg>
      <pc:sldChg chg="del">
        <pc:chgData name="Brian Møller Rettig" userId="f64833e5-a04a-45cf-a0fb-6688e334d35d" providerId="ADAL" clId="{A68BD3F1-5E41-4132-895D-E04866375B3B}" dt="2024-10-23T10:21:15.182" v="202" actId="47"/>
        <pc:sldMkLst>
          <pc:docMk/>
          <pc:sldMk cId="505540752" sldId="285"/>
        </pc:sldMkLst>
      </pc:sldChg>
      <pc:sldChg chg="del">
        <pc:chgData name="Brian Møller Rettig" userId="f64833e5-a04a-45cf-a0fb-6688e334d35d" providerId="ADAL" clId="{A68BD3F1-5E41-4132-895D-E04866375B3B}" dt="2024-10-23T10:21:23.724" v="207" actId="47"/>
        <pc:sldMkLst>
          <pc:docMk/>
          <pc:sldMk cId="3594829910" sldId="286"/>
        </pc:sldMkLst>
      </pc:sldChg>
      <pc:sldChg chg="del">
        <pc:chgData name="Brian Møller Rettig" userId="f64833e5-a04a-45cf-a0fb-6688e334d35d" providerId="ADAL" clId="{A68BD3F1-5E41-4132-895D-E04866375B3B}" dt="2024-10-23T10:20:57.549" v="193" actId="47"/>
        <pc:sldMkLst>
          <pc:docMk/>
          <pc:sldMk cId="1956015154" sldId="287"/>
        </pc:sldMkLst>
      </pc:sldChg>
      <pc:sldChg chg="modSp mod ord">
        <pc:chgData name="Brian Møller Rettig" userId="f64833e5-a04a-45cf-a0fb-6688e334d35d" providerId="ADAL" clId="{A68BD3F1-5E41-4132-895D-E04866375B3B}" dt="2024-10-23T10:22:30.185" v="350" actId="20577"/>
        <pc:sldMkLst>
          <pc:docMk/>
          <pc:sldMk cId="2810045265" sldId="288"/>
        </pc:sldMkLst>
      </pc:sldChg>
      <pc:sldChg chg="del">
        <pc:chgData name="Brian Møller Rettig" userId="f64833e5-a04a-45cf-a0fb-6688e334d35d" providerId="ADAL" clId="{A68BD3F1-5E41-4132-895D-E04866375B3B}" dt="2024-10-23T10:21:05.930" v="197" actId="47"/>
        <pc:sldMkLst>
          <pc:docMk/>
          <pc:sldMk cId="1881368016" sldId="289"/>
        </pc:sldMkLst>
      </pc:sldChg>
      <pc:sldChg chg="del">
        <pc:chgData name="Brian Møller Rettig" userId="f64833e5-a04a-45cf-a0fb-6688e334d35d" providerId="ADAL" clId="{A68BD3F1-5E41-4132-895D-E04866375B3B}" dt="2024-10-23T10:21:06.588" v="198" actId="47"/>
        <pc:sldMkLst>
          <pc:docMk/>
          <pc:sldMk cId="2320250423" sldId="290"/>
        </pc:sldMkLst>
      </pc:sldChg>
      <pc:sldChg chg="del">
        <pc:chgData name="Brian Møller Rettig" userId="f64833e5-a04a-45cf-a0fb-6688e334d35d" providerId="ADAL" clId="{A68BD3F1-5E41-4132-895D-E04866375B3B}" dt="2024-10-23T10:21:07.347" v="199" actId="47"/>
        <pc:sldMkLst>
          <pc:docMk/>
          <pc:sldMk cId="341435343" sldId="291"/>
        </pc:sldMkLst>
      </pc:sldChg>
      <pc:sldChg chg="del">
        <pc:chgData name="Brian Møller Rettig" userId="f64833e5-a04a-45cf-a0fb-6688e334d35d" providerId="ADAL" clId="{A68BD3F1-5E41-4132-895D-E04866375B3B}" dt="2024-10-23T10:21:08.470" v="200" actId="47"/>
        <pc:sldMkLst>
          <pc:docMk/>
          <pc:sldMk cId="938368544" sldId="292"/>
        </pc:sldMkLst>
      </pc:sldChg>
      <pc:sldChg chg="del">
        <pc:chgData name="Brian Møller Rettig" userId="f64833e5-a04a-45cf-a0fb-6688e334d35d" providerId="ADAL" clId="{A68BD3F1-5E41-4132-895D-E04866375B3B}" dt="2024-10-23T10:21:09.100" v="201" actId="47"/>
        <pc:sldMkLst>
          <pc:docMk/>
          <pc:sldMk cId="2608567580" sldId="293"/>
        </pc:sldMkLst>
      </pc:sldChg>
      <pc:sldChg chg="del">
        <pc:chgData name="Brian Møller Rettig" userId="f64833e5-a04a-45cf-a0fb-6688e334d35d" providerId="ADAL" clId="{A68BD3F1-5E41-4132-895D-E04866375B3B}" dt="2024-10-23T10:21:16.696" v="203" actId="47"/>
        <pc:sldMkLst>
          <pc:docMk/>
          <pc:sldMk cId="3394591655" sldId="294"/>
        </pc:sldMkLst>
      </pc:sldChg>
      <pc:sldChg chg="del">
        <pc:chgData name="Brian Møller Rettig" userId="f64833e5-a04a-45cf-a0fb-6688e334d35d" providerId="ADAL" clId="{A68BD3F1-5E41-4132-895D-E04866375B3B}" dt="2024-10-23T10:21:17.371" v="204" actId="47"/>
        <pc:sldMkLst>
          <pc:docMk/>
          <pc:sldMk cId="927891549" sldId="295"/>
        </pc:sldMkLst>
      </pc:sldChg>
      <pc:sldChg chg="del">
        <pc:chgData name="Brian Møller Rettig" userId="f64833e5-a04a-45cf-a0fb-6688e334d35d" providerId="ADAL" clId="{A68BD3F1-5E41-4132-895D-E04866375B3B}" dt="2024-10-23T10:21:18.630" v="205" actId="47"/>
        <pc:sldMkLst>
          <pc:docMk/>
          <pc:sldMk cId="973075460" sldId="296"/>
        </pc:sldMkLst>
      </pc:sldChg>
      <pc:sldChg chg="addSp modSp mod">
        <pc:chgData name="Brian Møller Rettig" userId="f64833e5-a04a-45cf-a0fb-6688e334d35d" providerId="ADAL" clId="{A68BD3F1-5E41-4132-895D-E04866375B3B}" dt="2024-10-23T13:47:15.040" v="904" actId="1076"/>
        <pc:sldMkLst>
          <pc:docMk/>
          <pc:sldMk cId="2099871638" sldId="299"/>
        </pc:sldMkLst>
      </pc:sldChg>
      <pc:sldChg chg="modSp add mod">
        <pc:chgData name="Brian Møller Rettig" userId="f64833e5-a04a-45cf-a0fb-6688e334d35d" providerId="ADAL" clId="{A68BD3F1-5E41-4132-895D-E04866375B3B}" dt="2024-10-23T14:00:58.809" v="959" actId="114"/>
        <pc:sldMkLst>
          <pc:docMk/>
          <pc:sldMk cId="2678000211" sldId="304"/>
        </pc:sldMkLst>
      </pc:sldChg>
      <pc:sldChg chg="modSp add mod">
        <pc:chgData name="Brian Møller Rettig" userId="f64833e5-a04a-45cf-a0fb-6688e334d35d" providerId="ADAL" clId="{A68BD3F1-5E41-4132-895D-E04866375B3B}" dt="2024-10-23T10:34:07.469" v="736" actId="6549"/>
        <pc:sldMkLst>
          <pc:docMk/>
          <pc:sldMk cId="1873577670" sldId="305"/>
        </pc:sldMkLst>
      </pc:sldChg>
    </pc:docChg>
  </pc:docChgLst>
  <pc:docChgLst>
    <pc:chgData name="Brian Møller Rettig" userId="f64833e5-a04a-45cf-a0fb-6688e334d35d" providerId="ADAL" clId="{22B80BCC-4987-477E-8E21-0192AAB2FE82}"/>
    <pc:docChg chg="undo custSel addSld delSld modSld sldOrd">
      <pc:chgData name="Brian Møller Rettig" userId="f64833e5-a04a-45cf-a0fb-6688e334d35d" providerId="ADAL" clId="{22B80BCC-4987-477E-8E21-0192AAB2FE82}" dt="2024-10-19T13:59:52.763" v="1904" actId="1076"/>
      <pc:docMkLst>
        <pc:docMk/>
      </pc:docMkLst>
      <pc:sldChg chg="modSp mod">
        <pc:chgData name="Brian Møller Rettig" userId="f64833e5-a04a-45cf-a0fb-6688e334d35d" providerId="ADAL" clId="{22B80BCC-4987-477E-8E21-0192AAB2FE82}" dt="2024-10-19T13:58:19.741" v="1871" actId="14"/>
        <pc:sldMkLst>
          <pc:docMk/>
          <pc:sldMk cId="151829143" sldId="279"/>
        </pc:sldMkLst>
      </pc:sldChg>
      <pc:sldChg chg="modSp mod">
        <pc:chgData name="Brian Møller Rettig" userId="f64833e5-a04a-45cf-a0fb-6688e334d35d" providerId="ADAL" clId="{22B80BCC-4987-477E-8E21-0192AAB2FE82}" dt="2024-10-07T19:08:18.420" v="220" actId="6549"/>
        <pc:sldMkLst>
          <pc:docMk/>
          <pc:sldMk cId="342696055" sldId="280"/>
        </pc:sldMkLst>
      </pc:sldChg>
      <pc:sldChg chg="addSp modSp add mod">
        <pc:chgData name="Brian Møller Rettig" userId="f64833e5-a04a-45cf-a0fb-6688e334d35d" providerId="ADAL" clId="{22B80BCC-4987-477E-8E21-0192AAB2FE82}" dt="2024-10-08T07:07:47.619" v="308" actId="1076"/>
        <pc:sldMkLst>
          <pc:docMk/>
          <pc:sldMk cId="584331941" sldId="281"/>
        </pc:sldMkLst>
      </pc:sldChg>
      <pc:sldChg chg="del">
        <pc:chgData name="Brian Møller Rettig" userId="f64833e5-a04a-45cf-a0fb-6688e334d35d" providerId="ADAL" clId="{22B80BCC-4987-477E-8E21-0192AAB2FE82}" dt="2024-10-07T19:07:52.110" v="194" actId="47"/>
        <pc:sldMkLst>
          <pc:docMk/>
          <pc:sldMk cId="1749960551" sldId="281"/>
        </pc:sldMkLst>
      </pc:sldChg>
      <pc:sldChg chg="del">
        <pc:chgData name="Brian Møller Rettig" userId="f64833e5-a04a-45cf-a0fb-6688e334d35d" providerId="ADAL" clId="{22B80BCC-4987-477E-8E21-0192AAB2FE82}" dt="2024-10-07T19:07:49.268" v="193" actId="47"/>
        <pc:sldMkLst>
          <pc:docMk/>
          <pc:sldMk cId="188106732" sldId="282"/>
        </pc:sldMkLst>
      </pc:sldChg>
      <pc:sldChg chg="addSp delSp modSp add mod">
        <pc:chgData name="Brian Møller Rettig" userId="f64833e5-a04a-45cf-a0fb-6688e334d35d" providerId="ADAL" clId="{22B80BCC-4987-477E-8E21-0192AAB2FE82}" dt="2024-10-19T13:59:08.928" v="1876" actId="6549"/>
        <pc:sldMkLst>
          <pc:docMk/>
          <pc:sldMk cId="3499091246" sldId="282"/>
        </pc:sldMkLst>
      </pc:sldChg>
      <pc:sldChg chg="addSp delSp modSp add mod">
        <pc:chgData name="Brian Møller Rettig" userId="f64833e5-a04a-45cf-a0fb-6688e334d35d" providerId="ADAL" clId="{22B80BCC-4987-477E-8E21-0192AAB2FE82}" dt="2024-10-09T10:14:27.394" v="481" actId="1076"/>
        <pc:sldMkLst>
          <pc:docMk/>
          <pc:sldMk cId="3554947646" sldId="283"/>
        </pc:sldMkLst>
      </pc:sldChg>
      <pc:sldChg chg="addSp delSp modSp add mod ord">
        <pc:chgData name="Brian Møller Rettig" userId="f64833e5-a04a-45cf-a0fb-6688e334d35d" providerId="ADAL" clId="{22B80BCC-4987-477E-8E21-0192AAB2FE82}" dt="2024-10-09T10:51:32.306" v="1086" actId="20577"/>
        <pc:sldMkLst>
          <pc:docMk/>
          <pc:sldMk cId="2954265947" sldId="284"/>
        </pc:sldMkLst>
      </pc:sldChg>
      <pc:sldChg chg="addSp delSp modSp add mod">
        <pc:chgData name="Brian Møller Rettig" userId="f64833e5-a04a-45cf-a0fb-6688e334d35d" providerId="ADAL" clId="{22B80BCC-4987-477E-8E21-0192AAB2FE82}" dt="2024-10-09T10:22:40.830" v="831" actId="20577"/>
        <pc:sldMkLst>
          <pc:docMk/>
          <pc:sldMk cId="505540752" sldId="285"/>
        </pc:sldMkLst>
      </pc:sldChg>
      <pc:sldChg chg="modSp add mod">
        <pc:chgData name="Brian Møller Rettig" userId="f64833e5-a04a-45cf-a0fb-6688e334d35d" providerId="ADAL" clId="{22B80BCC-4987-477E-8E21-0192AAB2FE82}" dt="2024-10-19T13:59:52.763" v="1904" actId="1076"/>
        <pc:sldMkLst>
          <pc:docMk/>
          <pc:sldMk cId="3594829910" sldId="286"/>
        </pc:sldMkLst>
      </pc:sldChg>
      <pc:sldChg chg="addSp delSp modSp add mod">
        <pc:chgData name="Brian Møller Rettig" userId="f64833e5-a04a-45cf-a0fb-6688e334d35d" providerId="ADAL" clId="{22B80BCC-4987-477E-8E21-0192AAB2FE82}" dt="2024-10-10T06:53:52.322" v="1353" actId="20577"/>
        <pc:sldMkLst>
          <pc:docMk/>
          <pc:sldMk cId="1956015154" sldId="287"/>
        </pc:sldMkLst>
      </pc:sldChg>
      <pc:sldChg chg="addSp delSp modSp add mod ord">
        <pc:chgData name="Brian Møller Rettig" userId="f64833e5-a04a-45cf-a0fb-6688e334d35d" providerId="ADAL" clId="{22B80BCC-4987-477E-8E21-0192AAB2FE82}" dt="2024-10-19T13:58:37" v="1873"/>
        <pc:sldMkLst>
          <pc:docMk/>
          <pc:sldMk cId="2810045265" sldId="288"/>
        </pc:sldMkLst>
      </pc:sldChg>
      <pc:sldChg chg="addSp modSp add mod ord">
        <pc:chgData name="Brian Møller Rettig" userId="f64833e5-a04a-45cf-a0fb-6688e334d35d" providerId="ADAL" clId="{22B80BCC-4987-477E-8E21-0192AAB2FE82}" dt="2024-10-19T13:58:57.567" v="1875"/>
        <pc:sldMkLst>
          <pc:docMk/>
          <pc:sldMk cId="828322851" sldId="289"/>
        </pc:sldMkLst>
      </pc:sldChg>
    </pc:docChg>
  </pc:docChgLst>
  <pc:docChgLst>
    <pc:chgData name="Brian Møller Rettig" userId="f64833e5-a04a-45cf-a0fb-6688e334d35d" providerId="ADAL" clId="{6BC91999-BAED-41CE-9E1D-55BBA5A24EA7}"/>
    <pc:docChg chg="custSel addSld delSld modSld sldOrd">
      <pc:chgData name="Brian Møller Rettig" userId="f64833e5-a04a-45cf-a0fb-6688e334d35d" providerId="ADAL" clId="{6BC91999-BAED-41CE-9E1D-55BBA5A24EA7}" dt="2024-11-13T16:51:30.579" v="1769" actId="1076"/>
      <pc:docMkLst>
        <pc:docMk/>
      </pc:docMkLst>
      <pc:sldChg chg="modSp mod">
        <pc:chgData name="Brian Møller Rettig" userId="f64833e5-a04a-45cf-a0fb-6688e334d35d" providerId="ADAL" clId="{6BC91999-BAED-41CE-9E1D-55BBA5A24EA7}" dt="2024-11-13T16:48:25.132" v="1756" actId="20577"/>
        <pc:sldMkLst>
          <pc:docMk/>
          <pc:sldMk cId="151829143" sldId="279"/>
        </pc:sldMkLst>
      </pc:sldChg>
      <pc:sldChg chg="del">
        <pc:chgData name="Brian Møller Rettig" userId="f64833e5-a04a-45cf-a0fb-6688e334d35d" providerId="ADAL" clId="{6BC91999-BAED-41CE-9E1D-55BBA5A24EA7}" dt="2024-11-13T14:55:09.899" v="179" actId="47"/>
        <pc:sldMkLst>
          <pc:docMk/>
          <pc:sldMk cId="2081995569" sldId="298"/>
        </pc:sldMkLst>
      </pc:sldChg>
      <pc:sldChg chg="del">
        <pc:chgData name="Brian Møller Rettig" userId="f64833e5-a04a-45cf-a0fb-6688e334d35d" providerId="ADAL" clId="{6BC91999-BAED-41CE-9E1D-55BBA5A24EA7}" dt="2024-11-13T14:55:11.848" v="180" actId="47"/>
        <pc:sldMkLst>
          <pc:docMk/>
          <pc:sldMk cId="2678000211" sldId="304"/>
        </pc:sldMkLst>
      </pc:sldChg>
      <pc:sldChg chg="del">
        <pc:chgData name="Brian Møller Rettig" userId="f64833e5-a04a-45cf-a0fb-6688e334d35d" providerId="ADAL" clId="{6BC91999-BAED-41CE-9E1D-55BBA5A24EA7}" dt="2024-11-13T14:55:18.763" v="186" actId="47"/>
        <pc:sldMkLst>
          <pc:docMk/>
          <pc:sldMk cId="1974665819" sldId="320"/>
        </pc:sldMkLst>
      </pc:sldChg>
      <pc:sldChg chg="del">
        <pc:chgData name="Brian Møller Rettig" userId="f64833e5-a04a-45cf-a0fb-6688e334d35d" providerId="ADAL" clId="{6BC91999-BAED-41CE-9E1D-55BBA5A24EA7}" dt="2024-11-13T14:55:12.703" v="181" actId="47"/>
        <pc:sldMkLst>
          <pc:docMk/>
          <pc:sldMk cId="1925765869" sldId="321"/>
        </pc:sldMkLst>
      </pc:sldChg>
      <pc:sldChg chg="del">
        <pc:chgData name="Brian Møller Rettig" userId="f64833e5-a04a-45cf-a0fb-6688e334d35d" providerId="ADAL" clId="{6BC91999-BAED-41CE-9E1D-55BBA5A24EA7}" dt="2024-11-13T14:55:13.373" v="182" actId="47"/>
        <pc:sldMkLst>
          <pc:docMk/>
          <pc:sldMk cId="2335497218" sldId="322"/>
        </pc:sldMkLst>
      </pc:sldChg>
      <pc:sldChg chg="del">
        <pc:chgData name="Brian Møller Rettig" userId="f64833e5-a04a-45cf-a0fb-6688e334d35d" providerId="ADAL" clId="{6BC91999-BAED-41CE-9E1D-55BBA5A24EA7}" dt="2024-11-13T14:55:14.049" v="183" actId="47"/>
        <pc:sldMkLst>
          <pc:docMk/>
          <pc:sldMk cId="1700934526" sldId="323"/>
        </pc:sldMkLst>
      </pc:sldChg>
      <pc:sldChg chg="del">
        <pc:chgData name="Brian Møller Rettig" userId="f64833e5-a04a-45cf-a0fb-6688e334d35d" providerId="ADAL" clId="{6BC91999-BAED-41CE-9E1D-55BBA5A24EA7}" dt="2024-11-13T14:55:15.189" v="184" actId="47"/>
        <pc:sldMkLst>
          <pc:docMk/>
          <pc:sldMk cId="2511332395" sldId="324"/>
        </pc:sldMkLst>
      </pc:sldChg>
      <pc:sldChg chg="del">
        <pc:chgData name="Brian Møller Rettig" userId="f64833e5-a04a-45cf-a0fb-6688e334d35d" providerId="ADAL" clId="{6BC91999-BAED-41CE-9E1D-55BBA5A24EA7}" dt="2024-11-13T14:55:16.971" v="185" actId="47"/>
        <pc:sldMkLst>
          <pc:docMk/>
          <pc:sldMk cId="1519887743" sldId="325"/>
        </pc:sldMkLst>
      </pc:sldChg>
      <pc:sldChg chg="del">
        <pc:chgData name="Brian Møller Rettig" userId="f64833e5-a04a-45cf-a0fb-6688e334d35d" providerId="ADAL" clId="{6BC91999-BAED-41CE-9E1D-55BBA5A24EA7}" dt="2024-11-13T14:55:20.135" v="187" actId="47"/>
        <pc:sldMkLst>
          <pc:docMk/>
          <pc:sldMk cId="3593155461" sldId="326"/>
        </pc:sldMkLst>
      </pc:sldChg>
      <pc:sldChg chg="modSp mod">
        <pc:chgData name="Brian Møller Rettig" userId="f64833e5-a04a-45cf-a0fb-6688e334d35d" providerId="ADAL" clId="{6BC91999-BAED-41CE-9E1D-55BBA5A24EA7}" dt="2024-11-13T14:59:24.737" v="283" actId="6549"/>
        <pc:sldMkLst>
          <pc:docMk/>
          <pc:sldMk cId="1393210737" sldId="327"/>
        </pc:sldMkLst>
      </pc:sldChg>
      <pc:sldChg chg="addSp delSp modSp add mod">
        <pc:chgData name="Brian Møller Rettig" userId="f64833e5-a04a-45cf-a0fb-6688e334d35d" providerId="ADAL" clId="{6BC91999-BAED-41CE-9E1D-55BBA5A24EA7}" dt="2024-11-13T15:07:54.682" v="343" actId="20577"/>
        <pc:sldMkLst>
          <pc:docMk/>
          <pc:sldMk cId="2684637967" sldId="328"/>
        </pc:sldMkLst>
      </pc:sldChg>
      <pc:sldChg chg="addSp delSp modSp add mod">
        <pc:chgData name="Brian Møller Rettig" userId="f64833e5-a04a-45cf-a0fb-6688e334d35d" providerId="ADAL" clId="{6BC91999-BAED-41CE-9E1D-55BBA5A24EA7}" dt="2024-11-13T15:17:29.298" v="438" actId="255"/>
        <pc:sldMkLst>
          <pc:docMk/>
          <pc:sldMk cId="2519531457" sldId="329"/>
        </pc:sldMkLst>
      </pc:sldChg>
      <pc:sldChg chg="addSp delSp modSp add mod">
        <pc:chgData name="Brian Møller Rettig" userId="f64833e5-a04a-45cf-a0fb-6688e334d35d" providerId="ADAL" clId="{6BC91999-BAED-41CE-9E1D-55BBA5A24EA7}" dt="2024-11-13T15:26:26.151" v="719" actId="3626"/>
        <pc:sldMkLst>
          <pc:docMk/>
          <pc:sldMk cId="743132728" sldId="330"/>
        </pc:sldMkLst>
      </pc:sldChg>
      <pc:sldChg chg="addSp delSp modSp add mod">
        <pc:chgData name="Brian Møller Rettig" userId="f64833e5-a04a-45cf-a0fb-6688e334d35d" providerId="ADAL" clId="{6BC91999-BAED-41CE-9E1D-55BBA5A24EA7}" dt="2024-11-13T16:17:00.205" v="953" actId="21"/>
        <pc:sldMkLst>
          <pc:docMk/>
          <pc:sldMk cId="1112131298" sldId="331"/>
        </pc:sldMkLst>
      </pc:sldChg>
      <pc:sldChg chg="addSp delSp modSp add mod ord">
        <pc:chgData name="Brian Møller Rettig" userId="f64833e5-a04a-45cf-a0fb-6688e334d35d" providerId="ADAL" clId="{6BC91999-BAED-41CE-9E1D-55BBA5A24EA7}" dt="2024-11-13T16:22:48.138" v="1097"/>
        <pc:sldMkLst>
          <pc:docMk/>
          <pc:sldMk cId="3751445756" sldId="332"/>
        </pc:sldMkLst>
      </pc:sldChg>
      <pc:sldChg chg="addSp delSp modSp add mod ord">
        <pc:chgData name="Brian Møller Rettig" userId="f64833e5-a04a-45cf-a0fb-6688e334d35d" providerId="ADAL" clId="{6BC91999-BAED-41CE-9E1D-55BBA5A24EA7}" dt="2024-11-13T16:34:40.407" v="1363" actId="20577"/>
        <pc:sldMkLst>
          <pc:docMk/>
          <pc:sldMk cId="3171884718" sldId="333"/>
        </pc:sldMkLst>
      </pc:sldChg>
      <pc:sldChg chg="addSp delSp modSp add mod">
        <pc:chgData name="Brian Møller Rettig" userId="f64833e5-a04a-45cf-a0fb-6688e334d35d" providerId="ADAL" clId="{6BC91999-BAED-41CE-9E1D-55BBA5A24EA7}" dt="2024-11-13T16:45:16.045" v="1590" actId="20577"/>
        <pc:sldMkLst>
          <pc:docMk/>
          <pc:sldMk cId="2115779424" sldId="334"/>
        </pc:sldMkLst>
      </pc:sldChg>
      <pc:sldChg chg="addSp delSp modSp add mod">
        <pc:chgData name="Brian Møller Rettig" userId="f64833e5-a04a-45cf-a0fb-6688e334d35d" providerId="ADAL" clId="{6BC91999-BAED-41CE-9E1D-55BBA5A24EA7}" dt="2024-11-13T16:51:30.579" v="1769" actId="1076"/>
        <pc:sldMkLst>
          <pc:docMk/>
          <pc:sldMk cId="3156565694" sldId="335"/>
        </pc:sldMkLst>
      </pc:sldChg>
    </pc:docChg>
  </pc:docChgLst>
  <pc:docChgLst>
    <pc:chgData name="Brian Møller Rettig" userId="f64833e5-a04a-45cf-a0fb-6688e334d35d" providerId="ADAL" clId="{69797548-406B-4F4E-AED3-0062C1B7E915}"/>
    <pc:docChg chg="undo custSel addSld delSld modSld sldOrd">
      <pc:chgData name="Brian Møller Rettig" userId="f64833e5-a04a-45cf-a0fb-6688e334d35d" providerId="ADAL" clId="{69797548-406B-4F4E-AED3-0062C1B7E915}" dt="2024-11-03T20:05:30.073" v="2201" actId="20577"/>
      <pc:docMkLst>
        <pc:docMk/>
      </pc:docMkLst>
      <pc:sldChg chg="addSp delSp modSp mod">
        <pc:chgData name="Brian Møller Rettig" userId="f64833e5-a04a-45cf-a0fb-6688e334d35d" providerId="ADAL" clId="{69797548-406B-4F4E-AED3-0062C1B7E915}" dt="2024-10-30T18:20:06.599" v="2137" actId="20577"/>
        <pc:sldMkLst>
          <pc:docMk/>
          <pc:sldMk cId="151829143" sldId="279"/>
        </pc:sldMkLst>
      </pc:sldChg>
      <pc:sldChg chg="modSp mod">
        <pc:chgData name="Brian Møller Rettig" userId="f64833e5-a04a-45cf-a0fb-6688e334d35d" providerId="ADAL" clId="{69797548-406B-4F4E-AED3-0062C1B7E915}" dt="2024-11-03T20:05:30.073" v="2201" actId="20577"/>
        <pc:sldMkLst>
          <pc:docMk/>
          <pc:sldMk cId="2810045265" sldId="288"/>
        </pc:sldMkLst>
      </pc:sldChg>
      <pc:sldChg chg="modSp mod">
        <pc:chgData name="Brian Møller Rettig" userId="f64833e5-a04a-45cf-a0fb-6688e334d35d" providerId="ADAL" clId="{69797548-406B-4F4E-AED3-0062C1B7E915}" dt="2024-10-30T16:40:45.018" v="1198"/>
        <pc:sldMkLst>
          <pc:docMk/>
          <pc:sldMk cId="2678000211" sldId="304"/>
        </pc:sldMkLst>
      </pc:sldChg>
      <pc:sldChg chg="addSp delSp modSp mod">
        <pc:chgData name="Brian Møller Rettig" userId="f64833e5-a04a-45cf-a0fb-6688e334d35d" providerId="ADAL" clId="{69797548-406B-4F4E-AED3-0062C1B7E915}" dt="2024-10-30T17:58:07.689" v="1521" actId="20577"/>
        <pc:sldMkLst>
          <pc:docMk/>
          <pc:sldMk cId="1732381777" sldId="305"/>
        </pc:sldMkLst>
      </pc:sldChg>
      <pc:sldChg chg="addSp delSp modSp mod">
        <pc:chgData name="Brian Møller Rettig" userId="f64833e5-a04a-45cf-a0fb-6688e334d35d" providerId="ADAL" clId="{69797548-406B-4F4E-AED3-0062C1B7E915}" dt="2024-10-30T18:02:29.997" v="1700" actId="20577"/>
        <pc:sldMkLst>
          <pc:docMk/>
          <pc:sldMk cId="3429799394" sldId="306"/>
        </pc:sldMkLst>
      </pc:sldChg>
      <pc:sldChg chg="addSp delSp modSp mod">
        <pc:chgData name="Brian Møller Rettig" userId="f64833e5-a04a-45cf-a0fb-6688e334d35d" providerId="ADAL" clId="{69797548-406B-4F4E-AED3-0062C1B7E915}" dt="2024-10-30T18:14:41.207" v="1996" actId="20577"/>
        <pc:sldMkLst>
          <pc:docMk/>
          <pc:sldMk cId="198302452" sldId="307"/>
        </pc:sldMkLst>
      </pc:sldChg>
      <pc:sldChg chg="delSp modSp del mod">
        <pc:chgData name="Brian Møller Rettig" userId="f64833e5-a04a-45cf-a0fb-6688e334d35d" providerId="ADAL" clId="{69797548-406B-4F4E-AED3-0062C1B7E915}" dt="2024-10-30T18:19:45.546" v="2135" actId="47"/>
        <pc:sldMkLst>
          <pc:docMk/>
          <pc:sldMk cId="2972837466" sldId="308"/>
        </pc:sldMkLst>
      </pc:sldChg>
      <pc:sldChg chg="modSp mod">
        <pc:chgData name="Brian Møller Rettig" userId="f64833e5-a04a-45cf-a0fb-6688e334d35d" providerId="ADAL" clId="{69797548-406B-4F4E-AED3-0062C1B7E915}" dt="2024-10-30T16:21:41.387" v="949" actId="20577"/>
        <pc:sldMkLst>
          <pc:docMk/>
          <pc:sldMk cId="2647729162" sldId="309"/>
        </pc:sldMkLst>
      </pc:sldChg>
      <pc:sldChg chg="addSp delSp modSp mod ord">
        <pc:chgData name="Brian Møller Rettig" userId="f64833e5-a04a-45cf-a0fb-6688e334d35d" providerId="ADAL" clId="{69797548-406B-4F4E-AED3-0062C1B7E915}" dt="2024-10-30T16:28:13.230" v="1056" actId="5793"/>
        <pc:sldMkLst>
          <pc:docMk/>
          <pc:sldMk cId="2962054682" sldId="310"/>
        </pc:sldMkLst>
      </pc:sldChg>
      <pc:sldChg chg="addSp delSp modSp mod">
        <pc:chgData name="Brian Møller Rettig" userId="f64833e5-a04a-45cf-a0fb-6688e334d35d" providerId="ADAL" clId="{69797548-406B-4F4E-AED3-0062C1B7E915}" dt="2024-10-30T18:07:33.459" v="1860" actId="255"/>
        <pc:sldMkLst>
          <pc:docMk/>
          <pc:sldMk cId="3824413868" sldId="311"/>
        </pc:sldMkLst>
      </pc:sldChg>
      <pc:sldChg chg="addSp delSp modSp mod">
        <pc:chgData name="Brian Møller Rettig" userId="f64833e5-a04a-45cf-a0fb-6688e334d35d" providerId="ADAL" clId="{69797548-406B-4F4E-AED3-0062C1B7E915}" dt="2024-10-30T18:20:51.010" v="2139" actId="20577"/>
        <pc:sldMkLst>
          <pc:docMk/>
          <pc:sldMk cId="2705310202" sldId="312"/>
        </pc:sldMkLst>
      </pc:sldChg>
      <pc:sldChg chg="delSp modSp del mod">
        <pc:chgData name="Brian Møller Rettig" userId="f64833e5-a04a-45cf-a0fb-6688e334d35d" providerId="ADAL" clId="{69797548-406B-4F4E-AED3-0062C1B7E915}" dt="2024-10-30T18:19:42.435" v="2134" actId="47"/>
        <pc:sldMkLst>
          <pc:docMk/>
          <pc:sldMk cId="1885972722" sldId="313"/>
        </pc:sldMkLst>
      </pc:sldChg>
      <pc:sldChg chg="add">
        <pc:chgData name="Brian Møller Rettig" userId="f64833e5-a04a-45cf-a0fb-6688e334d35d" providerId="ADAL" clId="{69797548-406B-4F4E-AED3-0062C1B7E915}" dt="2024-10-30T16:22:20.847" v="950" actId="2890"/>
        <pc:sldMkLst>
          <pc:docMk/>
          <pc:sldMk cId="3777016540" sldId="314"/>
        </pc:sldMkLst>
      </pc:sldChg>
      <pc:sldChg chg="delSp modSp add del mod">
        <pc:chgData name="Brian Møller Rettig" userId="f64833e5-a04a-45cf-a0fb-6688e334d35d" providerId="ADAL" clId="{69797548-406B-4F4E-AED3-0062C1B7E915}" dt="2024-10-30T18:22:15.634" v="2142" actId="47"/>
        <pc:sldMkLst>
          <pc:docMk/>
          <pc:sldMk cId="1557070267" sldId="315"/>
        </pc:sldMkLst>
      </pc:sldChg>
    </pc:docChg>
  </pc:docChgLst>
  <pc:docChgLst>
    <pc:chgData name="Christoffer Østergaard Carstens" userId="5d542c86-40b2-4e4f-ab37-dc2fab4fc46a" providerId="ADAL" clId="{8A5D7136-2AFE-4220-BFAA-0E916D52857B}"/>
    <pc:docChg chg="undo custSel addSld delSld modSld">
      <pc:chgData name="Christoffer Østergaard Carstens" userId="5d542c86-40b2-4e4f-ab37-dc2fab4fc46a" providerId="ADAL" clId="{8A5D7136-2AFE-4220-BFAA-0E916D52857B}" dt="2025-11-05T20:08:55.936" v="1390" actId="47"/>
      <pc:docMkLst>
        <pc:docMk/>
      </pc:docMkLst>
      <pc:sldChg chg="add del">
        <pc:chgData name="Christoffer Østergaard Carstens" userId="5d542c86-40b2-4e4f-ab37-dc2fab4fc46a" providerId="ADAL" clId="{8A5D7136-2AFE-4220-BFAA-0E916D52857B}" dt="2025-11-05T20:04:13.659" v="896" actId="47"/>
        <pc:sldMkLst>
          <pc:docMk/>
          <pc:sldMk cId="868653842" sldId="258"/>
        </pc:sldMkLst>
      </pc:sldChg>
      <pc:sldChg chg="add del">
        <pc:chgData name="Christoffer Østergaard Carstens" userId="5d542c86-40b2-4e4f-ab37-dc2fab4fc46a" providerId="ADAL" clId="{8A5D7136-2AFE-4220-BFAA-0E916D52857B}" dt="2025-11-05T20:04:14.179" v="897" actId="47"/>
        <pc:sldMkLst>
          <pc:docMk/>
          <pc:sldMk cId="1161364741" sldId="259"/>
        </pc:sldMkLst>
      </pc:sldChg>
      <pc:sldChg chg="add del">
        <pc:chgData name="Christoffer Østergaard Carstens" userId="5d542c86-40b2-4e4f-ab37-dc2fab4fc46a" providerId="ADAL" clId="{8A5D7136-2AFE-4220-BFAA-0E916D52857B}" dt="2025-11-05T20:04:14.494" v="898" actId="47"/>
        <pc:sldMkLst>
          <pc:docMk/>
          <pc:sldMk cId="3211933251" sldId="260"/>
        </pc:sldMkLst>
      </pc:sldChg>
      <pc:sldChg chg="add del">
        <pc:chgData name="Christoffer Østergaard Carstens" userId="5d542c86-40b2-4e4f-ab37-dc2fab4fc46a" providerId="ADAL" clId="{8A5D7136-2AFE-4220-BFAA-0E916D52857B}" dt="2025-11-05T20:04:14.823" v="899" actId="47"/>
        <pc:sldMkLst>
          <pc:docMk/>
          <pc:sldMk cId="1281131128" sldId="262"/>
        </pc:sldMkLst>
      </pc:sldChg>
      <pc:sldChg chg="add del">
        <pc:chgData name="Christoffer Østergaard Carstens" userId="5d542c86-40b2-4e4f-ab37-dc2fab4fc46a" providerId="ADAL" clId="{8A5D7136-2AFE-4220-BFAA-0E916D52857B}" dt="2025-11-05T20:04:15.058" v="900" actId="47"/>
        <pc:sldMkLst>
          <pc:docMk/>
          <pc:sldMk cId="1339154732" sldId="264"/>
        </pc:sldMkLst>
      </pc:sldChg>
      <pc:sldChg chg="add del">
        <pc:chgData name="Christoffer Østergaard Carstens" userId="5d542c86-40b2-4e4f-ab37-dc2fab4fc46a" providerId="ADAL" clId="{8A5D7136-2AFE-4220-BFAA-0E916D52857B}" dt="2025-11-05T20:04:15.468" v="901" actId="47"/>
        <pc:sldMkLst>
          <pc:docMk/>
          <pc:sldMk cId="1597987861" sldId="266"/>
        </pc:sldMkLst>
      </pc:sldChg>
      <pc:sldChg chg="add del">
        <pc:chgData name="Christoffer Østergaard Carstens" userId="5d542c86-40b2-4e4f-ab37-dc2fab4fc46a" providerId="ADAL" clId="{8A5D7136-2AFE-4220-BFAA-0E916D52857B}" dt="2025-11-05T20:04:16.066" v="902" actId="47"/>
        <pc:sldMkLst>
          <pc:docMk/>
          <pc:sldMk cId="547945393" sldId="268"/>
        </pc:sldMkLst>
      </pc:sldChg>
      <pc:sldChg chg="add del">
        <pc:chgData name="Christoffer Østergaard Carstens" userId="5d542c86-40b2-4e4f-ab37-dc2fab4fc46a" providerId="ADAL" clId="{8A5D7136-2AFE-4220-BFAA-0E916D52857B}" dt="2025-11-05T20:04:16.744" v="903" actId="47"/>
        <pc:sldMkLst>
          <pc:docMk/>
          <pc:sldMk cId="2711064277" sldId="269"/>
        </pc:sldMkLst>
      </pc:sldChg>
      <pc:sldChg chg="add del">
        <pc:chgData name="Christoffer Østergaard Carstens" userId="5d542c86-40b2-4e4f-ab37-dc2fab4fc46a" providerId="ADAL" clId="{8A5D7136-2AFE-4220-BFAA-0E916D52857B}" dt="2025-11-05T20:04:17.384" v="904" actId="47"/>
        <pc:sldMkLst>
          <pc:docMk/>
          <pc:sldMk cId="733091956" sldId="272"/>
        </pc:sldMkLst>
      </pc:sldChg>
      <pc:sldChg chg="del">
        <pc:chgData name="Christoffer Østergaard Carstens" userId="5d542c86-40b2-4e4f-ab37-dc2fab4fc46a" providerId="ADAL" clId="{8A5D7136-2AFE-4220-BFAA-0E916D52857B}" dt="2025-11-04T13:35:18.507" v="18" actId="47"/>
        <pc:sldMkLst>
          <pc:docMk/>
          <pc:sldMk cId="1393210737" sldId="327"/>
        </pc:sldMkLst>
      </pc:sldChg>
      <pc:sldChg chg="del">
        <pc:chgData name="Christoffer Østergaard Carstens" userId="5d542c86-40b2-4e4f-ab37-dc2fab4fc46a" providerId="ADAL" clId="{8A5D7136-2AFE-4220-BFAA-0E916D52857B}" dt="2025-11-04T13:35:18.688" v="19" actId="47"/>
        <pc:sldMkLst>
          <pc:docMk/>
          <pc:sldMk cId="2684637967" sldId="328"/>
        </pc:sldMkLst>
      </pc:sldChg>
      <pc:sldChg chg="del">
        <pc:chgData name="Christoffer Østergaard Carstens" userId="5d542c86-40b2-4e4f-ab37-dc2fab4fc46a" providerId="ADAL" clId="{8A5D7136-2AFE-4220-BFAA-0E916D52857B}" dt="2025-11-04T13:35:18.838" v="20" actId="47"/>
        <pc:sldMkLst>
          <pc:docMk/>
          <pc:sldMk cId="2519531457" sldId="329"/>
        </pc:sldMkLst>
      </pc:sldChg>
      <pc:sldChg chg="del">
        <pc:chgData name="Christoffer Østergaard Carstens" userId="5d542c86-40b2-4e4f-ab37-dc2fab4fc46a" providerId="ADAL" clId="{8A5D7136-2AFE-4220-BFAA-0E916D52857B}" dt="2025-11-04T13:35:18.989" v="21" actId="47"/>
        <pc:sldMkLst>
          <pc:docMk/>
          <pc:sldMk cId="743132728" sldId="330"/>
        </pc:sldMkLst>
      </pc:sldChg>
      <pc:sldChg chg="del">
        <pc:chgData name="Christoffer Østergaard Carstens" userId="5d542c86-40b2-4e4f-ab37-dc2fab4fc46a" providerId="ADAL" clId="{8A5D7136-2AFE-4220-BFAA-0E916D52857B}" dt="2025-11-04T13:35:19.073" v="22" actId="47"/>
        <pc:sldMkLst>
          <pc:docMk/>
          <pc:sldMk cId="1112131298" sldId="331"/>
        </pc:sldMkLst>
      </pc:sldChg>
      <pc:sldChg chg="del">
        <pc:chgData name="Christoffer Østergaard Carstens" userId="5d542c86-40b2-4e4f-ab37-dc2fab4fc46a" providerId="ADAL" clId="{8A5D7136-2AFE-4220-BFAA-0E916D52857B}" dt="2025-11-04T13:35:19.189" v="23" actId="47"/>
        <pc:sldMkLst>
          <pc:docMk/>
          <pc:sldMk cId="3171884718" sldId="333"/>
        </pc:sldMkLst>
      </pc:sldChg>
      <pc:sldChg chg="del">
        <pc:chgData name="Christoffer Østergaard Carstens" userId="5d542c86-40b2-4e4f-ab37-dc2fab4fc46a" providerId="ADAL" clId="{8A5D7136-2AFE-4220-BFAA-0E916D52857B}" dt="2025-11-04T13:35:19.356" v="24" actId="47"/>
        <pc:sldMkLst>
          <pc:docMk/>
          <pc:sldMk cId="2115779424" sldId="334"/>
        </pc:sldMkLst>
      </pc:sldChg>
      <pc:sldChg chg="del">
        <pc:chgData name="Christoffer Østergaard Carstens" userId="5d542c86-40b2-4e4f-ab37-dc2fab4fc46a" providerId="ADAL" clId="{8A5D7136-2AFE-4220-BFAA-0E916D52857B}" dt="2025-11-04T13:35:19.669" v="25" actId="47"/>
        <pc:sldMkLst>
          <pc:docMk/>
          <pc:sldMk cId="3156565694" sldId="335"/>
        </pc:sldMkLst>
      </pc:sldChg>
      <pc:sldChg chg="addSp delSp modSp mod">
        <pc:chgData name="Christoffer Østergaard Carstens" userId="5d542c86-40b2-4e4f-ab37-dc2fab4fc46a" providerId="ADAL" clId="{8A5D7136-2AFE-4220-BFAA-0E916D52857B}" dt="2025-11-04T13:35:15.984" v="17" actId="20577"/>
        <pc:sldMkLst>
          <pc:docMk/>
          <pc:sldMk cId="391062058" sldId="336"/>
        </pc:sldMkLst>
        <pc:spChg chg="mod">
          <ac:chgData name="Christoffer Østergaard Carstens" userId="5d542c86-40b2-4e4f-ab37-dc2fab4fc46a" providerId="ADAL" clId="{8A5D7136-2AFE-4220-BFAA-0E916D52857B}" dt="2025-11-04T13:35:15.984" v="17" actId="20577"/>
          <ac:spMkLst>
            <pc:docMk/>
            <pc:sldMk cId="391062058" sldId="336"/>
            <ac:spMk id="2" creationId="{36171068-3B8F-FADB-4AB0-496F3E5FE19A}"/>
          </ac:spMkLst>
        </pc:spChg>
        <pc:spChg chg="mod">
          <ac:chgData name="Christoffer Østergaard Carstens" userId="5d542c86-40b2-4e4f-ab37-dc2fab4fc46a" providerId="ADAL" clId="{8A5D7136-2AFE-4220-BFAA-0E916D52857B}" dt="2025-11-04T13:35:09.704" v="4" actId="26606"/>
          <ac:spMkLst>
            <pc:docMk/>
            <pc:sldMk cId="391062058" sldId="336"/>
            <ac:spMk id="3" creationId="{2BC6B247-883B-3F42-5624-67A0CB2898D4}"/>
          </ac:spMkLst>
        </pc:spChg>
        <pc:spChg chg="add del">
          <ac:chgData name="Christoffer Østergaard Carstens" userId="5d542c86-40b2-4e4f-ab37-dc2fab4fc46a" providerId="ADAL" clId="{8A5D7136-2AFE-4220-BFAA-0E916D52857B}" dt="2025-11-04T13:35:09.704" v="4" actId="26606"/>
          <ac:spMkLst>
            <pc:docMk/>
            <pc:sldMk cId="391062058" sldId="336"/>
            <ac:spMk id="1031" creationId="{657F69E0-C4B0-4BEC-A689-4F8D877F05D4}"/>
          </ac:spMkLst>
        </pc:spChg>
        <pc:spChg chg="add del">
          <ac:chgData name="Christoffer Østergaard Carstens" userId="5d542c86-40b2-4e4f-ab37-dc2fab4fc46a" providerId="ADAL" clId="{8A5D7136-2AFE-4220-BFAA-0E916D52857B}" dt="2025-11-04T13:35:09.704" v="4" actId="26606"/>
          <ac:spMkLst>
            <pc:docMk/>
            <pc:sldMk cId="391062058" sldId="336"/>
            <ac:spMk id="1033" creationId="{9F6380B4-6A1C-481E-8408-B4E6C75B9B81}"/>
          </ac:spMkLst>
        </pc:spChg>
        <pc:spChg chg="add del">
          <ac:chgData name="Christoffer Østergaard Carstens" userId="5d542c86-40b2-4e4f-ab37-dc2fab4fc46a" providerId="ADAL" clId="{8A5D7136-2AFE-4220-BFAA-0E916D52857B}" dt="2025-11-04T13:35:09.704" v="3" actId="26606"/>
          <ac:spMkLst>
            <pc:docMk/>
            <pc:sldMk cId="391062058" sldId="336"/>
            <ac:spMk id="1038" creationId="{68AF5748-FED8-45BA-8631-26D1D10F3246}"/>
          </ac:spMkLst>
        </pc:spChg>
        <pc:spChg chg="add del">
          <ac:chgData name="Christoffer Østergaard Carstens" userId="5d542c86-40b2-4e4f-ab37-dc2fab4fc46a" providerId="ADAL" clId="{8A5D7136-2AFE-4220-BFAA-0E916D52857B}" dt="2025-11-04T13:35:09.704" v="3" actId="26606"/>
          <ac:spMkLst>
            <pc:docMk/>
            <pc:sldMk cId="391062058" sldId="336"/>
            <ac:spMk id="1040" creationId="{AF2F604E-43BE-4DC3-B983-E071523364F8}"/>
          </ac:spMkLst>
        </pc:spChg>
        <pc:spChg chg="add del">
          <ac:chgData name="Christoffer Østergaard Carstens" userId="5d542c86-40b2-4e4f-ab37-dc2fab4fc46a" providerId="ADAL" clId="{8A5D7136-2AFE-4220-BFAA-0E916D52857B}" dt="2025-11-04T13:35:09.704" v="3" actId="26606"/>
          <ac:spMkLst>
            <pc:docMk/>
            <pc:sldMk cId="391062058" sldId="336"/>
            <ac:spMk id="1042" creationId="{08C9B587-E65E-4B52-B37C-ABEBB6E87928}"/>
          </ac:spMkLst>
        </pc:spChg>
        <pc:spChg chg="add">
          <ac:chgData name="Christoffer Østergaard Carstens" userId="5d542c86-40b2-4e4f-ab37-dc2fab4fc46a" providerId="ADAL" clId="{8A5D7136-2AFE-4220-BFAA-0E916D52857B}" dt="2025-11-04T13:35:09.704" v="4" actId="26606"/>
          <ac:spMkLst>
            <pc:docMk/>
            <pc:sldMk cId="391062058" sldId="336"/>
            <ac:spMk id="1044" creationId="{5A59F003-E00A-43F9-91DC-CC54E3B87466}"/>
          </ac:spMkLst>
        </pc:spChg>
        <pc:spChg chg="add">
          <ac:chgData name="Christoffer Østergaard Carstens" userId="5d542c86-40b2-4e4f-ab37-dc2fab4fc46a" providerId="ADAL" clId="{8A5D7136-2AFE-4220-BFAA-0E916D52857B}" dt="2025-11-04T13:35:09.704" v="4" actId="26606"/>
          <ac:spMkLst>
            <pc:docMk/>
            <pc:sldMk cId="391062058" sldId="336"/>
            <ac:spMk id="1045" creationId="{D74A4382-E3AD-430A-9A1F-DFA3E0E77A7D}"/>
          </ac:spMkLst>
        </pc:spChg>
        <pc:spChg chg="add">
          <ac:chgData name="Christoffer Østergaard Carstens" userId="5d542c86-40b2-4e4f-ab37-dc2fab4fc46a" providerId="ADAL" clId="{8A5D7136-2AFE-4220-BFAA-0E916D52857B}" dt="2025-11-04T13:35:09.704" v="4" actId="26606"/>
          <ac:spMkLst>
            <pc:docMk/>
            <pc:sldMk cId="391062058" sldId="336"/>
            <ac:spMk id="1046" creationId="{79F40191-0F44-4FD1-82CC-ACB507C14BE6}"/>
          </ac:spMkLst>
        </pc:spChg>
        <pc:picChg chg="add mod ord">
          <ac:chgData name="Christoffer Østergaard Carstens" userId="5d542c86-40b2-4e4f-ab37-dc2fab4fc46a" providerId="ADAL" clId="{8A5D7136-2AFE-4220-BFAA-0E916D52857B}" dt="2025-11-04T13:35:09.704" v="4" actId="26606"/>
          <ac:picMkLst>
            <pc:docMk/>
            <pc:sldMk cId="391062058" sldId="336"/>
            <ac:picMk id="4" creationId="{E4D7C471-807B-40B4-F99B-43CD710BF4CC}"/>
          </ac:picMkLst>
        </pc:picChg>
        <pc:picChg chg="del">
          <ac:chgData name="Christoffer Østergaard Carstens" userId="5d542c86-40b2-4e4f-ab37-dc2fab4fc46a" providerId="ADAL" clId="{8A5D7136-2AFE-4220-BFAA-0E916D52857B}" dt="2025-11-04T13:35:01.460" v="0" actId="478"/>
          <ac:picMkLst>
            <pc:docMk/>
            <pc:sldMk cId="391062058" sldId="336"/>
            <ac:picMk id="1026" creationId="{66ADF615-F1A2-F059-0BEF-67160D40388F}"/>
          </ac:picMkLst>
        </pc:picChg>
      </pc:sldChg>
      <pc:sldChg chg="add del">
        <pc:chgData name="Christoffer Østergaard Carstens" userId="5d542c86-40b2-4e4f-ab37-dc2fab4fc46a" providerId="ADAL" clId="{8A5D7136-2AFE-4220-BFAA-0E916D52857B}" dt="2025-11-04T13:35:31.556" v="47" actId="47"/>
        <pc:sldMkLst>
          <pc:docMk/>
          <pc:sldMk cId="1020806293" sldId="337"/>
        </pc:sldMkLst>
      </pc:sldChg>
      <pc:sldChg chg="modSp new del mod">
        <pc:chgData name="Christoffer Østergaard Carstens" userId="5d542c86-40b2-4e4f-ab37-dc2fab4fc46a" providerId="ADAL" clId="{8A5D7136-2AFE-4220-BFAA-0E916D52857B}" dt="2025-11-04T18:38:57.889" v="791" actId="47"/>
        <pc:sldMkLst>
          <pc:docMk/>
          <pc:sldMk cId="3210945058" sldId="337"/>
        </pc:sldMkLst>
        <pc:spChg chg="mod">
          <ac:chgData name="Christoffer Østergaard Carstens" userId="5d542c86-40b2-4e4f-ab37-dc2fab4fc46a" providerId="ADAL" clId="{8A5D7136-2AFE-4220-BFAA-0E916D52857B}" dt="2025-11-04T13:35:37.387" v="65" actId="20577"/>
          <ac:spMkLst>
            <pc:docMk/>
            <pc:sldMk cId="3210945058" sldId="337"/>
            <ac:spMk id="2" creationId="{483B4D9E-DB9F-92CD-EC31-BB3D3B12DF3E}"/>
          </ac:spMkLst>
        </pc:spChg>
        <pc:spChg chg="mod">
          <ac:chgData name="Christoffer Østergaard Carstens" userId="5d542c86-40b2-4e4f-ab37-dc2fab4fc46a" providerId="ADAL" clId="{8A5D7136-2AFE-4220-BFAA-0E916D52857B}" dt="2025-11-04T13:35:48.859" v="127" actId="20577"/>
          <ac:spMkLst>
            <pc:docMk/>
            <pc:sldMk cId="3210945058" sldId="337"/>
            <ac:spMk id="3" creationId="{60521F60-396A-1EA9-BAEE-56591E271736}"/>
          </ac:spMkLst>
        </pc:spChg>
      </pc:sldChg>
      <pc:sldChg chg="addSp modSp new mod setBg">
        <pc:chgData name="Christoffer Østergaard Carstens" userId="5d542c86-40b2-4e4f-ab37-dc2fab4fc46a" providerId="ADAL" clId="{8A5D7136-2AFE-4220-BFAA-0E916D52857B}" dt="2025-11-04T13:39:57.843" v="242" actId="5793"/>
        <pc:sldMkLst>
          <pc:docMk/>
          <pc:sldMk cId="417704430" sldId="338"/>
        </pc:sldMkLst>
        <pc:spChg chg="mod">
          <ac:chgData name="Christoffer Østergaard Carstens" userId="5d542c86-40b2-4e4f-ab37-dc2fab4fc46a" providerId="ADAL" clId="{8A5D7136-2AFE-4220-BFAA-0E916D52857B}" dt="2025-11-04T13:38:19.070" v="204" actId="1076"/>
          <ac:spMkLst>
            <pc:docMk/>
            <pc:sldMk cId="417704430" sldId="338"/>
            <ac:spMk id="2" creationId="{9131AADB-99DB-7616-7B42-D89AE96F9CBC}"/>
          </ac:spMkLst>
        </pc:spChg>
        <pc:spChg chg="mod">
          <ac:chgData name="Christoffer Østergaard Carstens" userId="5d542c86-40b2-4e4f-ab37-dc2fab4fc46a" providerId="ADAL" clId="{8A5D7136-2AFE-4220-BFAA-0E916D52857B}" dt="2025-11-04T13:39:57.843" v="242" actId="5793"/>
          <ac:spMkLst>
            <pc:docMk/>
            <pc:sldMk cId="417704430" sldId="338"/>
            <ac:spMk id="3" creationId="{975F1B68-BEA6-152A-4AB9-61711F39D30C}"/>
          </ac:spMkLst>
        </pc:spChg>
        <pc:spChg chg="add">
          <ac:chgData name="Christoffer Østergaard Carstens" userId="5d542c86-40b2-4e4f-ab37-dc2fab4fc46a" providerId="ADAL" clId="{8A5D7136-2AFE-4220-BFAA-0E916D52857B}" dt="2025-11-04T13:38:12.168" v="201" actId="26606"/>
          <ac:spMkLst>
            <pc:docMk/>
            <pc:sldMk cId="417704430" sldId="338"/>
            <ac:spMk id="2055" creationId="{D1D34770-47A8-402C-AF23-2B653F2D88C1}"/>
          </ac:spMkLst>
        </pc:spChg>
        <pc:picChg chg="add mod">
          <ac:chgData name="Christoffer Østergaard Carstens" userId="5d542c86-40b2-4e4f-ab37-dc2fab4fc46a" providerId="ADAL" clId="{8A5D7136-2AFE-4220-BFAA-0E916D52857B}" dt="2025-11-04T13:39:36.358" v="229" actId="1076"/>
          <ac:picMkLst>
            <pc:docMk/>
            <pc:sldMk cId="417704430" sldId="338"/>
            <ac:picMk id="2050" creationId="{AB32E4E7-E01F-805C-8381-268F7B35EA8D}"/>
          </ac:picMkLst>
        </pc:picChg>
      </pc:sldChg>
      <pc:sldChg chg="del">
        <pc:chgData name="Christoffer Østergaard Carstens" userId="5d542c86-40b2-4e4f-ab37-dc2fab4fc46a" providerId="ADAL" clId="{8A5D7136-2AFE-4220-BFAA-0E916D52857B}" dt="2025-11-04T13:35:32.075" v="48" actId="47"/>
        <pc:sldMkLst>
          <pc:docMk/>
          <pc:sldMk cId="2949624136" sldId="338"/>
        </pc:sldMkLst>
      </pc:sldChg>
      <pc:sldChg chg="del">
        <pc:chgData name="Christoffer Østergaard Carstens" userId="5d542c86-40b2-4e4f-ab37-dc2fab4fc46a" providerId="ADAL" clId="{8A5D7136-2AFE-4220-BFAA-0E916D52857B}" dt="2025-11-04T13:35:19.811" v="26" actId="47"/>
        <pc:sldMkLst>
          <pc:docMk/>
          <pc:sldMk cId="434126125" sldId="339"/>
        </pc:sldMkLst>
      </pc:sldChg>
      <pc:sldChg chg="modSp new mod">
        <pc:chgData name="Christoffer Østergaard Carstens" userId="5d542c86-40b2-4e4f-ab37-dc2fab4fc46a" providerId="ADAL" clId="{8A5D7136-2AFE-4220-BFAA-0E916D52857B}" dt="2025-11-04T13:42:00.606" v="298" actId="20577"/>
        <pc:sldMkLst>
          <pc:docMk/>
          <pc:sldMk cId="2894927808" sldId="339"/>
        </pc:sldMkLst>
        <pc:spChg chg="mod">
          <ac:chgData name="Christoffer Østergaard Carstens" userId="5d542c86-40b2-4e4f-ab37-dc2fab4fc46a" providerId="ADAL" clId="{8A5D7136-2AFE-4220-BFAA-0E916D52857B}" dt="2025-11-04T13:40:46.210" v="260" actId="6549"/>
          <ac:spMkLst>
            <pc:docMk/>
            <pc:sldMk cId="2894927808" sldId="339"/>
            <ac:spMk id="2" creationId="{20D1A6A3-2171-F121-E046-2F834B5071E2}"/>
          </ac:spMkLst>
        </pc:spChg>
        <pc:spChg chg="mod">
          <ac:chgData name="Christoffer Østergaard Carstens" userId="5d542c86-40b2-4e4f-ab37-dc2fab4fc46a" providerId="ADAL" clId="{8A5D7136-2AFE-4220-BFAA-0E916D52857B}" dt="2025-11-04T13:42:00.606" v="298" actId="20577"/>
          <ac:spMkLst>
            <pc:docMk/>
            <pc:sldMk cId="2894927808" sldId="339"/>
            <ac:spMk id="3" creationId="{8AF9E9C2-A9E1-77E6-6C4C-651AD9FB1C17}"/>
          </ac:spMkLst>
        </pc:spChg>
      </pc:sldChg>
      <pc:sldChg chg="modSp new mod">
        <pc:chgData name="Christoffer Østergaard Carstens" userId="5d542c86-40b2-4e4f-ab37-dc2fab4fc46a" providerId="ADAL" clId="{8A5D7136-2AFE-4220-BFAA-0E916D52857B}" dt="2025-11-04T13:42:47" v="336" actId="27636"/>
        <pc:sldMkLst>
          <pc:docMk/>
          <pc:sldMk cId="2181904518" sldId="340"/>
        </pc:sldMkLst>
        <pc:spChg chg="mod">
          <ac:chgData name="Christoffer Østergaard Carstens" userId="5d542c86-40b2-4e4f-ab37-dc2fab4fc46a" providerId="ADAL" clId="{8A5D7136-2AFE-4220-BFAA-0E916D52857B}" dt="2025-11-04T13:42:19.615" v="321" actId="20577"/>
          <ac:spMkLst>
            <pc:docMk/>
            <pc:sldMk cId="2181904518" sldId="340"/>
            <ac:spMk id="2" creationId="{BE8A4949-1E39-D85F-288D-A6B820D8C5C3}"/>
          </ac:spMkLst>
        </pc:spChg>
        <pc:spChg chg="mod">
          <ac:chgData name="Christoffer Østergaard Carstens" userId="5d542c86-40b2-4e4f-ab37-dc2fab4fc46a" providerId="ADAL" clId="{8A5D7136-2AFE-4220-BFAA-0E916D52857B}" dt="2025-11-04T13:42:47" v="336" actId="27636"/>
          <ac:spMkLst>
            <pc:docMk/>
            <pc:sldMk cId="2181904518" sldId="340"/>
            <ac:spMk id="3" creationId="{02D2C99B-DC5F-A9AD-7B3A-EA62377E9A3A}"/>
          </ac:spMkLst>
        </pc:spChg>
      </pc:sldChg>
      <pc:sldChg chg="modSp new del mod">
        <pc:chgData name="Christoffer Østergaard Carstens" userId="5d542c86-40b2-4e4f-ab37-dc2fab4fc46a" providerId="ADAL" clId="{8A5D7136-2AFE-4220-BFAA-0E916D52857B}" dt="2025-11-05T20:08:55.936" v="1390" actId="47"/>
        <pc:sldMkLst>
          <pc:docMk/>
          <pc:sldMk cId="3934819185" sldId="341"/>
        </pc:sldMkLst>
        <pc:spChg chg="mod">
          <ac:chgData name="Christoffer Østergaard Carstens" userId="5d542c86-40b2-4e4f-ab37-dc2fab4fc46a" providerId="ADAL" clId="{8A5D7136-2AFE-4220-BFAA-0E916D52857B}" dt="2025-11-04T13:44:20.056" v="415" actId="1076"/>
          <ac:spMkLst>
            <pc:docMk/>
            <pc:sldMk cId="3934819185" sldId="341"/>
            <ac:spMk id="2" creationId="{E695D066-C5EA-0F9B-6CBE-F404BD49FE65}"/>
          </ac:spMkLst>
        </pc:spChg>
        <pc:spChg chg="mod">
          <ac:chgData name="Christoffer Østergaard Carstens" userId="5d542c86-40b2-4e4f-ab37-dc2fab4fc46a" providerId="ADAL" clId="{8A5D7136-2AFE-4220-BFAA-0E916D52857B}" dt="2025-11-04T13:44:22.083" v="417" actId="27636"/>
          <ac:spMkLst>
            <pc:docMk/>
            <pc:sldMk cId="3934819185" sldId="341"/>
            <ac:spMk id="3" creationId="{32D4595E-B646-3400-6441-151185F529A1}"/>
          </ac:spMkLst>
        </pc:spChg>
      </pc:sldChg>
      <pc:sldChg chg="addSp delSp modSp new mod setBg addAnim delAnim">
        <pc:chgData name="Christoffer Østergaard Carstens" userId="5d542c86-40b2-4e4f-ab37-dc2fab4fc46a" providerId="ADAL" clId="{8A5D7136-2AFE-4220-BFAA-0E916D52857B}" dt="2025-11-04T13:44:56.415" v="466" actId="27614"/>
        <pc:sldMkLst>
          <pc:docMk/>
          <pc:sldMk cId="3520227808" sldId="342"/>
        </pc:sldMkLst>
        <pc:spChg chg="mod">
          <ac:chgData name="Christoffer Østergaard Carstens" userId="5d542c86-40b2-4e4f-ab37-dc2fab4fc46a" providerId="ADAL" clId="{8A5D7136-2AFE-4220-BFAA-0E916D52857B}" dt="2025-11-04T13:44:53.480" v="465" actId="26606"/>
          <ac:spMkLst>
            <pc:docMk/>
            <pc:sldMk cId="3520227808" sldId="342"/>
            <ac:spMk id="2" creationId="{09B8443F-E612-0AAA-3B3A-EE17616C6E3E}"/>
          </ac:spMkLst>
        </pc:spChg>
        <pc:spChg chg="del mod">
          <ac:chgData name="Christoffer Østergaard Carstens" userId="5d542c86-40b2-4e4f-ab37-dc2fab4fc46a" providerId="ADAL" clId="{8A5D7136-2AFE-4220-BFAA-0E916D52857B}" dt="2025-11-04T13:44:50.047" v="461" actId="478"/>
          <ac:spMkLst>
            <pc:docMk/>
            <pc:sldMk cId="3520227808" sldId="342"/>
            <ac:spMk id="3" creationId="{90D924B0-A3EC-6908-6EE0-4FC274E08E0B}"/>
          </ac:spMkLst>
        </pc:spChg>
        <pc:spChg chg="add del">
          <ac:chgData name="Christoffer Østergaard Carstens" userId="5d542c86-40b2-4e4f-ab37-dc2fab4fc46a" providerId="ADAL" clId="{8A5D7136-2AFE-4220-BFAA-0E916D52857B}" dt="2025-11-04T13:44:53.469" v="464" actId="26606"/>
          <ac:spMkLst>
            <pc:docMk/>
            <pc:sldMk cId="3520227808" sldId="342"/>
            <ac:spMk id="10" creationId="{022BDE4A-8A20-4A69-9C5A-581C82036A4D}"/>
          </ac:spMkLst>
        </pc:spChg>
        <pc:spChg chg="add">
          <ac:chgData name="Christoffer Østergaard Carstens" userId="5d542c86-40b2-4e4f-ab37-dc2fab4fc46a" providerId="ADAL" clId="{8A5D7136-2AFE-4220-BFAA-0E916D52857B}" dt="2025-11-04T13:44:53.480" v="465" actId="26606"/>
          <ac:spMkLst>
            <pc:docMk/>
            <pc:sldMk cId="3520227808" sldId="342"/>
            <ac:spMk id="12" creationId="{AB5E08C4-8CDD-4623-A5B8-E998C6DEE3B7}"/>
          </ac:spMkLst>
        </pc:spChg>
        <pc:spChg chg="add">
          <ac:chgData name="Christoffer Østergaard Carstens" userId="5d542c86-40b2-4e4f-ab37-dc2fab4fc46a" providerId="ADAL" clId="{8A5D7136-2AFE-4220-BFAA-0E916D52857B}" dt="2025-11-04T13:44:53.480" v="465" actId="26606"/>
          <ac:spMkLst>
            <pc:docMk/>
            <pc:sldMk cId="3520227808" sldId="342"/>
            <ac:spMk id="13" creationId="{2151139A-886F-4B97-8815-729AD3831BBD}"/>
          </ac:spMkLst>
        </pc:spChg>
        <pc:spChg chg="add">
          <ac:chgData name="Christoffer Østergaard Carstens" userId="5d542c86-40b2-4e4f-ab37-dc2fab4fc46a" providerId="ADAL" clId="{8A5D7136-2AFE-4220-BFAA-0E916D52857B}" dt="2025-11-04T13:44:53.480" v="465" actId="26606"/>
          <ac:spMkLst>
            <pc:docMk/>
            <pc:sldMk cId="3520227808" sldId="342"/>
            <ac:spMk id="14" creationId="{15F33878-D502-4FFA-8ACE-F2AECDB2A23F}"/>
          </ac:spMkLst>
        </pc:spChg>
        <pc:spChg chg="add">
          <ac:chgData name="Christoffer Østergaard Carstens" userId="5d542c86-40b2-4e4f-ab37-dc2fab4fc46a" providerId="ADAL" clId="{8A5D7136-2AFE-4220-BFAA-0E916D52857B}" dt="2025-11-04T13:44:53.480" v="465" actId="26606"/>
          <ac:spMkLst>
            <pc:docMk/>
            <pc:sldMk cId="3520227808" sldId="342"/>
            <ac:spMk id="16" creationId="{D3539FEE-81D3-4406-802E-60B20B16F4F6}"/>
          </ac:spMkLst>
        </pc:spChg>
        <pc:spChg chg="add">
          <ac:chgData name="Christoffer Østergaard Carstens" userId="5d542c86-40b2-4e4f-ab37-dc2fab4fc46a" providerId="ADAL" clId="{8A5D7136-2AFE-4220-BFAA-0E916D52857B}" dt="2025-11-04T13:44:53.480" v="465" actId="26606"/>
          <ac:spMkLst>
            <pc:docMk/>
            <pc:sldMk cId="3520227808" sldId="342"/>
            <ac:spMk id="18" creationId="{DC701763-729E-462F-A5A8-E0DEFEB1E2E4}"/>
          </ac:spMkLst>
        </pc:spChg>
        <pc:picChg chg="add mod">
          <ac:chgData name="Christoffer Østergaard Carstens" userId="5d542c86-40b2-4e4f-ab37-dc2fab4fc46a" providerId="ADAL" clId="{8A5D7136-2AFE-4220-BFAA-0E916D52857B}" dt="2025-11-04T13:44:53.480" v="465" actId="26606"/>
          <ac:picMkLst>
            <pc:docMk/>
            <pc:sldMk cId="3520227808" sldId="342"/>
            <ac:picMk id="4" creationId="{2708E529-968F-4D06-5469-C210B24D90F7}"/>
          </ac:picMkLst>
        </pc:picChg>
        <pc:picChg chg="add mod">
          <ac:chgData name="Christoffer Østergaard Carstens" userId="5d542c86-40b2-4e4f-ab37-dc2fab4fc46a" providerId="ADAL" clId="{8A5D7136-2AFE-4220-BFAA-0E916D52857B}" dt="2025-11-04T13:44:56.415" v="466" actId="27614"/>
          <ac:picMkLst>
            <pc:docMk/>
            <pc:sldMk cId="3520227808" sldId="342"/>
            <ac:picMk id="5" creationId="{D1EAA1A0-F538-6E59-41B8-2BAFA217DBAD}"/>
          </ac:picMkLst>
        </pc:picChg>
      </pc:sldChg>
      <pc:sldChg chg="addSp delSp modSp new mod setBg">
        <pc:chgData name="Christoffer Østergaard Carstens" userId="5d542c86-40b2-4e4f-ab37-dc2fab4fc46a" providerId="ADAL" clId="{8A5D7136-2AFE-4220-BFAA-0E916D52857B}" dt="2025-11-04T13:45:22.002" v="493" actId="27614"/>
        <pc:sldMkLst>
          <pc:docMk/>
          <pc:sldMk cId="392918803" sldId="343"/>
        </pc:sldMkLst>
        <pc:spChg chg="mod">
          <ac:chgData name="Christoffer Østergaard Carstens" userId="5d542c86-40b2-4e4f-ab37-dc2fab4fc46a" providerId="ADAL" clId="{8A5D7136-2AFE-4220-BFAA-0E916D52857B}" dt="2025-11-04T13:45:14.605" v="491" actId="26606"/>
          <ac:spMkLst>
            <pc:docMk/>
            <pc:sldMk cId="392918803" sldId="343"/>
            <ac:spMk id="2" creationId="{2D5658AB-E43B-F6ED-4B96-0CCA2C4FB7A0}"/>
          </ac:spMkLst>
        </pc:spChg>
        <pc:spChg chg="del">
          <ac:chgData name="Christoffer Østergaard Carstens" userId="5d542c86-40b2-4e4f-ab37-dc2fab4fc46a" providerId="ADAL" clId="{8A5D7136-2AFE-4220-BFAA-0E916D52857B}" dt="2025-11-04T13:45:14.605" v="491" actId="26606"/>
          <ac:spMkLst>
            <pc:docMk/>
            <pc:sldMk cId="392918803" sldId="343"/>
            <ac:spMk id="3" creationId="{0885EC25-75E7-AA06-90D4-C85028A62772}"/>
          </ac:spMkLst>
        </pc:spChg>
        <pc:spChg chg="add">
          <ac:chgData name="Christoffer Østergaard Carstens" userId="5d542c86-40b2-4e4f-ab37-dc2fab4fc46a" providerId="ADAL" clId="{8A5D7136-2AFE-4220-BFAA-0E916D52857B}" dt="2025-11-04T13:45:14.605" v="491" actId="26606"/>
          <ac:spMkLst>
            <pc:docMk/>
            <pc:sldMk cId="392918803" sldId="343"/>
            <ac:spMk id="9" creationId="{A8384FB5-9ADC-4DDC-881B-597D56F5B15D}"/>
          </ac:spMkLst>
        </pc:spChg>
        <pc:spChg chg="add">
          <ac:chgData name="Christoffer Østergaard Carstens" userId="5d542c86-40b2-4e4f-ab37-dc2fab4fc46a" providerId="ADAL" clId="{8A5D7136-2AFE-4220-BFAA-0E916D52857B}" dt="2025-11-04T13:45:14.605" v="491" actId="26606"/>
          <ac:spMkLst>
            <pc:docMk/>
            <pc:sldMk cId="392918803" sldId="343"/>
            <ac:spMk id="11" creationId="{91E5A9A7-95C6-4F4F-B00E-C82E07FE62EF}"/>
          </ac:spMkLst>
        </pc:spChg>
        <pc:spChg chg="add">
          <ac:chgData name="Christoffer Østergaard Carstens" userId="5d542c86-40b2-4e4f-ab37-dc2fab4fc46a" providerId="ADAL" clId="{8A5D7136-2AFE-4220-BFAA-0E916D52857B}" dt="2025-11-04T13:45:14.605" v="491" actId="26606"/>
          <ac:spMkLst>
            <pc:docMk/>
            <pc:sldMk cId="392918803" sldId="343"/>
            <ac:spMk id="13" creationId="{D07DD2DE-F619-49DD-B5E7-03A290FF4ED1}"/>
          </ac:spMkLst>
        </pc:spChg>
        <pc:spChg chg="add">
          <ac:chgData name="Christoffer Østergaard Carstens" userId="5d542c86-40b2-4e4f-ab37-dc2fab4fc46a" providerId="ADAL" clId="{8A5D7136-2AFE-4220-BFAA-0E916D52857B}" dt="2025-11-04T13:45:14.605" v="491" actId="26606"/>
          <ac:spMkLst>
            <pc:docMk/>
            <pc:sldMk cId="392918803" sldId="343"/>
            <ac:spMk id="15" creationId="{85149191-5F60-4A28-AAFF-039F96B0F3EC}"/>
          </ac:spMkLst>
        </pc:spChg>
        <pc:spChg chg="add">
          <ac:chgData name="Christoffer Østergaard Carstens" userId="5d542c86-40b2-4e4f-ab37-dc2fab4fc46a" providerId="ADAL" clId="{8A5D7136-2AFE-4220-BFAA-0E916D52857B}" dt="2025-11-04T13:45:14.605" v="491" actId="26606"/>
          <ac:spMkLst>
            <pc:docMk/>
            <pc:sldMk cId="392918803" sldId="343"/>
            <ac:spMk id="17" creationId="{F8260ED5-17F7-4158-B241-D51DD4CF1B7E}"/>
          </ac:spMkLst>
        </pc:spChg>
        <pc:picChg chg="add mod">
          <ac:chgData name="Christoffer Østergaard Carstens" userId="5d542c86-40b2-4e4f-ab37-dc2fab4fc46a" providerId="ADAL" clId="{8A5D7136-2AFE-4220-BFAA-0E916D52857B}" dt="2025-11-04T13:45:22.002" v="493" actId="27614"/>
          <ac:picMkLst>
            <pc:docMk/>
            <pc:sldMk cId="392918803" sldId="343"/>
            <ac:picMk id="4" creationId="{17FD3439-F8F9-2334-8864-3480AE1E2D03}"/>
          </ac:picMkLst>
        </pc:picChg>
      </pc:sldChg>
      <pc:sldChg chg="modSp new mod">
        <pc:chgData name="Christoffer Østergaard Carstens" userId="5d542c86-40b2-4e4f-ab37-dc2fab4fc46a" providerId="ADAL" clId="{8A5D7136-2AFE-4220-BFAA-0E916D52857B}" dt="2025-11-04T13:51:02.335" v="790" actId="20577"/>
        <pc:sldMkLst>
          <pc:docMk/>
          <pc:sldMk cId="2986190582" sldId="344"/>
        </pc:sldMkLst>
        <pc:spChg chg="mod">
          <ac:chgData name="Christoffer Østergaard Carstens" userId="5d542c86-40b2-4e4f-ab37-dc2fab4fc46a" providerId="ADAL" clId="{8A5D7136-2AFE-4220-BFAA-0E916D52857B}" dt="2025-11-04T13:46:17.091" v="532" actId="20577"/>
          <ac:spMkLst>
            <pc:docMk/>
            <pc:sldMk cId="2986190582" sldId="344"/>
            <ac:spMk id="2" creationId="{E93E763F-2861-27E3-02F2-D36F02337C00}"/>
          </ac:spMkLst>
        </pc:spChg>
        <pc:spChg chg="mod">
          <ac:chgData name="Christoffer Østergaard Carstens" userId="5d542c86-40b2-4e4f-ab37-dc2fab4fc46a" providerId="ADAL" clId="{8A5D7136-2AFE-4220-BFAA-0E916D52857B}" dt="2025-11-04T13:51:02.335" v="790" actId="20577"/>
          <ac:spMkLst>
            <pc:docMk/>
            <pc:sldMk cId="2986190582" sldId="344"/>
            <ac:spMk id="3" creationId="{417AD026-6F26-AA71-83B9-DA025EFF7F00}"/>
          </ac:spMkLst>
        </pc:spChg>
      </pc:sldChg>
      <pc:sldChg chg="addSp delSp modSp new mod setBg">
        <pc:chgData name="Christoffer Østergaard Carstens" userId="5d542c86-40b2-4e4f-ab37-dc2fab4fc46a" providerId="ADAL" clId="{8A5D7136-2AFE-4220-BFAA-0E916D52857B}" dt="2025-11-04T18:40:34.152" v="838" actId="14100"/>
        <pc:sldMkLst>
          <pc:docMk/>
          <pc:sldMk cId="760498853" sldId="345"/>
        </pc:sldMkLst>
        <pc:spChg chg="mod ord">
          <ac:chgData name="Christoffer Østergaard Carstens" userId="5d542c86-40b2-4e4f-ab37-dc2fab4fc46a" providerId="ADAL" clId="{8A5D7136-2AFE-4220-BFAA-0E916D52857B}" dt="2025-11-04T18:40:29.144" v="836" actId="26606"/>
          <ac:spMkLst>
            <pc:docMk/>
            <pc:sldMk cId="760498853" sldId="345"/>
            <ac:spMk id="2" creationId="{C6505A5C-A83F-A404-207C-0CD0C8CF8769}"/>
          </ac:spMkLst>
        </pc:spChg>
        <pc:spChg chg="add del">
          <ac:chgData name="Christoffer Østergaard Carstens" userId="5d542c86-40b2-4e4f-ab37-dc2fab4fc46a" providerId="ADAL" clId="{8A5D7136-2AFE-4220-BFAA-0E916D52857B}" dt="2025-11-04T18:40:27.233" v="835" actId="478"/>
          <ac:spMkLst>
            <pc:docMk/>
            <pc:sldMk cId="760498853" sldId="345"/>
            <ac:spMk id="3" creationId="{CE0B22E8-147E-4E9B-6212-D5B49935DB0B}"/>
          </ac:spMkLst>
        </pc:spChg>
        <pc:spChg chg="add">
          <ac:chgData name="Christoffer Østergaard Carstens" userId="5d542c86-40b2-4e4f-ab37-dc2fab4fc46a" providerId="ADAL" clId="{8A5D7136-2AFE-4220-BFAA-0E916D52857B}" dt="2025-11-04T18:40:29.144" v="836" actId="26606"/>
          <ac:spMkLst>
            <pc:docMk/>
            <pc:sldMk cId="760498853" sldId="345"/>
            <ac:spMk id="7" creationId="{A8384FB5-9ADC-4DDC-881B-597D56F5B15D}"/>
          </ac:spMkLst>
        </pc:spChg>
        <pc:spChg chg="add">
          <ac:chgData name="Christoffer Østergaard Carstens" userId="5d542c86-40b2-4e4f-ab37-dc2fab4fc46a" providerId="ADAL" clId="{8A5D7136-2AFE-4220-BFAA-0E916D52857B}" dt="2025-11-04T18:40:29.144" v="836" actId="26606"/>
          <ac:spMkLst>
            <pc:docMk/>
            <pc:sldMk cId="760498853" sldId="345"/>
            <ac:spMk id="8" creationId="{1199E1B1-A8C0-4FE8-A5A8-1CB41D69F857}"/>
          </ac:spMkLst>
        </pc:spChg>
        <pc:spChg chg="add">
          <ac:chgData name="Christoffer Østergaard Carstens" userId="5d542c86-40b2-4e4f-ab37-dc2fab4fc46a" providerId="ADAL" clId="{8A5D7136-2AFE-4220-BFAA-0E916D52857B}" dt="2025-11-04T18:40:29.144" v="836" actId="26606"/>
          <ac:spMkLst>
            <pc:docMk/>
            <pc:sldMk cId="760498853" sldId="345"/>
            <ac:spMk id="9" creationId="{84A8DE83-DE75-4B41-9DB4-A7EC0B0DEC0B}"/>
          </ac:spMkLst>
        </pc:spChg>
        <pc:spChg chg="add del">
          <ac:chgData name="Christoffer Østergaard Carstens" userId="5d542c86-40b2-4e4f-ab37-dc2fab4fc46a" providerId="ADAL" clId="{8A5D7136-2AFE-4220-BFAA-0E916D52857B}" dt="2025-11-04T18:40:20.242" v="832" actId="26606"/>
          <ac:spMkLst>
            <pc:docMk/>
            <pc:sldMk cId="760498853" sldId="345"/>
            <ac:spMk id="10" creationId="{37C89E4B-3C9F-44B9-8B86-D9E3D112D8EC}"/>
          </ac:spMkLst>
        </pc:spChg>
        <pc:spChg chg="add">
          <ac:chgData name="Christoffer Østergaard Carstens" userId="5d542c86-40b2-4e4f-ab37-dc2fab4fc46a" providerId="ADAL" clId="{8A5D7136-2AFE-4220-BFAA-0E916D52857B}" dt="2025-11-04T18:40:29.144" v="836" actId="26606"/>
          <ac:spMkLst>
            <pc:docMk/>
            <pc:sldMk cId="760498853" sldId="345"/>
            <ac:spMk id="11" creationId="{A7009A0A-BEF5-4EAC-AF15-E4F9F002E239}"/>
          </ac:spMkLst>
        </pc:spChg>
        <pc:spChg chg="add del">
          <ac:chgData name="Christoffer Østergaard Carstens" userId="5d542c86-40b2-4e4f-ab37-dc2fab4fc46a" providerId="ADAL" clId="{8A5D7136-2AFE-4220-BFAA-0E916D52857B}" dt="2025-11-04T18:40:25.536" v="834" actId="26606"/>
          <ac:spMkLst>
            <pc:docMk/>
            <pc:sldMk cId="760498853" sldId="345"/>
            <ac:spMk id="16" creationId="{85149191-5F60-4A28-AAFF-039F96B0F3EC}"/>
          </ac:spMkLst>
        </pc:spChg>
        <pc:spChg chg="add del">
          <ac:chgData name="Christoffer Østergaard Carstens" userId="5d542c86-40b2-4e4f-ab37-dc2fab4fc46a" providerId="ADAL" clId="{8A5D7136-2AFE-4220-BFAA-0E916D52857B}" dt="2025-11-04T18:40:25.536" v="834" actId="26606"/>
          <ac:spMkLst>
            <pc:docMk/>
            <pc:sldMk cId="760498853" sldId="345"/>
            <ac:spMk id="17" creationId="{A8384FB5-9ADC-4DDC-881B-597D56F5B15D}"/>
          </ac:spMkLst>
        </pc:spChg>
        <pc:spChg chg="add del">
          <ac:chgData name="Christoffer Østergaard Carstens" userId="5d542c86-40b2-4e4f-ab37-dc2fab4fc46a" providerId="ADAL" clId="{8A5D7136-2AFE-4220-BFAA-0E916D52857B}" dt="2025-11-04T18:40:25.536" v="834" actId="26606"/>
          <ac:spMkLst>
            <pc:docMk/>
            <pc:sldMk cId="760498853" sldId="345"/>
            <ac:spMk id="18" creationId="{F8260ED5-17F7-4158-B241-D51DD4CF1B7E}"/>
          </ac:spMkLst>
        </pc:spChg>
        <pc:spChg chg="add del">
          <ac:chgData name="Christoffer Østergaard Carstens" userId="5d542c86-40b2-4e4f-ab37-dc2fab4fc46a" providerId="ADAL" clId="{8A5D7136-2AFE-4220-BFAA-0E916D52857B}" dt="2025-11-04T18:40:25.536" v="834" actId="26606"/>
          <ac:spMkLst>
            <pc:docMk/>
            <pc:sldMk cId="760498853" sldId="345"/>
            <ac:spMk id="19" creationId="{91E5A9A7-95C6-4F4F-B00E-C82E07FE62EF}"/>
          </ac:spMkLst>
        </pc:spChg>
        <pc:spChg chg="add del">
          <ac:chgData name="Christoffer Østergaard Carstens" userId="5d542c86-40b2-4e4f-ab37-dc2fab4fc46a" providerId="ADAL" clId="{8A5D7136-2AFE-4220-BFAA-0E916D52857B}" dt="2025-11-04T18:40:25.536" v="834" actId="26606"/>
          <ac:spMkLst>
            <pc:docMk/>
            <pc:sldMk cId="760498853" sldId="345"/>
            <ac:spMk id="20" creationId="{D07DD2DE-F619-49DD-B5E7-03A290FF4ED1}"/>
          </ac:spMkLst>
        </pc:spChg>
        <pc:picChg chg="add mod">
          <ac:chgData name="Christoffer Østergaard Carstens" userId="5d542c86-40b2-4e4f-ab37-dc2fab4fc46a" providerId="ADAL" clId="{8A5D7136-2AFE-4220-BFAA-0E916D52857B}" dt="2025-11-04T18:40:34.152" v="838" actId="14100"/>
          <ac:picMkLst>
            <pc:docMk/>
            <pc:sldMk cId="760498853" sldId="345"/>
            <ac:picMk id="5" creationId="{858E71C1-CD23-3B4B-E8EE-E12FBCA09F19}"/>
          </ac:picMkLst>
        </pc:picChg>
        <pc:cxnChg chg="add del">
          <ac:chgData name="Christoffer Østergaard Carstens" userId="5d542c86-40b2-4e4f-ab37-dc2fab4fc46a" providerId="ADAL" clId="{8A5D7136-2AFE-4220-BFAA-0E916D52857B}" dt="2025-11-04T18:40:20.242" v="832" actId="26606"/>
          <ac:cxnSpMkLst>
            <pc:docMk/>
            <pc:sldMk cId="760498853" sldId="345"/>
            <ac:cxnSpMk id="12" creationId="{AA2EAA10-076F-46BD-8F0F-B9A2FB77A85C}"/>
          </ac:cxnSpMkLst>
        </pc:cxnChg>
        <pc:cxnChg chg="add del">
          <ac:chgData name="Christoffer Østergaard Carstens" userId="5d542c86-40b2-4e4f-ab37-dc2fab4fc46a" providerId="ADAL" clId="{8A5D7136-2AFE-4220-BFAA-0E916D52857B}" dt="2025-11-04T18:40:20.242" v="832" actId="26606"/>
          <ac:cxnSpMkLst>
            <pc:docMk/>
            <pc:sldMk cId="760498853" sldId="345"/>
            <ac:cxnSpMk id="14" creationId="{D891E407-403B-4764-86C9-33A56D3BCAA3}"/>
          </ac:cxnSpMkLst>
        </pc:cxnChg>
      </pc:sldChg>
      <pc:sldChg chg="addSp delSp modSp new mod setBg">
        <pc:chgData name="Christoffer Østergaard Carstens" userId="5d542c86-40b2-4e4f-ab37-dc2fab4fc46a" providerId="ADAL" clId="{8A5D7136-2AFE-4220-BFAA-0E916D52857B}" dt="2025-11-04T18:41:28.643" v="844" actId="27614"/>
        <pc:sldMkLst>
          <pc:docMk/>
          <pc:sldMk cId="3332480727" sldId="346"/>
        </pc:sldMkLst>
        <pc:spChg chg="del">
          <ac:chgData name="Christoffer Østergaard Carstens" userId="5d542c86-40b2-4e4f-ab37-dc2fab4fc46a" providerId="ADAL" clId="{8A5D7136-2AFE-4220-BFAA-0E916D52857B}" dt="2025-11-04T18:41:15.408" v="843" actId="26606"/>
          <ac:spMkLst>
            <pc:docMk/>
            <pc:sldMk cId="3332480727" sldId="346"/>
            <ac:spMk id="2" creationId="{923A1653-327F-26C4-A42D-DCAD185A5609}"/>
          </ac:spMkLst>
        </pc:spChg>
        <pc:spChg chg="del">
          <ac:chgData name="Christoffer Østergaard Carstens" userId="5d542c86-40b2-4e4f-ab37-dc2fab4fc46a" providerId="ADAL" clId="{8A5D7136-2AFE-4220-BFAA-0E916D52857B}" dt="2025-11-04T18:41:15.408" v="843" actId="26606"/>
          <ac:spMkLst>
            <pc:docMk/>
            <pc:sldMk cId="3332480727" sldId="346"/>
            <ac:spMk id="3" creationId="{6B47373F-6A37-F343-6B89-439FE3F9D8BE}"/>
          </ac:spMkLst>
        </pc:spChg>
        <pc:picChg chg="add mod">
          <ac:chgData name="Christoffer Østergaard Carstens" userId="5d542c86-40b2-4e4f-ab37-dc2fab4fc46a" providerId="ADAL" clId="{8A5D7136-2AFE-4220-BFAA-0E916D52857B}" dt="2025-11-04T18:41:28.643" v="844" actId="27614"/>
          <ac:picMkLst>
            <pc:docMk/>
            <pc:sldMk cId="3332480727" sldId="346"/>
            <ac:picMk id="5" creationId="{625E2F9F-005C-31B1-B646-9AA1DC22DC91}"/>
          </ac:picMkLst>
        </pc:picChg>
      </pc:sldChg>
      <pc:sldChg chg="addSp delSp modSp new mod setBg">
        <pc:chgData name="Christoffer Østergaard Carstens" userId="5d542c86-40b2-4e4f-ab37-dc2fab4fc46a" providerId="ADAL" clId="{8A5D7136-2AFE-4220-BFAA-0E916D52857B}" dt="2025-11-04T18:41:44.421" v="848" actId="27614"/>
        <pc:sldMkLst>
          <pc:docMk/>
          <pc:sldMk cId="2580592353" sldId="347"/>
        </pc:sldMkLst>
        <pc:spChg chg="del">
          <ac:chgData name="Christoffer Østergaard Carstens" userId="5d542c86-40b2-4e4f-ab37-dc2fab4fc46a" providerId="ADAL" clId="{8A5D7136-2AFE-4220-BFAA-0E916D52857B}" dt="2025-11-04T18:41:32.173" v="847" actId="26606"/>
          <ac:spMkLst>
            <pc:docMk/>
            <pc:sldMk cId="2580592353" sldId="347"/>
            <ac:spMk id="2" creationId="{B61B124A-4316-1079-B083-7DE6A3898BD6}"/>
          </ac:spMkLst>
        </pc:spChg>
        <pc:spChg chg="del">
          <ac:chgData name="Christoffer Østergaard Carstens" userId="5d542c86-40b2-4e4f-ab37-dc2fab4fc46a" providerId="ADAL" clId="{8A5D7136-2AFE-4220-BFAA-0E916D52857B}" dt="2025-11-04T18:41:32.173" v="847" actId="26606"/>
          <ac:spMkLst>
            <pc:docMk/>
            <pc:sldMk cId="2580592353" sldId="347"/>
            <ac:spMk id="3" creationId="{85BE911B-626D-7C29-B7FA-7619079F253A}"/>
          </ac:spMkLst>
        </pc:spChg>
        <pc:picChg chg="add mod">
          <ac:chgData name="Christoffer Østergaard Carstens" userId="5d542c86-40b2-4e4f-ab37-dc2fab4fc46a" providerId="ADAL" clId="{8A5D7136-2AFE-4220-BFAA-0E916D52857B}" dt="2025-11-04T18:41:44.421" v="848" actId="27614"/>
          <ac:picMkLst>
            <pc:docMk/>
            <pc:sldMk cId="2580592353" sldId="347"/>
            <ac:picMk id="5" creationId="{A7566261-318E-CDF7-C4AE-9791B160F096}"/>
          </ac:picMkLst>
        </pc:picChg>
      </pc:sldChg>
      <pc:sldChg chg="addSp delSp modSp new mod setBg">
        <pc:chgData name="Christoffer Østergaard Carstens" userId="5d542c86-40b2-4e4f-ab37-dc2fab4fc46a" providerId="ADAL" clId="{8A5D7136-2AFE-4220-BFAA-0E916D52857B}" dt="2025-11-04T18:42:09.001" v="853" actId="27614"/>
        <pc:sldMkLst>
          <pc:docMk/>
          <pc:sldMk cId="3178408957" sldId="348"/>
        </pc:sldMkLst>
        <pc:spChg chg="del">
          <ac:chgData name="Christoffer Østergaard Carstens" userId="5d542c86-40b2-4e4f-ab37-dc2fab4fc46a" providerId="ADAL" clId="{8A5D7136-2AFE-4220-BFAA-0E916D52857B}" dt="2025-11-04T18:41:47.220" v="851" actId="26606"/>
          <ac:spMkLst>
            <pc:docMk/>
            <pc:sldMk cId="3178408957" sldId="348"/>
            <ac:spMk id="2" creationId="{C9EE4D02-B1B9-C159-4BE5-B95909BB6789}"/>
          </ac:spMkLst>
        </pc:spChg>
        <pc:spChg chg="del">
          <ac:chgData name="Christoffer Østergaard Carstens" userId="5d542c86-40b2-4e4f-ab37-dc2fab4fc46a" providerId="ADAL" clId="{8A5D7136-2AFE-4220-BFAA-0E916D52857B}" dt="2025-11-04T18:41:47.220" v="851" actId="26606"/>
          <ac:spMkLst>
            <pc:docMk/>
            <pc:sldMk cId="3178408957" sldId="348"/>
            <ac:spMk id="3" creationId="{84597D0A-D621-96AD-ED09-A186985B1535}"/>
          </ac:spMkLst>
        </pc:spChg>
        <pc:picChg chg="add mod">
          <ac:chgData name="Christoffer Østergaard Carstens" userId="5d542c86-40b2-4e4f-ab37-dc2fab4fc46a" providerId="ADAL" clId="{8A5D7136-2AFE-4220-BFAA-0E916D52857B}" dt="2025-11-04T18:42:09.001" v="853" actId="27614"/>
          <ac:picMkLst>
            <pc:docMk/>
            <pc:sldMk cId="3178408957" sldId="348"/>
            <ac:picMk id="5" creationId="{167A6400-E4DB-7F0C-2ECA-E35103340DF4}"/>
          </ac:picMkLst>
        </pc:picChg>
      </pc:sldChg>
      <pc:sldChg chg="addSp delSp modSp new mod setBg">
        <pc:chgData name="Christoffer Østergaard Carstens" userId="5d542c86-40b2-4e4f-ab37-dc2fab4fc46a" providerId="ADAL" clId="{8A5D7136-2AFE-4220-BFAA-0E916D52857B}" dt="2025-11-04T18:42:11.541" v="855" actId="26606"/>
        <pc:sldMkLst>
          <pc:docMk/>
          <pc:sldMk cId="4248745537" sldId="349"/>
        </pc:sldMkLst>
        <pc:spChg chg="del">
          <ac:chgData name="Christoffer Østergaard Carstens" userId="5d542c86-40b2-4e4f-ab37-dc2fab4fc46a" providerId="ADAL" clId="{8A5D7136-2AFE-4220-BFAA-0E916D52857B}" dt="2025-11-04T18:42:11.541" v="855" actId="26606"/>
          <ac:spMkLst>
            <pc:docMk/>
            <pc:sldMk cId="4248745537" sldId="349"/>
            <ac:spMk id="2" creationId="{69A8568F-E2B7-1166-F159-EF5F82120177}"/>
          </ac:spMkLst>
        </pc:spChg>
        <pc:spChg chg="del">
          <ac:chgData name="Christoffer Østergaard Carstens" userId="5d542c86-40b2-4e4f-ab37-dc2fab4fc46a" providerId="ADAL" clId="{8A5D7136-2AFE-4220-BFAA-0E916D52857B}" dt="2025-11-04T18:42:11.541" v="855" actId="26606"/>
          <ac:spMkLst>
            <pc:docMk/>
            <pc:sldMk cId="4248745537" sldId="349"/>
            <ac:spMk id="3" creationId="{377F32CA-25FF-626F-1758-A4AD69510040}"/>
          </ac:spMkLst>
        </pc:spChg>
        <pc:picChg chg="add mod">
          <ac:chgData name="Christoffer Østergaard Carstens" userId="5d542c86-40b2-4e4f-ab37-dc2fab4fc46a" providerId="ADAL" clId="{8A5D7136-2AFE-4220-BFAA-0E916D52857B}" dt="2025-11-04T18:42:11.541" v="855" actId="26606"/>
          <ac:picMkLst>
            <pc:docMk/>
            <pc:sldMk cId="4248745537" sldId="349"/>
            <ac:picMk id="5" creationId="{CAA486E7-AE08-EE92-5C11-AA21DF32688E}"/>
          </ac:picMkLst>
        </pc:picChg>
      </pc:sldChg>
      <pc:sldChg chg="addSp delSp modSp new mod setBg">
        <pc:chgData name="Christoffer Østergaard Carstens" userId="5d542c86-40b2-4e4f-ab37-dc2fab4fc46a" providerId="ADAL" clId="{8A5D7136-2AFE-4220-BFAA-0E916D52857B}" dt="2025-11-04T18:49:32.917" v="892" actId="20577"/>
        <pc:sldMkLst>
          <pc:docMk/>
          <pc:sldMk cId="735582932" sldId="350"/>
        </pc:sldMkLst>
        <pc:spChg chg="mod">
          <ac:chgData name="Christoffer Østergaard Carstens" userId="5d542c86-40b2-4e4f-ab37-dc2fab4fc46a" providerId="ADAL" clId="{8A5D7136-2AFE-4220-BFAA-0E916D52857B}" dt="2025-11-04T18:49:32.917" v="892" actId="20577"/>
          <ac:spMkLst>
            <pc:docMk/>
            <pc:sldMk cId="735582932" sldId="350"/>
            <ac:spMk id="2" creationId="{D9701177-5CC6-C2FD-DE61-9628115AAAC2}"/>
          </ac:spMkLst>
        </pc:spChg>
        <pc:spChg chg="del">
          <ac:chgData name="Christoffer Østergaard Carstens" userId="5d542c86-40b2-4e4f-ab37-dc2fab4fc46a" providerId="ADAL" clId="{8A5D7136-2AFE-4220-BFAA-0E916D52857B}" dt="2025-11-04T18:49:27.935" v="881" actId="26606"/>
          <ac:spMkLst>
            <pc:docMk/>
            <pc:sldMk cId="735582932" sldId="350"/>
            <ac:spMk id="3" creationId="{9769983F-A1AE-41D0-E8B3-E6FD24CCA6AA}"/>
          </ac:spMkLst>
        </pc:spChg>
        <pc:spChg chg="add">
          <ac:chgData name="Christoffer Østergaard Carstens" userId="5d542c86-40b2-4e4f-ab37-dc2fab4fc46a" providerId="ADAL" clId="{8A5D7136-2AFE-4220-BFAA-0E916D52857B}" dt="2025-11-04T18:49:27.935" v="881" actId="26606"/>
          <ac:spMkLst>
            <pc:docMk/>
            <pc:sldMk cId="735582932" sldId="350"/>
            <ac:spMk id="3079" creationId="{A8384FB5-9ADC-4DDC-881B-597D56F5B15D}"/>
          </ac:spMkLst>
        </pc:spChg>
        <pc:spChg chg="add">
          <ac:chgData name="Christoffer Østergaard Carstens" userId="5d542c86-40b2-4e4f-ab37-dc2fab4fc46a" providerId="ADAL" clId="{8A5D7136-2AFE-4220-BFAA-0E916D52857B}" dt="2025-11-04T18:49:27.935" v="881" actId="26606"/>
          <ac:spMkLst>
            <pc:docMk/>
            <pc:sldMk cId="735582932" sldId="350"/>
            <ac:spMk id="3081" creationId="{1199E1B1-A8C0-4FE8-A5A8-1CB41D69F857}"/>
          </ac:spMkLst>
        </pc:spChg>
        <pc:spChg chg="add">
          <ac:chgData name="Christoffer Østergaard Carstens" userId="5d542c86-40b2-4e4f-ab37-dc2fab4fc46a" providerId="ADAL" clId="{8A5D7136-2AFE-4220-BFAA-0E916D52857B}" dt="2025-11-04T18:49:27.935" v="881" actId="26606"/>
          <ac:spMkLst>
            <pc:docMk/>
            <pc:sldMk cId="735582932" sldId="350"/>
            <ac:spMk id="3083" creationId="{84A8DE83-DE75-4B41-9DB4-A7EC0B0DEC0B}"/>
          </ac:spMkLst>
        </pc:spChg>
        <pc:spChg chg="add">
          <ac:chgData name="Christoffer Østergaard Carstens" userId="5d542c86-40b2-4e4f-ab37-dc2fab4fc46a" providerId="ADAL" clId="{8A5D7136-2AFE-4220-BFAA-0E916D52857B}" dt="2025-11-04T18:49:27.935" v="881" actId="26606"/>
          <ac:spMkLst>
            <pc:docMk/>
            <pc:sldMk cId="735582932" sldId="350"/>
            <ac:spMk id="3085" creationId="{A7009A0A-BEF5-4EAC-AF15-E4F9F002E239}"/>
          </ac:spMkLst>
        </pc:spChg>
        <pc:picChg chg="add mod">
          <ac:chgData name="Christoffer Østergaard Carstens" userId="5d542c86-40b2-4e4f-ab37-dc2fab4fc46a" providerId="ADAL" clId="{8A5D7136-2AFE-4220-BFAA-0E916D52857B}" dt="2025-11-04T18:49:27.935" v="881" actId="26606"/>
          <ac:picMkLst>
            <pc:docMk/>
            <pc:sldMk cId="735582932" sldId="350"/>
            <ac:picMk id="3074" creationId="{2C2F8B49-0EAD-1E80-EAE1-90CCD615E3E3}"/>
          </ac:picMkLst>
        </pc:picChg>
      </pc:sldChg>
      <pc:sldChg chg="addSp delSp modSp new mod setBg">
        <pc:chgData name="Christoffer Østergaard Carstens" userId="5d542c86-40b2-4e4f-ab37-dc2fab4fc46a" providerId="ADAL" clId="{8A5D7136-2AFE-4220-BFAA-0E916D52857B}" dt="2025-11-04T19:28:05.087" v="895" actId="26606"/>
        <pc:sldMkLst>
          <pc:docMk/>
          <pc:sldMk cId="3670748092" sldId="351"/>
        </pc:sldMkLst>
        <pc:spChg chg="del">
          <ac:chgData name="Christoffer Østergaard Carstens" userId="5d542c86-40b2-4e4f-ab37-dc2fab4fc46a" providerId="ADAL" clId="{8A5D7136-2AFE-4220-BFAA-0E916D52857B}" dt="2025-11-04T19:28:05.087" v="895" actId="26606"/>
          <ac:spMkLst>
            <pc:docMk/>
            <pc:sldMk cId="3670748092" sldId="351"/>
            <ac:spMk id="2" creationId="{67724F0F-3687-6999-9B20-B4E050862BF2}"/>
          </ac:spMkLst>
        </pc:spChg>
        <pc:spChg chg="del">
          <ac:chgData name="Christoffer Østergaard Carstens" userId="5d542c86-40b2-4e4f-ab37-dc2fab4fc46a" providerId="ADAL" clId="{8A5D7136-2AFE-4220-BFAA-0E916D52857B}" dt="2025-11-04T19:28:05.087" v="895" actId="26606"/>
          <ac:spMkLst>
            <pc:docMk/>
            <pc:sldMk cId="3670748092" sldId="351"/>
            <ac:spMk id="3" creationId="{772E6F05-C4B4-F30F-119A-9FBBA3EB95BB}"/>
          </ac:spMkLst>
        </pc:spChg>
        <pc:spChg chg="add">
          <ac:chgData name="Christoffer Østergaard Carstens" userId="5d542c86-40b2-4e4f-ab37-dc2fab4fc46a" providerId="ADAL" clId="{8A5D7136-2AFE-4220-BFAA-0E916D52857B}" dt="2025-11-04T19:28:05.087" v="895" actId="26606"/>
          <ac:spMkLst>
            <pc:docMk/>
            <pc:sldMk cId="3670748092" sldId="351"/>
            <ac:spMk id="10" creationId="{32BC26D8-82FB-445E-AA49-62A77D7C1EE0}"/>
          </ac:spMkLst>
        </pc:spChg>
        <pc:spChg chg="add">
          <ac:chgData name="Christoffer Østergaard Carstens" userId="5d542c86-40b2-4e4f-ab37-dc2fab4fc46a" providerId="ADAL" clId="{8A5D7136-2AFE-4220-BFAA-0E916D52857B}" dt="2025-11-04T19:28:05.087" v="895" actId="26606"/>
          <ac:spMkLst>
            <pc:docMk/>
            <pc:sldMk cId="3670748092" sldId="351"/>
            <ac:spMk id="12" creationId="{CB44330D-EA18-4254-AA95-EB49948539B8}"/>
          </ac:spMkLst>
        </pc:spChg>
        <pc:picChg chg="add mod">
          <ac:chgData name="Christoffer Østergaard Carstens" userId="5d542c86-40b2-4e4f-ab37-dc2fab4fc46a" providerId="ADAL" clId="{8A5D7136-2AFE-4220-BFAA-0E916D52857B}" dt="2025-11-04T19:28:05.087" v="895" actId="26606"/>
          <ac:picMkLst>
            <pc:docMk/>
            <pc:sldMk cId="3670748092" sldId="351"/>
            <ac:picMk id="5" creationId="{B991A2BE-5CAD-E9F0-03E8-BDE58EB4072C}"/>
          </ac:picMkLst>
        </pc:picChg>
      </pc:sldChg>
      <pc:sldChg chg="modSp new mod">
        <pc:chgData name="Christoffer Østergaard Carstens" userId="5d542c86-40b2-4e4f-ab37-dc2fab4fc46a" providerId="ADAL" clId="{8A5D7136-2AFE-4220-BFAA-0E916D52857B}" dt="2025-11-05T20:05:05.617" v="1032" actId="20577"/>
        <pc:sldMkLst>
          <pc:docMk/>
          <pc:sldMk cId="3455842631" sldId="352"/>
        </pc:sldMkLst>
        <pc:spChg chg="mod">
          <ac:chgData name="Christoffer Østergaard Carstens" userId="5d542c86-40b2-4e4f-ab37-dc2fab4fc46a" providerId="ADAL" clId="{8A5D7136-2AFE-4220-BFAA-0E916D52857B}" dt="2025-11-05T20:04:46.083" v="939" actId="5793"/>
          <ac:spMkLst>
            <pc:docMk/>
            <pc:sldMk cId="3455842631" sldId="352"/>
            <ac:spMk id="2" creationId="{B06C653C-C7D1-E621-1879-9F3EBB6C3BE6}"/>
          </ac:spMkLst>
        </pc:spChg>
        <pc:spChg chg="mod">
          <ac:chgData name="Christoffer Østergaard Carstens" userId="5d542c86-40b2-4e4f-ab37-dc2fab4fc46a" providerId="ADAL" clId="{8A5D7136-2AFE-4220-BFAA-0E916D52857B}" dt="2025-11-05T20:05:05.617" v="1032" actId="20577"/>
          <ac:spMkLst>
            <pc:docMk/>
            <pc:sldMk cId="3455842631" sldId="352"/>
            <ac:spMk id="3" creationId="{CB41823D-A272-4734-E7AE-7DCDC6288412}"/>
          </ac:spMkLst>
        </pc:spChg>
      </pc:sldChg>
      <pc:sldChg chg="new del">
        <pc:chgData name="Christoffer Østergaard Carstens" userId="5d542c86-40b2-4e4f-ab37-dc2fab4fc46a" providerId="ADAL" clId="{8A5D7136-2AFE-4220-BFAA-0E916D52857B}" dt="2025-11-05T20:07:09.594" v="1098" actId="47"/>
        <pc:sldMkLst>
          <pc:docMk/>
          <pc:sldMk cId="4042259796" sldId="353"/>
        </pc:sldMkLst>
      </pc:sldChg>
      <pc:sldChg chg="modSp add mod">
        <pc:chgData name="Christoffer Østergaard Carstens" userId="5d542c86-40b2-4e4f-ab37-dc2fab4fc46a" providerId="ADAL" clId="{8A5D7136-2AFE-4220-BFAA-0E916D52857B}" dt="2025-11-05T20:06:20.402" v="1038" actId="20577"/>
        <pc:sldMkLst>
          <pc:docMk/>
          <pc:sldMk cId="3343619114" sldId="354"/>
        </pc:sldMkLst>
        <pc:spChg chg="mod">
          <ac:chgData name="Christoffer Østergaard Carstens" userId="5d542c86-40b2-4e4f-ab37-dc2fab4fc46a" providerId="ADAL" clId="{8A5D7136-2AFE-4220-BFAA-0E916D52857B}" dt="2025-11-05T20:06:20.402" v="1038" actId="20577"/>
          <ac:spMkLst>
            <pc:docMk/>
            <pc:sldMk cId="3343619114" sldId="354"/>
            <ac:spMk id="3" creationId="{FAA78A5D-CADB-A44E-FFF8-DA0A9BD5B7EC}"/>
          </ac:spMkLst>
        </pc:spChg>
      </pc:sldChg>
      <pc:sldChg chg="addSp delSp modSp add mod setBg setClrOvrMap delDesignElem">
        <pc:chgData name="Christoffer Østergaard Carstens" userId="5d542c86-40b2-4e4f-ab37-dc2fab4fc46a" providerId="ADAL" clId="{8A5D7136-2AFE-4220-BFAA-0E916D52857B}" dt="2025-11-05T20:06:45.916" v="1096" actId="20577"/>
        <pc:sldMkLst>
          <pc:docMk/>
          <pc:sldMk cId="2034046481" sldId="355"/>
        </pc:sldMkLst>
        <pc:spChg chg="mod">
          <ac:chgData name="Christoffer Østergaard Carstens" userId="5d542c86-40b2-4e4f-ab37-dc2fab4fc46a" providerId="ADAL" clId="{8A5D7136-2AFE-4220-BFAA-0E916D52857B}" dt="2025-11-05T20:06:45.916" v="1096" actId="20577"/>
          <ac:spMkLst>
            <pc:docMk/>
            <pc:sldMk cId="2034046481" sldId="355"/>
            <ac:spMk id="2" creationId="{ED2EA435-2284-6AB8-A7B5-35B75358A1D7}"/>
          </ac:spMkLst>
        </pc:spChg>
        <pc:spChg chg="add">
          <ac:chgData name="Christoffer Østergaard Carstens" userId="5d542c86-40b2-4e4f-ab37-dc2fab4fc46a" providerId="ADAL" clId="{8A5D7136-2AFE-4220-BFAA-0E916D52857B}" dt="2025-11-05T20:06:13.818" v="1037" actId="26606"/>
          <ac:spMkLst>
            <pc:docMk/>
            <pc:sldMk cId="2034046481" sldId="355"/>
            <ac:spMk id="8" creationId="{9228552E-C8B1-4A80-8448-0787CE0FC704}"/>
          </ac:spMkLst>
        </pc:spChg>
        <pc:spChg chg="del">
          <ac:chgData name="Christoffer Østergaard Carstens" userId="5d542c86-40b2-4e4f-ab37-dc2fab4fc46a" providerId="ADAL" clId="{8A5D7136-2AFE-4220-BFAA-0E916D52857B}" dt="2025-11-05T20:06:06.417" v="1036"/>
          <ac:spMkLst>
            <pc:docMk/>
            <pc:sldMk cId="2034046481" sldId="355"/>
            <ac:spMk id="9" creationId="{9F6F39C2-8746-4599-843B-CED156C408BF}"/>
          </ac:spMkLst>
        </pc:spChg>
        <pc:spChg chg="del">
          <ac:chgData name="Christoffer Østergaard Carstens" userId="5d542c86-40b2-4e4f-ab37-dc2fab4fc46a" providerId="ADAL" clId="{8A5D7136-2AFE-4220-BFAA-0E916D52857B}" dt="2025-11-05T20:06:06.417" v="1036"/>
          <ac:spMkLst>
            <pc:docMk/>
            <pc:sldMk cId="2034046481" sldId="355"/>
            <ac:spMk id="11" creationId="{A5D714AD-9E94-4752-AA45-D4B0EAAB52E2}"/>
          </ac:spMkLst>
        </pc:spChg>
        <pc:spChg chg="del">
          <ac:chgData name="Christoffer Østergaard Carstens" userId="5d542c86-40b2-4e4f-ab37-dc2fab4fc46a" providerId="ADAL" clId="{8A5D7136-2AFE-4220-BFAA-0E916D52857B}" dt="2025-11-05T20:06:06.417" v="1036"/>
          <ac:spMkLst>
            <pc:docMk/>
            <pc:sldMk cId="2034046481" sldId="355"/>
            <ac:spMk id="13" creationId="{7FF89E09-42FB-4694-96E4-95652B1D83E4}"/>
          </ac:spMkLst>
        </pc:spChg>
        <pc:spChg chg="del">
          <ac:chgData name="Christoffer Østergaard Carstens" userId="5d542c86-40b2-4e4f-ab37-dc2fab4fc46a" providerId="ADAL" clId="{8A5D7136-2AFE-4220-BFAA-0E916D52857B}" dt="2025-11-05T20:06:06.417" v="1036"/>
          <ac:spMkLst>
            <pc:docMk/>
            <pc:sldMk cId="2034046481" sldId="355"/>
            <ac:spMk id="15" creationId="{25D3C032-881F-4579-A4BF-0FA966E9F350}"/>
          </ac:spMkLst>
        </pc:spChg>
        <pc:graphicFrameChg chg="mod modGraphic">
          <ac:chgData name="Christoffer Østergaard Carstens" userId="5d542c86-40b2-4e4f-ab37-dc2fab4fc46a" providerId="ADAL" clId="{8A5D7136-2AFE-4220-BFAA-0E916D52857B}" dt="2025-11-05T20:06:13.818" v="1037" actId="26606"/>
          <ac:graphicFrameMkLst>
            <pc:docMk/>
            <pc:sldMk cId="2034046481" sldId="355"/>
            <ac:graphicFrameMk id="5" creationId="{34FCE21E-AAE2-FA48-F3DE-9A8494B5DBE6}"/>
          </ac:graphicFrameMkLst>
        </pc:graphicFrameChg>
        <pc:picChg chg="add">
          <ac:chgData name="Christoffer Østergaard Carstens" userId="5d542c86-40b2-4e4f-ab37-dc2fab4fc46a" providerId="ADAL" clId="{8A5D7136-2AFE-4220-BFAA-0E916D52857B}" dt="2025-11-05T20:06:13.818" v="1037" actId="26606"/>
          <ac:picMkLst>
            <pc:docMk/>
            <pc:sldMk cId="2034046481" sldId="355"/>
            <ac:picMk id="7" creationId="{04DE03BF-1EC9-5B85-CD02-97D1571C5547}"/>
          </ac:picMkLst>
        </pc:picChg>
      </pc:sldChg>
      <pc:sldChg chg="add setBg">
        <pc:chgData name="Christoffer Østergaard Carstens" userId="5d542c86-40b2-4e4f-ab37-dc2fab4fc46a" providerId="ADAL" clId="{8A5D7136-2AFE-4220-BFAA-0E916D52857B}" dt="2025-11-05T20:06:06.417" v="1036"/>
        <pc:sldMkLst>
          <pc:docMk/>
          <pc:sldMk cId="656684659" sldId="356"/>
        </pc:sldMkLst>
      </pc:sldChg>
      <pc:sldChg chg="addSp delSp modSp add mod setBg delDesignElem">
        <pc:chgData name="Christoffer Østergaard Carstens" userId="5d542c86-40b2-4e4f-ab37-dc2fab4fc46a" providerId="ADAL" clId="{8A5D7136-2AFE-4220-BFAA-0E916D52857B}" dt="2025-11-05T20:07:06.437" v="1097" actId="26606"/>
        <pc:sldMkLst>
          <pc:docMk/>
          <pc:sldMk cId="10528959" sldId="357"/>
        </pc:sldMkLst>
        <pc:spChg chg="mod">
          <ac:chgData name="Christoffer Østergaard Carstens" userId="5d542c86-40b2-4e4f-ab37-dc2fab4fc46a" providerId="ADAL" clId="{8A5D7136-2AFE-4220-BFAA-0E916D52857B}" dt="2025-11-05T20:07:06.437" v="1097" actId="26606"/>
          <ac:spMkLst>
            <pc:docMk/>
            <pc:sldMk cId="10528959" sldId="357"/>
            <ac:spMk id="2" creationId="{09595EA7-A534-331E-6488-58D0DD202AD0}"/>
          </ac:spMkLst>
        </pc:spChg>
        <pc:spChg chg="add">
          <ac:chgData name="Christoffer Østergaard Carstens" userId="5d542c86-40b2-4e4f-ab37-dc2fab4fc46a" providerId="ADAL" clId="{8A5D7136-2AFE-4220-BFAA-0E916D52857B}" dt="2025-11-05T20:07:06.437" v="1097" actId="26606"/>
          <ac:spMkLst>
            <pc:docMk/>
            <pc:sldMk cId="10528959" sldId="357"/>
            <ac:spMk id="10" creationId="{A4AC5506-6312-4701-8D3C-40187889A947}"/>
          </ac:spMkLst>
        </pc:spChg>
        <pc:spChg chg="del">
          <ac:chgData name="Christoffer Østergaard Carstens" userId="5d542c86-40b2-4e4f-ab37-dc2fab4fc46a" providerId="ADAL" clId="{8A5D7136-2AFE-4220-BFAA-0E916D52857B}" dt="2025-11-05T20:06:06.417" v="1036"/>
          <ac:spMkLst>
            <pc:docMk/>
            <pc:sldMk cId="10528959" sldId="357"/>
            <ac:spMk id="17" creationId="{A8384FB5-9ADC-4DDC-881B-597D56F5B15D}"/>
          </ac:spMkLst>
        </pc:spChg>
        <pc:spChg chg="del">
          <ac:chgData name="Christoffer Østergaard Carstens" userId="5d542c86-40b2-4e4f-ab37-dc2fab4fc46a" providerId="ADAL" clId="{8A5D7136-2AFE-4220-BFAA-0E916D52857B}" dt="2025-11-05T20:06:06.417" v="1036"/>
          <ac:spMkLst>
            <pc:docMk/>
            <pc:sldMk cId="10528959" sldId="357"/>
            <ac:spMk id="19" creationId="{1199E1B1-A8C0-4FE8-A5A8-1CB41D69F857}"/>
          </ac:spMkLst>
        </pc:spChg>
        <pc:spChg chg="del">
          <ac:chgData name="Christoffer Østergaard Carstens" userId="5d542c86-40b2-4e4f-ab37-dc2fab4fc46a" providerId="ADAL" clId="{8A5D7136-2AFE-4220-BFAA-0E916D52857B}" dt="2025-11-05T20:06:06.417" v="1036"/>
          <ac:spMkLst>
            <pc:docMk/>
            <pc:sldMk cId="10528959" sldId="357"/>
            <ac:spMk id="21" creationId="{84A8DE83-DE75-4B41-9DB4-A7EC0B0DEC0B}"/>
          </ac:spMkLst>
        </pc:spChg>
        <pc:spChg chg="del">
          <ac:chgData name="Christoffer Østergaard Carstens" userId="5d542c86-40b2-4e4f-ab37-dc2fab4fc46a" providerId="ADAL" clId="{8A5D7136-2AFE-4220-BFAA-0E916D52857B}" dt="2025-11-05T20:06:06.417" v="1036"/>
          <ac:spMkLst>
            <pc:docMk/>
            <pc:sldMk cId="10528959" sldId="357"/>
            <ac:spMk id="23" creationId="{A7009A0A-BEF5-4EAC-AF15-E4F9F002E239}"/>
          </ac:spMkLst>
        </pc:spChg>
        <pc:picChg chg="mod">
          <ac:chgData name="Christoffer Østergaard Carstens" userId="5d542c86-40b2-4e4f-ab37-dc2fab4fc46a" providerId="ADAL" clId="{8A5D7136-2AFE-4220-BFAA-0E916D52857B}" dt="2025-11-05T20:07:06.437" v="1097" actId="26606"/>
          <ac:picMkLst>
            <pc:docMk/>
            <pc:sldMk cId="10528959" sldId="357"/>
            <ac:picMk id="5" creationId="{E14C25D7-E8DC-54C1-3EBC-2F7318ED47FF}"/>
          </ac:picMkLst>
        </pc:picChg>
      </pc:sldChg>
      <pc:sldChg chg="addSp modSp new mod setBg">
        <pc:chgData name="Christoffer Østergaard Carstens" userId="5d542c86-40b2-4e4f-ab37-dc2fab4fc46a" providerId="ADAL" clId="{8A5D7136-2AFE-4220-BFAA-0E916D52857B}" dt="2025-11-05T20:08:35.998" v="1389" actId="255"/>
        <pc:sldMkLst>
          <pc:docMk/>
          <pc:sldMk cId="3778915857" sldId="358"/>
        </pc:sldMkLst>
        <pc:spChg chg="mod">
          <ac:chgData name="Christoffer Østergaard Carstens" userId="5d542c86-40b2-4e4f-ab37-dc2fab4fc46a" providerId="ADAL" clId="{8A5D7136-2AFE-4220-BFAA-0E916D52857B}" dt="2025-11-05T20:08:27.361" v="1387" actId="26606"/>
          <ac:spMkLst>
            <pc:docMk/>
            <pc:sldMk cId="3778915857" sldId="358"/>
            <ac:spMk id="2" creationId="{455AC417-E805-3C13-5455-BB1AB1321F6A}"/>
          </ac:spMkLst>
        </pc:spChg>
        <pc:spChg chg="mod">
          <ac:chgData name="Christoffer Østergaard Carstens" userId="5d542c86-40b2-4e4f-ab37-dc2fab4fc46a" providerId="ADAL" clId="{8A5D7136-2AFE-4220-BFAA-0E916D52857B}" dt="2025-11-05T20:08:35.998" v="1389" actId="255"/>
          <ac:spMkLst>
            <pc:docMk/>
            <pc:sldMk cId="3778915857" sldId="358"/>
            <ac:spMk id="3" creationId="{30A73FB0-624C-CCA6-10B2-DF672211CCF4}"/>
          </ac:spMkLst>
        </pc:spChg>
        <pc:spChg chg="add">
          <ac:chgData name="Christoffer Østergaard Carstens" userId="5d542c86-40b2-4e4f-ab37-dc2fab4fc46a" providerId="ADAL" clId="{8A5D7136-2AFE-4220-BFAA-0E916D52857B}" dt="2025-11-05T20:08:27.361" v="1387" actId="26606"/>
          <ac:spMkLst>
            <pc:docMk/>
            <pc:sldMk cId="3778915857" sldId="358"/>
            <ac:spMk id="8" creationId="{100EDD19-6802-4EC3-95CE-CFFAB042CFD6}"/>
          </ac:spMkLst>
        </pc:spChg>
        <pc:spChg chg="add">
          <ac:chgData name="Christoffer Østergaard Carstens" userId="5d542c86-40b2-4e4f-ab37-dc2fab4fc46a" providerId="ADAL" clId="{8A5D7136-2AFE-4220-BFAA-0E916D52857B}" dt="2025-11-05T20:08:27.361" v="1387" actId="26606"/>
          <ac:spMkLst>
            <pc:docMk/>
            <pc:sldMk cId="3778915857" sldId="358"/>
            <ac:spMk id="10" creationId="{DB17E863-922E-4C26-BD64-E8FD41D28661}"/>
          </ac:spMkLst>
        </pc:spChg>
      </pc:sldChg>
    </pc:docChg>
  </pc:docChgLst>
  <pc:docChgLst>
    <pc:chgData name="Brian Møller Rettig" userId="f64833e5-a04a-45cf-a0fb-6688e334d35d" providerId="ADAL" clId="{BD7DC676-9FD4-43CB-A054-E90228C0DC59}"/>
    <pc:docChg chg="undo redo custSel addSld delSld modSld sldOrd">
      <pc:chgData name="Brian Møller Rettig" userId="f64833e5-a04a-45cf-a0fb-6688e334d35d" providerId="ADAL" clId="{BD7DC676-9FD4-43CB-A054-E90228C0DC59}" dt="2024-10-22T16:35:36.947" v="4128" actId="1076"/>
      <pc:docMkLst>
        <pc:docMk/>
      </pc:docMkLst>
      <pc:sldChg chg="modSp mod">
        <pc:chgData name="Brian Møller Rettig" userId="f64833e5-a04a-45cf-a0fb-6688e334d35d" providerId="ADAL" clId="{BD7DC676-9FD4-43CB-A054-E90228C0DC59}" dt="2024-10-22T10:39:16.436" v="3557"/>
        <pc:sldMkLst>
          <pc:docMk/>
          <pc:sldMk cId="151829143" sldId="279"/>
        </pc:sldMkLst>
      </pc:sldChg>
      <pc:sldChg chg="del">
        <pc:chgData name="Brian Møller Rettig" userId="f64833e5-a04a-45cf-a0fb-6688e334d35d" providerId="ADAL" clId="{BD7DC676-9FD4-43CB-A054-E90228C0DC59}" dt="2024-10-20T19:16:41.210" v="184" actId="47"/>
        <pc:sldMkLst>
          <pc:docMk/>
          <pc:sldMk cId="342696055" sldId="280"/>
        </pc:sldMkLst>
      </pc:sldChg>
      <pc:sldChg chg="addSp delSp modSp mod">
        <pc:chgData name="Brian Møller Rettig" userId="f64833e5-a04a-45cf-a0fb-6688e334d35d" providerId="ADAL" clId="{BD7DC676-9FD4-43CB-A054-E90228C0DC59}" dt="2024-10-20T19:43:11.899" v="1289" actId="114"/>
        <pc:sldMkLst>
          <pc:docMk/>
          <pc:sldMk cId="584331941" sldId="281"/>
        </pc:sldMkLst>
      </pc:sldChg>
      <pc:sldChg chg="addSp delSp modSp mod">
        <pc:chgData name="Brian Møller Rettig" userId="f64833e5-a04a-45cf-a0fb-6688e334d35d" providerId="ADAL" clId="{BD7DC676-9FD4-43CB-A054-E90228C0DC59}" dt="2024-10-20T19:40:11.862" v="1224" actId="20577"/>
        <pc:sldMkLst>
          <pc:docMk/>
          <pc:sldMk cId="3499091246" sldId="282"/>
        </pc:sldMkLst>
      </pc:sldChg>
      <pc:sldChg chg="addSp delSp modSp mod">
        <pc:chgData name="Brian Møller Rettig" userId="f64833e5-a04a-45cf-a0fb-6688e334d35d" providerId="ADAL" clId="{BD7DC676-9FD4-43CB-A054-E90228C0DC59}" dt="2024-10-20T19:44:24.563" v="1376" actId="255"/>
        <pc:sldMkLst>
          <pc:docMk/>
          <pc:sldMk cId="3554947646" sldId="283"/>
        </pc:sldMkLst>
      </pc:sldChg>
      <pc:sldChg chg="modSp mod ord">
        <pc:chgData name="Brian Møller Rettig" userId="f64833e5-a04a-45cf-a0fb-6688e334d35d" providerId="ADAL" clId="{BD7DC676-9FD4-43CB-A054-E90228C0DC59}" dt="2024-10-22T16:32:27.348" v="4075" actId="20577"/>
        <pc:sldMkLst>
          <pc:docMk/>
          <pc:sldMk cId="2954265947" sldId="284"/>
        </pc:sldMkLst>
      </pc:sldChg>
      <pc:sldChg chg="addSp delSp modSp mod">
        <pc:chgData name="Brian Møller Rettig" userId="f64833e5-a04a-45cf-a0fb-6688e334d35d" providerId="ADAL" clId="{BD7DC676-9FD4-43CB-A054-E90228C0DC59}" dt="2024-10-20T20:01:57.451" v="1958" actId="20577"/>
        <pc:sldMkLst>
          <pc:docMk/>
          <pc:sldMk cId="505540752" sldId="285"/>
        </pc:sldMkLst>
      </pc:sldChg>
      <pc:sldChg chg="modSp mod ord">
        <pc:chgData name="Brian Møller Rettig" userId="f64833e5-a04a-45cf-a0fb-6688e334d35d" providerId="ADAL" clId="{BD7DC676-9FD4-43CB-A054-E90228C0DC59}" dt="2024-10-22T16:32:05.796" v="4040" actId="20577"/>
        <pc:sldMkLst>
          <pc:docMk/>
          <pc:sldMk cId="3594829910" sldId="286"/>
        </pc:sldMkLst>
      </pc:sldChg>
      <pc:sldChg chg="addSp delSp modSp mod">
        <pc:chgData name="Brian Møller Rettig" userId="f64833e5-a04a-45cf-a0fb-6688e334d35d" providerId="ADAL" clId="{BD7DC676-9FD4-43CB-A054-E90228C0DC59}" dt="2024-10-20T19:19:35.418" v="301" actId="14100"/>
        <pc:sldMkLst>
          <pc:docMk/>
          <pc:sldMk cId="1956015154" sldId="287"/>
        </pc:sldMkLst>
      </pc:sldChg>
      <pc:sldChg chg="modSp mod">
        <pc:chgData name="Brian Møller Rettig" userId="f64833e5-a04a-45cf-a0fb-6688e334d35d" providerId="ADAL" clId="{BD7DC676-9FD4-43CB-A054-E90228C0DC59}" dt="2024-10-22T10:15:21.691" v="3440" actId="20577"/>
        <pc:sldMkLst>
          <pc:docMk/>
          <pc:sldMk cId="2810045265" sldId="288"/>
        </pc:sldMkLst>
      </pc:sldChg>
      <pc:sldChg chg="modSp del mod">
        <pc:chgData name="Brian Møller Rettig" userId="f64833e5-a04a-45cf-a0fb-6688e334d35d" providerId="ADAL" clId="{BD7DC676-9FD4-43CB-A054-E90228C0DC59}" dt="2024-10-20T19:23:39.766" v="686" actId="47"/>
        <pc:sldMkLst>
          <pc:docMk/>
          <pc:sldMk cId="828322851" sldId="289"/>
        </pc:sldMkLst>
      </pc:sldChg>
      <pc:sldChg chg="addSp modSp add mod">
        <pc:chgData name="Brian Møller Rettig" userId="f64833e5-a04a-45cf-a0fb-6688e334d35d" providerId="ADAL" clId="{BD7DC676-9FD4-43CB-A054-E90228C0DC59}" dt="2024-10-20T19:50:06.740" v="1615" actId="14100"/>
        <pc:sldMkLst>
          <pc:docMk/>
          <pc:sldMk cId="1881368016" sldId="289"/>
        </pc:sldMkLst>
      </pc:sldChg>
      <pc:sldChg chg="addSp delSp modSp add mod">
        <pc:chgData name="Brian Møller Rettig" userId="f64833e5-a04a-45cf-a0fb-6688e334d35d" providerId="ADAL" clId="{BD7DC676-9FD4-43CB-A054-E90228C0DC59}" dt="2024-10-20T19:56:08.568" v="1851" actId="255"/>
        <pc:sldMkLst>
          <pc:docMk/>
          <pc:sldMk cId="2320250423" sldId="290"/>
        </pc:sldMkLst>
      </pc:sldChg>
      <pc:sldChg chg="addSp delSp modSp add mod">
        <pc:chgData name="Brian Møller Rettig" userId="f64833e5-a04a-45cf-a0fb-6688e334d35d" providerId="ADAL" clId="{BD7DC676-9FD4-43CB-A054-E90228C0DC59}" dt="2024-10-20T20:14:02.389" v="2291" actId="255"/>
        <pc:sldMkLst>
          <pc:docMk/>
          <pc:sldMk cId="341435343" sldId="291"/>
        </pc:sldMkLst>
      </pc:sldChg>
      <pc:sldChg chg="addSp delSp modSp add mod ord">
        <pc:chgData name="Brian Møller Rettig" userId="f64833e5-a04a-45cf-a0fb-6688e334d35d" providerId="ADAL" clId="{BD7DC676-9FD4-43CB-A054-E90228C0DC59}" dt="2024-10-20T20:18:14.321" v="2447" actId="20577"/>
        <pc:sldMkLst>
          <pc:docMk/>
          <pc:sldMk cId="938368544" sldId="292"/>
        </pc:sldMkLst>
      </pc:sldChg>
      <pc:sldChg chg="addSp delSp modSp add mod">
        <pc:chgData name="Brian Møller Rettig" userId="f64833e5-a04a-45cf-a0fb-6688e334d35d" providerId="ADAL" clId="{BD7DC676-9FD4-43CB-A054-E90228C0DC59}" dt="2024-10-20T20:28:27.284" v="2490" actId="20577"/>
        <pc:sldMkLst>
          <pc:docMk/>
          <pc:sldMk cId="2608567580" sldId="293"/>
        </pc:sldMkLst>
      </pc:sldChg>
      <pc:sldChg chg="modSp add mod">
        <pc:chgData name="Brian Møller Rettig" userId="f64833e5-a04a-45cf-a0fb-6688e334d35d" providerId="ADAL" clId="{BD7DC676-9FD4-43CB-A054-E90228C0DC59}" dt="2024-10-22T11:07:28.528" v="3756" actId="6549"/>
        <pc:sldMkLst>
          <pc:docMk/>
          <pc:sldMk cId="3394591655" sldId="294"/>
        </pc:sldMkLst>
      </pc:sldChg>
      <pc:sldChg chg="addSp modSp add mod">
        <pc:chgData name="Brian Møller Rettig" userId="f64833e5-a04a-45cf-a0fb-6688e334d35d" providerId="ADAL" clId="{BD7DC676-9FD4-43CB-A054-E90228C0DC59}" dt="2024-10-22T11:07:23.808" v="3755" actId="6549"/>
        <pc:sldMkLst>
          <pc:docMk/>
          <pc:sldMk cId="927891549" sldId="295"/>
        </pc:sldMkLst>
      </pc:sldChg>
      <pc:sldChg chg="addSp delSp modSp add mod">
        <pc:chgData name="Brian Møller Rettig" userId="f64833e5-a04a-45cf-a0fb-6688e334d35d" providerId="ADAL" clId="{BD7DC676-9FD4-43CB-A054-E90228C0DC59}" dt="2024-10-22T16:35:36.947" v="4128" actId="1076"/>
        <pc:sldMkLst>
          <pc:docMk/>
          <pc:sldMk cId="973075460" sldId="296"/>
        </pc:sldMkLst>
      </pc:sldChg>
      <pc:sldChg chg="addSp delSp modSp add mod">
        <pc:chgData name="Brian Møller Rettig" userId="f64833e5-a04a-45cf-a0fb-6688e334d35d" providerId="ADAL" clId="{BD7DC676-9FD4-43CB-A054-E90228C0DC59}" dt="2024-10-22T14:03:58.792" v="3895" actId="6549"/>
        <pc:sldMkLst>
          <pc:docMk/>
          <pc:sldMk cId="2754334815" sldId="297"/>
        </pc:sldMkLst>
      </pc:sldChg>
      <pc:sldChg chg="addSp delSp modSp add mod">
        <pc:chgData name="Brian Møller Rettig" userId="f64833e5-a04a-45cf-a0fb-6688e334d35d" providerId="ADAL" clId="{BD7DC676-9FD4-43CB-A054-E90228C0DC59}" dt="2024-10-22T14:03:54.157" v="3894" actId="6549"/>
        <pc:sldMkLst>
          <pc:docMk/>
          <pc:sldMk cId="406246083" sldId="298"/>
        </pc:sldMkLst>
      </pc:sldChg>
      <pc:sldChg chg="addSp delSp modSp add mod">
        <pc:chgData name="Brian Møller Rettig" userId="f64833e5-a04a-45cf-a0fb-6688e334d35d" providerId="ADAL" clId="{BD7DC676-9FD4-43CB-A054-E90228C0DC59}" dt="2024-10-22T14:03:49.603" v="3893" actId="6549"/>
        <pc:sldMkLst>
          <pc:docMk/>
          <pc:sldMk cId="2099871638" sldId="299"/>
        </pc:sldMkLst>
      </pc:sldChg>
      <pc:sldChg chg="addSp delSp modSp add mod">
        <pc:chgData name="Brian Møller Rettig" userId="f64833e5-a04a-45cf-a0fb-6688e334d35d" providerId="ADAL" clId="{BD7DC676-9FD4-43CB-A054-E90228C0DC59}" dt="2024-10-22T14:03:44.928" v="3892" actId="6549"/>
        <pc:sldMkLst>
          <pc:docMk/>
          <pc:sldMk cId="3483935093" sldId="300"/>
        </pc:sldMkLst>
      </pc:sldChg>
      <pc:sldChg chg="addSp delSp modSp add mod">
        <pc:chgData name="Brian Møller Rettig" userId="f64833e5-a04a-45cf-a0fb-6688e334d35d" providerId="ADAL" clId="{BD7DC676-9FD4-43CB-A054-E90228C0DC59}" dt="2024-10-22T16:23:04.632" v="3921" actId="115"/>
        <pc:sldMkLst>
          <pc:docMk/>
          <pc:sldMk cId="2361145928" sldId="301"/>
        </pc:sldMkLst>
      </pc:sldChg>
      <pc:sldChg chg="addSp delSp modSp add mod">
        <pc:chgData name="Brian Møller Rettig" userId="f64833e5-a04a-45cf-a0fb-6688e334d35d" providerId="ADAL" clId="{BD7DC676-9FD4-43CB-A054-E90228C0DC59}" dt="2024-10-22T16:27:06.051" v="3960"/>
        <pc:sldMkLst>
          <pc:docMk/>
          <pc:sldMk cId="4001630245" sldId="302"/>
        </pc:sldMkLst>
      </pc:sldChg>
      <pc:sldChg chg="delSp modSp add mod">
        <pc:chgData name="Brian Møller Rettig" userId="f64833e5-a04a-45cf-a0fb-6688e334d35d" providerId="ADAL" clId="{BD7DC676-9FD4-43CB-A054-E90228C0DC59}" dt="2024-10-22T16:28:21.424" v="3968"/>
        <pc:sldMkLst>
          <pc:docMk/>
          <pc:sldMk cId="837311336" sldId="303"/>
        </pc:sldMkLst>
      </pc:sldChg>
    </pc:docChg>
  </pc:docChgLst>
  <pc:docChgLst>
    <pc:chgData name="Brian Møller Rettig" userId="f64833e5-a04a-45cf-a0fb-6688e334d35d" providerId="ADAL" clId="{2FB170D4-869E-4052-8694-488B9E348FA2}"/>
    <pc:docChg chg="undo custSel addSld delSld modSld sldOrd">
      <pc:chgData name="Brian Møller Rettig" userId="f64833e5-a04a-45cf-a0fb-6688e334d35d" providerId="ADAL" clId="{2FB170D4-869E-4052-8694-488B9E348FA2}" dt="2024-10-27T12:11:04.701" v="2681" actId="255"/>
      <pc:docMkLst>
        <pc:docMk/>
      </pc:docMkLst>
      <pc:sldChg chg="modSp mod">
        <pc:chgData name="Brian Møller Rettig" userId="f64833e5-a04a-45cf-a0fb-6688e334d35d" providerId="ADAL" clId="{2FB170D4-869E-4052-8694-488B9E348FA2}" dt="2024-10-27T09:51:38.663" v="423" actId="20577"/>
        <pc:sldMkLst>
          <pc:docMk/>
          <pc:sldMk cId="151829143" sldId="279"/>
        </pc:sldMkLst>
      </pc:sldChg>
      <pc:sldChg chg="addSp modSp mod">
        <pc:chgData name="Brian Møller Rettig" userId="f64833e5-a04a-45cf-a0fb-6688e334d35d" providerId="ADAL" clId="{2FB170D4-869E-4052-8694-488B9E348FA2}" dt="2024-10-27T10:00:40.809" v="726" actId="14100"/>
        <pc:sldMkLst>
          <pc:docMk/>
          <pc:sldMk cId="2810045265" sldId="288"/>
        </pc:sldMkLst>
      </pc:sldChg>
      <pc:sldChg chg="del">
        <pc:chgData name="Brian Møller Rettig" userId="f64833e5-a04a-45cf-a0fb-6688e334d35d" providerId="ADAL" clId="{2FB170D4-869E-4052-8694-488B9E348FA2}" dt="2024-10-27T09:34:55.797" v="191" actId="47"/>
        <pc:sldMkLst>
          <pc:docMk/>
          <pc:sldMk cId="2754334815" sldId="297"/>
        </pc:sldMkLst>
      </pc:sldChg>
      <pc:sldChg chg="del">
        <pc:chgData name="Brian Møller Rettig" userId="f64833e5-a04a-45cf-a0fb-6688e334d35d" providerId="ADAL" clId="{2FB170D4-869E-4052-8694-488B9E348FA2}" dt="2024-10-27T09:34:56.444" v="192" actId="47"/>
        <pc:sldMkLst>
          <pc:docMk/>
          <pc:sldMk cId="406246083" sldId="298"/>
        </pc:sldMkLst>
      </pc:sldChg>
      <pc:sldChg chg="del">
        <pc:chgData name="Brian Møller Rettig" userId="f64833e5-a04a-45cf-a0fb-6688e334d35d" providerId="ADAL" clId="{2FB170D4-869E-4052-8694-488B9E348FA2}" dt="2024-10-27T09:34:57.566" v="193" actId="47"/>
        <pc:sldMkLst>
          <pc:docMk/>
          <pc:sldMk cId="2099871638" sldId="299"/>
        </pc:sldMkLst>
      </pc:sldChg>
      <pc:sldChg chg="del">
        <pc:chgData name="Brian Møller Rettig" userId="f64833e5-a04a-45cf-a0fb-6688e334d35d" providerId="ADAL" clId="{2FB170D4-869E-4052-8694-488B9E348FA2}" dt="2024-10-27T09:34:58.751" v="194" actId="47"/>
        <pc:sldMkLst>
          <pc:docMk/>
          <pc:sldMk cId="3483935093" sldId="300"/>
        </pc:sldMkLst>
      </pc:sldChg>
      <pc:sldChg chg="del">
        <pc:chgData name="Brian Møller Rettig" userId="f64833e5-a04a-45cf-a0fb-6688e334d35d" providerId="ADAL" clId="{2FB170D4-869E-4052-8694-488B9E348FA2}" dt="2024-10-27T09:35:00.497" v="195" actId="47"/>
        <pc:sldMkLst>
          <pc:docMk/>
          <pc:sldMk cId="2361145928" sldId="301"/>
        </pc:sldMkLst>
      </pc:sldChg>
      <pc:sldChg chg="del">
        <pc:chgData name="Brian Møller Rettig" userId="f64833e5-a04a-45cf-a0fb-6688e334d35d" providerId="ADAL" clId="{2FB170D4-869E-4052-8694-488B9E348FA2}" dt="2024-10-27T09:35:01.348" v="196" actId="47"/>
        <pc:sldMkLst>
          <pc:docMk/>
          <pc:sldMk cId="4001630245" sldId="302"/>
        </pc:sldMkLst>
      </pc:sldChg>
      <pc:sldChg chg="del">
        <pc:chgData name="Brian Møller Rettig" userId="f64833e5-a04a-45cf-a0fb-6688e334d35d" providerId="ADAL" clId="{2FB170D4-869E-4052-8694-488B9E348FA2}" dt="2024-10-27T09:35:02.496" v="197" actId="47"/>
        <pc:sldMkLst>
          <pc:docMk/>
          <pc:sldMk cId="837311336" sldId="303"/>
        </pc:sldMkLst>
      </pc:sldChg>
      <pc:sldChg chg="modSp mod ord">
        <pc:chgData name="Brian Møller Rettig" userId="f64833e5-a04a-45cf-a0fb-6688e334d35d" providerId="ADAL" clId="{2FB170D4-869E-4052-8694-488B9E348FA2}" dt="2024-10-27T11:45:32.072" v="1963" actId="1076"/>
        <pc:sldMkLst>
          <pc:docMk/>
          <pc:sldMk cId="2678000211" sldId="304"/>
        </pc:sldMkLst>
      </pc:sldChg>
      <pc:sldChg chg="addSp delSp modSp add mod">
        <pc:chgData name="Brian Møller Rettig" userId="f64833e5-a04a-45cf-a0fb-6688e334d35d" providerId="ADAL" clId="{2FB170D4-869E-4052-8694-488B9E348FA2}" dt="2024-10-27T11:49:15.799" v="2143" actId="1076"/>
        <pc:sldMkLst>
          <pc:docMk/>
          <pc:sldMk cId="1732381777" sldId="305"/>
        </pc:sldMkLst>
      </pc:sldChg>
      <pc:sldChg chg="del">
        <pc:chgData name="Brian Møller Rettig" userId="f64833e5-a04a-45cf-a0fb-6688e334d35d" providerId="ADAL" clId="{2FB170D4-869E-4052-8694-488B9E348FA2}" dt="2024-10-27T09:52:11.835" v="424" actId="47"/>
        <pc:sldMkLst>
          <pc:docMk/>
          <pc:sldMk cId="1873577670" sldId="305"/>
        </pc:sldMkLst>
      </pc:sldChg>
      <pc:sldChg chg="addSp delSp modSp add mod">
        <pc:chgData name="Brian Møller Rettig" userId="f64833e5-a04a-45cf-a0fb-6688e334d35d" providerId="ADAL" clId="{2FB170D4-869E-4052-8694-488B9E348FA2}" dt="2024-10-27T11:53:04.414" v="2197" actId="1076"/>
        <pc:sldMkLst>
          <pc:docMk/>
          <pc:sldMk cId="3429799394" sldId="306"/>
        </pc:sldMkLst>
      </pc:sldChg>
      <pc:sldChg chg="addSp delSp modSp add mod">
        <pc:chgData name="Brian Møller Rettig" userId="f64833e5-a04a-45cf-a0fb-6688e334d35d" providerId="ADAL" clId="{2FB170D4-869E-4052-8694-488B9E348FA2}" dt="2024-10-27T11:59:31.252" v="2540" actId="5793"/>
        <pc:sldMkLst>
          <pc:docMk/>
          <pc:sldMk cId="198302452" sldId="307"/>
        </pc:sldMkLst>
      </pc:sldChg>
      <pc:sldChg chg="addSp delSp modSp add mod">
        <pc:chgData name="Brian Møller Rettig" userId="f64833e5-a04a-45cf-a0fb-6688e334d35d" providerId="ADAL" clId="{2FB170D4-869E-4052-8694-488B9E348FA2}" dt="2024-10-27T12:11:04.701" v="2681" actId="255"/>
        <pc:sldMkLst>
          <pc:docMk/>
          <pc:sldMk cId="2972837466" sldId="308"/>
        </pc:sldMkLst>
      </pc:sldChg>
      <pc:sldChg chg="addSp delSp modSp add mod setBg setClrOvrMap delDesignElem">
        <pc:chgData name="Brian Møller Rettig" userId="f64833e5-a04a-45cf-a0fb-6688e334d35d" providerId="ADAL" clId="{2FB170D4-869E-4052-8694-488B9E348FA2}" dt="2024-10-27T11:43:38.435" v="1958" actId="255"/>
        <pc:sldMkLst>
          <pc:docMk/>
          <pc:sldMk cId="2647729162" sldId="309"/>
        </pc:sldMkLst>
      </pc:sldChg>
      <pc:sldChg chg="addSp delSp modSp add del mod setBg setClrOvrMap delDesignElem">
        <pc:chgData name="Brian Møller Rettig" userId="f64833e5-a04a-45cf-a0fb-6688e334d35d" providerId="ADAL" clId="{2FB170D4-869E-4052-8694-488B9E348FA2}" dt="2024-10-27T11:17:09.341" v="748" actId="47"/>
        <pc:sldMkLst>
          <pc:docMk/>
          <pc:sldMk cId="1873577670" sldId="310"/>
        </pc:sldMkLst>
      </pc:sldChg>
      <pc:sldChg chg="addSp delSp modSp add mod setBg setClrOvrMap delDesignElem chgLayout">
        <pc:chgData name="Brian Møller Rettig" userId="f64833e5-a04a-45cf-a0fb-6688e334d35d" providerId="ADAL" clId="{2FB170D4-869E-4052-8694-488B9E348FA2}" dt="2024-10-27T11:42:06.582" v="1873" actId="1076"/>
        <pc:sldMkLst>
          <pc:docMk/>
          <pc:sldMk cId="2962054682" sldId="310"/>
        </pc:sldMkLst>
      </pc:sldChg>
      <pc:sldChg chg="addSp delSp modSp add mod">
        <pc:chgData name="Brian Møller Rettig" userId="f64833e5-a04a-45cf-a0fb-6688e334d35d" providerId="ADAL" clId="{2FB170D4-869E-4052-8694-488B9E348FA2}" dt="2024-10-27T11:56:45.163" v="2477" actId="20577"/>
        <pc:sldMkLst>
          <pc:docMk/>
          <pc:sldMk cId="3824413868" sldId="311"/>
        </pc:sldMkLst>
      </pc:sldChg>
      <pc:sldChg chg="addSp delSp modSp add mod">
        <pc:chgData name="Brian Møller Rettig" userId="f64833e5-a04a-45cf-a0fb-6688e334d35d" providerId="ADAL" clId="{2FB170D4-869E-4052-8694-488B9E348FA2}" dt="2024-10-27T12:04:26.833" v="2618" actId="1076"/>
        <pc:sldMkLst>
          <pc:docMk/>
          <pc:sldMk cId="2705310202" sldId="312"/>
        </pc:sldMkLst>
      </pc:sldChg>
      <pc:sldChg chg="addSp delSp modSp add">
        <pc:chgData name="Brian Møller Rettig" userId="f64833e5-a04a-45cf-a0fb-6688e334d35d" providerId="ADAL" clId="{2FB170D4-869E-4052-8694-488B9E348FA2}" dt="2024-10-27T12:05:30.380" v="2629" actId="255"/>
        <pc:sldMkLst>
          <pc:docMk/>
          <pc:sldMk cId="1885972722" sldId="313"/>
        </pc:sldMkLst>
      </pc:sldChg>
    </pc:docChg>
  </pc:docChgLst>
  <pc:docChgLst>
    <pc:chgData name="Brian Møller Rettig" userId="f64833e5-a04a-45cf-a0fb-6688e334d35d" providerId="ADAL" clId="{91B0ED45-9BE8-40CC-8894-D1DE81167335}"/>
    <pc:docChg chg="undo custSel addSld delSld modSld">
      <pc:chgData name="Brian Møller Rettig" userId="f64833e5-a04a-45cf-a0fb-6688e334d35d" providerId="ADAL" clId="{91B0ED45-9BE8-40CC-8894-D1DE81167335}" dt="2024-11-11T22:41:06.020" v="2323" actId="20577"/>
      <pc:docMkLst>
        <pc:docMk/>
      </pc:docMkLst>
      <pc:sldChg chg="modSp mod">
        <pc:chgData name="Brian Møller Rettig" userId="f64833e5-a04a-45cf-a0fb-6688e334d35d" providerId="ADAL" clId="{91B0ED45-9BE8-40CC-8894-D1DE81167335}" dt="2024-11-11T22:41:06.020" v="2323" actId="20577"/>
        <pc:sldMkLst>
          <pc:docMk/>
          <pc:sldMk cId="151829143" sldId="279"/>
        </pc:sldMkLst>
      </pc:sldChg>
      <pc:sldChg chg="delSp modSp add mod setBg delDesignElem">
        <pc:chgData name="Brian Møller Rettig" userId="f64833e5-a04a-45cf-a0fb-6688e334d35d" providerId="ADAL" clId="{91B0ED45-9BE8-40CC-8894-D1DE81167335}" dt="2024-11-11T21:20:58.357" v="323" actId="20577"/>
        <pc:sldMkLst>
          <pc:docMk/>
          <pc:sldMk cId="2081995569" sldId="298"/>
        </pc:sldMkLst>
      </pc:sldChg>
      <pc:sldChg chg="modSp mod">
        <pc:chgData name="Brian Møller Rettig" userId="f64833e5-a04a-45cf-a0fb-6688e334d35d" providerId="ADAL" clId="{91B0ED45-9BE8-40CC-8894-D1DE81167335}" dt="2024-11-11T21:25:15.476" v="630" actId="6549"/>
        <pc:sldMkLst>
          <pc:docMk/>
          <pc:sldMk cId="2678000211" sldId="304"/>
        </pc:sldMkLst>
      </pc:sldChg>
      <pc:sldChg chg="del">
        <pc:chgData name="Brian Møller Rettig" userId="f64833e5-a04a-45cf-a0fb-6688e334d35d" providerId="ADAL" clId="{91B0ED45-9BE8-40CC-8894-D1DE81167335}" dt="2024-11-11T21:19:14.107" v="287" actId="47"/>
        <pc:sldMkLst>
          <pc:docMk/>
          <pc:sldMk cId="2962054682" sldId="310"/>
        </pc:sldMkLst>
      </pc:sldChg>
      <pc:sldChg chg="del">
        <pc:chgData name="Brian Møller Rettig" userId="f64833e5-a04a-45cf-a0fb-6688e334d35d" providerId="ADAL" clId="{91B0ED45-9BE8-40CC-8894-D1DE81167335}" dt="2024-11-11T21:19:30.028" v="290" actId="47"/>
        <pc:sldMkLst>
          <pc:docMk/>
          <pc:sldMk cId="3886369519" sldId="315"/>
        </pc:sldMkLst>
      </pc:sldChg>
      <pc:sldChg chg="del">
        <pc:chgData name="Brian Møller Rettig" userId="f64833e5-a04a-45cf-a0fb-6688e334d35d" providerId="ADAL" clId="{91B0ED45-9BE8-40CC-8894-D1DE81167335}" dt="2024-11-11T21:25:27.749" v="631" actId="47"/>
        <pc:sldMkLst>
          <pc:docMk/>
          <pc:sldMk cId="145810624" sldId="316"/>
        </pc:sldMkLst>
      </pc:sldChg>
      <pc:sldChg chg="del">
        <pc:chgData name="Brian Møller Rettig" userId="f64833e5-a04a-45cf-a0fb-6688e334d35d" providerId="ADAL" clId="{91B0ED45-9BE8-40CC-8894-D1DE81167335}" dt="2024-11-11T21:25:29.572" v="632" actId="47"/>
        <pc:sldMkLst>
          <pc:docMk/>
          <pc:sldMk cId="1130099955" sldId="317"/>
        </pc:sldMkLst>
      </pc:sldChg>
      <pc:sldChg chg="del">
        <pc:chgData name="Brian Møller Rettig" userId="f64833e5-a04a-45cf-a0fb-6688e334d35d" providerId="ADAL" clId="{91B0ED45-9BE8-40CC-8894-D1DE81167335}" dt="2024-11-11T21:25:31.535" v="633" actId="47"/>
        <pc:sldMkLst>
          <pc:docMk/>
          <pc:sldMk cId="1959258378" sldId="318"/>
        </pc:sldMkLst>
      </pc:sldChg>
      <pc:sldChg chg="del">
        <pc:chgData name="Brian Møller Rettig" userId="f64833e5-a04a-45cf-a0fb-6688e334d35d" providerId="ADAL" clId="{91B0ED45-9BE8-40CC-8894-D1DE81167335}" dt="2024-11-11T21:25:32.739" v="634" actId="47"/>
        <pc:sldMkLst>
          <pc:docMk/>
          <pc:sldMk cId="656737451" sldId="319"/>
        </pc:sldMkLst>
      </pc:sldChg>
      <pc:sldChg chg="modSp mod">
        <pc:chgData name="Brian Møller Rettig" userId="f64833e5-a04a-45cf-a0fb-6688e334d35d" providerId="ADAL" clId="{91B0ED45-9BE8-40CC-8894-D1DE81167335}" dt="2024-11-11T21:28:33.044" v="760" actId="6549"/>
        <pc:sldMkLst>
          <pc:docMk/>
          <pc:sldMk cId="1974665819" sldId="320"/>
        </pc:sldMkLst>
      </pc:sldChg>
      <pc:sldChg chg="addSp delSp modSp add mod">
        <pc:chgData name="Brian Møller Rettig" userId="f64833e5-a04a-45cf-a0fb-6688e334d35d" providerId="ADAL" clId="{91B0ED45-9BE8-40CC-8894-D1DE81167335}" dt="2024-11-11T21:37:22.607" v="1486" actId="20577"/>
        <pc:sldMkLst>
          <pc:docMk/>
          <pc:sldMk cId="1925765869" sldId="321"/>
        </pc:sldMkLst>
      </pc:sldChg>
      <pc:sldChg chg="addSp delSp modSp add mod">
        <pc:chgData name="Brian Møller Rettig" userId="f64833e5-a04a-45cf-a0fb-6688e334d35d" providerId="ADAL" clId="{91B0ED45-9BE8-40CC-8894-D1DE81167335}" dt="2024-11-11T21:39:47.398" v="1531" actId="5793"/>
        <pc:sldMkLst>
          <pc:docMk/>
          <pc:sldMk cId="2335497218" sldId="322"/>
        </pc:sldMkLst>
      </pc:sldChg>
      <pc:sldChg chg="addSp delSp modSp add mod">
        <pc:chgData name="Brian Møller Rettig" userId="f64833e5-a04a-45cf-a0fb-6688e334d35d" providerId="ADAL" clId="{91B0ED45-9BE8-40CC-8894-D1DE81167335}" dt="2024-11-11T21:55:15.026" v="1864" actId="20577"/>
        <pc:sldMkLst>
          <pc:docMk/>
          <pc:sldMk cId="1700934526" sldId="323"/>
        </pc:sldMkLst>
      </pc:sldChg>
      <pc:sldChg chg="addSp delSp modSp add mod">
        <pc:chgData name="Brian Møller Rettig" userId="f64833e5-a04a-45cf-a0fb-6688e334d35d" providerId="ADAL" clId="{91B0ED45-9BE8-40CC-8894-D1DE81167335}" dt="2024-11-11T21:56:50.472" v="1968" actId="5793"/>
        <pc:sldMkLst>
          <pc:docMk/>
          <pc:sldMk cId="2511332395" sldId="324"/>
        </pc:sldMkLst>
      </pc:sldChg>
      <pc:sldChg chg="addSp delSp modSp add mod">
        <pc:chgData name="Brian Møller Rettig" userId="f64833e5-a04a-45cf-a0fb-6688e334d35d" providerId="ADAL" clId="{91B0ED45-9BE8-40CC-8894-D1DE81167335}" dt="2024-11-11T21:59:29.200" v="2010" actId="5793"/>
        <pc:sldMkLst>
          <pc:docMk/>
          <pc:sldMk cId="1519887743" sldId="325"/>
        </pc:sldMkLst>
      </pc:sldChg>
      <pc:sldChg chg="addSp modSp add mod">
        <pc:chgData name="Brian Møller Rettig" userId="f64833e5-a04a-45cf-a0fb-6688e334d35d" providerId="ADAL" clId="{91B0ED45-9BE8-40CC-8894-D1DE81167335}" dt="2024-11-11T22:07:50.134" v="2166" actId="14100"/>
        <pc:sldMkLst>
          <pc:docMk/>
          <pc:sldMk cId="3593155461" sldId="326"/>
        </pc:sldMkLst>
      </pc:sldChg>
      <pc:sldChg chg="modSp add mod">
        <pc:chgData name="Brian Møller Rettig" userId="f64833e5-a04a-45cf-a0fb-6688e334d35d" providerId="ADAL" clId="{91B0ED45-9BE8-40CC-8894-D1DE81167335}" dt="2024-11-11T22:40:25.242" v="2312" actId="20577"/>
        <pc:sldMkLst>
          <pc:docMk/>
          <pc:sldMk cId="1393210737" sldId="327"/>
        </pc:sldMkLst>
      </pc:sldChg>
    </pc:docChg>
  </pc:docChgLst>
  <pc:docChgLst>
    <pc:chgData name="Christoffer Østergaard Carstens" userId="5d542c86-40b2-4e4f-ab37-dc2fab4fc46a" providerId="ADAL" clId="{4358056F-D116-46E7-80CA-3F2E2DCB3905}"/>
    <pc:docChg chg="custSel addSld delSld modSld">
      <pc:chgData name="Christoffer Østergaard Carstens" userId="5d542c86-40b2-4e4f-ab37-dc2fab4fc46a" providerId="ADAL" clId="{4358056F-D116-46E7-80CA-3F2E2DCB3905}" dt="2025-11-04T12:14:38.425" v="161"/>
      <pc:docMkLst>
        <pc:docMk/>
      </pc:docMkLst>
      <pc:sldChg chg="add">
        <pc:chgData name="Christoffer Østergaard Carstens" userId="5d542c86-40b2-4e4f-ab37-dc2fab4fc46a" providerId="ADAL" clId="{4358056F-D116-46E7-80CA-3F2E2DCB3905}" dt="2025-11-04T12:04:48.618" v="160"/>
        <pc:sldMkLst>
          <pc:docMk/>
          <pc:sldMk cId="868653842" sldId="258"/>
        </pc:sldMkLst>
      </pc:sldChg>
      <pc:sldChg chg="add">
        <pc:chgData name="Christoffer Østergaard Carstens" userId="5d542c86-40b2-4e4f-ab37-dc2fab4fc46a" providerId="ADAL" clId="{4358056F-D116-46E7-80CA-3F2E2DCB3905}" dt="2025-11-04T12:04:48.618" v="160"/>
        <pc:sldMkLst>
          <pc:docMk/>
          <pc:sldMk cId="1161364741" sldId="259"/>
        </pc:sldMkLst>
      </pc:sldChg>
      <pc:sldChg chg="add">
        <pc:chgData name="Christoffer Østergaard Carstens" userId="5d542c86-40b2-4e4f-ab37-dc2fab4fc46a" providerId="ADAL" clId="{4358056F-D116-46E7-80CA-3F2E2DCB3905}" dt="2025-11-04T12:04:48.618" v="160"/>
        <pc:sldMkLst>
          <pc:docMk/>
          <pc:sldMk cId="3211933251" sldId="260"/>
        </pc:sldMkLst>
      </pc:sldChg>
      <pc:sldChg chg="add">
        <pc:chgData name="Christoffer Østergaard Carstens" userId="5d542c86-40b2-4e4f-ab37-dc2fab4fc46a" providerId="ADAL" clId="{4358056F-D116-46E7-80CA-3F2E2DCB3905}" dt="2025-11-04T12:04:48.618" v="160"/>
        <pc:sldMkLst>
          <pc:docMk/>
          <pc:sldMk cId="1281131128" sldId="262"/>
        </pc:sldMkLst>
      </pc:sldChg>
      <pc:sldChg chg="add">
        <pc:chgData name="Christoffer Østergaard Carstens" userId="5d542c86-40b2-4e4f-ab37-dc2fab4fc46a" providerId="ADAL" clId="{4358056F-D116-46E7-80CA-3F2E2DCB3905}" dt="2025-11-04T12:04:48.618" v="160"/>
        <pc:sldMkLst>
          <pc:docMk/>
          <pc:sldMk cId="1339154732" sldId="264"/>
        </pc:sldMkLst>
      </pc:sldChg>
      <pc:sldChg chg="add">
        <pc:chgData name="Christoffer Østergaard Carstens" userId="5d542c86-40b2-4e4f-ab37-dc2fab4fc46a" providerId="ADAL" clId="{4358056F-D116-46E7-80CA-3F2E2DCB3905}" dt="2025-11-04T12:04:48.618" v="160"/>
        <pc:sldMkLst>
          <pc:docMk/>
          <pc:sldMk cId="1597987861" sldId="266"/>
        </pc:sldMkLst>
      </pc:sldChg>
      <pc:sldChg chg="add">
        <pc:chgData name="Christoffer Østergaard Carstens" userId="5d542c86-40b2-4e4f-ab37-dc2fab4fc46a" providerId="ADAL" clId="{4358056F-D116-46E7-80CA-3F2E2DCB3905}" dt="2025-11-04T12:04:48.618" v="160"/>
        <pc:sldMkLst>
          <pc:docMk/>
          <pc:sldMk cId="547945393" sldId="268"/>
        </pc:sldMkLst>
      </pc:sldChg>
      <pc:sldChg chg="add">
        <pc:chgData name="Christoffer Østergaard Carstens" userId="5d542c86-40b2-4e4f-ab37-dc2fab4fc46a" providerId="ADAL" clId="{4358056F-D116-46E7-80CA-3F2E2DCB3905}" dt="2025-11-04T12:04:48.618" v="160"/>
        <pc:sldMkLst>
          <pc:docMk/>
          <pc:sldMk cId="2711064277" sldId="269"/>
        </pc:sldMkLst>
      </pc:sldChg>
      <pc:sldChg chg="add">
        <pc:chgData name="Christoffer Østergaard Carstens" userId="5d542c86-40b2-4e4f-ab37-dc2fab4fc46a" providerId="ADAL" clId="{4358056F-D116-46E7-80CA-3F2E2DCB3905}" dt="2025-11-04T12:04:48.618" v="160"/>
        <pc:sldMkLst>
          <pc:docMk/>
          <pc:sldMk cId="733091956" sldId="272"/>
        </pc:sldMkLst>
      </pc:sldChg>
      <pc:sldChg chg="del">
        <pc:chgData name="Christoffer Østergaard Carstens" userId="5d542c86-40b2-4e4f-ab37-dc2fab4fc46a" providerId="ADAL" clId="{4358056F-D116-46E7-80CA-3F2E2DCB3905}" dt="2025-11-03T08:24:34.196" v="85" actId="47"/>
        <pc:sldMkLst>
          <pc:docMk/>
          <pc:sldMk cId="151829143" sldId="279"/>
        </pc:sldMkLst>
      </pc:sldChg>
      <pc:sldChg chg="modSp mod">
        <pc:chgData name="Christoffer Østergaard Carstens" userId="5d542c86-40b2-4e4f-ab37-dc2fab4fc46a" providerId="ADAL" clId="{4358056F-D116-46E7-80CA-3F2E2DCB3905}" dt="2025-11-03T19:32:21.688" v="90" actId="20577"/>
        <pc:sldMkLst>
          <pc:docMk/>
          <pc:sldMk cId="2519531457" sldId="329"/>
        </pc:sldMkLst>
      </pc:sldChg>
      <pc:sldChg chg="modSp mod">
        <pc:chgData name="Christoffer Østergaard Carstens" userId="5d542c86-40b2-4e4f-ab37-dc2fab4fc46a" providerId="ADAL" clId="{4358056F-D116-46E7-80CA-3F2E2DCB3905}" dt="2025-11-03T19:33:43.408" v="96" actId="255"/>
        <pc:sldMkLst>
          <pc:docMk/>
          <pc:sldMk cId="743132728" sldId="330"/>
        </pc:sldMkLst>
      </pc:sldChg>
      <pc:sldChg chg="modSp mod">
        <pc:chgData name="Christoffer Østergaard Carstens" userId="5d542c86-40b2-4e4f-ab37-dc2fab4fc46a" providerId="ADAL" clId="{4358056F-D116-46E7-80CA-3F2E2DCB3905}" dt="2025-11-03T19:33:30.550" v="93" actId="255"/>
        <pc:sldMkLst>
          <pc:docMk/>
          <pc:sldMk cId="1112131298" sldId="331"/>
        </pc:sldMkLst>
      </pc:sldChg>
      <pc:sldChg chg="del">
        <pc:chgData name="Christoffer Østergaard Carstens" userId="5d542c86-40b2-4e4f-ab37-dc2fab4fc46a" providerId="ADAL" clId="{4358056F-D116-46E7-80CA-3F2E2DCB3905}" dt="2025-11-03T19:34:01.311" v="97" actId="47"/>
        <pc:sldMkLst>
          <pc:docMk/>
          <pc:sldMk cId="3751445756" sldId="332"/>
        </pc:sldMkLst>
      </pc:sldChg>
      <pc:sldChg chg="modSp mod">
        <pc:chgData name="Christoffer Østergaard Carstens" userId="5d542c86-40b2-4e4f-ab37-dc2fab4fc46a" providerId="ADAL" clId="{4358056F-D116-46E7-80CA-3F2E2DCB3905}" dt="2025-11-03T19:34:08.104" v="98" actId="20577"/>
        <pc:sldMkLst>
          <pc:docMk/>
          <pc:sldMk cId="3171884718" sldId="333"/>
        </pc:sldMkLst>
      </pc:sldChg>
      <pc:sldChg chg="addSp modSp new mod setBg">
        <pc:chgData name="Christoffer Østergaard Carstens" userId="5d542c86-40b2-4e4f-ab37-dc2fab4fc46a" providerId="ADAL" clId="{4358056F-D116-46E7-80CA-3F2E2DCB3905}" dt="2025-11-03T08:24:32.007" v="84" actId="26606"/>
        <pc:sldMkLst>
          <pc:docMk/>
          <pc:sldMk cId="391062058" sldId="336"/>
        </pc:sldMkLst>
        <pc:spChg chg="mod">
          <ac:chgData name="Christoffer Østergaard Carstens" userId="5d542c86-40b2-4e4f-ab37-dc2fab4fc46a" providerId="ADAL" clId="{4358056F-D116-46E7-80CA-3F2E2DCB3905}" dt="2025-11-03T08:24:32.007" v="84" actId="26606"/>
          <ac:spMkLst>
            <pc:docMk/>
            <pc:sldMk cId="391062058" sldId="336"/>
            <ac:spMk id="2" creationId="{36171068-3B8F-FADB-4AB0-496F3E5FE19A}"/>
          </ac:spMkLst>
        </pc:spChg>
        <pc:spChg chg="mod">
          <ac:chgData name="Christoffer Østergaard Carstens" userId="5d542c86-40b2-4e4f-ab37-dc2fab4fc46a" providerId="ADAL" clId="{4358056F-D116-46E7-80CA-3F2E2DCB3905}" dt="2025-11-03T08:24:32.007" v="84" actId="26606"/>
          <ac:spMkLst>
            <pc:docMk/>
            <pc:sldMk cId="391062058" sldId="336"/>
            <ac:spMk id="3" creationId="{2BC6B247-883B-3F42-5624-67A0CB2898D4}"/>
          </ac:spMkLst>
        </pc:spChg>
      </pc:sldChg>
      <pc:sldChg chg="addSp modSp new mod setBg">
        <pc:chgData name="Christoffer Østergaard Carstens" userId="5d542c86-40b2-4e4f-ab37-dc2fab4fc46a" providerId="ADAL" clId="{4358056F-D116-46E7-80CA-3F2E2DCB3905}" dt="2025-11-04T11:21:01.603" v="142" actId="12"/>
        <pc:sldMkLst>
          <pc:docMk/>
          <pc:sldMk cId="1020806293" sldId="337"/>
        </pc:sldMkLst>
        <pc:spChg chg="mod">
          <ac:chgData name="Christoffer Østergaard Carstens" userId="5d542c86-40b2-4e4f-ab37-dc2fab4fc46a" providerId="ADAL" clId="{4358056F-D116-46E7-80CA-3F2E2DCB3905}" dt="2025-11-04T11:20:50.694" v="138" actId="20577"/>
          <ac:spMkLst>
            <pc:docMk/>
            <pc:sldMk cId="1020806293" sldId="337"/>
            <ac:spMk id="2" creationId="{1D4B8EE5-3B36-5FBD-89E0-47353600AC5E}"/>
          </ac:spMkLst>
        </pc:spChg>
        <pc:spChg chg="mod">
          <ac:chgData name="Christoffer Østergaard Carstens" userId="5d542c86-40b2-4e4f-ab37-dc2fab4fc46a" providerId="ADAL" clId="{4358056F-D116-46E7-80CA-3F2E2DCB3905}" dt="2025-11-04T11:21:01.603" v="142" actId="12"/>
          <ac:spMkLst>
            <pc:docMk/>
            <pc:sldMk cId="1020806293" sldId="337"/>
            <ac:spMk id="3" creationId="{DB475238-6A0C-CAC0-89A0-6FF61D4CD16D}"/>
          </ac:spMkLst>
        </pc:spChg>
        <pc:spChg chg="add">
          <ac:chgData name="Christoffer Østergaard Carstens" userId="5d542c86-40b2-4e4f-ab37-dc2fab4fc46a" providerId="ADAL" clId="{4358056F-D116-46E7-80CA-3F2E2DCB3905}" dt="2025-11-04T11:20:43.586" v="103" actId="26606"/>
          <ac:spMkLst>
            <pc:docMk/>
            <pc:sldMk cId="1020806293" sldId="337"/>
            <ac:spMk id="1031" creationId="{04812C46-200A-4DEB-A05E-3ED6C68C2387}"/>
          </ac:spMkLst>
        </pc:spChg>
        <pc:spChg chg="add">
          <ac:chgData name="Christoffer Østergaard Carstens" userId="5d542c86-40b2-4e4f-ab37-dc2fab4fc46a" providerId="ADAL" clId="{4358056F-D116-46E7-80CA-3F2E2DCB3905}" dt="2025-11-04T11:20:43.586" v="103" actId="26606"/>
          <ac:spMkLst>
            <pc:docMk/>
            <pc:sldMk cId="1020806293" sldId="337"/>
            <ac:spMk id="1033" creationId="{D1EA859B-E555-4109-94F3-6700E046E008}"/>
          </ac:spMkLst>
        </pc:spChg>
        <pc:picChg chg="add mod ord">
          <ac:chgData name="Christoffer Østergaard Carstens" userId="5d542c86-40b2-4e4f-ab37-dc2fab4fc46a" providerId="ADAL" clId="{4358056F-D116-46E7-80CA-3F2E2DCB3905}" dt="2025-11-04T11:20:43.586" v="103" actId="26606"/>
          <ac:picMkLst>
            <pc:docMk/>
            <pc:sldMk cId="1020806293" sldId="337"/>
            <ac:picMk id="1026" creationId="{7CBAF7EB-9C0B-F939-E8DD-06A01F143C25}"/>
          </ac:picMkLst>
        </pc:picChg>
      </pc:sldChg>
      <pc:sldChg chg="new del">
        <pc:chgData name="Christoffer Østergaard Carstens" userId="5d542c86-40b2-4e4f-ab37-dc2fab4fc46a" providerId="ADAL" clId="{4358056F-D116-46E7-80CA-3F2E2DCB3905}" dt="2025-11-03T08:25:15.021" v="87" actId="47"/>
        <pc:sldMkLst>
          <pc:docMk/>
          <pc:sldMk cId="3475745011" sldId="337"/>
        </pc:sldMkLst>
      </pc:sldChg>
      <pc:sldChg chg="addSp delSp modSp new mod setBg">
        <pc:chgData name="Christoffer Østergaard Carstens" userId="5d542c86-40b2-4e4f-ab37-dc2fab4fc46a" providerId="ADAL" clId="{4358056F-D116-46E7-80CA-3F2E2DCB3905}" dt="2025-11-04T11:21:47.879" v="159" actId="26606"/>
        <pc:sldMkLst>
          <pc:docMk/>
          <pc:sldMk cId="2949624136" sldId="338"/>
        </pc:sldMkLst>
        <pc:spChg chg="mod ord">
          <ac:chgData name="Christoffer Østergaard Carstens" userId="5d542c86-40b2-4e4f-ab37-dc2fab4fc46a" providerId="ADAL" clId="{4358056F-D116-46E7-80CA-3F2E2DCB3905}" dt="2025-11-04T11:21:47.879" v="159" actId="26606"/>
          <ac:spMkLst>
            <pc:docMk/>
            <pc:sldMk cId="2949624136" sldId="338"/>
            <ac:spMk id="2" creationId="{04D09E6F-D9FA-9152-3A22-E23C022B9183}"/>
          </ac:spMkLst>
        </pc:spChg>
        <pc:spChg chg="del">
          <ac:chgData name="Christoffer Østergaard Carstens" userId="5d542c86-40b2-4e4f-ab37-dc2fab4fc46a" providerId="ADAL" clId="{4358056F-D116-46E7-80CA-3F2E2DCB3905}" dt="2025-11-04T11:21:47.879" v="159" actId="26606"/>
          <ac:spMkLst>
            <pc:docMk/>
            <pc:sldMk cId="2949624136" sldId="338"/>
            <ac:spMk id="3" creationId="{0C03A356-A4C1-ECEA-DBAE-70EF24679990}"/>
          </ac:spMkLst>
        </pc:spChg>
        <pc:spChg chg="add">
          <ac:chgData name="Christoffer Østergaard Carstens" userId="5d542c86-40b2-4e4f-ab37-dc2fab4fc46a" providerId="ADAL" clId="{4358056F-D116-46E7-80CA-3F2E2DCB3905}" dt="2025-11-04T11:21:47.879" v="159" actId="26606"/>
          <ac:spMkLst>
            <pc:docMk/>
            <pc:sldMk cId="2949624136" sldId="338"/>
            <ac:spMk id="2055" creationId="{E91DC736-0EF8-4F87-9146-EBF1D2EE4D3D}"/>
          </ac:spMkLst>
        </pc:spChg>
        <pc:spChg chg="add">
          <ac:chgData name="Christoffer Østergaard Carstens" userId="5d542c86-40b2-4e4f-ab37-dc2fab4fc46a" providerId="ADAL" clId="{4358056F-D116-46E7-80CA-3F2E2DCB3905}" dt="2025-11-04T11:21:47.879" v="159" actId="26606"/>
          <ac:spMkLst>
            <pc:docMk/>
            <pc:sldMk cId="2949624136" sldId="338"/>
            <ac:spMk id="2057" creationId="{097CD68E-23E3-4007-8847-CD0944C4F7BE}"/>
          </ac:spMkLst>
        </pc:spChg>
        <pc:spChg chg="add">
          <ac:chgData name="Christoffer Østergaard Carstens" userId="5d542c86-40b2-4e4f-ab37-dc2fab4fc46a" providerId="ADAL" clId="{4358056F-D116-46E7-80CA-3F2E2DCB3905}" dt="2025-11-04T11:21:47.879" v="159" actId="26606"/>
          <ac:spMkLst>
            <pc:docMk/>
            <pc:sldMk cId="2949624136" sldId="338"/>
            <ac:spMk id="2059" creationId="{AF2F604E-43BE-4DC3-B983-E071523364F8}"/>
          </ac:spMkLst>
        </pc:spChg>
        <pc:spChg chg="add">
          <ac:chgData name="Christoffer Østergaard Carstens" userId="5d542c86-40b2-4e4f-ab37-dc2fab4fc46a" providerId="ADAL" clId="{4358056F-D116-46E7-80CA-3F2E2DCB3905}" dt="2025-11-04T11:21:47.879" v="159" actId="26606"/>
          <ac:spMkLst>
            <pc:docMk/>
            <pc:sldMk cId="2949624136" sldId="338"/>
            <ac:spMk id="2061" creationId="{08C9B587-E65E-4B52-B37C-ABEBB6E87928}"/>
          </ac:spMkLst>
        </pc:spChg>
        <pc:picChg chg="add mod">
          <ac:chgData name="Christoffer Østergaard Carstens" userId="5d542c86-40b2-4e4f-ab37-dc2fab4fc46a" providerId="ADAL" clId="{4358056F-D116-46E7-80CA-3F2E2DCB3905}" dt="2025-11-04T11:21:47.879" v="159" actId="26606"/>
          <ac:picMkLst>
            <pc:docMk/>
            <pc:sldMk cId="2949624136" sldId="338"/>
            <ac:picMk id="2050" creationId="{72C0DA49-D56B-F9E7-0F68-A20C848F3E3E}"/>
          </ac:picMkLst>
        </pc:picChg>
      </pc:sldChg>
      <pc:sldChg chg="add setBg">
        <pc:chgData name="Christoffer Østergaard Carstens" userId="5d542c86-40b2-4e4f-ab37-dc2fab4fc46a" providerId="ADAL" clId="{4358056F-D116-46E7-80CA-3F2E2DCB3905}" dt="2025-11-04T12:14:38.425" v="161"/>
        <pc:sldMkLst>
          <pc:docMk/>
          <pc:sldMk cId="434126125" sldId="339"/>
        </pc:sldMkLst>
      </pc:sldChg>
    </pc:docChg>
  </pc:docChgLst>
  <pc:docChgLst>
    <pc:chgData name="Brian Møller Rettig" userId="f64833e5-a04a-45cf-a0fb-6688e334d35d" providerId="ADAL" clId="{7EC7EC78-DD5F-4370-B4FD-38CED4A0F7B8}"/>
    <pc:docChg chg="custSel addSld modSld">
      <pc:chgData name="Brian Møller Rettig" userId="f64833e5-a04a-45cf-a0fb-6688e334d35d" providerId="ADAL" clId="{7EC7EC78-DD5F-4370-B4FD-38CED4A0F7B8}" dt="2024-10-07T18:48:50.414" v="699"/>
      <pc:docMkLst>
        <pc:docMk/>
      </pc:docMkLst>
      <pc:sldChg chg="addSp delSp modSp add mod setBg delDesignElem">
        <pc:chgData name="Brian Møller Rettig" userId="f64833e5-a04a-45cf-a0fb-6688e334d35d" providerId="ADAL" clId="{7EC7EC78-DD5F-4370-B4FD-38CED4A0F7B8}" dt="2024-10-07T17:41:57.833" v="601" actId="27636"/>
        <pc:sldMkLst>
          <pc:docMk/>
          <pc:sldMk cId="151829143" sldId="279"/>
        </pc:sldMkLst>
      </pc:sldChg>
      <pc:sldChg chg="addSp delSp modSp add mod setBg delDesignElem">
        <pc:chgData name="Brian Møller Rettig" userId="f64833e5-a04a-45cf-a0fb-6688e334d35d" providerId="ADAL" clId="{7EC7EC78-DD5F-4370-B4FD-38CED4A0F7B8}" dt="2024-10-07T17:41:43.875" v="595" actId="20577"/>
        <pc:sldMkLst>
          <pc:docMk/>
          <pc:sldMk cId="342696055" sldId="280"/>
        </pc:sldMkLst>
      </pc:sldChg>
      <pc:sldChg chg="modSp add mod">
        <pc:chgData name="Brian Møller Rettig" userId="f64833e5-a04a-45cf-a0fb-6688e334d35d" providerId="ADAL" clId="{7EC7EC78-DD5F-4370-B4FD-38CED4A0F7B8}" dt="2024-10-07T17:41:49.310" v="597" actId="27636"/>
        <pc:sldMkLst>
          <pc:docMk/>
          <pc:sldMk cId="1749960551" sldId="281"/>
        </pc:sldMkLst>
      </pc:sldChg>
      <pc:sldChg chg="modSp add mod">
        <pc:chgData name="Brian Møller Rettig" userId="f64833e5-a04a-45cf-a0fb-6688e334d35d" providerId="ADAL" clId="{7EC7EC78-DD5F-4370-B4FD-38CED4A0F7B8}" dt="2024-10-07T18:48:50.414" v="699"/>
        <pc:sldMkLst>
          <pc:docMk/>
          <pc:sldMk cId="188106732" sldId="282"/>
        </pc:sldMkLst>
      </pc:sldChg>
    </pc:docChg>
  </pc:docChgLst>
  <pc:docChgLst>
    <pc:chgData name="Brian Møller Rettig" userId="f64833e5-a04a-45cf-a0fb-6688e334d35d" providerId="ADAL" clId="{6D14BEB0-6364-4747-9F16-79349E1A0E1C}"/>
    <pc:docChg chg="undo custSel addSld delSld modSld sldOrd">
      <pc:chgData name="Brian Møller Rettig" userId="f64833e5-a04a-45cf-a0fb-6688e334d35d" providerId="ADAL" clId="{6D14BEB0-6364-4747-9F16-79349E1A0E1C}" dt="2024-11-06T16:34:44.994" v="2229" actId="113"/>
      <pc:docMkLst>
        <pc:docMk/>
      </pc:docMkLst>
      <pc:sldChg chg="modSp mod">
        <pc:chgData name="Brian Møller Rettig" userId="f64833e5-a04a-45cf-a0fb-6688e334d35d" providerId="ADAL" clId="{6D14BEB0-6364-4747-9F16-79349E1A0E1C}" dt="2024-11-06T08:38:02.827" v="2103" actId="20577"/>
        <pc:sldMkLst>
          <pc:docMk/>
          <pc:sldMk cId="151829143" sldId="279"/>
        </pc:sldMkLst>
      </pc:sldChg>
      <pc:sldChg chg="modSp del mod">
        <pc:chgData name="Brian Møller Rettig" userId="f64833e5-a04a-45cf-a0fb-6688e334d35d" providerId="ADAL" clId="{6D14BEB0-6364-4747-9F16-79349E1A0E1C}" dt="2024-11-06T08:36:02.027" v="2098" actId="47"/>
        <pc:sldMkLst>
          <pc:docMk/>
          <pc:sldMk cId="2810045265" sldId="288"/>
        </pc:sldMkLst>
      </pc:sldChg>
      <pc:sldChg chg="modSp mod">
        <pc:chgData name="Brian Møller Rettig" userId="f64833e5-a04a-45cf-a0fb-6688e334d35d" providerId="ADAL" clId="{6D14BEB0-6364-4747-9F16-79349E1A0E1C}" dt="2024-11-05T18:29:56.387" v="878" actId="20577"/>
        <pc:sldMkLst>
          <pc:docMk/>
          <pc:sldMk cId="2678000211" sldId="304"/>
        </pc:sldMkLst>
      </pc:sldChg>
      <pc:sldChg chg="del">
        <pc:chgData name="Brian Møller Rettig" userId="f64833e5-a04a-45cf-a0fb-6688e334d35d" providerId="ADAL" clId="{6D14BEB0-6364-4747-9F16-79349E1A0E1C}" dt="2024-11-05T18:30:03.403" v="879" actId="47"/>
        <pc:sldMkLst>
          <pc:docMk/>
          <pc:sldMk cId="1732381777" sldId="305"/>
        </pc:sldMkLst>
      </pc:sldChg>
      <pc:sldChg chg="del">
        <pc:chgData name="Brian Møller Rettig" userId="f64833e5-a04a-45cf-a0fb-6688e334d35d" providerId="ADAL" clId="{6D14BEB0-6364-4747-9F16-79349E1A0E1C}" dt="2024-11-05T18:30:04.125" v="880" actId="47"/>
        <pc:sldMkLst>
          <pc:docMk/>
          <pc:sldMk cId="3429799394" sldId="306"/>
        </pc:sldMkLst>
      </pc:sldChg>
      <pc:sldChg chg="del">
        <pc:chgData name="Brian Møller Rettig" userId="f64833e5-a04a-45cf-a0fb-6688e334d35d" providerId="ADAL" clId="{6D14BEB0-6364-4747-9F16-79349E1A0E1C}" dt="2024-11-05T18:30:05.569" v="882" actId="47"/>
        <pc:sldMkLst>
          <pc:docMk/>
          <pc:sldMk cId="198302452" sldId="307"/>
        </pc:sldMkLst>
      </pc:sldChg>
      <pc:sldChg chg="modSp del mod">
        <pc:chgData name="Brian Møller Rettig" userId="f64833e5-a04a-45cf-a0fb-6688e334d35d" providerId="ADAL" clId="{6D14BEB0-6364-4747-9F16-79349E1A0E1C}" dt="2024-11-06T08:36:13.575" v="2099" actId="47"/>
        <pc:sldMkLst>
          <pc:docMk/>
          <pc:sldMk cId="2647729162" sldId="309"/>
        </pc:sldMkLst>
      </pc:sldChg>
      <pc:sldChg chg="modSp mod">
        <pc:chgData name="Brian Møller Rettig" userId="f64833e5-a04a-45cf-a0fb-6688e334d35d" providerId="ADAL" clId="{6D14BEB0-6364-4747-9F16-79349E1A0E1C}" dt="2024-11-05T18:15:00.110" v="552" actId="255"/>
        <pc:sldMkLst>
          <pc:docMk/>
          <pc:sldMk cId="2962054682" sldId="310"/>
        </pc:sldMkLst>
      </pc:sldChg>
      <pc:sldChg chg="del">
        <pc:chgData name="Brian Møller Rettig" userId="f64833e5-a04a-45cf-a0fb-6688e334d35d" providerId="ADAL" clId="{6D14BEB0-6364-4747-9F16-79349E1A0E1C}" dt="2024-11-05T18:30:04.909" v="881" actId="47"/>
        <pc:sldMkLst>
          <pc:docMk/>
          <pc:sldMk cId="3824413868" sldId="311"/>
        </pc:sldMkLst>
      </pc:sldChg>
      <pc:sldChg chg="modSp del mod">
        <pc:chgData name="Brian Møller Rettig" userId="f64833e5-a04a-45cf-a0fb-6688e334d35d" providerId="ADAL" clId="{6D14BEB0-6364-4747-9F16-79349E1A0E1C}" dt="2024-11-06T08:35:31.431" v="2097" actId="47"/>
        <pc:sldMkLst>
          <pc:docMk/>
          <pc:sldMk cId="2705310202" sldId="312"/>
        </pc:sldMkLst>
      </pc:sldChg>
      <pc:sldChg chg="del">
        <pc:chgData name="Brian Møller Rettig" userId="f64833e5-a04a-45cf-a0fb-6688e334d35d" providerId="ADAL" clId="{6D14BEB0-6364-4747-9F16-79349E1A0E1C}" dt="2024-11-06T08:36:40.713" v="2100" actId="47"/>
        <pc:sldMkLst>
          <pc:docMk/>
          <pc:sldMk cId="3777016540" sldId="314"/>
        </pc:sldMkLst>
      </pc:sldChg>
      <pc:sldChg chg="add">
        <pc:chgData name="Brian Møller Rettig" userId="f64833e5-a04a-45cf-a0fb-6688e334d35d" providerId="ADAL" clId="{6D14BEB0-6364-4747-9F16-79349E1A0E1C}" dt="2024-11-05T18:12:49.926" v="405" actId="2890"/>
        <pc:sldMkLst>
          <pc:docMk/>
          <pc:sldMk cId="3886369519" sldId="315"/>
        </pc:sldMkLst>
      </pc:sldChg>
      <pc:sldChg chg="addSp delSp modSp add mod">
        <pc:chgData name="Brian Møller Rettig" userId="f64833e5-a04a-45cf-a0fb-6688e334d35d" providerId="ADAL" clId="{6D14BEB0-6364-4747-9F16-79349E1A0E1C}" dt="2024-11-06T16:34:44.994" v="2229" actId="113"/>
        <pc:sldMkLst>
          <pc:docMk/>
          <pc:sldMk cId="145810624" sldId="316"/>
        </pc:sldMkLst>
      </pc:sldChg>
      <pc:sldChg chg="modSp add mod">
        <pc:chgData name="Brian Møller Rettig" userId="f64833e5-a04a-45cf-a0fb-6688e334d35d" providerId="ADAL" clId="{6D14BEB0-6364-4747-9F16-79349E1A0E1C}" dt="2024-11-06T16:29:13.476" v="2111" actId="6549"/>
        <pc:sldMkLst>
          <pc:docMk/>
          <pc:sldMk cId="1130099955" sldId="317"/>
        </pc:sldMkLst>
      </pc:sldChg>
      <pc:sldChg chg="modSp add mod">
        <pc:chgData name="Brian Møller Rettig" userId="f64833e5-a04a-45cf-a0fb-6688e334d35d" providerId="ADAL" clId="{6D14BEB0-6364-4747-9F16-79349E1A0E1C}" dt="2024-11-06T16:28:49.895" v="2108" actId="1076"/>
        <pc:sldMkLst>
          <pc:docMk/>
          <pc:sldMk cId="1959258378" sldId="318"/>
        </pc:sldMkLst>
      </pc:sldChg>
      <pc:sldChg chg="modSp add mod">
        <pc:chgData name="Brian Møller Rettig" userId="f64833e5-a04a-45cf-a0fb-6688e334d35d" providerId="ADAL" clId="{6D14BEB0-6364-4747-9F16-79349E1A0E1C}" dt="2024-11-06T16:30:56.761" v="2119" actId="255"/>
        <pc:sldMkLst>
          <pc:docMk/>
          <pc:sldMk cId="656737451" sldId="319"/>
        </pc:sldMkLst>
      </pc:sldChg>
      <pc:sldChg chg="addSp delSp modSp add mod ord">
        <pc:chgData name="Brian Møller Rettig" userId="f64833e5-a04a-45cf-a0fb-6688e334d35d" providerId="ADAL" clId="{6D14BEB0-6364-4747-9F16-79349E1A0E1C}" dt="2024-11-05T19:43:22.493" v="2062" actId="20577"/>
        <pc:sldMkLst>
          <pc:docMk/>
          <pc:sldMk cId="1974665819" sldId="320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D2AD92-0B77-4EE2-84D8-8851DDB12A4F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06790F8-7C4C-4FD4-8AC0-76EDFE7CC5EE}">
      <dgm:prSet/>
      <dgm:spPr/>
      <dgm:t>
        <a:bodyPr/>
        <a:lstStyle/>
        <a:p>
          <a:r>
            <a:rPr lang="da-DK"/>
            <a:t>Vikingetiden</a:t>
          </a:r>
          <a:endParaRPr lang="en-US"/>
        </a:p>
      </dgm:t>
    </dgm:pt>
    <dgm:pt modelId="{FDA8DC2A-18AD-4A53-AF98-7BA88C3F98C1}" type="parTrans" cxnId="{45377E70-891D-4EBA-AAC3-5BBC03FE349E}">
      <dgm:prSet/>
      <dgm:spPr/>
      <dgm:t>
        <a:bodyPr/>
        <a:lstStyle/>
        <a:p>
          <a:endParaRPr lang="en-US"/>
        </a:p>
      </dgm:t>
    </dgm:pt>
    <dgm:pt modelId="{6ACDFBF7-2AA6-47E1-8527-687E89384EE8}" type="sibTrans" cxnId="{45377E70-891D-4EBA-AAC3-5BBC03FE349E}">
      <dgm:prSet/>
      <dgm:spPr/>
      <dgm:t>
        <a:bodyPr/>
        <a:lstStyle/>
        <a:p>
          <a:endParaRPr lang="en-US"/>
        </a:p>
      </dgm:t>
    </dgm:pt>
    <dgm:pt modelId="{BD353A89-0070-43E1-B763-C5461D9F742D}">
      <dgm:prSet/>
      <dgm:spPr/>
      <dgm:t>
        <a:bodyPr/>
        <a:lstStyle/>
        <a:p>
          <a:r>
            <a:rPr lang="da-DK"/>
            <a:t>Dansk slavehandel og Vestindien</a:t>
          </a:r>
          <a:endParaRPr lang="en-US"/>
        </a:p>
      </dgm:t>
    </dgm:pt>
    <dgm:pt modelId="{7E08A94E-500F-4675-B3DD-41AC4FF6B1BB}" type="parTrans" cxnId="{09362195-DBBE-48E6-BCB4-1B910054BDF4}">
      <dgm:prSet/>
      <dgm:spPr/>
      <dgm:t>
        <a:bodyPr/>
        <a:lstStyle/>
        <a:p>
          <a:endParaRPr lang="en-US"/>
        </a:p>
      </dgm:t>
    </dgm:pt>
    <dgm:pt modelId="{2DCA7CC3-40C6-4348-8C4C-71C9A8EBDD03}" type="sibTrans" cxnId="{09362195-DBBE-48E6-BCB4-1B910054BDF4}">
      <dgm:prSet/>
      <dgm:spPr/>
      <dgm:t>
        <a:bodyPr/>
        <a:lstStyle/>
        <a:p>
          <a:endParaRPr lang="en-US"/>
        </a:p>
      </dgm:t>
    </dgm:pt>
    <dgm:pt modelId="{4A6E3BA1-95F2-4BB6-B35F-A58958218933}">
      <dgm:prSet/>
      <dgm:spPr/>
      <dgm:t>
        <a:bodyPr/>
        <a:lstStyle/>
        <a:p>
          <a:r>
            <a:rPr lang="da-DK"/>
            <a:t>Holocaust</a:t>
          </a:r>
          <a:endParaRPr lang="en-US"/>
        </a:p>
      </dgm:t>
    </dgm:pt>
    <dgm:pt modelId="{207EC97C-E0B1-42E1-A5B2-4F0A84E4B02E}" type="parTrans" cxnId="{7D50A533-7594-4D5B-A06C-2324615E6E38}">
      <dgm:prSet/>
      <dgm:spPr/>
      <dgm:t>
        <a:bodyPr/>
        <a:lstStyle/>
        <a:p>
          <a:endParaRPr lang="en-US"/>
        </a:p>
      </dgm:t>
    </dgm:pt>
    <dgm:pt modelId="{4D39709C-7662-42C0-8071-15B65CFFB22D}" type="sibTrans" cxnId="{7D50A533-7594-4D5B-A06C-2324615E6E38}">
      <dgm:prSet/>
      <dgm:spPr/>
      <dgm:t>
        <a:bodyPr/>
        <a:lstStyle/>
        <a:p>
          <a:endParaRPr lang="en-US"/>
        </a:p>
      </dgm:t>
    </dgm:pt>
    <dgm:pt modelId="{0275FC44-40D2-49F5-8466-7D8EBDA7372F}">
      <dgm:prSet/>
      <dgm:spPr/>
      <dgm:t>
        <a:bodyPr/>
        <a:lstStyle/>
        <a:p>
          <a:r>
            <a:rPr lang="da-DK"/>
            <a:t>Danmark i verden, kold krig, EU og aktivisme (fra 1945 til i dag)</a:t>
          </a:r>
          <a:endParaRPr lang="en-US"/>
        </a:p>
      </dgm:t>
    </dgm:pt>
    <dgm:pt modelId="{7AC94ED4-EC8F-4EC7-9C1F-A01728055D45}" type="parTrans" cxnId="{0594370E-D7B6-406E-9C5E-F8B1CCBB8B70}">
      <dgm:prSet/>
      <dgm:spPr/>
      <dgm:t>
        <a:bodyPr/>
        <a:lstStyle/>
        <a:p>
          <a:endParaRPr lang="en-US"/>
        </a:p>
      </dgm:t>
    </dgm:pt>
    <dgm:pt modelId="{E027E583-540F-4517-AD2C-A3A01DF62286}" type="sibTrans" cxnId="{0594370E-D7B6-406E-9C5E-F8B1CCBB8B70}">
      <dgm:prSet/>
      <dgm:spPr/>
      <dgm:t>
        <a:bodyPr/>
        <a:lstStyle/>
        <a:p>
          <a:endParaRPr lang="en-US"/>
        </a:p>
      </dgm:t>
    </dgm:pt>
    <dgm:pt modelId="{87F8940F-FA62-4C91-9407-EFF02DFB3273}">
      <dgm:prSet/>
      <dgm:spPr/>
      <dgm:t>
        <a:bodyPr/>
        <a:lstStyle/>
        <a:p>
          <a:r>
            <a:rPr lang="da-DK"/>
            <a:t>Kulturmøder og globalisering</a:t>
          </a:r>
          <a:endParaRPr lang="en-US"/>
        </a:p>
      </dgm:t>
    </dgm:pt>
    <dgm:pt modelId="{4C6672AF-104A-4FD0-8C12-8F6EED164E1A}" type="parTrans" cxnId="{4359145A-2CED-4AA2-944E-B51AB274D89F}">
      <dgm:prSet/>
      <dgm:spPr/>
      <dgm:t>
        <a:bodyPr/>
        <a:lstStyle/>
        <a:p>
          <a:endParaRPr lang="en-US"/>
        </a:p>
      </dgm:t>
    </dgm:pt>
    <dgm:pt modelId="{EB893F1B-0EA4-49F3-9E2C-864DDC746DD5}" type="sibTrans" cxnId="{4359145A-2CED-4AA2-944E-B51AB274D89F}">
      <dgm:prSet/>
      <dgm:spPr/>
      <dgm:t>
        <a:bodyPr/>
        <a:lstStyle/>
        <a:p>
          <a:endParaRPr lang="en-US"/>
        </a:p>
      </dgm:t>
    </dgm:pt>
    <dgm:pt modelId="{72A5087F-E34E-4552-B9D0-5EA6BD298B44}">
      <dgm:prSet/>
      <dgm:spPr/>
      <dgm:t>
        <a:bodyPr/>
        <a:lstStyle/>
        <a:p>
          <a:r>
            <a:rPr lang="da-DK"/>
            <a:t>USA – et splittet land</a:t>
          </a:r>
          <a:endParaRPr lang="en-US"/>
        </a:p>
      </dgm:t>
    </dgm:pt>
    <dgm:pt modelId="{89BFE35F-6CD7-4360-A61D-C60F0DAA78E3}" type="parTrans" cxnId="{D5832BFB-2DE5-4D75-8C44-96A1490D2217}">
      <dgm:prSet/>
      <dgm:spPr/>
      <dgm:t>
        <a:bodyPr/>
        <a:lstStyle/>
        <a:p>
          <a:endParaRPr lang="en-US"/>
        </a:p>
      </dgm:t>
    </dgm:pt>
    <dgm:pt modelId="{43E4505C-64C3-4B6F-A927-BAE9D1DF6BA0}" type="sibTrans" cxnId="{D5832BFB-2DE5-4D75-8C44-96A1490D2217}">
      <dgm:prSet/>
      <dgm:spPr/>
      <dgm:t>
        <a:bodyPr/>
        <a:lstStyle/>
        <a:p>
          <a:endParaRPr lang="en-US"/>
        </a:p>
      </dgm:t>
    </dgm:pt>
    <dgm:pt modelId="{9926E860-DFB4-442B-8E9D-1A3E5ACF71C2}" type="pres">
      <dgm:prSet presAssocID="{01D2AD92-0B77-4EE2-84D8-8851DDB12A4F}" presName="diagram" presStyleCnt="0">
        <dgm:presLayoutVars>
          <dgm:dir/>
          <dgm:resizeHandles val="exact"/>
        </dgm:presLayoutVars>
      </dgm:prSet>
      <dgm:spPr/>
    </dgm:pt>
    <dgm:pt modelId="{4F64D17C-936A-4072-84C2-C837324B95F8}" type="pres">
      <dgm:prSet presAssocID="{406790F8-7C4C-4FD4-8AC0-76EDFE7CC5EE}" presName="node" presStyleLbl="node1" presStyleIdx="0" presStyleCnt="6">
        <dgm:presLayoutVars>
          <dgm:bulletEnabled val="1"/>
        </dgm:presLayoutVars>
      </dgm:prSet>
      <dgm:spPr/>
    </dgm:pt>
    <dgm:pt modelId="{CFAD4CEC-7A1F-4884-BBA6-5671B83FEA30}" type="pres">
      <dgm:prSet presAssocID="{6ACDFBF7-2AA6-47E1-8527-687E89384EE8}" presName="sibTrans" presStyleCnt="0"/>
      <dgm:spPr/>
    </dgm:pt>
    <dgm:pt modelId="{8BCC89A6-6B73-4234-9522-467EEDC05C59}" type="pres">
      <dgm:prSet presAssocID="{BD353A89-0070-43E1-B763-C5461D9F742D}" presName="node" presStyleLbl="node1" presStyleIdx="1" presStyleCnt="6">
        <dgm:presLayoutVars>
          <dgm:bulletEnabled val="1"/>
        </dgm:presLayoutVars>
      </dgm:prSet>
      <dgm:spPr/>
    </dgm:pt>
    <dgm:pt modelId="{9236D5D8-7BF8-43E3-B472-F37C8689947C}" type="pres">
      <dgm:prSet presAssocID="{2DCA7CC3-40C6-4348-8C4C-71C9A8EBDD03}" presName="sibTrans" presStyleCnt="0"/>
      <dgm:spPr/>
    </dgm:pt>
    <dgm:pt modelId="{253A4699-94FA-49AE-AFEF-0ADC45F92044}" type="pres">
      <dgm:prSet presAssocID="{4A6E3BA1-95F2-4BB6-B35F-A58958218933}" presName="node" presStyleLbl="node1" presStyleIdx="2" presStyleCnt="6">
        <dgm:presLayoutVars>
          <dgm:bulletEnabled val="1"/>
        </dgm:presLayoutVars>
      </dgm:prSet>
      <dgm:spPr/>
    </dgm:pt>
    <dgm:pt modelId="{F06E7DD1-B117-419C-954A-10DC92FD0ED1}" type="pres">
      <dgm:prSet presAssocID="{4D39709C-7662-42C0-8071-15B65CFFB22D}" presName="sibTrans" presStyleCnt="0"/>
      <dgm:spPr/>
    </dgm:pt>
    <dgm:pt modelId="{B171316C-D329-48CC-9F5E-37BCBF5DA128}" type="pres">
      <dgm:prSet presAssocID="{0275FC44-40D2-49F5-8466-7D8EBDA7372F}" presName="node" presStyleLbl="node1" presStyleIdx="3" presStyleCnt="6">
        <dgm:presLayoutVars>
          <dgm:bulletEnabled val="1"/>
        </dgm:presLayoutVars>
      </dgm:prSet>
      <dgm:spPr/>
    </dgm:pt>
    <dgm:pt modelId="{A5565D35-E54D-48E9-9D55-8B97E6D9B1F3}" type="pres">
      <dgm:prSet presAssocID="{E027E583-540F-4517-AD2C-A3A01DF62286}" presName="sibTrans" presStyleCnt="0"/>
      <dgm:spPr/>
    </dgm:pt>
    <dgm:pt modelId="{AFE7CA6A-F333-4DBE-825B-A595030806BB}" type="pres">
      <dgm:prSet presAssocID="{87F8940F-FA62-4C91-9407-EFF02DFB3273}" presName="node" presStyleLbl="node1" presStyleIdx="4" presStyleCnt="6">
        <dgm:presLayoutVars>
          <dgm:bulletEnabled val="1"/>
        </dgm:presLayoutVars>
      </dgm:prSet>
      <dgm:spPr/>
    </dgm:pt>
    <dgm:pt modelId="{72FF29E0-D40E-49E4-A0C8-49DADB16F594}" type="pres">
      <dgm:prSet presAssocID="{EB893F1B-0EA4-49F3-9E2C-864DDC746DD5}" presName="sibTrans" presStyleCnt="0"/>
      <dgm:spPr/>
    </dgm:pt>
    <dgm:pt modelId="{A33A37FC-79F9-437A-A454-910A5CC38F83}" type="pres">
      <dgm:prSet presAssocID="{72A5087F-E34E-4552-B9D0-5EA6BD298B44}" presName="node" presStyleLbl="node1" presStyleIdx="5" presStyleCnt="6">
        <dgm:presLayoutVars>
          <dgm:bulletEnabled val="1"/>
        </dgm:presLayoutVars>
      </dgm:prSet>
      <dgm:spPr/>
    </dgm:pt>
  </dgm:ptLst>
  <dgm:cxnLst>
    <dgm:cxn modelId="{0594370E-D7B6-406E-9C5E-F8B1CCBB8B70}" srcId="{01D2AD92-0B77-4EE2-84D8-8851DDB12A4F}" destId="{0275FC44-40D2-49F5-8466-7D8EBDA7372F}" srcOrd="3" destOrd="0" parTransId="{7AC94ED4-EC8F-4EC7-9C1F-A01728055D45}" sibTransId="{E027E583-540F-4517-AD2C-A3A01DF62286}"/>
    <dgm:cxn modelId="{7D50A533-7594-4D5B-A06C-2324615E6E38}" srcId="{01D2AD92-0B77-4EE2-84D8-8851DDB12A4F}" destId="{4A6E3BA1-95F2-4BB6-B35F-A58958218933}" srcOrd="2" destOrd="0" parTransId="{207EC97C-E0B1-42E1-A5B2-4F0A84E4B02E}" sibTransId="{4D39709C-7662-42C0-8071-15B65CFFB22D}"/>
    <dgm:cxn modelId="{36B9E46B-2392-4990-A11F-1FBD8181E8CA}" type="presOf" srcId="{01D2AD92-0B77-4EE2-84D8-8851DDB12A4F}" destId="{9926E860-DFB4-442B-8E9D-1A3E5ACF71C2}" srcOrd="0" destOrd="0" presId="urn:microsoft.com/office/officeart/2005/8/layout/default"/>
    <dgm:cxn modelId="{45377E70-891D-4EBA-AAC3-5BBC03FE349E}" srcId="{01D2AD92-0B77-4EE2-84D8-8851DDB12A4F}" destId="{406790F8-7C4C-4FD4-8AC0-76EDFE7CC5EE}" srcOrd="0" destOrd="0" parTransId="{FDA8DC2A-18AD-4A53-AF98-7BA88C3F98C1}" sibTransId="{6ACDFBF7-2AA6-47E1-8527-687E89384EE8}"/>
    <dgm:cxn modelId="{C2005C78-479D-443D-8CD0-7C6995638AD7}" type="presOf" srcId="{BD353A89-0070-43E1-B763-C5461D9F742D}" destId="{8BCC89A6-6B73-4234-9522-467EEDC05C59}" srcOrd="0" destOrd="0" presId="urn:microsoft.com/office/officeart/2005/8/layout/default"/>
    <dgm:cxn modelId="{02C49F59-AE46-46D0-A2E3-F06EB727BBA6}" type="presOf" srcId="{0275FC44-40D2-49F5-8466-7D8EBDA7372F}" destId="{B171316C-D329-48CC-9F5E-37BCBF5DA128}" srcOrd="0" destOrd="0" presId="urn:microsoft.com/office/officeart/2005/8/layout/default"/>
    <dgm:cxn modelId="{4359145A-2CED-4AA2-944E-B51AB274D89F}" srcId="{01D2AD92-0B77-4EE2-84D8-8851DDB12A4F}" destId="{87F8940F-FA62-4C91-9407-EFF02DFB3273}" srcOrd="4" destOrd="0" parTransId="{4C6672AF-104A-4FD0-8C12-8F6EED164E1A}" sibTransId="{EB893F1B-0EA4-49F3-9E2C-864DDC746DD5}"/>
    <dgm:cxn modelId="{8F0C067F-A759-430B-9CA0-CAB0D36EB31D}" type="presOf" srcId="{87F8940F-FA62-4C91-9407-EFF02DFB3273}" destId="{AFE7CA6A-F333-4DBE-825B-A595030806BB}" srcOrd="0" destOrd="0" presId="urn:microsoft.com/office/officeart/2005/8/layout/default"/>
    <dgm:cxn modelId="{09362195-DBBE-48E6-BCB4-1B910054BDF4}" srcId="{01D2AD92-0B77-4EE2-84D8-8851DDB12A4F}" destId="{BD353A89-0070-43E1-B763-C5461D9F742D}" srcOrd="1" destOrd="0" parTransId="{7E08A94E-500F-4675-B3DD-41AC4FF6B1BB}" sibTransId="{2DCA7CC3-40C6-4348-8C4C-71C9A8EBDD03}"/>
    <dgm:cxn modelId="{45099BC3-C46D-438E-A194-645ACEDDE18A}" type="presOf" srcId="{406790F8-7C4C-4FD4-8AC0-76EDFE7CC5EE}" destId="{4F64D17C-936A-4072-84C2-C837324B95F8}" srcOrd="0" destOrd="0" presId="urn:microsoft.com/office/officeart/2005/8/layout/default"/>
    <dgm:cxn modelId="{A82401D0-DCE0-462B-9C1A-C608C033417A}" type="presOf" srcId="{4A6E3BA1-95F2-4BB6-B35F-A58958218933}" destId="{253A4699-94FA-49AE-AFEF-0ADC45F92044}" srcOrd="0" destOrd="0" presId="urn:microsoft.com/office/officeart/2005/8/layout/default"/>
    <dgm:cxn modelId="{8D9AD7EC-C1C8-48EE-A42E-DDC6FAB96D29}" type="presOf" srcId="{72A5087F-E34E-4552-B9D0-5EA6BD298B44}" destId="{A33A37FC-79F9-437A-A454-910A5CC38F83}" srcOrd="0" destOrd="0" presId="urn:microsoft.com/office/officeart/2005/8/layout/default"/>
    <dgm:cxn modelId="{D5832BFB-2DE5-4D75-8C44-96A1490D2217}" srcId="{01D2AD92-0B77-4EE2-84D8-8851DDB12A4F}" destId="{72A5087F-E34E-4552-B9D0-5EA6BD298B44}" srcOrd="5" destOrd="0" parTransId="{89BFE35F-6CD7-4360-A61D-C60F0DAA78E3}" sibTransId="{43E4505C-64C3-4B6F-A927-BAE9D1DF6BA0}"/>
    <dgm:cxn modelId="{DF796B27-C36F-4E80-9445-2F6868812D03}" type="presParOf" srcId="{9926E860-DFB4-442B-8E9D-1A3E5ACF71C2}" destId="{4F64D17C-936A-4072-84C2-C837324B95F8}" srcOrd="0" destOrd="0" presId="urn:microsoft.com/office/officeart/2005/8/layout/default"/>
    <dgm:cxn modelId="{41E695ED-0E8F-4457-940B-3BE92EF7085C}" type="presParOf" srcId="{9926E860-DFB4-442B-8E9D-1A3E5ACF71C2}" destId="{CFAD4CEC-7A1F-4884-BBA6-5671B83FEA30}" srcOrd="1" destOrd="0" presId="urn:microsoft.com/office/officeart/2005/8/layout/default"/>
    <dgm:cxn modelId="{AC06AF36-92E9-42F1-A436-C862403CA819}" type="presParOf" srcId="{9926E860-DFB4-442B-8E9D-1A3E5ACF71C2}" destId="{8BCC89A6-6B73-4234-9522-467EEDC05C59}" srcOrd="2" destOrd="0" presId="urn:microsoft.com/office/officeart/2005/8/layout/default"/>
    <dgm:cxn modelId="{F9240E40-1B1F-4858-9961-BD4C732A3717}" type="presParOf" srcId="{9926E860-DFB4-442B-8E9D-1A3E5ACF71C2}" destId="{9236D5D8-7BF8-43E3-B472-F37C8689947C}" srcOrd="3" destOrd="0" presId="urn:microsoft.com/office/officeart/2005/8/layout/default"/>
    <dgm:cxn modelId="{78855C46-7762-4DF2-B733-835177470103}" type="presParOf" srcId="{9926E860-DFB4-442B-8E9D-1A3E5ACF71C2}" destId="{253A4699-94FA-49AE-AFEF-0ADC45F92044}" srcOrd="4" destOrd="0" presId="urn:microsoft.com/office/officeart/2005/8/layout/default"/>
    <dgm:cxn modelId="{EC3DB0CF-17E8-48E2-8C8A-DFB2B533919D}" type="presParOf" srcId="{9926E860-DFB4-442B-8E9D-1A3E5ACF71C2}" destId="{F06E7DD1-B117-419C-954A-10DC92FD0ED1}" srcOrd="5" destOrd="0" presId="urn:microsoft.com/office/officeart/2005/8/layout/default"/>
    <dgm:cxn modelId="{A991907C-DA6C-42EF-924A-FF6FF9E5FC7E}" type="presParOf" srcId="{9926E860-DFB4-442B-8E9D-1A3E5ACF71C2}" destId="{B171316C-D329-48CC-9F5E-37BCBF5DA128}" srcOrd="6" destOrd="0" presId="urn:microsoft.com/office/officeart/2005/8/layout/default"/>
    <dgm:cxn modelId="{7FF62C85-47D8-47D4-9BA5-16F26164FEB9}" type="presParOf" srcId="{9926E860-DFB4-442B-8E9D-1A3E5ACF71C2}" destId="{A5565D35-E54D-48E9-9D55-8B97E6D9B1F3}" srcOrd="7" destOrd="0" presId="urn:microsoft.com/office/officeart/2005/8/layout/default"/>
    <dgm:cxn modelId="{03A9CA6F-31DC-4A06-A8B1-38FD9FBDCB71}" type="presParOf" srcId="{9926E860-DFB4-442B-8E9D-1A3E5ACF71C2}" destId="{AFE7CA6A-F333-4DBE-825B-A595030806BB}" srcOrd="8" destOrd="0" presId="urn:microsoft.com/office/officeart/2005/8/layout/default"/>
    <dgm:cxn modelId="{1A0FCFE3-4E44-483A-9270-4FCB6CB97955}" type="presParOf" srcId="{9926E860-DFB4-442B-8E9D-1A3E5ACF71C2}" destId="{72FF29E0-D40E-49E4-A0C8-49DADB16F594}" srcOrd="9" destOrd="0" presId="urn:microsoft.com/office/officeart/2005/8/layout/default"/>
    <dgm:cxn modelId="{B8E57556-3486-4C42-8260-1E14CFD54DA8}" type="presParOf" srcId="{9926E860-DFB4-442B-8E9D-1A3E5ACF71C2}" destId="{A33A37FC-79F9-437A-A454-910A5CC38F83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64D17C-936A-4072-84C2-C837324B95F8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100" kern="1200"/>
            <a:t>Vikingetiden</a:t>
          </a:r>
          <a:endParaRPr lang="en-US" sz="3100" kern="1200"/>
        </a:p>
      </dsp:txBody>
      <dsp:txXfrm>
        <a:off x="0" y="39687"/>
        <a:ext cx="3286125" cy="1971675"/>
      </dsp:txXfrm>
    </dsp:sp>
    <dsp:sp modelId="{8BCC89A6-6B73-4234-9522-467EEDC05C59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100" kern="1200"/>
            <a:t>Dansk slavehandel og Vestindien</a:t>
          </a:r>
          <a:endParaRPr lang="en-US" sz="3100" kern="1200"/>
        </a:p>
      </dsp:txBody>
      <dsp:txXfrm>
        <a:off x="3614737" y="39687"/>
        <a:ext cx="3286125" cy="1971675"/>
      </dsp:txXfrm>
    </dsp:sp>
    <dsp:sp modelId="{253A4699-94FA-49AE-AFEF-0ADC45F92044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100" kern="1200"/>
            <a:t>Holocaust</a:t>
          </a:r>
          <a:endParaRPr lang="en-US" sz="3100" kern="1200"/>
        </a:p>
      </dsp:txBody>
      <dsp:txXfrm>
        <a:off x="7229475" y="39687"/>
        <a:ext cx="3286125" cy="1971675"/>
      </dsp:txXfrm>
    </dsp:sp>
    <dsp:sp modelId="{B171316C-D329-48CC-9F5E-37BCBF5DA128}">
      <dsp:nvSpPr>
        <dsp:cNvPr id="0" name=""/>
        <dsp:cNvSpPr/>
      </dsp:nvSpPr>
      <dsp:spPr>
        <a:xfrm>
          <a:off x="0" y="2339975"/>
          <a:ext cx="3286125" cy="197167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100" kern="1200"/>
            <a:t>Danmark i verden, kold krig, EU og aktivisme (fra 1945 til i dag)</a:t>
          </a:r>
          <a:endParaRPr lang="en-US" sz="3100" kern="1200"/>
        </a:p>
      </dsp:txBody>
      <dsp:txXfrm>
        <a:off x="0" y="2339975"/>
        <a:ext cx="3286125" cy="1971675"/>
      </dsp:txXfrm>
    </dsp:sp>
    <dsp:sp modelId="{AFE7CA6A-F333-4DBE-825B-A595030806BB}">
      <dsp:nvSpPr>
        <dsp:cNvPr id="0" name=""/>
        <dsp:cNvSpPr/>
      </dsp:nvSpPr>
      <dsp:spPr>
        <a:xfrm>
          <a:off x="3614737" y="2339975"/>
          <a:ext cx="3286125" cy="197167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100" kern="1200"/>
            <a:t>Kulturmøder og globalisering</a:t>
          </a:r>
          <a:endParaRPr lang="en-US" sz="3100" kern="1200"/>
        </a:p>
      </dsp:txBody>
      <dsp:txXfrm>
        <a:off x="3614737" y="2339975"/>
        <a:ext cx="3286125" cy="1971675"/>
      </dsp:txXfrm>
    </dsp:sp>
    <dsp:sp modelId="{A33A37FC-79F9-437A-A454-910A5CC38F83}">
      <dsp:nvSpPr>
        <dsp:cNvPr id="0" name=""/>
        <dsp:cNvSpPr/>
      </dsp:nvSpPr>
      <dsp:spPr>
        <a:xfrm>
          <a:off x="7229475" y="2339975"/>
          <a:ext cx="3286125" cy="197167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100" kern="1200"/>
            <a:t>USA – et splittet land</a:t>
          </a:r>
          <a:endParaRPr lang="en-US" sz="3100" kern="1200"/>
        </a:p>
      </dsp:txBody>
      <dsp:txXfrm>
        <a:off x="7229475" y="2339975"/>
        <a:ext cx="3286125" cy="1971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F115D8-92AC-3FA8-5BCE-A81C8B4893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47B7E51-3CCD-D900-120C-F6A182134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200E499-21F2-12D5-698D-0687AAC62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9BBD-FD75-46C2-B399-31AF915D5A53}" type="datetimeFigureOut">
              <a:rPr lang="da-DK" smtClean="0"/>
              <a:t>05-11-2025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DB9D9C2-3165-283C-7C2C-93E48C9C8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0389FA4-19E3-C65B-75CD-57AE26568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8313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70BAD2-C61C-610D-E01A-3569D0716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1F96D63-50D5-A6DD-ACD9-62BCD0EF3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F9720F2-5F6B-120A-37F2-7626713D6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9BBD-FD75-46C2-B399-31AF915D5A53}" type="datetimeFigureOut">
              <a:rPr lang="da-DK" smtClean="0"/>
              <a:t>05-11-2025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FF85DDB-D932-E71D-35BA-D1074EFCC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9BB2894-C74B-1B57-AD09-AC4B32994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8837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7A704A-5CD2-189E-3E09-389F8F4F1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38B3A11-8D5B-CEC3-F898-4A4CE23AC5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BA7331E-36FB-499A-627D-CE030C9EE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9BBD-FD75-46C2-B399-31AF915D5A53}" type="datetimeFigureOut">
              <a:rPr lang="da-DK" smtClean="0"/>
              <a:t>05-11-2025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31847CB-6933-C802-DF7F-BED15CD77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1780B79-CB07-CA77-3A31-FA5A9EDE6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1395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A1A3F0-C557-4C76-C412-4258AFB05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1E4F04-5953-DC83-F160-A5D4952F1E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06E762C-43B8-0A74-9E71-7BBA91F0F9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9197B38-F6F5-5C87-4905-831401F70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9BBD-FD75-46C2-B399-31AF915D5A53}" type="datetimeFigureOut">
              <a:rPr lang="da-DK" smtClean="0"/>
              <a:t>05-11-2025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E672688-7268-4A0A-AAD9-7A3209AB2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E5A132B-2F6A-2297-A405-D63BB21DF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6750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A992C4-7D43-4265-CA84-53796BF85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0929DDA-4BC8-FA29-15B8-1B7B59C2F0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D910D6B-74AF-B2E0-4F93-587FB2F81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56707A2-F440-6169-6875-64A9F95544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69B3C5E-5885-2FE0-2DBA-6F900F7943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FDD38084-A6F8-A90F-8171-7B044E168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9BBD-FD75-46C2-B399-31AF915D5A53}" type="datetimeFigureOut">
              <a:rPr lang="da-DK" smtClean="0"/>
              <a:t>05-11-2025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39598C0-4F37-F0B6-D0B5-C12886AB7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A7869C5-9C1F-0116-2145-C9F07A05F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36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25F489-39F5-97A0-7DAC-ED3CFB771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15428C5-FCBA-8710-B5E6-2E35CFABF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9BBD-FD75-46C2-B399-31AF915D5A53}" type="datetimeFigureOut">
              <a:rPr lang="da-DK" smtClean="0"/>
              <a:t>05-11-2025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9D68C25-5A8B-321A-A426-C85965630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46DB276-2403-A40E-E293-2BB82E259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6023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9ADFE1B-12EB-FCE2-E7C5-3BB7FD2C7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9BBD-FD75-46C2-B399-31AF915D5A53}" type="datetimeFigureOut">
              <a:rPr lang="da-DK" smtClean="0"/>
              <a:t>05-11-2025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F6DC35B-01E1-C7B1-5AE6-4FA7EBA58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2CC5D4E-3DF8-83AB-291F-8CA56882C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4525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3924E6-BD16-00FE-1DCC-953497CB9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968C1D2-23A8-75C6-1288-372121803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9753FBE-852E-CA09-5353-002CABF016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F161793-BBF4-5788-AF83-22A16568E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9BBD-FD75-46C2-B399-31AF915D5A53}" type="datetimeFigureOut">
              <a:rPr lang="da-DK" smtClean="0"/>
              <a:t>05-11-2025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F8BD887-EACA-175C-9352-EEBE5C87F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5062D1F-493D-B763-79CF-7707A7658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9183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BF42ED-26F8-FE6E-E4A5-B3BFBDDF9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DE2CDE5-8653-406C-CFDF-D7D053DDA7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11835C3-9FE3-F753-0E55-4DDEE9B4D8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3C33070-4E13-2746-F751-020820114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9BBD-FD75-46C2-B399-31AF915D5A53}" type="datetimeFigureOut">
              <a:rPr lang="da-DK" smtClean="0"/>
              <a:t>05-11-2025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C98AB6D-9946-B78D-36D3-C7677D3FB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E8BF74A-F496-A5A7-D348-D88CD046B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6086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41434D-4FD8-74C8-B4C6-4E2A72FDA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CC1A269-5227-C297-972B-3DCF023EC3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CCB89E7-4058-FA39-10E2-ACA1E6F70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9BBD-FD75-46C2-B399-31AF915D5A53}" type="datetimeFigureOut">
              <a:rPr lang="da-DK" smtClean="0"/>
              <a:t>05-11-2025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5E40F59-708C-7496-F93F-11601940B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DA1F3A1-EA67-6659-9BEE-15BFB55B9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2662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34F7516-F9FD-5DAE-516F-A93894F0CA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0DABBC5-0576-19D8-35BE-5DDF24F19D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208A666-F2EF-C01A-A9EF-D4804C5A2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9BBD-FD75-46C2-B399-31AF915D5A53}" type="datetimeFigureOut">
              <a:rPr lang="da-DK" smtClean="0"/>
              <a:t>05-11-2025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C92E676-B9C6-9883-AA1A-18CA75C11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E83F20E-1944-98D2-FDDD-15A65ED7B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8100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ED92C83-9436-990C-D160-200EB0133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E45CB3B-3E6D-66BA-DC54-60AA157658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26B2C15-2AF2-8F80-DCDC-B211DFD204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A39BBD-FD75-46C2-B399-31AF915D5A53}" type="datetimeFigureOut">
              <a:rPr lang="da-DK" smtClean="0"/>
              <a:t>05-11-2025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3947F84-AE03-9B78-3BA9-2C8088BC0B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ED577FE-E257-611A-6F08-5B89303161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AFA93-CF77-41A2-AC5A-F3A787AF0B9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3391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usahistoriesamfundreligion.systime.dk/?id=418" TargetMode="External"/><Relationship Id="rId2" Type="http://schemas.openxmlformats.org/officeDocument/2006/relationships/hyperlink" Target="https://usahistoriesamfundreligion.systime.dk/?id=417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usahistoriesamfundreligion.systime.dk/?id=422" TargetMode="External"/><Relationship Id="rId4" Type="http://schemas.openxmlformats.org/officeDocument/2006/relationships/hyperlink" Target="https://usahistoriesamfundreligion.systime.dk/?id=421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6C653C-C7D1-E621-1879-9F3EBB6C3B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Husk: Studieplan </a:t>
            </a:r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B41823D-A272-4734-E7AE-7DCDC62884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Brug det til at forberede jer til både flerfaglig og enkeltfaglig eksamen</a:t>
            </a:r>
          </a:p>
        </p:txBody>
      </p:sp>
    </p:spTree>
    <p:extLst>
      <p:ext uri="{BB962C8B-B14F-4D97-AF65-F5344CB8AC3E}">
        <p14:creationId xmlns:p14="http://schemas.microsoft.com/office/powerpoint/2010/main" val="3455842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AAE3D3-2855-F787-1004-2B8CDD91E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Flerfaglig eksamen (religion, historie, samfundsfag)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AA78A5D-CADB-A44E-FFF8-DA0A9BD5B7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a-DK" dirty="0"/>
          </a:p>
          <a:p>
            <a:pPr>
              <a:buFontTx/>
              <a:buChar char="-"/>
            </a:pPr>
            <a:r>
              <a:rPr lang="da-DK" dirty="0"/>
              <a:t>USA – et splittet land</a:t>
            </a:r>
          </a:p>
          <a:p>
            <a:pPr>
              <a:buFontTx/>
              <a:buChar char="-"/>
            </a:pPr>
            <a:r>
              <a:rPr lang="da-DK" dirty="0"/>
              <a:t>Kulturmøder og globalisering</a:t>
            </a:r>
          </a:p>
          <a:p>
            <a:pPr>
              <a:buFontTx/>
              <a:buChar char="-"/>
            </a:pPr>
            <a:endParaRPr lang="da-DK" dirty="0"/>
          </a:p>
          <a:p>
            <a:pPr>
              <a:buFontTx/>
              <a:buChar char="-"/>
            </a:pPr>
            <a:r>
              <a:rPr lang="da-DK" dirty="0"/>
              <a:t>Eksamen torsdag og fredag d. 11-12. december</a:t>
            </a:r>
          </a:p>
          <a:p>
            <a:pPr>
              <a:buFontTx/>
              <a:buChar char="-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43619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DE03BF-1EC9-5B85-CD02-97D1571C554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D2EA435-2284-6AB8-A7B5-35B75358A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FFFFFF"/>
                </a:solidFill>
              </a:rPr>
              <a:t>Enkeltfaglig eksamen i historie – eksamen 16-17/12 uanset fag.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34FCE21E-AAE2-FA48-F3DE-9A8494B5DB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975840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340464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dsholder til indhold 8">
            <a:extLst>
              <a:ext uri="{FF2B5EF4-FFF2-40B4-BE49-F238E27FC236}">
                <a16:creationId xmlns:a16="http://schemas.microsoft.com/office/drawing/2014/main" id="{7C201C11-012A-E597-C919-82EC09589E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318" y="1196964"/>
            <a:ext cx="11825363" cy="446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684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9595EA7-A534-331E-6488-58D0DD202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Eksempel på spørgsmål til enkeltfaglig eksamen (fra prøveeksamen)</a:t>
            </a:r>
          </a:p>
        </p:txBody>
      </p:sp>
      <p:pic>
        <p:nvPicPr>
          <p:cNvPr id="5" name="Pladsholder til indhold 4" descr="Et billede, der indeholder tekst, skærmbillede, Font/skrifttype, algebra&#10;&#10;Indhold genereret af kunstig intelligens kan være forkert.">
            <a:extLst>
              <a:ext uri="{FF2B5EF4-FFF2-40B4-BE49-F238E27FC236}">
                <a16:creationId xmlns:a16="http://schemas.microsoft.com/office/drawing/2014/main" id="{E14C25D7-E8DC-54C1-3EBC-2F7318ED47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868521"/>
            <a:ext cx="10905066" cy="400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8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4" name="Rectangle 1037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Mixed Results on US Abortion Rights on the Ballot | Human Rights Watch">
            <a:extLst>
              <a:ext uri="{FF2B5EF4-FFF2-40B4-BE49-F238E27FC236}">
                <a16:creationId xmlns:a16="http://schemas.microsoft.com/office/drawing/2014/main" id="{E4D7C471-807B-40B4-F99B-43CD710BF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1" r="9091"/>
          <a:stretch>
            <a:fillRect/>
          </a:stretch>
        </p:blipFill>
        <p:spPr bwMode="auto">
          <a:xfrm>
            <a:off x="20" y="10"/>
            <a:ext cx="121919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5" name="Rectangle 1039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171068-3B8F-FADB-4AB0-496F3E5FE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pPr algn="l"/>
            <a:r>
              <a:rPr lang="da-DK" sz="6600" dirty="0">
                <a:solidFill>
                  <a:schemeClr val="bg1"/>
                </a:solidFill>
              </a:rPr>
              <a:t>Modul 11: Abort i USA</a:t>
            </a:r>
          </a:p>
        </p:txBody>
      </p:sp>
      <p:sp>
        <p:nvSpPr>
          <p:cNvPr id="1046" name="Rectangle: Rounded Corners 1041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BC6B247-883B-3F42-5624-67A0CB2898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pPr algn="l"/>
            <a:r>
              <a:rPr lang="da-DK">
                <a:solidFill>
                  <a:schemeClr val="bg1"/>
                </a:solidFill>
              </a:rPr>
              <a:t>Forløb: USA – et splittet land</a:t>
            </a:r>
          </a:p>
        </p:txBody>
      </p:sp>
    </p:spTree>
    <p:extLst>
      <p:ext uri="{BB962C8B-B14F-4D97-AF65-F5344CB8AC3E}">
        <p14:creationId xmlns:p14="http://schemas.microsoft.com/office/powerpoint/2010/main" val="391062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131AADB-99DB-7616-7B42-D89AE96F9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87" y="157842"/>
            <a:ext cx="6675503" cy="957270"/>
          </a:xfrm>
        </p:spPr>
        <p:txBody>
          <a:bodyPr>
            <a:normAutofit/>
          </a:bodyPr>
          <a:lstStyle/>
          <a:p>
            <a:r>
              <a:rPr lang="da-DK" sz="4000" dirty="0"/>
              <a:t>Barack Obamas præsidentskab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75F1B68-BEA6-152A-4AB9-61711F39D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237" y="1115112"/>
            <a:ext cx="8548333" cy="5492517"/>
          </a:xfrm>
        </p:spPr>
        <p:txBody>
          <a:bodyPr>
            <a:normAutofit fontScale="92500" lnSpcReduction="10000"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da-DK" altLang="da-DK" sz="2700" b="1" dirty="0">
                <a:latin typeface="Arial" panose="020B0604020202020204" pitchFamily="34" charset="0"/>
              </a:rPr>
              <a:t>Økonomisk Genopretning</a:t>
            </a:r>
            <a:r>
              <a:rPr lang="da-DK" altLang="da-DK" sz="2700" dirty="0">
                <a:latin typeface="Arial" panose="020B0604020202020204" pitchFamily="34" charset="0"/>
              </a:rPr>
              <a:t>: Obama overtog præsidentskabet midt i en alvorlig økonomisk krise og implementerede American Recovery and </a:t>
            </a:r>
            <a:r>
              <a:rPr lang="da-DK" altLang="da-DK" sz="2700" dirty="0" err="1">
                <a:latin typeface="Arial" panose="020B0604020202020204" pitchFamily="34" charset="0"/>
              </a:rPr>
              <a:t>Reinvestment</a:t>
            </a:r>
            <a:r>
              <a:rPr lang="da-DK" altLang="da-DK" sz="2700" dirty="0">
                <a:latin typeface="Arial" panose="020B0604020202020204" pitchFamily="34" charset="0"/>
              </a:rPr>
              <a:t> </a:t>
            </a:r>
            <a:r>
              <a:rPr lang="da-DK" altLang="da-DK" sz="2700" dirty="0" err="1">
                <a:latin typeface="Arial" panose="020B0604020202020204" pitchFamily="34" charset="0"/>
              </a:rPr>
              <a:t>Act</a:t>
            </a:r>
            <a:r>
              <a:rPr lang="da-DK" altLang="da-DK" sz="2700" dirty="0">
                <a:latin typeface="Arial" panose="020B0604020202020204" pitchFamily="34" charset="0"/>
              </a:rPr>
              <a:t> i 2009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endParaRPr lang="da-DK" altLang="da-DK" sz="27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da-DK" altLang="da-DK" sz="2700" b="1" dirty="0">
                <a:latin typeface="Arial" panose="020B0604020202020204" pitchFamily="34" charset="0"/>
              </a:rPr>
              <a:t>Sundhedsreform</a:t>
            </a:r>
            <a:r>
              <a:rPr lang="da-DK" altLang="da-DK" sz="2700" dirty="0">
                <a:latin typeface="Arial" panose="020B0604020202020204" pitchFamily="34" charset="0"/>
              </a:rPr>
              <a:t>: En af Obamas største politiske sejre var vedtagelsen af </a:t>
            </a:r>
            <a:r>
              <a:rPr lang="da-DK" altLang="da-DK" sz="2700" dirty="0" err="1">
                <a:latin typeface="Arial" panose="020B0604020202020204" pitchFamily="34" charset="0"/>
              </a:rPr>
              <a:t>Affordable</a:t>
            </a:r>
            <a:r>
              <a:rPr lang="da-DK" altLang="da-DK" sz="2700" dirty="0">
                <a:latin typeface="Arial" panose="020B0604020202020204" pitchFamily="34" charset="0"/>
              </a:rPr>
              <a:t> Care </a:t>
            </a:r>
            <a:r>
              <a:rPr lang="da-DK" altLang="da-DK" sz="2700" dirty="0" err="1">
                <a:latin typeface="Arial" panose="020B0604020202020204" pitchFamily="34" charset="0"/>
              </a:rPr>
              <a:t>Act</a:t>
            </a:r>
            <a:r>
              <a:rPr lang="da-DK" altLang="da-DK" sz="2700" dirty="0">
                <a:latin typeface="Arial" panose="020B0604020202020204" pitchFamily="34" charset="0"/>
              </a:rPr>
              <a:t> (</a:t>
            </a:r>
            <a:r>
              <a:rPr lang="da-DK" altLang="da-DK" sz="2700" dirty="0" err="1">
                <a:latin typeface="Arial" panose="020B0604020202020204" pitchFamily="34" charset="0"/>
              </a:rPr>
              <a:t>Obamacare</a:t>
            </a:r>
            <a:r>
              <a:rPr lang="da-DK" altLang="da-DK" sz="2700" dirty="0">
                <a:latin typeface="Arial" panose="020B0604020202020204" pitchFamily="34" charset="0"/>
              </a:rPr>
              <a:t>) i 2010,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2"/>
            </a:pPr>
            <a:endParaRPr lang="da-DK" altLang="da-DK" sz="27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da-DK" altLang="da-DK" sz="2700" b="1" dirty="0">
                <a:latin typeface="Arial" panose="020B0604020202020204" pitchFamily="34" charset="0"/>
              </a:rPr>
              <a:t>Politisk Modstand</a:t>
            </a:r>
            <a:r>
              <a:rPr lang="da-DK" altLang="da-DK" sz="2700" dirty="0">
                <a:latin typeface="Arial" panose="020B0604020202020204" pitchFamily="34" charset="0"/>
              </a:rPr>
              <a:t>: Obama mødte betydelig modstand fra det Republikanske Parti og Tea Party-bevægelsen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3"/>
            </a:pPr>
            <a:endParaRPr lang="da-DK" altLang="da-DK" sz="27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da-DK" altLang="da-DK" sz="27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da-DK" altLang="da-DK" sz="2700" b="1" dirty="0">
                <a:latin typeface="Arial" panose="020B0604020202020204" pitchFamily="34" charset="0"/>
              </a:rPr>
              <a:t>Race og Retorik</a:t>
            </a:r>
            <a:r>
              <a:rPr lang="da-DK" altLang="da-DK" sz="2700" dirty="0">
                <a:latin typeface="Arial" panose="020B0604020202020204" pitchFamily="34" charset="0"/>
              </a:rPr>
              <a:t>: Obama var tilbageholdende med at adressere racespørgsmål i begyndelsen af sin præsidentperiode, men blev mere åbenlyst engageret mod slutningen, især efter hændelser som drabet på </a:t>
            </a:r>
            <a:r>
              <a:rPr lang="da-DK" altLang="da-DK" sz="2700" dirty="0" err="1">
                <a:latin typeface="Arial" panose="020B0604020202020204" pitchFamily="34" charset="0"/>
              </a:rPr>
              <a:t>Trayvon</a:t>
            </a:r>
            <a:r>
              <a:rPr lang="da-DK" altLang="da-DK" sz="2700" dirty="0">
                <a:latin typeface="Arial" panose="020B0604020202020204" pitchFamily="34" charset="0"/>
              </a:rPr>
              <a:t> Martin.</a:t>
            </a:r>
          </a:p>
          <a:p>
            <a:endParaRPr lang="da-DK" sz="1100" dirty="0"/>
          </a:p>
        </p:txBody>
      </p:sp>
      <p:pic>
        <p:nvPicPr>
          <p:cNvPr id="2050" name="Picture 2" descr="Obama Talking">
            <a:extLst>
              <a:ext uri="{FF2B5EF4-FFF2-40B4-BE49-F238E27FC236}">
                <a16:creationId xmlns:a16="http://schemas.microsoft.com/office/drawing/2014/main" id="{AB32E4E7-E01F-805C-8381-268F7B35E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0" r="35838" b="-1"/>
          <a:stretch>
            <a:fillRect/>
          </a:stretch>
        </p:blipFill>
        <p:spPr bwMode="auto">
          <a:xfrm>
            <a:off x="8868808" y="1295405"/>
            <a:ext cx="3106479" cy="426718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704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D1A6A3-2171-F121-E046-2F834B507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12" y="82297"/>
            <a:ext cx="11981688" cy="1608392"/>
          </a:xfrm>
        </p:spPr>
        <p:txBody>
          <a:bodyPr>
            <a:normAutofit/>
          </a:bodyPr>
          <a:lstStyle/>
          <a:p>
            <a:r>
              <a:rPr lang="da-DK" sz="3700" dirty="0"/>
              <a:t>Donald Trumps præsidentskab og den politiske splittelse i USA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AF9E9C2-A9E1-77E6-6C4C-651AD9FB1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472" y="1261872"/>
            <a:ext cx="11061192" cy="5189411"/>
          </a:xfrm>
        </p:spPr>
        <p:txBody>
          <a:bodyPr>
            <a:normAutofit fontScale="47500" lnSpcReduction="20000"/>
          </a:bodyPr>
          <a:lstStyle/>
          <a:p>
            <a:r>
              <a:rPr lang="da-DK" sz="4400" b="1" dirty="0"/>
              <a:t>Politisk Stil og Kommunikation: </a:t>
            </a:r>
            <a:r>
              <a:rPr lang="da-DK" sz="4400" dirty="0"/>
              <a:t>Trump revolutionerede den politiske scene med sin direkte og ofte kontroversielle kommunikationsstil, især via sociale medier. Han brugte øgenavne og spredte konspirationsteorier, hvilket polariserede både hans tilhængere og modstandere.</a:t>
            </a:r>
          </a:p>
          <a:p>
            <a:endParaRPr lang="da-DK" sz="4400" dirty="0"/>
          </a:p>
          <a:p>
            <a:r>
              <a:rPr lang="da-DK" sz="4400" b="1" dirty="0"/>
              <a:t>Politik og Lovgivning: </a:t>
            </a:r>
            <a:r>
              <a:rPr lang="da-DK" sz="4400" dirty="0"/>
              <a:t>Trump forsøgte at afskaffe </a:t>
            </a:r>
            <a:r>
              <a:rPr lang="da-DK" sz="4400" dirty="0" err="1"/>
              <a:t>Obamacare</a:t>
            </a:r>
            <a:r>
              <a:rPr lang="da-DK" sz="4400" dirty="0"/>
              <a:t>, gennemførte betydelige skattelettelser, og ændrede politikker vedrørende abort, LGBT+ rettigheder og våbenkontrol. </a:t>
            </a:r>
          </a:p>
          <a:p>
            <a:endParaRPr lang="da-DK" sz="4400" dirty="0"/>
          </a:p>
          <a:p>
            <a:r>
              <a:rPr lang="da-DK" sz="4400" b="1" dirty="0"/>
              <a:t>Højesteretsudnævnelser</a:t>
            </a:r>
            <a:r>
              <a:rPr lang="da-DK" sz="4400" dirty="0"/>
              <a:t>: En af Trumps største politiske sejre var udnævnelsen af tre højesteretsdommere, hvilket skabte en konservativ overvægt i Højesteret. </a:t>
            </a:r>
          </a:p>
          <a:p>
            <a:endParaRPr lang="da-DK" sz="4400" dirty="0"/>
          </a:p>
          <a:p>
            <a:r>
              <a:rPr lang="da-DK" sz="4400" b="1" dirty="0"/>
              <a:t>Polarisering og </a:t>
            </a:r>
            <a:r>
              <a:rPr lang="da-DK" sz="4400" b="1" dirty="0" err="1"/>
              <a:t>Partipolitik</a:t>
            </a:r>
            <a:r>
              <a:rPr lang="da-DK" sz="4400" dirty="0"/>
              <a:t>: Trumps præsidentskab forstærkede den politiske polarisering i USA. Både Republikanere og Demokrater blev mere uforsonlige</a:t>
            </a:r>
          </a:p>
          <a:p>
            <a:endParaRPr lang="da-DK" sz="4400" dirty="0"/>
          </a:p>
          <a:p>
            <a:r>
              <a:rPr lang="da-DK" sz="4400" b="1" dirty="0"/>
              <a:t>Medier og Ekkokamre</a:t>
            </a:r>
            <a:r>
              <a:rPr lang="da-DK" sz="4400" dirty="0"/>
              <a:t>: Sociale medier og politisk opdelte nyhedsmedier har skabt adskilte offentligheder, hvor amerikanere præsenteres for forskellige virkeligheder. Dette har bidraget til den øgede polarisering og de stærke meninger på begge sider.</a:t>
            </a:r>
          </a:p>
        </p:txBody>
      </p:sp>
    </p:spTree>
    <p:extLst>
      <p:ext uri="{BB962C8B-B14F-4D97-AF65-F5344CB8AC3E}">
        <p14:creationId xmlns:p14="http://schemas.microsoft.com/office/powerpoint/2010/main" val="2894927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8A4949-1E39-D85F-288D-A6B820D8C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Konspirationsteorier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2D2C99B-DC5F-A9AD-7B3A-EA62377E9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192" y="1435608"/>
            <a:ext cx="10960608" cy="4741355"/>
          </a:xfrm>
        </p:spPr>
        <p:txBody>
          <a:bodyPr>
            <a:normAutofit/>
          </a:bodyPr>
          <a:lstStyle/>
          <a:p>
            <a:r>
              <a:rPr lang="da-DK" dirty="0"/>
              <a:t>I det 21. århundrede har konspirationsteorier fyldt mere og mere i den amerikanske offentlighed og debat. </a:t>
            </a:r>
          </a:p>
          <a:p>
            <a:r>
              <a:rPr lang="da-DK" dirty="0"/>
              <a:t>Den mest oplagte er naturligvis, at internettet og sociale medier har givet almindelige mennesker en platform, hvor uredigeret kommunikation har kunnet sprede sig.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81904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9B8443F-E612-0AAA-3B3A-EE17616C6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53160"/>
            <a:ext cx="7091300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>
                <a:solidFill>
                  <a:srgbClr val="FFFFFF"/>
                </a:solidFill>
              </a:rPr>
              <a:t>Stormen på Kongressen, 6/1-2021</a:t>
            </a:r>
          </a:p>
        </p:txBody>
      </p:sp>
      <p:pic>
        <p:nvPicPr>
          <p:cNvPr id="4" name="Picture 2" descr="De stormede Kongressen og blev bandlyst fra sociale medier. Du kan ikke se  dem længere, men de er langtfra forsvundet">
            <a:extLst>
              <a:ext uri="{FF2B5EF4-FFF2-40B4-BE49-F238E27FC236}">
                <a16:creationId xmlns:a16="http://schemas.microsoft.com/office/drawing/2014/main" id="{2708E529-968F-4D06-5469-C210B24D9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5748" y="2472992"/>
            <a:ext cx="5131088" cy="341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lede 4" descr="Et billede, der indeholder sky, udendørs, person, tøj&#10;&#10;Indhold genereret af kunstig intelligens kan være forkert.">
            <a:extLst>
              <a:ext uri="{FF2B5EF4-FFF2-40B4-BE49-F238E27FC236}">
                <a16:creationId xmlns:a16="http://schemas.microsoft.com/office/drawing/2014/main" id="{D1EAA1A0-F538-6E59-41B8-2BAFA217DB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5165" y="2286160"/>
            <a:ext cx="5131087" cy="3861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227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D5658AB-E43B-F6ED-4B96-0CCA2C4FB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Polarisering i USA</a:t>
            </a:r>
          </a:p>
        </p:txBody>
      </p:sp>
      <p:pic>
        <p:nvPicPr>
          <p:cNvPr id="4" name="Pladsholder til indhold 3" descr="Et billede, der indeholder tekst, skærmbillede, Font/skrifttype, diagram&#10;&#10;Indhold genereret af kunstig intelligens kan være forkert.">
            <a:extLst>
              <a:ext uri="{FF2B5EF4-FFF2-40B4-BE49-F238E27FC236}">
                <a16:creationId xmlns:a16="http://schemas.microsoft.com/office/drawing/2014/main" id="{17FD3439-F8F9-2334-8864-3480AE1E2D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10222" y="467208"/>
            <a:ext cx="7010160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188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3E763F-2861-27E3-02F2-D36F02337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Abort i USA – gruppeansvar på tavlen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17AD026-6F26-AA71-83B9-DA025EFF7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608" y="1591056"/>
            <a:ext cx="11061192" cy="4585907"/>
          </a:xfrm>
        </p:spPr>
        <p:txBody>
          <a:bodyPr/>
          <a:lstStyle/>
          <a:p>
            <a:r>
              <a:rPr lang="da-DK" dirty="0">
                <a:hlinkClick r:id="rId2"/>
              </a:rPr>
              <a:t>5. Abort i USA. Pro-</a:t>
            </a:r>
            <a:r>
              <a:rPr lang="da-DK" dirty="0" err="1">
                <a:hlinkClick r:id="rId2"/>
              </a:rPr>
              <a:t>life</a:t>
            </a:r>
            <a:r>
              <a:rPr lang="da-DK" dirty="0">
                <a:hlinkClick r:id="rId2"/>
              </a:rPr>
              <a:t> eller Pro-</a:t>
            </a:r>
            <a:r>
              <a:rPr lang="da-DK" dirty="0" err="1">
                <a:hlinkClick r:id="rId2"/>
              </a:rPr>
              <a:t>choice</a:t>
            </a:r>
            <a:r>
              <a:rPr lang="da-DK" dirty="0">
                <a:hlinkClick r:id="rId2"/>
              </a:rPr>
              <a:t> | USA. Historie, samfund, religion</a:t>
            </a:r>
            <a:endParaRPr lang="da-DK" dirty="0"/>
          </a:p>
          <a:p>
            <a:pPr marL="0" indent="0">
              <a:buNone/>
            </a:pPr>
            <a:r>
              <a:rPr lang="da-DK" dirty="0"/>
              <a:t>Abdul, Cilas, Laura, Oliver, Stine</a:t>
            </a:r>
          </a:p>
          <a:p>
            <a:r>
              <a:rPr lang="da-DK" dirty="0">
                <a:hlinkClick r:id="rId3"/>
              </a:rPr>
              <a:t>5.4 Er amerikanerne pro-</a:t>
            </a:r>
            <a:r>
              <a:rPr lang="da-DK" dirty="0" err="1">
                <a:hlinkClick r:id="rId3"/>
              </a:rPr>
              <a:t>life</a:t>
            </a:r>
            <a:r>
              <a:rPr lang="da-DK" dirty="0">
                <a:hlinkClick r:id="rId3"/>
              </a:rPr>
              <a:t> eller pro-</a:t>
            </a:r>
            <a:r>
              <a:rPr lang="da-DK" dirty="0" err="1">
                <a:hlinkClick r:id="rId3"/>
              </a:rPr>
              <a:t>choice</a:t>
            </a:r>
            <a:r>
              <a:rPr lang="da-DK" dirty="0">
                <a:hlinkClick r:id="rId3"/>
              </a:rPr>
              <a:t>? | USA. Historie, samfund, religion</a:t>
            </a:r>
            <a:endParaRPr lang="da-DK" dirty="0"/>
          </a:p>
          <a:p>
            <a:pPr marL="0" indent="0">
              <a:buNone/>
            </a:pPr>
            <a:r>
              <a:rPr lang="da-DK" dirty="0"/>
              <a:t>Aja, David, Nahla, Silje, Simone,</a:t>
            </a:r>
          </a:p>
          <a:p>
            <a:r>
              <a:rPr lang="da-DK" dirty="0">
                <a:hlinkClick r:id="rId4"/>
              </a:rPr>
              <a:t>5.1 Historien om abort i USA | USA. Historie, samfund, religion</a:t>
            </a:r>
            <a:endParaRPr lang="da-DK" dirty="0"/>
          </a:p>
          <a:p>
            <a:pPr marL="0" indent="0">
              <a:buNone/>
            </a:pPr>
            <a:r>
              <a:rPr lang="da-DK" dirty="0"/>
              <a:t>Alexander, Bertram, Cassandra, Mille, Naja, Penille</a:t>
            </a:r>
          </a:p>
          <a:p>
            <a:r>
              <a:rPr lang="da-DK" dirty="0">
                <a:hlinkClick r:id="rId5"/>
              </a:rPr>
              <a:t>5.2 Roe vs. Wade i 1973 | USA. Historie, samfund, religion</a:t>
            </a:r>
            <a:endParaRPr lang="da-DK" dirty="0"/>
          </a:p>
          <a:p>
            <a:pPr marL="0" indent="0">
              <a:buNone/>
            </a:pPr>
            <a:r>
              <a:rPr lang="da-DK" dirty="0"/>
              <a:t>Anna, Benjamin, Emma, Esther, Thilde, Zøss</a:t>
            </a:r>
          </a:p>
        </p:txBody>
      </p:sp>
    </p:spTree>
    <p:extLst>
      <p:ext uri="{BB962C8B-B14F-4D97-AF65-F5344CB8AC3E}">
        <p14:creationId xmlns:p14="http://schemas.microsoft.com/office/powerpoint/2010/main" val="2986190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6505A5C-A83F-A404-207C-0CD0C8CF8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Pro-life eller pro-choice?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858E71C1-CD23-3B4B-E8EE-E12FBCA09F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0500" y="1779965"/>
            <a:ext cx="8702700" cy="482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498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tekst, skærmbillede, Font/skrifttype, kvittering&#10;&#10;Indhold genereret af kunstig intelligens kan være forkert.">
            <a:extLst>
              <a:ext uri="{FF2B5EF4-FFF2-40B4-BE49-F238E27FC236}">
                <a16:creationId xmlns:a16="http://schemas.microsoft.com/office/drawing/2014/main" id="{625E2F9F-005C-31B1-B646-9AA1DC22DC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466088"/>
            <a:ext cx="10905066" cy="392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4807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tekst, skærmbillede, Font/skrifttype, nummer/tal&#10;&#10;Indhold genereret af kunstig intelligens kan være forkert.">
            <a:extLst>
              <a:ext uri="{FF2B5EF4-FFF2-40B4-BE49-F238E27FC236}">
                <a16:creationId xmlns:a16="http://schemas.microsoft.com/office/drawing/2014/main" id="{A7566261-318E-CDF7-C4AE-9791B160F0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811783"/>
            <a:ext cx="10905066" cy="523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592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tekst, skærmbillede, Font/skrifttype, linje/række&#10;&#10;Indhold genereret af kunstig intelligens kan være forkert.">
            <a:extLst>
              <a:ext uri="{FF2B5EF4-FFF2-40B4-BE49-F238E27FC236}">
                <a16:creationId xmlns:a16="http://schemas.microsoft.com/office/drawing/2014/main" id="{167A6400-E4DB-7F0C-2ECA-E35103340D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152566"/>
            <a:ext cx="10905066" cy="455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4089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CAA486E7-AE08-EE92-5C11-AA21DF3268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4834" y="643466"/>
            <a:ext cx="10662332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7455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54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B991A2BE-5CAD-E9F0-03E8-BDE58EB407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029887"/>
            <a:ext cx="10905066" cy="4798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7480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5" name="Rectangle 308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701177-5CC6-C2FD-DE61-9628115AA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Lav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en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tidslinje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over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forløbet</a:t>
            </a:r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Tidslinje for amerikansk historie: Gennemgang af amerikanske historiske  begivenheder">
            <a:extLst>
              <a:ext uri="{FF2B5EF4-FFF2-40B4-BE49-F238E27FC236}">
                <a16:creationId xmlns:a16="http://schemas.microsoft.com/office/drawing/2014/main" id="{2C2F8B49-0EAD-1E80-EAE1-90CCD615E3E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2225" y="2564038"/>
            <a:ext cx="11327549" cy="3256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55829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55AC417-E805-3C13-5455-BB1AB1321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a-DK" sz="5400"/>
              <a:t>Tak for nu </a:t>
            </a:r>
            <a:r>
              <a:rPr lang="da-DK" sz="5400">
                <a:sym typeface="Wingdings" panose="05000000000000000000" pitchFamily="2" charset="2"/>
              </a:rPr>
              <a:t></a:t>
            </a:r>
            <a:endParaRPr lang="da-DK" sz="54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0A73FB0-624C-CCA6-10B2-DF672211CC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da-DK" sz="2600" dirty="0"/>
              <a:t>Det har været en fornøjelse at være med på jeres rejse </a:t>
            </a:r>
            <a:r>
              <a:rPr lang="da-DK" sz="2600" dirty="0">
                <a:sym typeface="Wingdings" panose="05000000000000000000" pitchFamily="2" charset="2"/>
              </a:rPr>
              <a:t></a:t>
            </a:r>
          </a:p>
          <a:p>
            <a:r>
              <a:rPr lang="da-DK" sz="2600" dirty="0">
                <a:sym typeface="Wingdings" panose="05000000000000000000" pitchFamily="2" charset="2"/>
              </a:rPr>
              <a:t>I er nogle dejlige unge mennesker – husk det!</a:t>
            </a:r>
          </a:p>
          <a:p>
            <a:r>
              <a:rPr lang="da-DK" sz="2600" dirty="0">
                <a:sym typeface="Wingdings" panose="05000000000000000000" pitchFamily="2" charset="2"/>
              </a:rPr>
              <a:t>Lov mig, at I gør jeres bedste til vinterens eksamener </a:t>
            </a:r>
          </a:p>
          <a:p>
            <a:r>
              <a:rPr lang="da-DK" sz="2600" dirty="0">
                <a:sym typeface="Wingdings" panose="05000000000000000000" pitchFamily="2" charset="2"/>
              </a:rPr>
              <a:t>Pas på jer selv – og al mulig held og lykke fremover.</a:t>
            </a:r>
            <a:endParaRPr lang="da-DK" sz="2600" dirty="0"/>
          </a:p>
        </p:txBody>
      </p:sp>
    </p:spTree>
    <p:extLst>
      <p:ext uri="{BB962C8B-B14F-4D97-AF65-F5344CB8AC3E}">
        <p14:creationId xmlns:p14="http://schemas.microsoft.com/office/powerpoint/2010/main" val="3778915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4898</TotalTime>
  <Words>572</Words>
  <Application>Microsoft Office PowerPoint</Application>
  <PresentationFormat>Widescreen</PresentationFormat>
  <Paragraphs>58</Paragraphs>
  <Slides>20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Wingdings</vt:lpstr>
      <vt:lpstr>Office-tema</vt:lpstr>
      <vt:lpstr>Husk: Studieplan </vt:lpstr>
      <vt:lpstr>Flerfaglig eksamen (religion, historie, samfundsfag)</vt:lpstr>
      <vt:lpstr>Enkeltfaglig eksamen i historie – eksamen 16-17/12 uanset fag.</vt:lpstr>
      <vt:lpstr>PowerPoint-præsentation</vt:lpstr>
      <vt:lpstr>Eksempel på spørgsmål til enkeltfaglig eksamen (fra prøveeksamen)</vt:lpstr>
      <vt:lpstr>Modul 11: Abort i USA</vt:lpstr>
      <vt:lpstr>Barack Obamas præsidentskab</vt:lpstr>
      <vt:lpstr>Donald Trumps præsidentskab og den politiske splittelse i USA</vt:lpstr>
      <vt:lpstr>Konspirationsteorier</vt:lpstr>
      <vt:lpstr>Stormen på Kongressen, 6/1-2021</vt:lpstr>
      <vt:lpstr>Polarisering i USA</vt:lpstr>
      <vt:lpstr>Abort i USA – gruppeansvar på tavlen</vt:lpstr>
      <vt:lpstr>Pro-life eller pro-choice?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Lav en tidslinje over forløbet</vt:lpstr>
      <vt:lpstr>Tak for nu 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USA  Opdagelsen af Amerika – Den ny verden  </dc:title>
  <dc:creator>Brian Møller Rettig</dc:creator>
  <cp:lastModifiedBy>Christoffer Østergaard Carstens</cp:lastModifiedBy>
  <cp:revision>1</cp:revision>
  <cp:lastPrinted>2024-10-22T10:50:02Z</cp:lastPrinted>
  <dcterms:created xsi:type="dcterms:W3CDTF">2024-10-07T16:38:53Z</dcterms:created>
  <dcterms:modified xsi:type="dcterms:W3CDTF">2025-11-05T20:09:04Z</dcterms:modified>
</cp:coreProperties>
</file>