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317" r:id="rId3"/>
    <p:sldId id="321" r:id="rId4"/>
    <p:sldId id="323" r:id="rId5"/>
    <p:sldId id="324" r:id="rId6"/>
    <p:sldId id="325" r:id="rId7"/>
    <p:sldId id="322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260" r:id="rId16"/>
    <p:sldId id="293" r:id="rId17"/>
    <p:sldId id="296" r:id="rId18"/>
    <p:sldId id="311" r:id="rId19"/>
    <p:sldId id="310" r:id="rId20"/>
    <p:sldId id="301" r:id="rId21"/>
    <p:sldId id="318" r:id="rId22"/>
    <p:sldId id="312" r:id="rId23"/>
    <p:sldId id="319" r:id="rId24"/>
    <p:sldId id="313" r:id="rId25"/>
    <p:sldId id="314" r:id="rId26"/>
    <p:sldId id="315" r:id="rId27"/>
    <p:sldId id="333" r:id="rId28"/>
    <p:sldId id="320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B5FC0-3578-45DE-84FB-108B92991668}" v="9" dt="2025-11-07T07:50:26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5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7BEDD601-E967-4488-B303-FBDEBE7E46DF}"/>
    <pc:docChg chg="custSel addSld delSld modSld">
      <pc:chgData name="Christoffer Østergaard Carstens" userId="5d542c86-40b2-4e4f-ab37-dc2fab4fc46a" providerId="ADAL" clId="{7BEDD601-E967-4488-B303-FBDEBE7E46DF}" dt="2022-03-11T13:24:27.614" v="169" actId="47"/>
      <pc:docMkLst>
        <pc:docMk/>
      </pc:docMkLst>
      <pc:sldChg chg="modSp mod">
        <pc:chgData name="Christoffer Østergaard Carstens" userId="5d542c86-40b2-4e4f-ab37-dc2fab4fc46a" providerId="ADAL" clId="{7BEDD601-E967-4488-B303-FBDEBE7E46DF}" dt="2022-03-11T13:23:40.744" v="22" actId="20577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BEDD601-E967-4488-B303-FBDEBE7E46DF}" dt="2022-03-11T13:24:24.032" v="157" actId="4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7BEDD601-E967-4488-B303-FBDEBE7E46DF}" dt="2022-03-11T13:24:24.454" v="158" actId="4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BEDD601-E967-4488-B303-FBDEBE7E46DF}" dt="2022-03-11T13:24:24.682" v="159" actId="47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7BEDD601-E967-4488-B303-FBDEBE7E46DF}" dt="2022-03-11T13:24:24.883" v="160" actId="47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7BEDD601-E967-4488-B303-FBDEBE7E46DF}" dt="2022-03-11T13:24:25.654" v="165" actId="4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7BEDD601-E967-4488-B303-FBDEBE7E46DF}" dt="2022-03-11T13:24:25.823" v="166" actId="47"/>
        <pc:sldMkLst>
          <pc:docMk/>
          <pc:sldMk cId="3260523771" sldId="285"/>
        </pc:sldMkLst>
      </pc:sldChg>
      <pc:sldChg chg="del">
        <pc:chgData name="Christoffer Østergaard Carstens" userId="5d542c86-40b2-4e4f-ab37-dc2fab4fc46a" providerId="ADAL" clId="{7BEDD601-E967-4488-B303-FBDEBE7E46DF}" dt="2022-03-11T13:24:27.614" v="169" actId="4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7BEDD601-E967-4488-B303-FBDEBE7E46DF}" dt="2022-03-11T13:24:25.099" v="161" actId="47"/>
        <pc:sldMkLst>
          <pc:docMk/>
          <pc:sldMk cId="4192516216" sldId="287"/>
        </pc:sldMkLst>
      </pc:sldChg>
      <pc:sldChg chg="del">
        <pc:chgData name="Christoffer Østergaard Carstens" userId="5d542c86-40b2-4e4f-ab37-dc2fab4fc46a" providerId="ADAL" clId="{7BEDD601-E967-4488-B303-FBDEBE7E46DF}" dt="2022-03-11T13:24:25.284" v="162" actId="47"/>
        <pc:sldMkLst>
          <pc:docMk/>
          <pc:sldMk cId="3871966442" sldId="288"/>
        </pc:sldMkLst>
      </pc:sldChg>
      <pc:sldChg chg="del">
        <pc:chgData name="Christoffer Østergaard Carstens" userId="5d542c86-40b2-4e4f-ab37-dc2fab4fc46a" providerId="ADAL" clId="{7BEDD601-E967-4488-B303-FBDEBE7E46DF}" dt="2022-03-11T13:24:25.437" v="163" actId="47"/>
        <pc:sldMkLst>
          <pc:docMk/>
          <pc:sldMk cId="354986177" sldId="289"/>
        </pc:sldMkLst>
      </pc:sldChg>
      <pc:sldChg chg="del">
        <pc:chgData name="Christoffer Østergaard Carstens" userId="5d542c86-40b2-4e4f-ab37-dc2fab4fc46a" providerId="ADAL" clId="{7BEDD601-E967-4488-B303-FBDEBE7E46DF}" dt="2022-03-11T13:24:25.569" v="164" actId="47"/>
        <pc:sldMkLst>
          <pc:docMk/>
          <pc:sldMk cId="953801378" sldId="290"/>
        </pc:sldMkLst>
      </pc:sldChg>
      <pc:sldChg chg="del">
        <pc:chgData name="Christoffer Østergaard Carstens" userId="5d542c86-40b2-4e4f-ab37-dc2fab4fc46a" providerId="ADAL" clId="{7BEDD601-E967-4488-B303-FBDEBE7E46DF}" dt="2022-03-11T13:24:26.140" v="167" actId="47"/>
        <pc:sldMkLst>
          <pc:docMk/>
          <pc:sldMk cId="1777639769" sldId="291"/>
        </pc:sldMkLst>
      </pc:sldChg>
      <pc:sldChg chg="del">
        <pc:chgData name="Christoffer Østergaard Carstens" userId="5d542c86-40b2-4e4f-ab37-dc2fab4fc46a" providerId="ADAL" clId="{7BEDD601-E967-4488-B303-FBDEBE7E46DF}" dt="2022-03-11T13:24:26.704" v="168" actId="47"/>
        <pc:sldMkLst>
          <pc:docMk/>
          <pc:sldMk cId="3892560336" sldId="292"/>
        </pc:sldMkLst>
      </pc:sldChg>
      <pc:sldChg chg="modSp new mod">
        <pc:chgData name="Christoffer Østergaard Carstens" userId="5d542c86-40b2-4e4f-ab37-dc2fab4fc46a" providerId="ADAL" clId="{7BEDD601-E967-4488-B303-FBDEBE7E46DF}" dt="2022-03-11T13:24:22.042" v="156" actId="20577"/>
        <pc:sldMkLst>
          <pc:docMk/>
          <pc:sldMk cId="98585057" sldId="293"/>
        </pc:sldMkLst>
      </pc:sldChg>
    </pc:docChg>
  </pc:docChgLst>
  <pc:docChgLst>
    <pc:chgData name="Christoffer Østergaard Carstens" userId="5d542c86-40b2-4e4f-ab37-dc2fab4fc46a" providerId="ADAL" clId="{C8C3AB13-15F7-4484-8A8B-A3B7EBDE2A4B}"/>
    <pc:docChg chg="undo custSel addSld delSld modSld">
      <pc:chgData name="Christoffer Østergaard Carstens" userId="5d542c86-40b2-4e4f-ab37-dc2fab4fc46a" providerId="ADAL" clId="{C8C3AB13-15F7-4484-8A8B-A3B7EBDE2A4B}" dt="2022-03-30T16:16:07.672" v="385" actId="12"/>
      <pc:docMkLst>
        <pc:docMk/>
      </pc:docMkLst>
      <pc:sldChg chg="addSp modSp mod">
        <pc:chgData name="Christoffer Østergaard Carstens" userId="5d542c86-40b2-4e4f-ab37-dc2fab4fc46a" providerId="ADAL" clId="{C8C3AB13-15F7-4484-8A8B-A3B7EBDE2A4B}" dt="2022-03-30T16:08:31.897" v="291" actId="1076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C8C3AB13-15F7-4484-8A8B-A3B7EBDE2A4B}" dt="2022-03-30T16:02:56.225" v="98" actId="20577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C8C3AB13-15F7-4484-8A8B-A3B7EBDE2A4B}" dt="2022-03-30T16:03:05.384" v="103" actId="47"/>
        <pc:sldMkLst>
          <pc:docMk/>
          <pc:sldMk cId="1727049959" sldId="295"/>
        </pc:sldMkLst>
      </pc:sldChg>
      <pc:sldChg chg="modSp new mod">
        <pc:chgData name="Christoffer Østergaard Carstens" userId="5d542c86-40b2-4e4f-ab37-dc2fab4fc46a" providerId="ADAL" clId="{C8C3AB13-15F7-4484-8A8B-A3B7EBDE2A4B}" dt="2022-03-30T16:07:59.062" v="286" actId="20577"/>
        <pc:sldMkLst>
          <pc:docMk/>
          <pc:sldMk cId="2045350417" sldId="295"/>
        </pc:sldMkLst>
      </pc:sldChg>
      <pc:sldChg chg="del">
        <pc:chgData name="Christoffer Østergaard Carstens" userId="5d542c86-40b2-4e4f-ab37-dc2fab4fc46a" providerId="ADAL" clId="{C8C3AB13-15F7-4484-8A8B-A3B7EBDE2A4B}" dt="2022-03-30T16:03:04.012" v="99" actId="47"/>
        <pc:sldMkLst>
          <pc:docMk/>
          <pc:sldMk cId="174906595" sldId="296"/>
        </pc:sldMkLst>
      </pc:sldChg>
      <pc:sldChg chg="modSp new mod">
        <pc:chgData name="Christoffer Østergaard Carstens" userId="5d542c86-40b2-4e4f-ab37-dc2fab4fc46a" providerId="ADAL" clId="{C8C3AB13-15F7-4484-8A8B-A3B7EBDE2A4B}" dt="2022-03-30T16:06:40.794" v="280" actId="20577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C8C3AB13-15F7-4484-8A8B-A3B7EBDE2A4B}" dt="2022-03-30T16:03:04.545" v="100" actId="47"/>
        <pc:sldMkLst>
          <pc:docMk/>
          <pc:sldMk cId="2577478069" sldId="297"/>
        </pc:sldMkLst>
      </pc:sldChg>
      <pc:sldChg chg="modSp new mod">
        <pc:chgData name="Christoffer Østergaard Carstens" userId="5d542c86-40b2-4e4f-ab37-dc2fab4fc46a" providerId="ADAL" clId="{C8C3AB13-15F7-4484-8A8B-A3B7EBDE2A4B}" dt="2022-03-30T16:16:07.672" v="385" actId="12"/>
        <pc:sldMkLst>
          <pc:docMk/>
          <pc:sldMk cId="4207591566" sldId="297"/>
        </pc:sldMkLst>
      </pc:sldChg>
      <pc:sldChg chg="del">
        <pc:chgData name="Christoffer Østergaard Carstens" userId="5d542c86-40b2-4e4f-ab37-dc2fab4fc46a" providerId="ADAL" clId="{C8C3AB13-15F7-4484-8A8B-A3B7EBDE2A4B}" dt="2022-03-30T16:03:04.812" v="101" actId="47"/>
        <pc:sldMkLst>
          <pc:docMk/>
          <pc:sldMk cId="748562106" sldId="298"/>
        </pc:sldMkLst>
      </pc:sldChg>
      <pc:sldChg chg="modSp new mod">
        <pc:chgData name="Christoffer Østergaard Carstens" userId="5d542c86-40b2-4e4f-ab37-dc2fab4fc46a" providerId="ADAL" clId="{C8C3AB13-15F7-4484-8A8B-A3B7EBDE2A4B}" dt="2022-03-30T16:13:42.163" v="384" actId="20577"/>
        <pc:sldMkLst>
          <pc:docMk/>
          <pc:sldMk cId="1074393959" sldId="298"/>
        </pc:sldMkLst>
      </pc:sldChg>
      <pc:sldChg chg="del">
        <pc:chgData name="Christoffer Østergaard Carstens" userId="5d542c86-40b2-4e4f-ab37-dc2fab4fc46a" providerId="ADAL" clId="{C8C3AB13-15F7-4484-8A8B-A3B7EBDE2A4B}" dt="2022-03-30T16:03:05.017" v="102" actId="47"/>
        <pc:sldMkLst>
          <pc:docMk/>
          <pc:sldMk cId="419999973" sldId="299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7931CFC9-3B10-4952-B0F6-6FE3163556BA}"/>
    <pc:docChg chg="undo redo custSel addSld delSld modSld">
      <pc:chgData name="Christoffer Østergaard Carstens" userId="5d542c86-40b2-4e4f-ab37-dc2fab4fc46a" providerId="ADAL" clId="{7931CFC9-3B10-4952-B0F6-6FE3163556BA}" dt="2022-03-01T21:19:47.075" v="642" actId="20577"/>
      <pc:docMkLst>
        <pc:docMk/>
      </pc:docMkLst>
      <pc:sldChg chg="addSp modSp mod">
        <pc:chgData name="Christoffer Østergaard Carstens" userId="5d542c86-40b2-4e4f-ab37-dc2fab4fc46a" providerId="ADAL" clId="{7931CFC9-3B10-4952-B0F6-6FE3163556BA}" dt="2022-03-01T21:17:56.389" v="477" actId="1076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931CFC9-3B10-4952-B0F6-6FE3163556BA}" dt="2022-03-01T20:59:29.898" v="41" actId="47"/>
        <pc:sldMkLst>
          <pc:docMk/>
          <pc:sldMk cId="26993017" sldId="261"/>
        </pc:sldMkLst>
      </pc:sldChg>
      <pc:sldChg chg="del">
        <pc:chgData name="Christoffer Østergaard Carstens" userId="5d542c86-40b2-4e4f-ab37-dc2fab4fc46a" providerId="ADAL" clId="{7931CFC9-3B10-4952-B0F6-6FE3163556BA}" dt="2022-03-01T20:59:30.790" v="44" actId="47"/>
        <pc:sldMkLst>
          <pc:docMk/>
          <pc:sldMk cId="1978649746" sldId="272"/>
        </pc:sldMkLst>
      </pc:sldChg>
      <pc:sldChg chg="del">
        <pc:chgData name="Christoffer Østergaard Carstens" userId="5d542c86-40b2-4e4f-ab37-dc2fab4fc46a" providerId="ADAL" clId="{7931CFC9-3B10-4952-B0F6-6FE3163556BA}" dt="2022-03-01T20:59:30.950" v="45" actId="47"/>
        <pc:sldMkLst>
          <pc:docMk/>
          <pc:sldMk cId="2496836762" sldId="273"/>
        </pc:sldMkLst>
      </pc:sldChg>
      <pc:sldChg chg="del">
        <pc:chgData name="Christoffer Østergaard Carstens" userId="5d542c86-40b2-4e4f-ab37-dc2fab4fc46a" providerId="ADAL" clId="{7931CFC9-3B10-4952-B0F6-6FE3163556BA}" dt="2022-03-01T20:59:31.373" v="46" actId="47"/>
        <pc:sldMkLst>
          <pc:docMk/>
          <pc:sldMk cId="1572846446" sldId="274"/>
        </pc:sldMkLst>
      </pc:sldChg>
      <pc:sldChg chg="del">
        <pc:chgData name="Christoffer Østergaard Carstens" userId="5d542c86-40b2-4e4f-ab37-dc2fab4fc46a" providerId="ADAL" clId="{7931CFC9-3B10-4952-B0F6-6FE3163556BA}" dt="2022-03-01T20:59:30.454" v="42" actId="47"/>
        <pc:sldMkLst>
          <pc:docMk/>
          <pc:sldMk cId="1123949305" sldId="275"/>
        </pc:sldMkLst>
      </pc:sldChg>
      <pc:sldChg chg="del">
        <pc:chgData name="Christoffer Østergaard Carstens" userId="5d542c86-40b2-4e4f-ab37-dc2fab4fc46a" providerId="ADAL" clId="{7931CFC9-3B10-4952-B0F6-6FE3163556BA}" dt="2022-03-01T20:59:31.756" v="47" actId="47"/>
        <pc:sldMkLst>
          <pc:docMk/>
          <pc:sldMk cId="3234684983" sldId="276"/>
        </pc:sldMkLst>
      </pc:sldChg>
      <pc:sldChg chg="modSp mod">
        <pc:chgData name="Christoffer Østergaard Carstens" userId="5d542c86-40b2-4e4f-ab37-dc2fab4fc46a" providerId="ADAL" clId="{7931CFC9-3B10-4952-B0F6-6FE3163556BA}" dt="2022-03-01T21:08:14.768" v="170" actId="20577"/>
        <pc:sldMkLst>
          <pc:docMk/>
          <pc:sldMk cId="1510146469" sldId="277"/>
        </pc:sldMkLst>
      </pc:sldChg>
      <pc:sldChg chg="modSp new mod">
        <pc:chgData name="Christoffer Østergaard Carstens" userId="5d542c86-40b2-4e4f-ab37-dc2fab4fc46a" providerId="ADAL" clId="{7931CFC9-3B10-4952-B0F6-6FE3163556BA}" dt="2022-03-01T20:59:39.674" v="82" actId="2057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931CFC9-3B10-4952-B0F6-6FE3163556BA}" dt="2022-03-01T20:59:30.650" v="43" actId="47"/>
        <pc:sldMkLst>
          <pc:docMk/>
          <pc:sldMk cId="2263129292" sldId="278"/>
        </pc:sldMkLst>
      </pc:sldChg>
      <pc:sldChg chg="del">
        <pc:chgData name="Christoffer Østergaard Carstens" userId="5d542c86-40b2-4e4f-ab37-dc2fab4fc46a" providerId="ADAL" clId="{7931CFC9-3B10-4952-B0F6-6FE3163556BA}" dt="2022-03-01T20:59:31.910" v="48" actId="47"/>
        <pc:sldMkLst>
          <pc:docMk/>
          <pc:sldMk cId="1454642751" sldId="279"/>
        </pc:sldMkLst>
      </pc:sldChg>
      <pc:sldChg chg="modSp new mod">
        <pc:chgData name="Christoffer Østergaard Carstens" userId="5d542c86-40b2-4e4f-ab37-dc2fab4fc46a" providerId="ADAL" clId="{7931CFC9-3B10-4952-B0F6-6FE3163556BA}" dt="2022-03-01T21:08:35.560" v="179" actId="2057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7931CFC9-3B10-4952-B0F6-6FE3163556BA}" dt="2022-03-01T20:59:32.185" v="49" actId="47"/>
        <pc:sldMkLst>
          <pc:docMk/>
          <pc:sldMk cId="2155032434" sldId="280"/>
        </pc:sldMkLst>
      </pc:sldChg>
      <pc:sldChg chg="modSp new mod">
        <pc:chgData name="Christoffer Østergaard Carstens" userId="5d542c86-40b2-4e4f-ab37-dc2fab4fc46a" providerId="ADAL" clId="{7931CFC9-3B10-4952-B0F6-6FE3163556BA}" dt="2022-03-01T21:14:36.081" v="366" actId="20577"/>
        <pc:sldMkLst>
          <pc:docMk/>
          <pc:sldMk cId="4049054154" sldId="280"/>
        </pc:sldMkLst>
      </pc:sldChg>
      <pc:sldChg chg="addSp delSp modSp new mod">
        <pc:chgData name="Christoffer Østergaard Carstens" userId="5d542c86-40b2-4e4f-ab37-dc2fab4fc46a" providerId="ADAL" clId="{7931CFC9-3B10-4952-B0F6-6FE3163556BA}" dt="2022-03-01T21:12:43.280" v="303" actId="1076"/>
        <pc:sldMkLst>
          <pc:docMk/>
          <pc:sldMk cId="100313576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440" v="50" actId="47"/>
        <pc:sldMkLst>
          <pc:docMk/>
          <pc:sldMk cId="3989348022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706" v="51" actId="47"/>
        <pc:sldMkLst>
          <pc:docMk/>
          <pc:sldMk cId="844058599" sldId="282"/>
        </pc:sldMkLst>
      </pc:sldChg>
      <pc:sldChg chg="addSp modSp new">
        <pc:chgData name="Christoffer Østergaard Carstens" userId="5d542c86-40b2-4e4f-ab37-dc2fab4fc46a" providerId="ADAL" clId="{7931CFC9-3B10-4952-B0F6-6FE3163556BA}" dt="2022-03-01T21:15:01.572" v="370" actId="1076"/>
        <pc:sldMkLst>
          <pc:docMk/>
          <pc:sldMk cId="4264794220" sldId="282"/>
        </pc:sldMkLst>
      </pc:sldChg>
      <pc:sldChg chg="modSp new mod">
        <pc:chgData name="Christoffer Østergaard Carstens" userId="5d542c86-40b2-4e4f-ab37-dc2fab4fc46a" providerId="ADAL" clId="{7931CFC9-3B10-4952-B0F6-6FE3163556BA}" dt="2022-03-01T21:15:47.416" v="414" actId="27636"/>
        <pc:sldMkLst>
          <pc:docMk/>
          <pc:sldMk cId="148806692" sldId="283"/>
        </pc:sldMkLst>
      </pc:sldChg>
      <pc:sldChg chg="del">
        <pc:chgData name="Christoffer Østergaard Carstens" userId="5d542c86-40b2-4e4f-ab37-dc2fab4fc46a" providerId="ADAL" clId="{7931CFC9-3B10-4952-B0F6-6FE3163556BA}" dt="2022-03-01T20:59:32.868" v="52" actId="47"/>
        <pc:sldMkLst>
          <pc:docMk/>
          <pc:sldMk cId="2943394646" sldId="283"/>
        </pc:sldMkLst>
      </pc:sldChg>
      <pc:sldChg chg="modSp new mod">
        <pc:chgData name="Christoffer Østergaard Carstens" userId="5d542c86-40b2-4e4f-ab37-dc2fab4fc46a" providerId="ADAL" clId="{7931CFC9-3B10-4952-B0F6-6FE3163556BA}" dt="2022-03-01T21:16:20.746" v="450" actId="27636"/>
        <pc:sldMkLst>
          <pc:docMk/>
          <pc:sldMk cId="1663212919" sldId="284"/>
        </pc:sldMkLst>
      </pc:sldChg>
      <pc:sldChg chg="del">
        <pc:chgData name="Christoffer Østergaard Carstens" userId="5d542c86-40b2-4e4f-ab37-dc2fab4fc46a" providerId="ADAL" clId="{7931CFC9-3B10-4952-B0F6-6FE3163556BA}" dt="2022-03-01T20:59:33.096" v="53" actId="47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7931CFC9-3B10-4952-B0F6-6FE3163556BA}" dt="2022-03-01T21:16:56.105" v="473" actId="20577"/>
        <pc:sldMkLst>
          <pc:docMk/>
          <pc:sldMk cId="2815805075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232" v="54" actId="47"/>
        <pc:sldMkLst>
          <pc:docMk/>
          <pc:sldMk cId="4253398061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423" v="55" actId="47"/>
        <pc:sldMkLst>
          <pc:docMk/>
          <pc:sldMk cId="1163119376" sldId="286"/>
        </pc:sldMkLst>
      </pc:sldChg>
      <pc:sldChg chg="modSp new mod">
        <pc:chgData name="Christoffer Østergaard Carstens" userId="5d542c86-40b2-4e4f-ab37-dc2fab4fc46a" providerId="ADAL" clId="{7931CFC9-3B10-4952-B0F6-6FE3163556BA}" dt="2022-03-01T21:19:47.075" v="642" actId="20577"/>
        <pc:sldMkLst>
          <pc:docMk/>
          <pc:sldMk cId="3436768751" sldId="286"/>
        </pc:sldMkLst>
      </pc:sldChg>
      <pc:sldChg chg="del">
        <pc:chgData name="Christoffer Østergaard Carstens" userId="5d542c86-40b2-4e4f-ab37-dc2fab4fc46a" providerId="ADAL" clId="{7931CFC9-3B10-4952-B0F6-6FE3163556BA}" dt="2022-03-01T20:59:33.753" v="56" actId="47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E9FB7341-394D-4BAE-B519-CD02B78D713E}"/>
    <pc:docChg chg="undo custSel addSld delSld modSld sldOrd">
      <pc:chgData name="Christoffer Østergaard Carstens" userId="5d542c86-40b2-4e4f-ab37-dc2fab4fc46a" providerId="ADAL" clId="{E9FB7341-394D-4BAE-B519-CD02B78D713E}" dt="2022-03-06T12:02:53.403" v="782" actId="478"/>
      <pc:docMkLst>
        <pc:docMk/>
      </pc:docMkLst>
      <pc:sldChg chg="delSp modSp mod">
        <pc:chgData name="Christoffer Østergaard Carstens" userId="5d542c86-40b2-4e4f-ab37-dc2fab4fc46a" providerId="ADAL" clId="{E9FB7341-394D-4BAE-B519-CD02B78D713E}" dt="2022-03-06T11:29:53.413" v="10" actId="478"/>
        <pc:sldMkLst>
          <pc:docMk/>
          <pc:sldMk cId="1130900066" sldId="260"/>
        </pc:sldMkLst>
      </pc:sldChg>
      <pc:sldChg chg="modSp add del mod">
        <pc:chgData name="Christoffer Østergaard Carstens" userId="5d542c86-40b2-4e4f-ab37-dc2fab4fc46a" providerId="ADAL" clId="{E9FB7341-394D-4BAE-B519-CD02B78D713E}" dt="2022-03-06T11:52:17.449" v="316" actId="2057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E9FB7341-394D-4BAE-B519-CD02B78D713E}" dt="2022-03-06T11:52:27.082" v="319" actId="4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E9FB7341-394D-4BAE-B519-CD02B78D713E}" dt="2022-03-06T11:30:26.795" v="19" actId="47"/>
        <pc:sldMkLst>
          <pc:docMk/>
          <pc:sldMk cId="4049054154" sldId="280"/>
        </pc:sldMkLst>
      </pc:sldChg>
      <pc:sldChg chg="del">
        <pc:chgData name="Christoffer Østergaard Carstens" userId="5d542c86-40b2-4e4f-ab37-dc2fab4fc46a" providerId="ADAL" clId="{E9FB7341-394D-4BAE-B519-CD02B78D713E}" dt="2022-03-06T11:30:32.302" v="23" actId="47"/>
        <pc:sldMkLst>
          <pc:docMk/>
          <pc:sldMk cId="100313576" sldId="281"/>
        </pc:sldMkLst>
      </pc:sldChg>
      <pc:sldChg chg="ord">
        <pc:chgData name="Christoffer Østergaard Carstens" userId="5d542c86-40b2-4e4f-ab37-dc2fab4fc46a" providerId="ADAL" clId="{E9FB7341-394D-4BAE-B519-CD02B78D713E}" dt="2022-03-06T11:52:24.292" v="318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E9FB7341-394D-4BAE-B519-CD02B78D713E}" dt="2022-03-06T11:30:28.472" v="20" actId="47"/>
        <pc:sldMkLst>
          <pc:docMk/>
          <pc:sldMk cId="148806692" sldId="283"/>
        </pc:sldMkLst>
      </pc:sldChg>
      <pc:sldChg chg="modSp new mod">
        <pc:chgData name="Christoffer Østergaard Carstens" userId="5d542c86-40b2-4e4f-ab37-dc2fab4fc46a" providerId="ADAL" clId="{E9FB7341-394D-4BAE-B519-CD02B78D713E}" dt="2022-03-06T11:47:22.985" v="116" actId="403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E9FB7341-394D-4BAE-B519-CD02B78D713E}" dt="2022-03-06T11:30:30.299" v="21" actId="47"/>
        <pc:sldMkLst>
          <pc:docMk/>
          <pc:sldMk cId="1663212919" sldId="284"/>
        </pc:sldMkLst>
      </pc:sldChg>
      <pc:sldChg chg="modSp new mod">
        <pc:chgData name="Christoffer Østergaard Carstens" userId="5d542c86-40b2-4e4f-ab37-dc2fab4fc46a" providerId="ADAL" clId="{E9FB7341-394D-4BAE-B519-CD02B78D713E}" dt="2022-03-06T11:52:48.430" v="386" actId="2057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E9FB7341-394D-4BAE-B519-CD02B78D713E}" dt="2022-03-06T11:30:31.324" v="22" actId="47"/>
        <pc:sldMkLst>
          <pc:docMk/>
          <pc:sldMk cId="2815805075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5:14.396" v="613" actId="20577"/>
        <pc:sldMkLst>
          <pc:docMk/>
          <pc:sldMk cId="3260523771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3:49.524" v="439" actId="2057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E9FB7341-394D-4BAE-B519-CD02B78D713E}" dt="2022-03-06T11:30:33.177" v="24" actId="47"/>
        <pc:sldMkLst>
          <pc:docMk/>
          <pc:sldMk cId="3436768751" sldId="286"/>
        </pc:sldMkLst>
      </pc:sldChg>
      <pc:sldChg chg="addSp modSp new mod">
        <pc:chgData name="Christoffer Østergaard Carstens" userId="5d542c86-40b2-4e4f-ab37-dc2fab4fc46a" providerId="ADAL" clId="{E9FB7341-394D-4BAE-B519-CD02B78D713E}" dt="2022-03-06T12:00:13.762" v="653" actId="20577"/>
        <pc:sldMkLst>
          <pc:docMk/>
          <pc:sldMk cId="4192516216" sldId="287"/>
        </pc:sldMkLst>
      </pc:sldChg>
      <pc:sldChg chg="addSp modSp new">
        <pc:chgData name="Christoffer Østergaard Carstens" userId="5d542c86-40b2-4e4f-ab37-dc2fab4fc46a" providerId="ADAL" clId="{E9FB7341-394D-4BAE-B519-CD02B78D713E}" dt="2022-03-06T12:00:33.409" v="657" actId="1076"/>
        <pc:sldMkLst>
          <pc:docMk/>
          <pc:sldMk cId="3871966442" sldId="288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1:03.711" v="701" actId="478"/>
        <pc:sldMkLst>
          <pc:docMk/>
          <pc:sldMk cId="354986177" sldId="289"/>
        </pc:sldMkLst>
      </pc:sldChg>
      <pc:sldChg chg="addSp modSp new mod">
        <pc:chgData name="Christoffer Østergaard Carstens" userId="5d542c86-40b2-4e4f-ab37-dc2fab4fc46a" providerId="ADAL" clId="{E9FB7341-394D-4BAE-B519-CD02B78D713E}" dt="2022-03-06T12:01:36.332" v="715" actId="1076"/>
        <pc:sldMkLst>
          <pc:docMk/>
          <pc:sldMk cId="953801378" sldId="290"/>
        </pc:sldMkLst>
      </pc:sldChg>
      <pc:sldChg chg="addSp modSp new mod">
        <pc:chgData name="Christoffer Østergaard Carstens" userId="5d542c86-40b2-4e4f-ab37-dc2fab4fc46a" providerId="ADAL" clId="{E9FB7341-394D-4BAE-B519-CD02B78D713E}" dt="2022-03-06T12:02:05.325" v="749" actId="20577"/>
        <pc:sldMkLst>
          <pc:docMk/>
          <pc:sldMk cId="1777639769" sldId="291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2:53.403" v="782" actId="478"/>
        <pc:sldMkLst>
          <pc:docMk/>
          <pc:sldMk cId="3892560336" sldId="292"/>
        </pc:sldMkLst>
      </pc:sldChg>
    </pc:docChg>
  </pc:docChgLst>
  <pc:docChgLst>
    <pc:chgData name="Christoffer Østergaard Carstens" userId="5d542c86-40b2-4e4f-ab37-dc2fab4fc46a" providerId="ADAL" clId="{95FAE1ED-6242-4F8C-BB85-91CA954C732A}"/>
    <pc:docChg chg="undo custSel addSld delSld modSld sldOrd">
      <pc:chgData name="Christoffer Østergaard Carstens" userId="5d542c86-40b2-4e4f-ab37-dc2fab4fc46a" providerId="ADAL" clId="{95FAE1ED-6242-4F8C-BB85-91CA954C732A}" dt="2022-02-22T11:19:55.872" v="1412"/>
      <pc:docMkLst>
        <pc:docMk/>
      </pc:docMkLst>
      <pc:sldChg chg="del">
        <pc:chgData name="Christoffer Østergaard Carstens" userId="5d542c86-40b2-4e4f-ab37-dc2fab4fc46a" providerId="ADAL" clId="{95FAE1ED-6242-4F8C-BB85-91CA954C732A}" dt="2022-02-18T14:10:49.724" v="18" actId="4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95FAE1ED-6242-4F8C-BB85-91CA954C732A}" dt="2022-02-18T14:10:47.725" v="17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95FAE1ED-6242-4F8C-BB85-91CA954C732A}" dt="2022-02-18T14:25:49.732" v="830" actId="20577"/>
        <pc:sldMkLst>
          <pc:docMk/>
          <pc:sldMk cId="26993017" sldId="261"/>
        </pc:sldMkLst>
      </pc:sldChg>
      <pc:sldChg chg="modSp del mod">
        <pc:chgData name="Christoffer Østergaard Carstens" userId="5d542c86-40b2-4e4f-ab37-dc2fab4fc46a" providerId="ADAL" clId="{95FAE1ED-6242-4F8C-BB85-91CA954C732A}" dt="2022-02-18T14:25:55.233" v="831" actId="47"/>
        <pc:sldMkLst>
          <pc:docMk/>
          <pc:sldMk cId="1666795320" sldId="262"/>
        </pc:sldMkLst>
      </pc:sldChg>
      <pc:sldChg chg="del">
        <pc:chgData name="Christoffer Østergaard Carstens" userId="5d542c86-40b2-4e4f-ab37-dc2fab4fc46a" providerId="ADAL" clId="{95FAE1ED-6242-4F8C-BB85-91CA954C732A}" dt="2022-02-18T14:10:55.619" v="19" actId="47"/>
        <pc:sldMkLst>
          <pc:docMk/>
          <pc:sldMk cId="1469348461" sldId="264"/>
        </pc:sldMkLst>
      </pc:sldChg>
      <pc:sldChg chg="del">
        <pc:chgData name="Christoffer Østergaard Carstens" userId="5d542c86-40b2-4e4f-ab37-dc2fab4fc46a" providerId="ADAL" clId="{95FAE1ED-6242-4F8C-BB85-91CA954C732A}" dt="2022-02-18T14:19:18.543" v="294" actId="47"/>
        <pc:sldMkLst>
          <pc:docMk/>
          <pc:sldMk cId="2284326699" sldId="265"/>
        </pc:sldMkLst>
      </pc:sldChg>
      <pc:sldChg chg="del">
        <pc:chgData name="Christoffer Østergaard Carstens" userId="5d542c86-40b2-4e4f-ab37-dc2fab4fc46a" providerId="ADAL" clId="{95FAE1ED-6242-4F8C-BB85-91CA954C732A}" dt="2022-02-18T14:26:00.824" v="833" actId="47"/>
        <pc:sldMkLst>
          <pc:docMk/>
          <pc:sldMk cId="1941553076" sldId="266"/>
        </pc:sldMkLst>
      </pc:sldChg>
      <pc:sldChg chg="del">
        <pc:chgData name="Christoffer Østergaard Carstens" userId="5d542c86-40b2-4e4f-ab37-dc2fab4fc46a" providerId="ADAL" clId="{95FAE1ED-6242-4F8C-BB85-91CA954C732A}" dt="2022-02-18T14:10:59.484" v="22" actId="47"/>
        <pc:sldMkLst>
          <pc:docMk/>
          <pc:sldMk cId="2268558668" sldId="267"/>
        </pc:sldMkLst>
      </pc:sldChg>
      <pc:sldChg chg="del">
        <pc:chgData name="Christoffer Østergaard Carstens" userId="5d542c86-40b2-4e4f-ab37-dc2fab4fc46a" providerId="ADAL" clId="{95FAE1ED-6242-4F8C-BB85-91CA954C732A}" dt="2022-02-18T14:10:58.427" v="21" actId="47"/>
        <pc:sldMkLst>
          <pc:docMk/>
          <pc:sldMk cId="4288208360" sldId="268"/>
        </pc:sldMkLst>
      </pc:sldChg>
      <pc:sldChg chg="del">
        <pc:chgData name="Christoffer Østergaard Carstens" userId="5d542c86-40b2-4e4f-ab37-dc2fab4fc46a" providerId="ADAL" clId="{95FAE1ED-6242-4F8C-BB85-91CA954C732A}" dt="2022-02-18T14:10:57.486" v="20" actId="47"/>
        <pc:sldMkLst>
          <pc:docMk/>
          <pc:sldMk cId="615964247" sldId="269"/>
        </pc:sldMkLst>
      </pc:sldChg>
      <pc:sldChg chg="del">
        <pc:chgData name="Christoffer Østergaard Carstens" userId="5d542c86-40b2-4e4f-ab37-dc2fab4fc46a" providerId="ADAL" clId="{95FAE1ED-6242-4F8C-BB85-91CA954C732A}" dt="2022-02-18T14:26:00.212" v="832" actId="47"/>
        <pc:sldMkLst>
          <pc:docMk/>
          <pc:sldMk cId="1132710227" sldId="271"/>
        </pc:sldMkLst>
      </pc:sldChg>
      <pc:sldChg chg="addSp delSp modSp new mod">
        <pc:chgData name="Christoffer Østergaard Carstens" userId="5d542c86-40b2-4e4f-ab37-dc2fab4fc46a" providerId="ADAL" clId="{95FAE1ED-6242-4F8C-BB85-91CA954C732A}" dt="2022-02-18T14:16:49.789" v="124" actId="20577"/>
        <pc:sldMkLst>
          <pc:docMk/>
          <pc:sldMk cId="1978649746" sldId="272"/>
        </pc:sldMkLst>
      </pc:sldChg>
      <pc:sldChg chg="addSp modSp new mod">
        <pc:chgData name="Christoffer Østergaard Carstens" userId="5d542c86-40b2-4e4f-ab37-dc2fab4fc46a" providerId="ADAL" clId="{95FAE1ED-6242-4F8C-BB85-91CA954C732A}" dt="2022-02-18T14:16:15.507" v="69" actId="14100"/>
        <pc:sldMkLst>
          <pc:docMk/>
          <pc:sldMk cId="2496836762" sldId="273"/>
        </pc:sldMkLst>
      </pc:sldChg>
      <pc:sldChg chg="addSp modSp new mod">
        <pc:chgData name="Christoffer Østergaard Carstens" userId="5d542c86-40b2-4e4f-ab37-dc2fab4fc46a" providerId="ADAL" clId="{95FAE1ED-6242-4F8C-BB85-91CA954C732A}" dt="2022-02-18T14:18:27.738" v="293" actId="1076"/>
        <pc:sldMkLst>
          <pc:docMk/>
          <pc:sldMk cId="1572846446" sldId="274"/>
        </pc:sldMkLst>
      </pc:sldChg>
      <pc:sldChg chg="addSp modSp new mod ord">
        <pc:chgData name="Christoffer Østergaard Carstens" userId="5d542c86-40b2-4e4f-ab37-dc2fab4fc46a" providerId="ADAL" clId="{95FAE1ED-6242-4F8C-BB85-91CA954C732A}" dt="2022-02-22T11:19:55.872" v="1412"/>
        <pc:sldMkLst>
          <pc:docMk/>
          <pc:sldMk cId="1123949305" sldId="275"/>
        </pc:sldMkLst>
      </pc:sldChg>
      <pc:sldChg chg="modSp new mod">
        <pc:chgData name="Christoffer Østergaard Carstens" userId="5d542c86-40b2-4e4f-ab37-dc2fab4fc46a" providerId="ADAL" clId="{95FAE1ED-6242-4F8C-BB85-91CA954C732A}" dt="2022-02-18T14:29:09.038" v="1086" actId="20577"/>
        <pc:sldMkLst>
          <pc:docMk/>
          <pc:sldMk cId="3234684983" sldId="276"/>
        </pc:sldMkLst>
      </pc:sldChg>
      <pc:sldChg chg="modSp new mod">
        <pc:chgData name="Christoffer Østergaard Carstens" userId="5d542c86-40b2-4e4f-ab37-dc2fab4fc46a" providerId="ADAL" clId="{95FAE1ED-6242-4F8C-BB85-91CA954C732A}" dt="2022-02-18T14:30:01.252" v="1263" actId="20577"/>
        <pc:sldMkLst>
          <pc:docMk/>
          <pc:sldMk cId="1510146469" sldId="277"/>
        </pc:sldMkLst>
      </pc:sldChg>
      <pc:sldChg chg="addSp delSp modSp new mod modAnim">
        <pc:chgData name="Christoffer Østergaard Carstens" userId="5d542c86-40b2-4e4f-ab37-dc2fab4fc46a" providerId="ADAL" clId="{95FAE1ED-6242-4F8C-BB85-91CA954C732A}" dt="2022-02-22T11:14:45.590" v="1331"/>
        <pc:sldMkLst>
          <pc:docMk/>
          <pc:sldMk cId="2263129292" sldId="278"/>
        </pc:sldMkLst>
      </pc:sldChg>
      <pc:sldChg chg="modSp new mod modAnim">
        <pc:chgData name="Christoffer Østergaard Carstens" userId="5d542c86-40b2-4e4f-ab37-dc2fab4fc46a" providerId="ADAL" clId="{95FAE1ED-6242-4F8C-BB85-91CA954C732A}" dt="2022-02-22T11:16:20.868" v="1377"/>
        <pc:sldMkLst>
          <pc:docMk/>
          <pc:sldMk cId="1454642751" sldId="279"/>
        </pc:sldMkLst>
      </pc:sldChg>
      <pc:sldChg chg="addSp modSp new mod">
        <pc:chgData name="Christoffer Østergaard Carstens" userId="5d542c86-40b2-4e4f-ab37-dc2fab4fc46a" providerId="ADAL" clId="{95FAE1ED-6242-4F8C-BB85-91CA954C732A}" dt="2022-02-22T11:16:48.874" v="1380" actId="1076"/>
        <pc:sldMkLst>
          <pc:docMk/>
          <pc:sldMk cId="2155032434" sldId="280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08.273" v="1384" actId="1076"/>
        <pc:sldMkLst>
          <pc:docMk/>
          <pc:sldMk cId="3989348022" sldId="281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27.013" v="1388" actId="1076"/>
        <pc:sldMkLst>
          <pc:docMk/>
          <pc:sldMk cId="844058599" sldId="282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51.333" v="1393" actId="1076"/>
        <pc:sldMkLst>
          <pc:docMk/>
          <pc:sldMk cId="2943394646" sldId="283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07.606" v="1397" actId="1076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23.447" v="1401" actId="1076"/>
        <pc:sldMkLst>
          <pc:docMk/>
          <pc:sldMk cId="4253398061" sldId="285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45.195" v="1405" actId="1076"/>
        <pc:sldMkLst>
          <pc:docMk/>
          <pc:sldMk cId="1163119376" sldId="286"/>
        </pc:sldMkLst>
      </pc:sldChg>
      <pc:sldChg chg="addSp modSp new mod">
        <pc:chgData name="Christoffer Østergaard Carstens" userId="5d542c86-40b2-4e4f-ab37-dc2fab4fc46a" providerId="ADAL" clId="{95FAE1ED-6242-4F8C-BB85-91CA954C732A}" dt="2022-02-22T11:19:06.806" v="1410" actId="1076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00495A12-5A6E-4A56-8AFA-130F25814CE6}"/>
    <pc:docChg chg="undo custSel addSld modSld">
      <pc:chgData name="Christoffer Østergaard Carstens" userId="5d542c86-40b2-4e4f-ab37-dc2fab4fc46a" providerId="ADAL" clId="{00495A12-5A6E-4A56-8AFA-130F25814CE6}" dt="2022-03-14T07:01:55.951" v="682" actId="1076"/>
      <pc:docMkLst>
        <pc:docMk/>
      </pc:docMkLst>
      <pc:sldChg chg="modSp new mod">
        <pc:chgData name="Christoffer Østergaard Carstens" userId="5d542c86-40b2-4e4f-ab37-dc2fab4fc46a" providerId="ADAL" clId="{00495A12-5A6E-4A56-8AFA-130F25814CE6}" dt="2022-03-11T13:30:21.511" v="159" actId="2057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00495A12-5A6E-4A56-8AFA-130F25814CE6}" dt="2022-03-11T13:37:42.867" v="383" actId="403"/>
        <pc:sldMkLst>
          <pc:docMk/>
          <pc:sldMk cId="2182263397" sldId="295"/>
        </pc:sldMkLst>
      </pc:sldChg>
      <pc:sldChg chg="addSp modSp new mod">
        <pc:chgData name="Christoffer Østergaard Carstens" userId="5d542c86-40b2-4e4f-ab37-dc2fab4fc46a" providerId="ADAL" clId="{00495A12-5A6E-4A56-8AFA-130F25814CE6}" dt="2022-03-11T13:41:50.010" v="680" actId="1076"/>
        <pc:sldMkLst>
          <pc:docMk/>
          <pc:sldMk cId="150075212" sldId="296"/>
        </pc:sldMkLst>
      </pc:sldChg>
      <pc:sldChg chg="addSp modSp new mod">
        <pc:chgData name="Christoffer Østergaard Carstens" userId="5d542c86-40b2-4e4f-ab37-dc2fab4fc46a" providerId="ADAL" clId="{00495A12-5A6E-4A56-8AFA-130F25814CE6}" dt="2022-03-14T07:01:55.951" v="682" actId="1076"/>
        <pc:sldMkLst>
          <pc:docMk/>
          <pc:sldMk cId="3717428338" sldId="297"/>
        </pc:sldMkLst>
      </pc:sldChg>
      <pc:sldChg chg="addSp new">
        <pc:chgData name="Christoffer Østergaard Carstens" userId="5d542c86-40b2-4e4f-ab37-dc2fab4fc46a" providerId="ADAL" clId="{00495A12-5A6E-4A56-8AFA-130F25814CE6}" dt="2022-03-11T13:31:11.889" v="167"/>
        <pc:sldMkLst>
          <pc:docMk/>
          <pc:sldMk cId="385694269" sldId="298"/>
        </pc:sldMkLst>
      </pc:sldChg>
      <pc:sldChg chg="addSp modSp new mod">
        <pc:chgData name="Christoffer Østergaard Carstens" userId="5d542c86-40b2-4e4f-ab37-dc2fab4fc46a" providerId="ADAL" clId="{00495A12-5A6E-4A56-8AFA-130F25814CE6}" dt="2022-03-11T13:32:34.940" v="171" actId="1076"/>
        <pc:sldMkLst>
          <pc:docMk/>
          <pc:sldMk cId="2757379742" sldId="299"/>
        </pc:sldMkLst>
      </pc:sldChg>
      <pc:sldChg chg="addSp modSp new">
        <pc:chgData name="Christoffer Østergaard Carstens" userId="5d542c86-40b2-4e4f-ab37-dc2fab4fc46a" providerId="ADAL" clId="{00495A12-5A6E-4A56-8AFA-130F25814CE6}" dt="2022-03-11T13:33:17.904" v="175" actId="1076"/>
        <pc:sldMkLst>
          <pc:docMk/>
          <pc:sldMk cId="422721697" sldId="300"/>
        </pc:sldMkLst>
      </pc:sldChg>
      <pc:sldChg chg="modSp new mod">
        <pc:chgData name="Christoffer Østergaard Carstens" userId="5d542c86-40b2-4e4f-ab37-dc2fab4fc46a" providerId="ADAL" clId="{00495A12-5A6E-4A56-8AFA-130F25814CE6}" dt="2022-03-11T13:33:49.660" v="195" actId="20577"/>
        <pc:sldMkLst>
          <pc:docMk/>
          <pc:sldMk cId="3917507160" sldId="301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00.635" v="203" actId="1076"/>
        <pc:sldMkLst>
          <pc:docMk/>
          <pc:sldMk cId="4087006797" sldId="302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16.846" v="207" actId="1076"/>
        <pc:sldMkLst>
          <pc:docMk/>
          <pc:sldMk cId="3734995119" sldId="303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33.201" v="213" actId="1076"/>
        <pc:sldMkLst>
          <pc:docMk/>
          <pc:sldMk cId="2384689554" sldId="304"/>
        </pc:sldMkLst>
      </pc:sldChg>
      <pc:sldChg chg="addSp modSp new">
        <pc:chgData name="Christoffer Østergaard Carstens" userId="5d542c86-40b2-4e4f-ab37-dc2fab4fc46a" providerId="ADAL" clId="{00495A12-5A6E-4A56-8AFA-130F25814CE6}" dt="2022-03-11T13:35:10.534" v="217" actId="1076"/>
        <pc:sldMkLst>
          <pc:docMk/>
          <pc:sldMk cId="2999804441" sldId="305"/>
        </pc:sldMkLst>
      </pc:sldChg>
      <pc:sldChg chg="addSp modSp new mod">
        <pc:chgData name="Christoffer Østergaard Carstens" userId="5d542c86-40b2-4e4f-ab37-dc2fab4fc46a" providerId="ADAL" clId="{00495A12-5A6E-4A56-8AFA-130F25814CE6}" dt="2022-03-11T13:35:36.482" v="227" actId="404"/>
        <pc:sldMkLst>
          <pc:docMk/>
          <pc:sldMk cId="1564906679" sldId="306"/>
        </pc:sldMkLst>
      </pc:sldChg>
      <pc:sldChg chg="addSp modSp new mod">
        <pc:chgData name="Christoffer Østergaard Carstens" userId="5d542c86-40b2-4e4f-ab37-dc2fab4fc46a" providerId="ADAL" clId="{00495A12-5A6E-4A56-8AFA-130F25814CE6}" dt="2022-03-11T13:36:18.569" v="231" actId="1076"/>
        <pc:sldMkLst>
          <pc:docMk/>
          <pc:sldMk cId="3753249823" sldId="307"/>
        </pc:sldMkLst>
      </pc:sldChg>
      <pc:sldChg chg="modSp new mod">
        <pc:chgData name="Christoffer Østergaard Carstens" userId="5d542c86-40b2-4e4f-ab37-dc2fab4fc46a" providerId="ADAL" clId="{00495A12-5A6E-4A56-8AFA-130F25814CE6}" dt="2022-03-11T13:36:52.899" v="256" actId="27636"/>
        <pc:sldMkLst>
          <pc:docMk/>
          <pc:sldMk cId="342011471" sldId="308"/>
        </pc:sldMkLst>
      </pc:sldChg>
      <pc:sldChg chg="modSp new mod">
        <pc:chgData name="Christoffer Østergaard Carstens" userId="5d542c86-40b2-4e4f-ab37-dc2fab4fc46a" providerId="ADAL" clId="{00495A12-5A6E-4A56-8AFA-130F25814CE6}" dt="2022-03-11T13:39:45.310" v="419" actId="15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EC6ABB0B-4532-4F94-81BD-49ECF9C9FAC8}"/>
    <pc:docChg chg="undo redo custSel addSld delSld modSld">
      <pc:chgData name="Christoffer Østergaard Carstens" userId="5d542c86-40b2-4e4f-ab37-dc2fab4fc46a" providerId="ADAL" clId="{EC6ABB0B-4532-4F94-81BD-49ECF9C9FAC8}" dt="2022-03-31T07:52:19.434" v="549" actId="47"/>
      <pc:docMkLst>
        <pc:docMk/>
      </pc:docMkLst>
      <pc:sldChg chg="modSp mod">
        <pc:chgData name="Christoffer Østergaard Carstens" userId="5d542c86-40b2-4e4f-ab37-dc2fab4fc46a" providerId="ADAL" clId="{EC6ABB0B-4532-4F94-81BD-49ECF9C9FAC8}" dt="2022-03-31T07:20:56.286" v="547" actId="20577"/>
        <pc:sldMkLst>
          <pc:docMk/>
          <pc:sldMk cId="4207591566" sldId="297"/>
        </pc:sldMkLst>
      </pc:sldChg>
      <pc:sldChg chg="modSp new del mod">
        <pc:chgData name="Christoffer Østergaard Carstens" userId="5d542c86-40b2-4e4f-ab37-dc2fab4fc46a" providerId="ADAL" clId="{EC6ABB0B-4532-4F94-81BD-49ECF9C9FAC8}" dt="2022-03-31T07:52:17.748" v="548" actId="47"/>
        <pc:sldMkLst>
          <pc:docMk/>
          <pc:sldMk cId="1317190111" sldId="299"/>
        </pc:sldMkLst>
      </pc:sldChg>
      <pc:sldChg chg="modSp new del mod">
        <pc:chgData name="Christoffer Østergaard Carstens" userId="5d542c86-40b2-4e4f-ab37-dc2fab4fc46a" providerId="ADAL" clId="{EC6ABB0B-4532-4F94-81BD-49ECF9C9FAC8}" dt="2022-03-31T07:52:19.434" v="549" actId="47"/>
        <pc:sldMkLst>
          <pc:docMk/>
          <pc:sldMk cId="4115611183" sldId="300"/>
        </pc:sldMkLst>
      </pc:sldChg>
      <pc:sldChg chg="addSp new modNotesTx">
        <pc:chgData name="Christoffer Østergaard Carstens" userId="5d542c86-40b2-4e4f-ab37-dc2fab4fc46a" providerId="ADAL" clId="{EC6ABB0B-4532-4F94-81BD-49ECF9C9FAC8}" dt="2022-03-30T16:22:20.998" v="83" actId="20577"/>
        <pc:sldMkLst>
          <pc:docMk/>
          <pc:sldMk cId="1003637400" sldId="301"/>
        </pc:sldMkLst>
      </pc:sldChg>
      <pc:sldChg chg="modSp new mod">
        <pc:chgData name="Christoffer Østergaard Carstens" userId="5d542c86-40b2-4e4f-ab37-dc2fab4fc46a" providerId="ADAL" clId="{EC6ABB0B-4532-4F94-81BD-49ECF9C9FAC8}" dt="2022-03-30T16:25:03.584" v="249" actId="20577"/>
        <pc:sldMkLst>
          <pc:docMk/>
          <pc:sldMk cId="545556812" sldId="302"/>
        </pc:sldMkLst>
      </pc:sldChg>
      <pc:sldChg chg="modSp new mod">
        <pc:chgData name="Christoffer Østergaard Carstens" userId="5d542c86-40b2-4e4f-ab37-dc2fab4fc46a" providerId="ADAL" clId="{EC6ABB0B-4532-4F94-81BD-49ECF9C9FAC8}" dt="2022-03-30T16:23:24.794" v="101" actId="20577"/>
        <pc:sldMkLst>
          <pc:docMk/>
          <pc:sldMk cId="3873309590" sldId="303"/>
        </pc:sldMkLst>
      </pc:sldChg>
      <pc:sldChg chg="modSp new mod">
        <pc:chgData name="Christoffer Østergaard Carstens" userId="5d542c86-40b2-4e4f-ab37-dc2fab4fc46a" providerId="ADAL" clId="{EC6ABB0B-4532-4F94-81BD-49ECF9C9FAC8}" dt="2022-03-30T16:23:54.045" v="111" actId="20577"/>
        <pc:sldMkLst>
          <pc:docMk/>
          <pc:sldMk cId="2711252483" sldId="304"/>
        </pc:sldMkLst>
      </pc:sldChg>
      <pc:sldChg chg="modSp new mod">
        <pc:chgData name="Christoffer Østergaard Carstens" userId="5d542c86-40b2-4e4f-ab37-dc2fab4fc46a" providerId="ADAL" clId="{EC6ABB0B-4532-4F94-81BD-49ECF9C9FAC8}" dt="2022-03-30T16:24:17.024" v="121" actId="20577"/>
        <pc:sldMkLst>
          <pc:docMk/>
          <pc:sldMk cId="687780258" sldId="305"/>
        </pc:sldMkLst>
      </pc:sldChg>
      <pc:sldChg chg="modSp new mod">
        <pc:chgData name="Christoffer Østergaard Carstens" userId="5d542c86-40b2-4e4f-ab37-dc2fab4fc46a" providerId="ADAL" clId="{EC6ABB0B-4532-4F94-81BD-49ECF9C9FAC8}" dt="2022-03-30T16:24:38.029" v="130" actId="20577"/>
        <pc:sldMkLst>
          <pc:docMk/>
          <pc:sldMk cId="3205828902" sldId="306"/>
        </pc:sldMkLst>
      </pc:sldChg>
      <pc:sldChg chg="modSp new mod">
        <pc:chgData name="Christoffer Østergaard Carstens" userId="5d542c86-40b2-4e4f-ab37-dc2fab4fc46a" providerId="ADAL" clId="{EC6ABB0B-4532-4F94-81BD-49ECF9C9FAC8}" dt="2022-03-31T06:15:51.529" v="313" actId="20577"/>
        <pc:sldMkLst>
          <pc:docMk/>
          <pc:sldMk cId="275523168" sldId="307"/>
        </pc:sldMkLst>
      </pc:sldChg>
      <pc:sldChg chg="modSp new mod">
        <pc:chgData name="Christoffer Østergaard Carstens" userId="5d542c86-40b2-4e4f-ab37-dc2fab4fc46a" providerId="ADAL" clId="{EC6ABB0B-4532-4F94-81BD-49ECF9C9FAC8}" dt="2022-03-31T06:18:56.015" v="546" actId="20577"/>
        <pc:sldMkLst>
          <pc:docMk/>
          <pc:sldMk cId="3134414849" sldId="308"/>
        </pc:sldMkLst>
      </pc:sldChg>
    </pc:docChg>
  </pc:docChgLst>
  <pc:docChgLst>
    <pc:chgData name="Christoffer Østergaard Carstens" userId="5d542c86-40b2-4e4f-ab37-dc2fab4fc46a" providerId="ADAL" clId="{D271860E-6C5C-4BBD-AD6A-894F485701C5}"/>
    <pc:docChg chg="undo redo custSel addSld delSld modSld">
      <pc:chgData name="Christoffer Østergaard Carstens" userId="5d542c86-40b2-4e4f-ab37-dc2fab4fc46a" providerId="ADAL" clId="{D271860E-6C5C-4BBD-AD6A-894F485701C5}" dt="2022-03-20T12:22:06.820" v="216" actId="20577"/>
      <pc:docMkLst>
        <pc:docMk/>
      </pc:docMkLst>
      <pc:sldChg chg="modSp mod">
        <pc:chgData name="Christoffer Østergaard Carstens" userId="5d542c86-40b2-4e4f-ab37-dc2fab4fc46a" providerId="ADAL" clId="{D271860E-6C5C-4BBD-AD6A-894F485701C5}" dt="2022-03-20T12:11:06.665" v="48" actId="20577"/>
        <pc:sldMkLst>
          <pc:docMk/>
          <pc:sldMk cId="98585057" sldId="293"/>
        </pc:sldMkLst>
      </pc:sldChg>
      <pc:sldChg chg="modSp new mod">
        <pc:chgData name="Christoffer Østergaard Carstens" userId="5d542c86-40b2-4e4f-ab37-dc2fab4fc46a" providerId="ADAL" clId="{D271860E-6C5C-4BBD-AD6A-894F485701C5}" dt="2022-03-20T12:13:33.043" v="85"/>
        <pc:sldMkLst>
          <pc:docMk/>
          <pc:sldMk cId="2078556978" sldId="294"/>
        </pc:sldMkLst>
      </pc:sldChg>
      <pc:sldChg chg="del">
        <pc:chgData name="Christoffer Østergaard Carstens" userId="5d542c86-40b2-4e4f-ab37-dc2fab4fc46a" providerId="ADAL" clId="{D271860E-6C5C-4BBD-AD6A-894F485701C5}" dt="2022-03-20T12:11:09.489" v="49" actId="4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D271860E-6C5C-4BBD-AD6A-894F485701C5}" dt="2022-03-20T12:13:51.783" v="96"/>
        <pc:sldMkLst>
          <pc:docMk/>
          <pc:sldMk cId="1727049959" sldId="295"/>
        </pc:sldMkLst>
      </pc:sldChg>
      <pc:sldChg chg="del">
        <pc:chgData name="Christoffer Østergaard Carstens" userId="5d542c86-40b2-4e4f-ab37-dc2fab4fc46a" providerId="ADAL" clId="{D271860E-6C5C-4BBD-AD6A-894F485701C5}" dt="2022-03-20T12:11:10.704" v="53" actId="47"/>
        <pc:sldMkLst>
          <pc:docMk/>
          <pc:sldMk cId="2182263397" sldId="295"/>
        </pc:sldMkLst>
      </pc:sldChg>
      <pc:sldChg chg="del">
        <pc:chgData name="Christoffer Østergaard Carstens" userId="5d542c86-40b2-4e4f-ab37-dc2fab4fc46a" providerId="ADAL" clId="{D271860E-6C5C-4BBD-AD6A-894F485701C5}" dt="2022-03-20T12:11:13.017" v="63" actId="47"/>
        <pc:sldMkLst>
          <pc:docMk/>
          <pc:sldMk cId="150075212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22:06.820" v="216" actId="20577"/>
        <pc:sldMkLst>
          <pc:docMk/>
          <pc:sldMk cId="174906595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17:52.746" v="197" actId="20577"/>
        <pc:sldMkLst>
          <pc:docMk/>
          <pc:sldMk cId="2577478069" sldId="297"/>
        </pc:sldMkLst>
      </pc:sldChg>
      <pc:sldChg chg="del">
        <pc:chgData name="Christoffer Østergaard Carstens" userId="5d542c86-40b2-4e4f-ab37-dc2fab4fc46a" providerId="ADAL" clId="{D271860E-6C5C-4BBD-AD6A-894F485701C5}" dt="2022-03-20T12:11:09.901" v="50" actId="47"/>
        <pc:sldMkLst>
          <pc:docMk/>
          <pc:sldMk cId="3717428338" sldId="297"/>
        </pc:sldMkLst>
      </pc:sldChg>
      <pc:sldChg chg="del">
        <pc:chgData name="Christoffer Østergaard Carstens" userId="5d542c86-40b2-4e4f-ab37-dc2fab4fc46a" providerId="ADAL" clId="{D271860E-6C5C-4BBD-AD6A-894F485701C5}" dt="2022-03-20T12:11:10.206" v="51" actId="47"/>
        <pc:sldMkLst>
          <pc:docMk/>
          <pc:sldMk cId="385694269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19:43.469" v="208" actId="20577"/>
        <pc:sldMkLst>
          <pc:docMk/>
          <pc:sldMk cId="748562106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21:54.051" v="215"/>
        <pc:sldMkLst>
          <pc:docMk/>
          <pc:sldMk cId="419999973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459" v="52" actId="47"/>
        <pc:sldMkLst>
          <pc:docMk/>
          <pc:sldMk cId="2757379742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952" v="54" actId="47"/>
        <pc:sldMkLst>
          <pc:docMk/>
          <pc:sldMk cId="422721697" sldId="300"/>
        </pc:sldMkLst>
      </pc:sldChg>
      <pc:sldChg chg="del">
        <pc:chgData name="Christoffer Østergaard Carstens" userId="5d542c86-40b2-4e4f-ab37-dc2fab4fc46a" providerId="ADAL" clId="{D271860E-6C5C-4BBD-AD6A-894F485701C5}" dt="2022-03-20T12:11:11.153" v="55" actId="47"/>
        <pc:sldMkLst>
          <pc:docMk/>
          <pc:sldMk cId="3917507160" sldId="301"/>
        </pc:sldMkLst>
      </pc:sldChg>
      <pc:sldChg chg="del">
        <pc:chgData name="Christoffer Østergaard Carstens" userId="5d542c86-40b2-4e4f-ab37-dc2fab4fc46a" providerId="ADAL" clId="{D271860E-6C5C-4BBD-AD6A-894F485701C5}" dt="2022-03-20T12:11:11.370" v="56" actId="47"/>
        <pc:sldMkLst>
          <pc:docMk/>
          <pc:sldMk cId="4087006797" sldId="302"/>
        </pc:sldMkLst>
      </pc:sldChg>
      <pc:sldChg chg="del">
        <pc:chgData name="Christoffer Østergaard Carstens" userId="5d542c86-40b2-4e4f-ab37-dc2fab4fc46a" providerId="ADAL" clId="{D271860E-6C5C-4BBD-AD6A-894F485701C5}" dt="2022-03-20T12:11:11.803" v="58" actId="47"/>
        <pc:sldMkLst>
          <pc:docMk/>
          <pc:sldMk cId="3734995119" sldId="303"/>
        </pc:sldMkLst>
      </pc:sldChg>
      <pc:sldChg chg="del">
        <pc:chgData name="Christoffer Østergaard Carstens" userId="5d542c86-40b2-4e4f-ab37-dc2fab4fc46a" providerId="ADAL" clId="{D271860E-6C5C-4BBD-AD6A-894F485701C5}" dt="2022-03-20T12:11:12.001" v="59" actId="47"/>
        <pc:sldMkLst>
          <pc:docMk/>
          <pc:sldMk cId="2384689554" sldId="304"/>
        </pc:sldMkLst>
      </pc:sldChg>
      <pc:sldChg chg="del">
        <pc:chgData name="Christoffer Østergaard Carstens" userId="5d542c86-40b2-4e4f-ab37-dc2fab4fc46a" providerId="ADAL" clId="{D271860E-6C5C-4BBD-AD6A-894F485701C5}" dt="2022-03-20T12:11:12.242" v="60" actId="47"/>
        <pc:sldMkLst>
          <pc:docMk/>
          <pc:sldMk cId="2999804441" sldId="305"/>
        </pc:sldMkLst>
      </pc:sldChg>
      <pc:sldChg chg="del">
        <pc:chgData name="Christoffer Østergaard Carstens" userId="5d542c86-40b2-4e4f-ab37-dc2fab4fc46a" providerId="ADAL" clId="{D271860E-6C5C-4BBD-AD6A-894F485701C5}" dt="2022-03-20T12:11:12.449" v="61" actId="47"/>
        <pc:sldMkLst>
          <pc:docMk/>
          <pc:sldMk cId="1564906679" sldId="306"/>
        </pc:sldMkLst>
      </pc:sldChg>
      <pc:sldChg chg="del">
        <pc:chgData name="Christoffer Østergaard Carstens" userId="5d542c86-40b2-4e4f-ab37-dc2fab4fc46a" providerId="ADAL" clId="{D271860E-6C5C-4BBD-AD6A-894F485701C5}" dt="2022-03-20T12:11:11.585" v="57" actId="47"/>
        <pc:sldMkLst>
          <pc:docMk/>
          <pc:sldMk cId="3753249823" sldId="307"/>
        </pc:sldMkLst>
      </pc:sldChg>
      <pc:sldChg chg="del">
        <pc:chgData name="Christoffer Østergaard Carstens" userId="5d542c86-40b2-4e4f-ab37-dc2fab4fc46a" providerId="ADAL" clId="{D271860E-6C5C-4BBD-AD6A-894F485701C5}" dt="2022-03-20T12:11:13.536" v="64" actId="47"/>
        <pc:sldMkLst>
          <pc:docMk/>
          <pc:sldMk cId="342011471" sldId="308"/>
        </pc:sldMkLst>
      </pc:sldChg>
      <pc:sldChg chg="del">
        <pc:chgData name="Christoffer Østergaard Carstens" userId="5d542c86-40b2-4e4f-ab37-dc2fab4fc46a" providerId="ADAL" clId="{D271860E-6C5C-4BBD-AD6A-894F485701C5}" dt="2022-03-20T12:11:12.668" v="62" actId="47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92A302E4-298C-4827-B210-6EB173432F08}"/>
    <pc:docChg chg="undo redo custSel addSld delSld modSld sldOrd">
      <pc:chgData name="Christoffer Østergaard Carstens" userId="5d542c86-40b2-4e4f-ab37-dc2fab4fc46a" providerId="ADAL" clId="{92A302E4-298C-4827-B210-6EB173432F08}" dt="2024-04-19T10:21:32.412" v="724" actId="20577"/>
      <pc:docMkLst>
        <pc:docMk/>
      </pc:docMkLst>
      <pc:sldChg chg="addSp modSp mod setBg">
        <pc:chgData name="Christoffer Østergaard Carstens" userId="5d542c86-40b2-4e4f-ab37-dc2fab4fc46a" providerId="ADAL" clId="{92A302E4-298C-4827-B210-6EB173432F08}" dt="2024-04-18T12:42:41.954" v="152" actId="26606"/>
        <pc:sldMkLst>
          <pc:docMk/>
          <pc:sldMk cId="1130900066" sldId="260"/>
        </pc:sldMkLst>
      </pc:sldChg>
      <pc:sldChg chg="addSp modSp mod setBg">
        <pc:chgData name="Christoffer Østergaard Carstens" userId="5d542c86-40b2-4e4f-ab37-dc2fab4fc46a" providerId="ADAL" clId="{92A302E4-298C-4827-B210-6EB173432F08}" dt="2024-04-18T12:42:55.315" v="156" actId="255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92A302E4-298C-4827-B210-6EB173432F08}" dt="2024-04-18T12:42:57.165" v="157" actId="47"/>
        <pc:sldMkLst>
          <pc:docMk/>
          <pc:sldMk cId="2078556978" sldId="294"/>
        </pc:sldMkLst>
      </pc:sldChg>
      <pc:sldChg chg="del">
        <pc:chgData name="Christoffer Østergaard Carstens" userId="5d542c86-40b2-4e4f-ab37-dc2fab4fc46a" providerId="ADAL" clId="{92A302E4-298C-4827-B210-6EB173432F08}" dt="2024-04-18T12:45:29.126" v="198" actId="47"/>
        <pc:sldMkLst>
          <pc:docMk/>
          <pc:sldMk cId="2045350417" sldId="295"/>
        </pc:sldMkLst>
      </pc:sldChg>
      <pc:sldChg chg="addSp modSp mod setBg">
        <pc:chgData name="Christoffer Østergaard Carstens" userId="5d542c86-40b2-4e4f-ab37-dc2fab4fc46a" providerId="ADAL" clId="{92A302E4-298C-4827-B210-6EB173432F08}" dt="2024-04-18T12:45:22.044" v="197" actId="255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92A302E4-298C-4827-B210-6EB173432F08}" dt="2024-04-18T12:47:16.867" v="207" actId="47"/>
        <pc:sldMkLst>
          <pc:docMk/>
          <pc:sldMk cId="4207591566" sldId="297"/>
        </pc:sldMkLst>
      </pc:sldChg>
      <pc:sldChg chg="del">
        <pc:chgData name="Christoffer Østergaard Carstens" userId="5d542c86-40b2-4e4f-ab37-dc2fab4fc46a" providerId="ADAL" clId="{92A302E4-298C-4827-B210-6EB173432F08}" dt="2024-04-18T12:47:18.022" v="208" actId="47"/>
        <pc:sldMkLst>
          <pc:docMk/>
          <pc:sldMk cId="1074393959" sldId="298"/>
        </pc:sldMkLst>
      </pc:sldChg>
      <pc:sldChg chg="addSp delSp modSp mod ord setBg">
        <pc:chgData name="Christoffer Østergaard Carstens" userId="5d542c86-40b2-4e4f-ab37-dc2fab4fc46a" providerId="ADAL" clId="{92A302E4-298C-4827-B210-6EB173432F08}" dt="2024-04-18T12:48:43.338" v="469" actId="26606"/>
        <pc:sldMkLst>
          <pc:docMk/>
          <pc:sldMk cId="1003637400" sldId="301"/>
        </pc:sldMkLst>
      </pc:sldChg>
      <pc:sldChg chg="del">
        <pc:chgData name="Christoffer Østergaard Carstens" userId="5d542c86-40b2-4e4f-ab37-dc2fab4fc46a" providerId="ADAL" clId="{92A302E4-298C-4827-B210-6EB173432F08}" dt="2024-04-18T12:47:08.626" v="204" actId="47"/>
        <pc:sldMkLst>
          <pc:docMk/>
          <pc:sldMk cId="545556812" sldId="302"/>
        </pc:sldMkLst>
      </pc:sldChg>
      <pc:sldChg chg="del">
        <pc:chgData name="Christoffer Østergaard Carstens" userId="5d542c86-40b2-4e4f-ab37-dc2fab4fc46a" providerId="ADAL" clId="{92A302E4-298C-4827-B210-6EB173432F08}" dt="2024-04-18T12:47:05.169" v="203" actId="47"/>
        <pc:sldMkLst>
          <pc:docMk/>
          <pc:sldMk cId="3873309590" sldId="303"/>
        </pc:sldMkLst>
      </pc:sldChg>
      <pc:sldChg chg="del">
        <pc:chgData name="Christoffer Østergaard Carstens" userId="5d542c86-40b2-4e4f-ab37-dc2fab4fc46a" providerId="ADAL" clId="{92A302E4-298C-4827-B210-6EB173432F08}" dt="2024-04-18T12:47:03.636" v="202" actId="47"/>
        <pc:sldMkLst>
          <pc:docMk/>
          <pc:sldMk cId="2711252483" sldId="304"/>
        </pc:sldMkLst>
      </pc:sldChg>
      <pc:sldChg chg="del">
        <pc:chgData name="Christoffer Østergaard Carstens" userId="5d542c86-40b2-4e4f-ab37-dc2fab4fc46a" providerId="ADAL" clId="{92A302E4-298C-4827-B210-6EB173432F08}" dt="2024-04-18T12:47:02.665" v="201" actId="47"/>
        <pc:sldMkLst>
          <pc:docMk/>
          <pc:sldMk cId="687780258" sldId="305"/>
        </pc:sldMkLst>
      </pc:sldChg>
      <pc:sldChg chg="del">
        <pc:chgData name="Christoffer Østergaard Carstens" userId="5d542c86-40b2-4e4f-ab37-dc2fab4fc46a" providerId="ADAL" clId="{92A302E4-298C-4827-B210-6EB173432F08}" dt="2024-04-18T12:47:01.533" v="200" actId="47"/>
        <pc:sldMkLst>
          <pc:docMk/>
          <pc:sldMk cId="3205828902" sldId="306"/>
        </pc:sldMkLst>
      </pc:sldChg>
      <pc:sldChg chg="del">
        <pc:chgData name="Christoffer Østergaard Carstens" userId="5d542c86-40b2-4e4f-ab37-dc2fab4fc46a" providerId="ADAL" clId="{92A302E4-298C-4827-B210-6EB173432F08}" dt="2024-04-18T12:54:27.369" v="710" actId="47"/>
        <pc:sldMkLst>
          <pc:docMk/>
          <pc:sldMk cId="275523168" sldId="307"/>
        </pc:sldMkLst>
      </pc:sldChg>
      <pc:sldChg chg="del">
        <pc:chgData name="Christoffer Østergaard Carstens" userId="5d542c86-40b2-4e4f-ab37-dc2fab4fc46a" providerId="ADAL" clId="{92A302E4-298C-4827-B210-6EB173432F08}" dt="2024-04-18T12:45:35.606" v="199" actId="47"/>
        <pc:sldMkLst>
          <pc:docMk/>
          <pc:sldMk cId="3134414849" sldId="308"/>
        </pc:sldMkLst>
      </pc:sldChg>
      <pc:sldChg chg="modSp new mod">
        <pc:chgData name="Christoffer Østergaard Carstens" userId="5d542c86-40b2-4e4f-ab37-dc2fab4fc46a" providerId="ADAL" clId="{92A302E4-298C-4827-B210-6EB173432F08}" dt="2024-04-19T10:21:32.412" v="724" actId="20577"/>
        <pc:sldMkLst>
          <pc:docMk/>
          <pc:sldMk cId="864025737" sldId="309"/>
        </pc:sldMkLst>
      </pc:sldChg>
      <pc:sldChg chg="addSp modSp new mod setBg">
        <pc:chgData name="Christoffer Østergaard Carstens" userId="5d542c86-40b2-4e4f-ab37-dc2fab4fc46a" providerId="ADAL" clId="{92A302E4-298C-4827-B210-6EB173432F08}" dt="2024-04-18T12:48:37.890" v="468" actId="14100"/>
        <pc:sldMkLst>
          <pc:docMk/>
          <pc:sldMk cId="484616777" sldId="310"/>
        </pc:sldMkLst>
      </pc:sldChg>
      <pc:sldChg chg="addSp delSp modSp new mod setBg">
        <pc:chgData name="Christoffer Østergaard Carstens" userId="5d542c86-40b2-4e4f-ab37-dc2fab4fc46a" providerId="ADAL" clId="{92A302E4-298C-4827-B210-6EB173432F08}" dt="2024-04-18T12:50:21.383" v="524" actId="26606"/>
        <pc:sldMkLst>
          <pc:docMk/>
          <pc:sldMk cId="3923503155" sldId="311"/>
        </pc:sldMkLst>
      </pc:sldChg>
      <pc:sldChg chg="addSp delSp modSp new mod setBg modNotesTx">
        <pc:chgData name="Christoffer Østergaard Carstens" userId="5d542c86-40b2-4e4f-ab37-dc2fab4fc46a" providerId="ADAL" clId="{92A302E4-298C-4827-B210-6EB173432F08}" dt="2024-04-18T12:50:54.933" v="573" actId="20577"/>
        <pc:sldMkLst>
          <pc:docMk/>
          <pc:sldMk cId="4061039842" sldId="312"/>
        </pc:sldMkLst>
      </pc:sldChg>
      <pc:sldChg chg="addSp delSp modSp new mod setBg">
        <pc:chgData name="Christoffer Østergaard Carstens" userId="5d542c86-40b2-4e4f-ab37-dc2fab4fc46a" providerId="ADAL" clId="{92A302E4-298C-4827-B210-6EB173432F08}" dt="2024-04-18T12:51:24.948" v="578" actId="26606"/>
        <pc:sldMkLst>
          <pc:docMk/>
          <pc:sldMk cId="3108621369" sldId="313"/>
        </pc:sldMkLst>
      </pc:sldChg>
      <pc:sldChg chg="addSp delSp modSp new mod setBg">
        <pc:chgData name="Christoffer Østergaard Carstens" userId="5d542c86-40b2-4e4f-ab37-dc2fab4fc46a" providerId="ADAL" clId="{92A302E4-298C-4827-B210-6EB173432F08}" dt="2024-04-18T12:51:47.547" v="581" actId="26606"/>
        <pc:sldMkLst>
          <pc:docMk/>
          <pc:sldMk cId="3633703266" sldId="314"/>
        </pc:sldMkLst>
      </pc:sldChg>
      <pc:sldChg chg="addSp modSp new mod ord setBg">
        <pc:chgData name="Christoffer Østergaard Carstens" userId="5d542c86-40b2-4e4f-ab37-dc2fab4fc46a" providerId="ADAL" clId="{92A302E4-298C-4827-B210-6EB173432F08}" dt="2024-04-18T12:54:24.562" v="709" actId="20577"/>
        <pc:sldMkLst>
          <pc:docMk/>
          <pc:sldMk cId="2898974774" sldId="315"/>
        </pc:sldMkLst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BBA3694B-C995-4C15-81DB-AB7D6216E6BB}"/>
    <pc:docChg chg="modSld">
      <pc:chgData name="Christoffer Østergaard Carstens" userId="5d542c86-40b2-4e4f-ab37-dc2fab4fc46a" providerId="ADAL" clId="{BBA3694B-C995-4C15-81DB-AB7D6216E6BB}" dt="2022-03-20T12:10:43.433" v="33" actId="20577"/>
      <pc:docMkLst>
        <pc:docMk/>
      </pc:docMkLst>
      <pc:sldChg chg="modSp mod">
        <pc:chgData name="Christoffer Østergaard Carstens" userId="5d542c86-40b2-4e4f-ab37-dc2fab4fc46a" providerId="ADAL" clId="{BBA3694B-C995-4C15-81DB-AB7D6216E6BB}" dt="2022-03-20T12:10:43.433" v="33" actId="20577"/>
        <pc:sldMkLst>
          <pc:docMk/>
          <pc:sldMk cId="1130900066" sldId="260"/>
        </pc:sldMkLst>
      </pc:sldChg>
    </pc:docChg>
  </pc:docChgLst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6E5B5FC0-3578-45DE-84FB-108B92991668}"/>
    <pc:docChg chg="undo custSel addSld delSld modSld">
      <pc:chgData name="Christoffer Østergaard Carstens" userId="5d542c86-40b2-4e4f-ab37-dc2fab4fc46a" providerId="ADAL" clId="{6E5B5FC0-3578-45DE-84FB-108B92991668}" dt="2025-11-07T08:01:13.284" v="683" actId="20577"/>
      <pc:docMkLst>
        <pc:docMk/>
      </pc:docMkLst>
      <pc:sldChg chg="modSp">
        <pc:chgData name="Christoffer Østergaard Carstens" userId="5d542c86-40b2-4e4f-ab37-dc2fab4fc46a" providerId="ADAL" clId="{6E5B5FC0-3578-45DE-84FB-108B92991668}" dt="2025-11-06T18:17:21.178" v="347" actId="14100"/>
        <pc:sldMkLst>
          <pc:docMk/>
          <pc:sldMk cId="1003637400" sldId="301"/>
        </pc:sldMkLst>
        <pc:picChg chg="mod">
          <ac:chgData name="Christoffer Østergaard Carstens" userId="5d542c86-40b2-4e4f-ab37-dc2fab4fc46a" providerId="ADAL" clId="{6E5B5FC0-3578-45DE-84FB-108B92991668}" dt="2025-11-06T18:17:21.178" v="347" actId="14100"/>
          <ac:picMkLst>
            <pc:docMk/>
            <pc:sldMk cId="1003637400" sldId="301"/>
            <ac:picMk id="1026" creationId="{E8061D96-F1A8-4B95-BBB3-2E49BCCBCA63}"/>
          </ac:picMkLst>
        </pc:picChg>
      </pc:sldChg>
      <pc:sldChg chg="del">
        <pc:chgData name="Christoffer Østergaard Carstens" userId="5d542c86-40b2-4e4f-ab37-dc2fab4fc46a" providerId="ADAL" clId="{6E5B5FC0-3578-45DE-84FB-108B92991668}" dt="2025-11-06T18:16:15.755" v="323" actId="47"/>
        <pc:sldMkLst>
          <pc:docMk/>
          <pc:sldMk cId="864025737" sldId="309"/>
        </pc:sldMkLst>
      </pc:sldChg>
      <pc:sldChg chg="modSp mod">
        <pc:chgData name="Christoffer Østergaard Carstens" userId="5d542c86-40b2-4e4f-ab37-dc2fab4fc46a" providerId="ADAL" clId="{6E5B5FC0-3578-45DE-84FB-108B92991668}" dt="2025-11-06T18:17:11.992" v="345"/>
        <pc:sldMkLst>
          <pc:docMk/>
          <pc:sldMk cId="484616777" sldId="310"/>
        </pc:sldMkLst>
        <pc:spChg chg="mod">
          <ac:chgData name="Christoffer Østergaard Carstens" userId="5d542c86-40b2-4e4f-ab37-dc2fab4fc46a" providerId="ADAL" clId="{6E5B5FC0-3578-45DE-84FB-108B92991668}" dt="2025-11-06T18:17:11.992" v="345"/>
          <ac:spMkLst>
            <pc:docMk/>
            <pc:sldMk cId="484616777" sldId="310"/>
            <ac:spMk id="3" creationId="{574F9A41-69E8-3A3C-EB90-8D05E18DA194}"/>
          </ac:spMkLst>
        </pc:spChg>
      </pc:sldChg>
      <pc:sldChg chg="addSp delSp modSp mod">
        <pc:chgData name="Christoffer Østergaard Carstens" userId="5d542c86-40b2-4e4f-ab37-dc2fab4fc46a" providerId="ADAL" clId="{6E5B5FC0-3578-45DE-84FB-108B92991668}" dt="2025-11-06T18:20:43.422" v="363" actId="14100"/>
        <pc:sldMkLst>
          <pc:docMk/>
          <pc:sldMk cId="4061039842" sldId="312"/>
        </pc:sldMkLst>
        <pc:spChg chg="add del mod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3" creationId="{F688D5D8-2D05-70C2-70E5-71EC428B9D66}"/>
          </ac:spMkLst>
        </pc:spChg>
        <pc:spChg chg="add del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10" creationId="{AB8C311F-7253-4AED-9701-7FC0708C41C7}"/>
          </ac:spMkLst>
        </pc:spChg>
        <pc:spChg chg="add del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12" creationId="{E2384209-CB15-4CDF-9D31-C44FD9A3F20D}"/>
          </ac:spMkLst>
        </pc:spChg>
        <pc:spChg chg="add del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14" creationId="{2633B3B5-CC90-43F0-8714-D31D1F3F0209}"/>
          </ac:spMkLst>
        </pc:spChg>
        <pc:spChg chg="add del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16" creationId="{A8D57A06-A426-446D-B02C-A2DC6B62E45E}"/>
          </ac:spMkLst>
        </pc:spChg>
        <pc:spChg chg="add del">
          <ac:chgData name="Christoffer Østergaard Carstens" userId="5d542c86-40b2-4e4f-ab37-dc2fab4fc46a" providerId="ADAL" clId="{6E5B5FC0-3578-45DE-84FB-108B92991668}" dt="2025-11-06T18:20:35.465" v="358" actId="26606"/>
          <ac:spMkLst>
            <pc:docMk/>
            <pc:sldMk cId="4061039842" sldId="312"/>
            <ac:spMk id="21" creationId="{32BC26D8-82FB-445E-AA49-62A77D7C1EE0}"/>
          </ac:spMkLst>
        </pc:spChg>
        <pc:spChg chg="add del">
          <ac:chgData name="Christoffer Østergaard Carstens" userId="5d542c86-40b2-4e4f-ab37-dc2fab4fc46a" providerId="ADAL" clId="{6E5B5FC0-3578-45DE-84FB-108B92991668}" dt="2025-11-06T18:20:35.465" v="358" actId="26606"/>
          <ac:spMkLst>
            <pc:docMk/>
            <pc:sldMk cId="4061039842" sldId="312"/>
            <ac:spMk id="23" creationId="{CB44330D-EA18-4254-AA95-EB49948539B8}"/>
          </ac:spMkLst>
        </pc:spChg>
        <pc:spChg chg="add del">
          <ac:chgData name="Christoffer Østergaard Carstens" userId="5d542c86-40b2-4e4f-ab37-dc2fab4fc46a" providerId="ADAL" clId="{6E5B5FC0-3578-45DE-84FB-108B92991668}" dt="2025-11-06T18:20:37.625" v="360" actId="26606"/>
          <ac:spMkLst>
            <pc:docMk/>
            <pc:sldMk cId="4061039842" sldId="312"/>
            <ac:spMk id="25" creationId="{2633B3B5-CC90-43F0-8714-D31D1F3F0209}"/>
          </ac:spMkLst>
        </pc:spChg>
        <pc:spChg chg="add del">
          <ac:chgData name="Christoffer Østergaard Carstens" userId="5d542c86-40b2-4e4f-ab37-dc2fab4fc46a" providerId="ADAL" clId="{6E5B5FC0-3578-45DE-84FB-108B92991668}" dt="2025-11-06T18:20:37.625" v="360" actId="26606"/>
          <ac:spMkLst>
            <pc:docMk/>
            <pc:sldMk cId="4061039842" sldId="312"/>
            <ac:spMk id="26" creationId="{AB8C311F-7253-4AED-9701-7FC0708C41C7}"/>
          </ac:spMkLst>
        </pc:spChg>
        <pc:spChg chg="add del">
          <ac:chgData name="Christoffer Østergaard Carstens" userId="5d542c86-40b2-4e4f-ab37-dc2fab4fc46a" providerId="ADAL" clId="{6E5B5FC0-3578-45DE-84FB-108B92991668}" dt="2025-11-06T18:20:37.625" v="360" actId="26606"/>
          <ac:spMkLst>
            <pc:docMk/>
            <pc:sldMk cId="4061039842" sldId="312"/>
            <ac:spMk id="27" creationId="{A8D57A06-A426-446D-B02C-A2DC6B62E45E}"/>
          </ac:spMkLst>
        </pc:spChg>
        <pc:spChg chg="add del">
          <ac:chgData name="Christoffer Østergaard Carstens" userId="5d542c86-40b2-4e4f-ab37-dc2fab4fc46a" providerId="ADAL" clId="{6E5B5FC0-3578-45DE-84FB-108B92991668}" dt="2025-11-06T18:20:37.625" v="360" actId="26606"/>
          <ac:spMkLst>
            <pc:docMk/>
            <pc:sldMk cId="4061039842" sldId="312"/>
            <ac:spMk id="28" creationId="{E2384209-CB15-4CDF-9D31-C44FD9A3F20D}"/>
          </ac:spMkLst>
        </pc:spChg>
        <pc:spChg chg="add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30" creationId="{AB8C311F-7253-4AED-9701-7FC0708C41C7}"/>
          </ac:spMkLst>
        </pc:spChg>
        <pc:spChg chg="add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31" creationId="{E2384209-CB15-4CDF-9D31-C44FD9A3F20D}"/>
          </ac:spMkLst>
        </pc:spChg>
        <pc:spChg chg="add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32" creationId="{2633B3B5-CC90-43F0-8714-D31D1F3F0209}"/>
          </ac:spMkLst>
        </pc:spChg>
        <pc:spChg chg="add">
          <ac:chgData name="Christoffer Østergaard Carstens" userId="5d542c86-40b2-4e4f-ab37-dc2fab4fc46a" providerId="ADAL" clId="{6E5B5FC0-3578-45DE-84FB-108B92991668}" dt="2025-11-06T18:20:37.641" v="361" actId="26606"/>
          <ac:spMkLst>
            <pc:docMk/>
            <pc:sldMk cId="4061039842" sldId="312"/>
            <ac:spMk id="33" creationId="{A8D57A06-A426-446D-B02C-A2DC6B62E45E}"/>
          </ac:spMkLst>
        </pc:spChg>
        <pc:picChg chg="del">
          <ac:chgData name="Christoffer Østergaard Carstens" userId="5d542c86-40b2-4e4f-ab37-dc2fab4fc46a" providerId="ADAL" clId="{6E5B5FC0-3578-45DE-84FB-108B92991668}" dt="2025-11-06T18:20:26.530" v="354" actId="478"/>
          <ac:picMkLst>
            <pc:docMk/>
            <pc:sldMk cId="4061039842" sldId="312"/>
            <ac:picMk id="5" creationId="{81986F9E-584C-E694-A4A5-3FE7C76B3FA5}"/>
          </ac:picMkLst>
        </pc:picChg>
        <pc:picChg chg="add mod">
          <ac:chgData name="Christoffer Østergaard Carstens" userId="5d542c86-40b2-4e4f-ab37-dc2fab4fc46a" providerId="ADAL" clId="{6E5B5FC0-3578-45DE-84FB-108B92991668}" dt="2025-11-06T18:20:43.422" v="363" actId="14100"/>
          <ac:picMkLst>
            <pc:docMk/>
            <pc:sldMk cId="4061039842" sldId="312"/>
            <ac:picMk id="6" creationId="{6E2E35C4-E8BC-370F-1E62-3DC80C43B447}"/>
          </ac:picMkLst>
        </pc:picChg>
      </pc:sldChg>
      <pc:sldChg chg="addSp delSp modSp mod">
        <pc:chgData name="Christoffer Østergaard Carstens" userId="5d542c86-40b2-4e4f-ab37-dc2fab4fc46a" providerId="ADAL" clId="{6E5B5FC0-3578-45DE-84FB-108B92991668}" dt="2025-11-06T18:22:05.208" v="374" actId="1076"/>
        <pc:sldMkLst>
          <pc:docMk/>
          <pc:sldMk cId="3108621369" sldId="313"/>
        </pc:sldMkLst>
        <pc:spChg chg="del">
          <ac:chgData name="Christoffer Østergaard Carstens" userId="5d542c86-40b2-4e4f-ab37-dc2fab4fc46a" providerId="ADAL" clId="{6E5B5FC0-3578-45DE-84FB-108B92991668}" dt="2025-11-06T18:21:58.149" v="370" actId="26606"/>
          <ac:spMkLst>
            <pc:docMk/>
            <pc:sldMk cId="3108621369" sldId="313"/>
            <ac:spMk id="18" creationId="{32BC26D8-82FB-445E-AA49-62A77D7C1EE0}"/>
          </ac:spMkLst>
        </pc:spChg>
        <pc:spChg chg="del">
          <ac:chgData name="Christoffer Østergaard Carstens" userId="5d542c86-40b2-4e4f-ab37-dc2fab4fc46a" providerId="ADAL" clId="{6E5B5FC0-3578-45DE-84FB-108B92991668}" dt="2025-11-06T18:21:58.149" v="370" actId="26606"/>
          <ac:spMkLst>
            <pc:docMk/>
            <pc:sldMk cId="3108621369" sldId="313"/>
            <ac:spMk id="19" creationId="{CB44330D-EA18-4254-AA95-EB49948539B8}"/>
          </ac:spMkLst>
        </pc:spChg>
        <pc:spChg chg="add">
          <ac:chgData name="Christoffer Østergaard Carstens" userId="5d542c86-40b2-4e4f-ab37-dc2fab4fc46a" providerId="ADAL" clId="{6E5B5FC0-3578-45DE-84FB-108B92991668}" dt="2025-11-06T18:21:58.149" v="370" actId="26606"/>
          <ac:spMkLst>
            <pc:docMk/>
            <pc:sldMk cId="3108621369" sldId="313"/>
            <ac:spMk id="24" creationId="{AB8C311F-7253-4AED-9701-7FC0708C41C7}"/>
          </ac:spMkLst>
        </pc:spChg>
        <pc:spChg chg="add">
          <ac:chgData name="Christoffer Østergaard Carstens" userId="5d542c86-40b2-4e4f-ab37-dc2fab4fc46a" providerId="ADAL" clId="{6E5B5FC0-3578-45DE-84FB-108B92991668}" dt="2025-11-06T18:21:58.149" v="370" actId="26606"/>
          <ac:spMkLst>
            <pc:docMk/>
            <pc:sldMk cId="3108621369" sldId="313"/>
            <ac:spMk id="26" creationId="{E2384209-CB15-4CDF-9D31-C44FD9A3F20D}"/>
          </ac:spMkLst>
        </pc:spChg>
        <pc:spChg chg="add">
          <ac:chgData name="Christoffer Østergaard Carstens" userId="5d542c86-40b2-4e4f-ab37-dc2fab4fc46a" providerId="ADAL" clId="{6E5B5FC0-3578-45DE-84FB-108B92991668}" dt="2025-11-06T18:21:58.149" v="370" actId="26606"/>
          <ac:spMkLst>
            <pc:docMk/>
            <pc:sldMk cId="3108621369" sldId="313"/>
            <ac:spMk id="28" creationId="{2633B3B5-CC90-43F0-8714-D31D1F3F0209}"/>
          </ac:spMkLst>
        </pc:spChg>
        <pc:spChg chg="add">
          <ac:chgData name="Christoffer Østergaard Carstens" userId="5d542c86-40b2-4e4f-ab37-dc2fab4fc46a" providerId="ADAL" clId="{6E5B5FC0-3578-45DE-84FB-108B92991668}" dt="2025-11-06T18:21:58.149" v="370" actId="26606"/>
          <ac:spMkLst>
            <pc:docMk/>
            <pc:sldMk cId="3108621369" sldId="313"/>
            <ac:spMk id="30" creationId="{A8D57A06-A426-446D-B02C-A2DC6B62E45E}"/>
          </ac:spMkLst>
        </pc:spChg>
        <pc:picChg chg="mod">
          <ac:chgData name="Christoffer Østergaard Carstens" userId="5d542c86-40b2-4e4f-ab37-dc2fab4fc46a" providerId="ADAL" clId="{6E5B5FC0-3578-45DE-84FB-108B92991668}" dt="2025-11-06T18:22:05.208" v="374" actId="1076"/>
          <ac:picMkLst>
            <pc:docMk/>
            <pc:sldMk cId="3108621369" sldId="313"/>
            <ac:picMk id="5" creationId="{6F0C8973-B6D1-8D67-5DFF-CD9EDECC2834}"/>
          </ac:picMkLst>
        </pc:picChg>
      </pc:sldChg>
      <pc:sldChg chg="addSp delSp modSp mod">
        <pc:chgData name="Christoffer Østergaard Carstens" userId="5d542c86-40b2-4e4f-ab37-dc2fab4fc46a" providerId="ADAL" clId="{6E5B5FC0-3578-45DE-84FB-108B92991668}" dt="2025-11-06T18:22:13.500" v="377" actId="14100"/>
        <pc:sldMkLst>
          <pc:docMk/>
          <pc:sldMk cId="3633703266" sldId="314"/>
        </pc:sldMkLst>
        <pc:spChg chg="del">
          <ac:chgData name="Christoffer Østergaard Carstens" userId="5d542c86-40b2-4e4f-ab37-dc2fab4fc46a" providerId="ADAL" clId="{6E5B5FC0-3578-45DE-84FB-108B92991668}" dt="2025-11-06T18:22:08.164" v="375" actId="26606"/>
          <ac:spMkLst>
            <pc:docMk/>
            <pc:sldMk cId="3633703266" sldId="314"/>
            <ac:spMk id="10" creationId="{32BC26D8-82FB-445E-AA49-62A77D7C1EE0}"/>
          </ac:spMkLst>
        </pc:spChg>
        <pc:spChg chg="del">
          <ac:chgData name="Christoffer Østergaard Carstens" userId="5d542c86-40b2-4e4f-ab37-dc2fab4fc46a" providerId="ADAL" clId="{6E5B5FC0-3578-45DE-84FB-108B92991668}" dt="2025-11-06T18:22:08.164" v="375" actId="26606"/>
          <ac:spMkLst>
            <pc:docMk/>
            <pc:sldMk cId="3633703266" sldId="314"/>
            <ac:spMk id="12" creationId="{CB44330D-EA18-4254-AA95-EB49948539B8}"/>
          </ac:spMkLst>
        </pc:spChg>
        <pc:spChg chg="add">
          <ac:chgData name="Christoffer Østergaard Carstens" userId="5d542c86-40b2-4e4f-ab37-dc2fab4fc46a" providerId="ADAL" clId="{6E5B5FC0-3578-45DE-84FB-108B92991668}" dt="2025-11-06T18:22:08.164" v="375" actId="26606"/>
          <ac:spMkLst>
            <pc:docMk/>
            <pc:sldMk cId="3633703266" sldId="314"/>
            <ac:spMk id="17" creationId="{AB8C311F-7253-4AED-9701-7FC0708C41C7}"/>
          </ac:spMkLst>
        </pc:spChg>
        <pc:spChg chg="add">
          <ac:chgData name="Christoffer Østergaard Carstens" userId="5d542c86-40b2-4e4f-ab37-dc2fab4fc46a" providerId="ADAL" clId="{6E5B5FC0-3578-45DE-84FB-108B92991668}" dt="2025-11-06T18:22:08.164" v="375" actId="26606"/>
          <ac:spMkLst>
            <pc:docMk/>
            <pc:sldMk cId="3633703266" sldId="314"/>
            <ac:spMk id="19" creationId="{E2384209-CB15-4CDF-9D31-C44FD9A3F20D}"/>
          </ac:spMkLst>
        </pc:spChg>
        <pc:spChg chg="add">
          <ac:chgData name="Christoffer Østergaard Carstens" userId="5d542c86-40b2-4e4f-ab37-dc2fab4fc46a" providerId="ADAL" clId="{6E5B5FC0-3578-45DE-84FB-108B92991668}" dt="2025-11-06T18:22:08.164" v="375" actId="26606"/>
          <ac:spMkLst>
            <pc:docMk/>
            <pc:sldMk cId="3633703266" sldId="314"/>
            <ac:spMk id="21" creationId="{2633B3B5-CC90-43F0-8714-D31D1F3F0209}"/>
          </ac:spMkLst>
        </pc:spChg>
        <pc:spChg chg="add">
          <ac:chgData name="Christoffer Østergaard Carstens" userId="5d542c86-40b2-4e4f-ab37-dc2fab4fc46a" providerId="ADAL" clId="{6E5B5FC0-3578-45DE-84FB-108B92991668}" dt="2025-11-06T18:22:08.164" v="375" actId="26606"/>
          <ac:spMkLst>
            <pc:docMk/>
            <pc:sldMk cId="3633703266" sldId="314"/>
            <ac:spMk id="23" creationId="{A8D57A06-A426-446D-B02C-A2DC6B62E45E}"/>
          </ac:spMkLst>
        </pc:spChg>
        <pc:picChg chg="mod">
          <ac:chgData name="Christoffer Østergaard Carstens" userId="5d542c86-40b2-4e4f-ab37-dc2fab4fc46a" providerId="ADAL" clId="{6E5B5FC0-3578-45DE-84FB-108B92991668}" dt="2025-11-06T18:22:13.500" v="377" actId="14100"/>
          <ac:picMkLst>
            <pc:docMk/>
            <pc:sldMk cId="3633703266" sldId="314"/>
            <ac:picMk id="5" creationId="{6DA2E61B-BEAB-1FEB-D9D4-7E842C5BFED5}"/>
          </ac:picMkLst>
        </pc:picChg>
      </pc:sldChg>
      <pc:sldChg chg="modSp mod">
        <pc:chgData name="Christoffer Østergaard Carstens" userId="5d542c86-40b2-4e4f-ab37-dc2fab4fc46a" providerId="ADAL" clId="{6E5B5FC0-3578-45DE-84FB-108B92991668}" dt="2025-11-06T18:23:13.792" v="398" actId="20577"/>
        <pc:sldMkLst>
          <pc:docMk/>
          <pc:sldMk cId="2898974774" sldId="315"/>
        </pc:sldMkLst>
        <pc:spChg chg="mod">
          <ac:chgData name="Christoffer Østergaard Carstens" userId="5d542c86-40b2-4e4f-ab37-dc2fab4fc46a" providerId="ADAL" clId="{6E5B5FC0-3578-45DE-84FB-108B92991668}" dt="2025-11-06T18:22:24.634" v="379" actId="1076"/>
          <ac:spMkLst>
            <pc:docMk/>
            <pc:sldMk cId="2898974774" sldId="315"/>
            <ac:spMk id="2" creationId="{04D363D9-C787-7E0D-7189-2DB74EED181D}"/>
          </ac:spMkLst>
        </pc:spChg>
        <pc:spChg chg="mod">
          <ac:chgData name="Christoffer Østergaard Carstens" userId="5d542c86-40b2-4e4f-ab37-dc2fab4fc46a" providerId="ADAL" clId="{6E5B5FC0-3578-45DE-84FB-108B92991668}" dt="2025-11-06T18:23:13.792" v="398" actId="20577"/>
          <ac:spMkLst>
            <pc:docMk/>
            <pc:sldMk cId="2898974774" sldId="315"/>
            <ac:spMk id="3" creationId="{65E5238C-AF2E-D33A-536F-876F90B9764C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6T18:16:20.406" v="328" actId="20577"/>
        <pc:sldMkLst>
          <pc:docMk/>
          <pc:sldMk cId="1788078196" sldId="316"/>
        </pc:sldMkLst>
        <pc:spChg chg="mod">
          <ac:chgData name="Christoffer Østergaard Carstens" userId="5d542c86-40b2-4e4f-ab37-dc2fab4fc46a" providerId="ADAL" clId="{6E5B5FC0-3578-45DE-84FB-108B92991668}" dt="2025-11-06T18:16:20.406" v="328" actId="20577"/>
          <ac:spMkLst>
            <pc:docMk/>
            <pc:sldMk cId="1788078196" sldId="316"/>
            <ac:spMk id="2" creationId="{8E588DF4-EA32-2572-84DB-F37CA314C2AD}"/>
          </ac:spMkLst>
        </pc:spChg>
      </pc:sldChg>
      <pc:sldChg chg="addSp modSp new mod setBg">
        <pc:chgData name="Christoffer Østergaard Carstens" userId="5d542c86-40b2-4e4f-ab37-dc2fab4fc46a" providerId="ADAL" clId="{6E5B5FC0-3578-45DE-84FB-108B92991668}" dt="2025-11-06T18:16:11.672" v="322" actId="6549"/>
        <pc:sldMkLst>
          <pc:docMk/>
          <pc:sldMk cId="2218936629" sldId="317"/>
        </pc:sldMkLst>
        <pc:spChg chg="mod">
          <ac:chgData name="Christoffer Østergaard Carstens" userId="5d542c86-40b2-4e4f-ab37-dc2fab4fc46a" providerId="ADAL" clId="{6E5B5FC0-3578-45DE-84FB-108B92991668}" dt="2025-11-06T18:15:40.587" v="291" actId="26606"/>
          <ac:spMkLst>
            <pc:docMk/>
            <pc:sldMk cId="2218936629" sldId="317"/>
            <ac:spMk id="2" creationId="{91C10E58-D6CA-71AA-379C-91291C82ECE2}"/>
          </ac:spMkLst>
        </pc:spChg>
        <pc:spChg chg="mod">
          <ac:chgData name="Christoffer Østergaard Carstens" userId="5d542c86-40b2-4e4f-ab37-dc2fab4fc46a" providerId="ADAL" clId="{6E5B5FC0-3578-45DE-84FB-108B92991668}" dt="2025-11-06T18:16:11.672" v="322" actId="6549"/>
          <ac:spMkLst>
            <pc:docMk/>
            <pc:sldMk cId="2218936629" sldId="317"/>
            <ac:spMk id="3" creationId="{37C1571E-0591-69AA-DA16-E14DFE17F8E3}"/>
          </ac:spMkLst>
        </pc:spChg>
        <pc:spChg chg="add">
          <ac:chgData name="Christoffer Østergaard Carstens" userId="5d542c86-40b2-4e4f-ab37-dc2fab4fc46a" providerId="ADAL" clId="{6E5B5FC0-3578-45DE-84FB-108B92991668}" dt="2025-11-06T18:15:40.587" v="291" actId="26606"/>
          <ac:spMkLst>
            <pc:docMk/>
            <pc:sldMk cId="2218936629" sldId="317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6E5B5FC0-3578-45DE-84FB-108B92991668}" dt="2025-11-06T18:15:40.587" v="291" actId="26606"/>
          <ac:spMkLst>
            <pc:docMk/>
            <pc:sldMk cId="2218936629" sldId="317"/>
            <ac:spMk id="10" creationId="{DB17E863-922E-4C26-BD64-E8FD41D28661}"/>
          </ac:spMkLst>
        </pc:spChg>
      </pc:sldChg>
      <pc:sldChg chg="addSp delSp modSp new mod setBg">
        <pc:chgData name="Christoffer Østergaard Carstens" userId="5d542c86-40b2-4e4f-ab37-dc2fab4fc46a" providerId="ADAL" clId="{6E5B5FC0-3578-45DE-84FB-108B92991668}" dt="2025-11-06T18:19:10.609" v="353" actId="14100"/>
        <pc:sldMkLst>
          <pc:docMk/>
          <pc:sldMk cId="1498346804" sldId="318"/>
        </pc:sldMkLst>
        <pc:spChg chg="del">
          <ac:chgData name="Christoffer Østergaard Carstens" userId="5d542c86-40b2-4e4f-ab37-dc2fab4fc46a" providerId="ADAL" clId="{6E5B5FC0-3578-45DE-84FB-108B92991668}" dt="2025-11-06T18:18:53.758" v="350" actId="26606"/>
          <ac:spMkLst>
            <pc:docMk/>
            <pc:sldMk cId="1498346804" sldId="318"/>
            <ac:spMk id="2" creationId="{DB424FD5-D11A-8D09-E7F7-0253B830CA30}"/>
          </ac:spMkLst>
        </pc:spChg>
        <pc:spChg chg="del">
          <ac:chgData name="Christoffer Østergaard Carstens" userId="5d542c86-40b2-4e4f-ab37-dc2fab4fc46a" providerId="ADAL" clId="{6E5B5FC0-3578-45DE-84FB-108B92991668}" dt="2025-11-06T18:18:53.758" v="350" actId="26606"/>
          <ac:spMkLst>
            <pc:docMk/>
            <pc:sldMk cId="1498346804" sldId="318"/>
            <ac:spMk id="3" creationId="{DF54E4C5-2046-3912-3CDF-310584C59FF4}"/>
          </ac:spMkLst>
        </pc:spChg>
        <pc:spChg chg="add del">
          <ac:chgData name="Christoffer Østergaard Carstens" userId="5d542c86-40b2-4e4f-ab37-dc2fab4fc46a" providerId="ADAL" clId="{6E5B5FC0-3578-45DE-84FB-108B92991668}" dt="2025-11-06T18:19:05.230" v="351" actId="26606"/>
          <ac:spMkLst>
            <pc:docMk/>
            <pc:sldMk cId="1498346804" sldId="318"/>
            <ac:spMk id="10" creationId="{32BC26D8-82FB-445E-AA49-62A77D7C1EE0}"/>
          </ac:spMkLst>
        </pc:spChg>
        <pc:spChg chg="add del">
          <ac:chgData name="Christoffer Østergaard Carstens" userId="5d542c86-40b2-4e4f-ab37-dc2fab4fc46a" providerId="ADAL" clId="{6E5B5FC0-3578-45DE-84FB-108B92991668}" dt="2025-11-06T18:19:05.230" v="351" actId="26606"/>
          <ac:spMkLst>
            <pc:docMk/>
            <pc:sldMk cId="1498346804" sldId="318"/>
            <ac:spMk id="12" creationId="{CB44330D-EA18-4254-AA95-EB49948539B8}"/>
          </ac:spMkLst>
        </pc:spChg>
        <pc:spChg chg="add">
          <ac:chgData name="Christoffer Østergaard Carstens" userId="5d542c86-40b2-4e4f-ab37-dc2fab4fc46a" providerId="ADAL" clId="{6E5B5FC0-3578-45DE-84FB-108B92991668}" dt="2025-11-06T18:19:05.230" v="351" actId="26606"/>
          <ac:spMkLst>
            <pc:docMk/>
            <pc:sldMk cId="1498346804" sldId="318"/>
            <ac:spMk id="17" creationId="{AB8C311F-7253-4AED-9701-7FC0708C41C7}"/>
          </ac:spMkLst>
        </pc:spChg>
        <pc:spChg chg="add">
          <ac:chgData name="Christoffer Østergaard Carstens" userId="5d542c86-40b2-4e4f-ab37-dc2fab4fc46a" providerId="ADAL" clId="{6E5B5FC0-3578-45DE-84FB-108B92991668}" dt="2025-11-06T18:19:05.230" v="351" actId="26606"/>
          <ac:spMkLst>
            <pc:docMk/>
            <pc:sldMk cId="1498346804" sldId="318"/>
            <ac:spMk id="19" creationId="{E2384209-CB15-4CDF-9D31-C44FD9A3F20D}"/>
          </ac:spMkLst>
        </pc:spChg>
        <pc:spChg chg="add">
          <ac:chgData name="Christoffer Østergaard Carstens" userId="5d542c86-40b2-4e4f-ab37-dc2fab4fc46a" providerId="ADAL" clId="{6E5B5FC0-3578-45DE-84FB-108B92991668}" dt="2025-11-06T18:19:05.230" v="351" actId="26606"/>
          <ac:spMkLst>
            <pc:docMk/>
            <pc:sldMk cId="1498346804" sldId="318"/>
            <ac:spMk id="21" creationId="{2633B3B5-CC90-43F0-8714-D31D1F3F0209}"/>
          </ac:spMkLst>
        </pc:spChg>
        <pc:spChg chg="add">
          <ac:chgData name="Christoffer Østergaard Carstens" userId="5d542c86-40b2-4e4f-ab37-dc2fab4fc46a" providerId="ADAL" clId="{6E5B5FC0-3578-45DE-84FB-108B92991668}" dt="2025-11-06T18:19:05.230" v="351" actId="26606"/>
          <ac:spMkLst>
            <pc:docMk/>
            <pc:sldMk cId="1498346804" sldId="318"/>
            <ac:spMk id="23" creationId="{A8D57A06-A426-446D-B02C-A2DC6B62E45E}"/>
          </ac:spMkLst>
        </pc:spChg>
        <pc:picChg chg="add mod">
          <ac:chgData name="Christoffer Østergaard Carstens" userId="5d542c86-40b2-4e4f-ab37-dc2fab4fc46a" providerId="ADAL" clId="{6E5B5FC0-3578-45DE-84FB-108B92991668}" dt="2025-11-06T18:19:10.609" v="353" actId="14100"/>
          <ac:picMkLst>
            <pc:docMk/>
            <pc:sldMk cId="1498346804" sldId="318"/>
            <ac:picMk id="5" creationId="{B98B2F35-6E00-9B50-DBDD-459609C0F031}"/>
          </ac:picMkLst>
        </pc:picChg>
      </pc:sldChg>
      <pc:sldChg chg="addSp delSp modSp new mod setBg">
        <pc:chgData name="Christoffer Østergaard Carstens" userId="5d542c86-40b2-4e4f-ab37-dc2fab4fc46a" providerId="ADAL" clId="{6E5B5FC0-3578-45DE-84FB-108B92991668}" dt="2025-11-06T18:21:08.074" v="369" actId="1076"/>
        <pc:sldMkLst>
          <pc:docMk/>
          <pc:sldMk cId="1107878456" sldId="319"/>
        </pc:sldMkLst>
        <pc:spChg chg="del">
          <ac:chgData name="Christoffer Østergaard Carstens" userId="5d542c86-40b2-4e4f-ab37-dc2fab4fc46a" providerId="ADAL" clId="{6E5B5FC0-3578-45DE-84FB-108B92991668}" dt="2025-11-06T18:21:01.851" v="366" actId="26606"/>
          <ac:spMkLst>
            <pc:docMk/>
            <pc:sldMk cId="1107878456" sldId="319"/>
            <ac:spMk id="2" creationId="{4DC8800C-8004-1AAC-4C7A-3FA25E71B007}"/>
          </ac:spMkLst>
        </pc:spChg>
        <pc:spChg chg="del">
          <ac:chgData name="Christoffer Østergaard Carstens" userId="5d542c86-40b2-4e4f-ab37-dc2fab4fc46a" providerId="ADAL" clId="{6E5B5FC0-3578-45DE-84FB-108B92991668}" dt="2025-11-06T18:21:01.851" v="366" actId="26606"/>
          <ac:spMkLst>
            <pc:docMk/>
            <pc:sldMk cId="1107878456" sldId="319"/>
            <ac:spMk id="3" creationId="{43A18667-D563-381F-9F2D-C743241E1609}"/>
          </ac:spMkLst>
        </pc:spChg>
        <pc:spChg chg="add">
          <ac:chgData name="Christoffer Østergaard Carstens" userId="5d542c86-40b2-4e4f-ab37-dc2fab4fc46a" providerId="ADAL" clId="{6E5B5FC0-3578-45DE-84FB-108B92991668}" dt="2025-11-06T18:21:01.851" v="366" actId="26606"/>
          <ac:spMkLst>
            <pc:docMk/>
            <pc:sldMk cId="1107878456" sldId="319"/>
            <ac:spMk id="10" creationId="{AB8C311F-7253-4AED-9701-7FC0708C41C7}"/>
          </ac:spMkLst>
        </pc:spChg>
        <pc:spChg chg="add">
          <ac:chgData name="Christoffer Østergaard Carstens" userId="5d542c86-40b2-4e4f-ab37-dc2fab4fc46a" providerId="ADAL" clId="{6E5B5FC0-3578-45DE-84FB-108B92991668}" dt="2025-11-06T18:21:01.851" v="366" actId="26606"/>
          <ac:spMkLst>
            <pc:docMk/>
            <pc:sldMk cId="1107878456" sldId="319"/>
            <ac:spMk id="12" creationId="{E2384209-CB15-4CDF-9D31-C44FD9A3F20D}"/>
          </ac:spMkLst>
        </pc:spChg>
        <pc:spChg chg="add">
          <ac:chgData name="Christoffer Østergaard Carstens" userId="5d542c86-40b2-4e4f-ab37-dc2fab4fc46a" providerId="ADAL" clId="{6E5B5FC0-3578-45DE-84FB-108B92991668}" dt="2025-11-06T18:21:01.851" v="366" actId="26606"/>
          <ac:spMkLst>
            <pc:docMk/>
            <pc:sldMk cId="1107878456" sldId="319"/>
            <ac:spMk id="14" creationId="{2633B3B5-CC90-43F0-8714-D31D1F3F0209}"/>
          </ac:spMkLst>
        </pc:spChg>
        <pc:spChg chg="add">
          <ac:chgData name="Christoffer Østergaard Carstens" userId="5d542c86-40b2-4e4f-ab37-dc2fab4fc46a" providerId="ADAL" clId="{6E5B5FC0-3578-45DE-84FB-108B92991668}" dt="2025-11-06T18:21:01.851" v="366" actId="26606"/>
          <ac:spMkLst>
            <pc:docMk/>
            <pc:sldMk cId="1107878456" sldId="319"/>
            <ac:spMk id="16" creationId="{A8D57A06-A426-446D-B02C-A2DC6B62E45E}"/>
          </ac:spMkLst>
        </pc:spChg>
        <pc:picChg chg="add mod">
          <ac:chgData name="Christoffer Østergaard Carstens" userId="5d542c86-40b2-4e4f-ab37-dc2fab4fc46a" providerId="ADAL" clId="{6E5B5FC0-3578-45DE-84FB-108B92991668}" dt="2025-11-06T18:21:08.074" v="369" actId="1076"/>
          <ac:picMkLst>
            <pc:docMk/>
            <pc:sldMk cId="1107878456" sldId="319"/>
            <ac:picMk id="5" creationId="{AE5E7F51-97B6-DBCF-1097-E2CC04F3455A}"/>
          </ac:picMkLst>
        </pc:picChg>
      </pc:sldChg>
      <pc:sldChg chg="modSp new mod">
        <pc:chgData name="Christoffer Østergaard Carstens" userId="5d542c86-40b2-4e4f-ab37-dc2fab4fc46a" providerId="ADAL" clId="{6E5B5FC0-3578-45DE-84FB-108B92991668}" dt="2025-11-06T18:23:08.459" v="397" actId="20577"/>
        <pc:sldMkLst>
          <pc:docMk/>
          <pc:sldMk cId="1797065469" sldId="320"/>
        </pc:sldMkLst>
        <pc:spChg chg="mod">
          <ac:chgData name="Christoffer Østergaard Carstens" userId="5d542c86-40b2-4e4f-ab37-dc2fab4fc46a" providerId="ADAL" clId="{6E5B5FC0-3578-45DE-84FB-108B92991668}" dt="2025-11-06T18:23:03.271" v="395" actId="20577"/>
          <ac:spMkLst>
            <pc:docMk/>
            <pc:sldMk cId="1797065469" sldId="320"/>
            <ac:spMk id="2" creationId="{E16F3690-B6A2-C134-10D6-3CB23FA354AD}"/>
          </ac:spMkLst>
        </pc:spChg>
        <pc:spChg chg="mod">
          <ac:chgData name="Christoffer Østergaard Carstens" userId="5d542c86-40b2-4e4f-ab37-dc2fab4fc46a" providerId="ADAL" clId="{6E5B5FC0-3578-45DE-84FB-108B92991668}" dt="2025-11-06T18:23:08.459" v="397" actId="20577"/>
          <ac:spMkLst>
            <pc:docMk/>
            <pc:sldMk cId="1797065469" sldId="320"/>
            <ac:spMk id="3" creationId="{A04E826C-7C5F-91FC-7C32-A96C3CCB6FCC}"/>
          </ac:spMkLst>
        </pc:spChg>
      </pc:sldChg>
      <pc:sldChg chg="addSp delSp modSp new mod setBg">
        <pc:chgData name="Christoffer Østergaard Carstens" userId="5d542c86-40b2-4e4f-ab37-dc2fab4fc46a" providerId="ADAL" clId="{6E5B5FC0-3578-45DE-84FB-108B92991668}" dt="2025-11-07T07:50:32.608" v="408" actId="6549"/>
        <pc:sldMkLst>
          <pc:docMk/>
          <pc:sldMk cId="1392486190" sldId="321"/>
        </pc:sldMkLst>
        <pc:spChg chg="mod">
          <ac:chgData name="Christoffer Østergaard Carstens" userId="5d542c86-40b2-4e4f-ab37-dc2fab4fc46a" providerId="ADAL" clId="{6E5B5FC0-3578-45DE-84FB-108B92991668}" dt="2025-11-07T07:50:32.608" v="408" actId="6549"/>
          <ac:spMkLst>
            <pc:docMk/>
            <pc:sldMk cId="1392486190" sldId="321"/>
            <ac:spMk id="2" creationId="{C110D52F-5FD0-5965-C927-416629F2C66F}"/>
          </ac:spMkLst>
        </pc:spChg>
        <pc:spChg chg="del">
          <ac:chgData name="Christoffer Østergaard Carstens" userId="5d542c86-40b2-4e4f-ab37-dc2fab4fc46a" providerId="ADAL" clId="{6E5B5FC0-3578-45DE-84FB-108B92991668}" dt="2025-11-07T07:50:30.686" v="407" actId="26606"/>
          <ac:spMkLst>
            <pc:docMk/>
            <pc:sldMk cId="1392486190" sldId="321"/>
            <ac:spMk id="3" creationId="{D8472F50-CCEE-A727-6AC6-86D808DD3C08}"/>
          </ac:spMkLst>
        </pc:spChg>
        <pc:spChg chg="add">
          <ac:chgData name="Christoffer Østergaard Carstens" userId="5d542c86-40b2-4e4f-ab37-dc2fab4fc46a" providerId="ADAL" clId="{6E5B5FC0-3578-45DE-84FB-108B92991668}" dt="2025-11-07T07:50:21.649" v="405"/>
          <ac:spMkLst>
            <pc:docMk/>
            <pc:sldMk cId="1392486190" sldId="321"/>
            <ac:spMk id="4" creationId="{50C7B169-79FD-898B-A0AD-37875A79C5B5}"/>
          </ac:spMkLst>
        </pc:spChg>
        <pc:spChg chg="add">
          <ac:chgData name="Christoffer Østergaard Carstens" userId="5d542c86-40b2-4e4f-ab37-dc2fab4fc46a" providerId="ADAL" clId="{6E5B5FC0-3578-45DE-84FB-108B92991668}" dt="2025-11-07T07:50:30.686" v="407" actId="26606"/>
          <ac:spMkLst>
            <pc:docMk/>
            <pc:sldMk cId="1392486190" sldId="321"/>
            <ac:spMk id="10" creationId="{A8384FB5-9ADC-4DDC-881B-597D56F5B15D}"/>
          </ac:spMkLst>
        </pc:spChg>
        <pc:spChg chg="add">
          <ac:chgData name="Christoffer Østergaard Carstens" userId="5d542c86-40b2-4e4f-ab37-dc2fab4fc46a" providerId="ADAL" clId="{6E5B5FC0-3578-45DE-84FB-108B92991668}" dt="2025-11-07T07:50:30.686" v="407" actId="26606"/>
          <ac:spMkLst>
            <pc:docMk/>
            <pc:sldMk cId="1392486190" sldId="321"/>
            <ac:spMk id="12" creationId="{91E5A9A7-95C6-4F4F-B00E-C82E07FE62EF}"/>
          </ac:spMkLst>
        </pc:spChg>
        <pc:spChg chg="add">
          <ac:chgData name="Christoffer Østergaard Carstens" userId="5d542c86-40b2-4e4f-ab37-dc2fab4fc46a" providerId="ADAL" clId="{6E5B5FC0-3578-45DE-84FB-108B92991668}" dt="2025-11-07T07:50:30.686" v="407" actId="26606"/>
          <ac:spMkLst>
            <pc:docMk/>
            <pc:sldMk cId="1392486190" sldId="321"/>
            <ac:spMk id="14" creationId="{D07DD2DE-F619-49DD-B5E7-03A290FF4ED1}"/>
          </ac:spMkLst>
        </pc:spChg>
        <pc:spChg chg="add">
          <ac:chgData name="Christoffer Østergaard Carstens" userId="5d542c86-40b2-4e4f-ab37-dc2fab4fc46a" providerId="ADAL" clId="{6E5B5FC0-3578-45DE-84FB-108B92991668}" dt="2025-11-07T07:50:30.686" v="407" actId="26606"/>
          <ac:spMkLst>
            <pc:docMk/>
            <pc:sldMk cId="1392486190" sldId="321"/>
            <ac:spMk id="16" creationId="{85149191-5F60-4A28-AAFF-039F96B0F3EC}"/>
          </ac:spMkLst>
        </pc:spChg>
        <pc:spChg chg="add">
          <ac:chgData name="Christoffer Østergaard Carstens" userId="5d542c86-40b2-4e4f-ab37-dc2fab4fc46a" providerId="ADAL" clId="{6E5B5FC0-3578-45DE-84FB-108B92991668}" dt="2025-11-07T07:50:30.686" v="407" actId="26606"/>
          <ac:spMkLst>
            <pc:docMk/>
            <pc:sldMk cId="1392486190" sldId="321"/>
            <ac:spMk id="18" creationId="{F8260ED5-17F7-4158-B241-D51DD4CF1B7E}"/>
          </ac:spMkLst>
        </pc:spChg>
        <pc:picChg chg="add mod">
          <ac:chgData name="Christoffer Østergaard Carstens" userId="5d542c86-40b2-4e4f-ab37-dc2fab4fc46a" providerId="ADAL" clId="{6E5B5FC0-3578-45DE-84FB-108B92991668}" dt="2025-11-07T07:50:30.686" v="407" actId="26606"/>
          <ac:picMkLst>
            <pc:docMk/>
            <pc:sldMk cId="1392486190" sldId="321"/>
            <ac:picMk id="5" creationId="{329742F5-339B-29A8-F838-2F3EEEDAEFBF}"/>
          </ac:picMkLst>
        </pc:picChg>
      </pc:sldChg>
      <pc:sldChg chg="modSp new mod">
        <pc:chgData name="Christoffer Østergaard Carstens" userId="5d542c86-40b2-4e4f-ab37-dc2fab4fc46a" providerId="ADAL" clId="{6E5B5FC0-3578-45DE-84FB-108B92991668}" dt="2025-11-07T07:50:53.269" v="439" actId="20577"/>
        <pc:sldMkLst>
          <pc:docMk/>
          <pc:sldMk cId="1273147229" sldId="322"/>
        </pc:sldMkLst>
        <pc:spChg chg="mod">
          <ac:chgData name="Christoffer Østergaard Carstens" userId="5d542c86-40b2-4e4f-ab37-dc2fab4fc46a" providerId="ADAL" clId="{6E5B5FC0-3578-45DE-84FB-108B92991668}" dt="2025-11-07T07:50:53.269" v="439" actId="20577"/>
          <ac:spMkLst>
            <pc:docMk/>
            <pc:sldMk cId="1273147229" sldId="322"/>
            <ac:spMk id="2" creationId="{53591FA6-FACA-B9C6-B9F1-F01A0E18A39E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0:57.164" v="447" actId="20577"/>
        <pc:sldMkLst>
          <pc:docMk/>
          <pc:sldMk cId="1445289986" sldId="323"/>
        </pc:sldMkLst>
        <pc:spChg chg="mod">
          <ac:chgData name="Christoffer Østergaard Carstens" userId="5d542c86-40b2-4e4f-ab37-dc2fab4fc46a" providerId="ADAL" clId="{6E5B5FC0-3578-45DE-84FB-108B92991668}" dt="2025-11-07T07:50:57.164" v="447" actId="20577"/>
          <ac:spMkLst>
            <pc:docMk/>
            <pc:sldMk cId="1445289986" sldId="323"/>
            <ac:spMk id="2" creationId="{B7A0A36D-D4C6-205A-F440-8C6502D0F1CA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1:26.534" v="478" actId="20577"/>
        <pc:sldMkLst>
          <pc:docMk/>
          <pc:sldMk cId="1537144296" sldId="324"/>
        </pc:sldMkLst>
        <pc:spChg chg="mod">
          <ac:chgData name="Christoffer Østergaard Carstens" userId="5d542c86-40b2-4e4f-ab37-dc2fab4fc46a" providerId="ADAL" clId="{6E5B5FC0-3578-45DE-84FB-108B92991668}" dt="2025-11-07T07:51:26.534" v="478" actId="20577"/>
          <ac:spMkLst>
            <pc:docMk/>
            <pc:sldMk cId="1537144296" sldId="324"/>
            <ac:spMk id="2" creationId="{587D08B2-8D17-30BB-54BB-E2CBD6A8DC59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1:34.499" v="492" actId="5793"/>
        <pc:sldMkLst>
          <pc:docMk/>
          <pc:sldMk cId="2205616485" sldId="325"/>
        </pc:sldMkLst>
        <pc:spChg chg="mod">
          <ac:chgData name="Christoffer Østergaard Carstens" userId="5d542c86-40b2-4e4f-ab37-dc2fab4fc46a" providerId="ADAL" clId="{6E5B5FC0-3578-45DE-84FB-108B92991668}" dt="2025-11-07T07:51:34.499" v="492" actId="5793"/>
          <ac:spMkLst>
            <pc:docMk/>
            <pc:sldMk cId="2205616485" sldId="325"/>
            <ac:spMk id="2" creationId="{776FED50-D483-1E82-89F1-DD40F31F4003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1:46.318" v="504" actId="20577"/>
        <pc:sldMkLst>
          <pc:docMk/>
          <pc:sldMk cId="3482747294" sldId="326"/>
        </pc:sldMkLst>
        <pc:spChg chg="mod">
          <ac:chgData name="Christoffer Østergaard Carstens" userId="5d542c86-40b2-4e4f-ab37-dc2fab4fc46a" providerId="ADAL" clId="{6E5B5FC0-3578-45DE-84FB-108B92991668}" dt="2025-11-07T07:51:46.318" v="504" actId="20577"/>
          <ac:spMkLst>
            <pc:docMk/>
            <pc:sldMk cId="3482747294" sldId="326"/>
            <ac:spMk id="2" creationId="{9EC08519-A3A2-FDD5-0FA7-63F3417A76E3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1:52.100" v="518" actId="5793"/>
        <pc:sldMkLst>
          <pc:docMk/>
          <pc:sldMk cId="2808874503" sldId="327"/>
        </pc:sldMkLst>
        <pc:spChg chg="mod">
          <ac:chgData name="Christoffer Østergaard Carstens" userId="5d542c86-40b2-4e4f-ab37-dc2fab4fc46a" providerId="ADAL" clId="{6E5B5FC0-3578-45DE-84FB-108B92991668}" dt="2025-11-07T07:51:52.100" v="518" actId="5793"/>
          <ac:spMkLst>
            <pc:docMk/>
            <pc:sldMk cId="2808874503" sldId="327"/>
            <ac:spMk id="2" creationId="{720932BA-B78E-F7A8-CB2F-653CDE5BA798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2:47.221" v="539" actId="20577"/>
        <pc:sldMkLst>
          <pc:docMk/>
          <pc:sldMk cId="1506610983" sldId="328"/>
        </pc:sldMkLst>
        <pc:spChg chg="mod">
          <ac:chgData name="Christoffer Østergaard Carstens" userId="5d542c86-40b2-4e4f-ab37-dc2fab4fc46a" providerId="ADAL" clId="{6E5B5FC0-3578-45DE-84FB-108B92991668}" dt="2025-11-07T07:52:47.221" v="539" actId="20577"/>
          <ac:spMkLst>
            <pc:docMk/>
            <pc:sldMk cId="1506610983" sldId="328"/>
            <ac:spMk id="2" creationId="{12F26594-6009-8122-F7CE-F0C4B3FF8472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3:11.422" v="564" actId="20577"/>
        <pc:sldMkLst>
          <pc:docMk/>
          <pc:sldMk cId="94667908" sldId="329"/>
        </pc:sldMkLst>
        <pc:spChg chg="mod">
          <ac:chgData name="Christoffer Østergaard Carstens" userId="5d542c86-40b2-4e4f-ab37-dc2fab4fc46a" providerId="ADAL" clId="{6E5B5FC0-3578-45DE-84FB-108B92991668}" dt="2025-11-07T07:53:11.422" v="564" actId="20577"/>
          <ac:spMkLst>
            <pc:docMk/>
            <pc:sldMk cId="94667908" sldId="329"/>
            <ac:spMk id="2" creationId="{0AF1BA7A-B80F-4D71-7076-DFBC3887977A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3:28.089" v="584" actId="5793"/>
        <pc:sldMkLst>
          <pc:docMk/>
          <pc:sldMk cId="2101847438" sldId="330"/>
        </pc:sldMkLst>
        <pc:spChg chg="mod">
          <ac:chgData name="Christoffer Østergaard Carstens" userId="5d542c86-40b2-4e4f-ab37-dc2fab4fc46a" providerId="ADAL" clId="{6E5B5FC0-3578-45DE-84FB-108B92991668}" dt="2025-11-07T07:53:28.089" v="584" actId="5793"/>
          <ac:spMkLst>
            <pc:docMk/>
            <pc:sldMk cId="2101847438" sldId="330"/>
            <ac:spMk id="2" creationId="{2174B8CD-6A27-8546-69E4-DB08B888C4C6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6:08.254" v="602" actId="20577"/>
        <pc:sldMkLst>
          <pc:docMk/>
          <pc:sldMk cId="368553958" sldId="331"/>
        </pc:sldMkLst>
        <pc:spChg chg="mod">
          <ac:chgData name="Christoffer Østergaard Carstens" userId="5d542c86-40b2-4e4f-ab37-dc2fab4fc46a" providerId="ADAL" clId="{6E5B5FC0-3578-45DE-84FB-108B92991668}" dt="2025-11-07T07:56:08.254" v="602" actId="20577"/>
          <ac:spMkLst>
            <pc:docMk/>
            <pc:sldMk cId="368553958" sldId="331"/>
            <ac:spMk id="2" creationId="{0C5DD534-066C-B4D5-05B2-C9A4D945C9C2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7:56:47.026" v="650" actId="20577"/>
        <pc:sldMkLst>
          <pc:docMk/>
          <pc:sldMk cId="3251028318" sldId="332"/>
        </pc:sldMkLst>
        <pc:spChg chg="mod">
          <ac:chgData name="Christoffer Østergaard Carstens" userId="5d542c86-40b2-4e4f-ab37-dc2fab4fc46a" providerId="ADAL" clId="{6E5B5FC0-3578-45DE-84FB-108B92991668}" dt="2025-11-07T07:56:47.026" v="650" actId="20577"/>
          <ac:spMkLst>
            <pc:docMk/>
            <pc:sldMk cId="3251028318" sldId="332"/>
            <ac:spMk id="2" creationId="{90562AB0-D697-DD9D-6DE1-9190D51D5728}"/>
          </ac:spMkLst>
        </pc:spChg>
      </pc:sldChg>
      <pc:sldChg chg="modSp new mod">
        <pc:chgData name="Christoffer Østergaard Carstens" userId="5d542c86-40b2-4e4f-ab37-dc2fab4fc46a" providerId="ADAL" clId="{6E5B5FC0-3578-45DE-84FB-108B92991668}" dt="2025-11-07T08:01:13.284" v="683" actId="20577"/>
        <pc:sldMkLst>
          <pc:docMk/>
          <pc:sldMk cId="2994583956" sldId="333"/>
        </pc:sldMkLst>
        <pc:spChg chg="mod">
          <ac:chgData name="Christoffer Østergaard Carstens" userId="5d542c86-40b2-4e4f-ab37-dc2fab4fc46a" providerId="ADAL" clId="{6E5B5FC0-3578-45DE-84FB-108B92991668}" dt="2025-11-07T07:59:40.337" v="662" actId="5793"/>
          <ac:spMkLst>
            <pc:docMk/>
            <pc:sldMk cId="2994583956" sldId="333"/>
            <ac:spMk id="2" creationId="{D2F76E39-77F5-B3F3-F0C0-07E8C784BFEA}"/>
          </ac:spMkLst>
        </pc:spChg>
        <pc:spChg chg="mod">
          <ac:chgData name="Christoffer Østergaard Carstens" userId="5d542c86-40b2-4e4f-ab37-dc2fab4fc46a" providerId="ADAL" clId="{6E5B5FC0-3578-45DE-84FB-108B92991668}" dt="2025-11-07T08:01:13.284" v="683" actId="20577"/>
          <ac:spMkLst>
            <pc:docMk/>
            <pc:sldMk cId="2994583956" sldId="333"/>
            <ac:spMk id="3" creationId="{CDCEC2A3-895A-9BD9-4F98-F92A289962FC}"/>
          </ac:spMkLst>
        </pc:spChg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økonomiske kredsløb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E87C2-90C8-4B85-B755-F69B8412BA3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04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kan vi udlede af følgende figur?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E87C2-90C8-4B85-B755-F69B8412BA3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75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07-11-2025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bE76xFyV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88DF4-EA32-2572-84DB-F37CA314C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Godmorgen 2vhf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223FC86-2D64-2590-8516-89AF34978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07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26594-6009-8122-F7CE-F0C4B3FF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amerikanske drøm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29D2D5-0058-F3F1-5D3D-17CF1D6D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61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1BA7A-B80F-4D71-7076-DFBC3887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Pluralistisk integration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382712-0E97-1418-E21E-5985027F2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6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4B8CD-6A27-8546-69E4-DB08B888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Byt rundt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BE484C-4811-3BFF-4254-BC23BDDCD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4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DD534-066C-B4D5-05B2-C9A4D945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Magtens tredeling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3E5EFC-F01A-72CF-EFA2-38C77E53E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5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62AB0-D697-DD9D-6DE1-9190D51D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Winner </a:t>
            </a:r>
            <a:r>
              <a:rPr lang="da-DK" dirty="0" err="1"/>
              <a:t>takes</a:t>
            </a:r>
            <a:r>
              <a:rPr lang="da-DK" dirty="0"/>
              <a:t> all (flertalsvalg)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DB0373-9BCF-A44B-C906-24FC5A952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02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30B61E-0FCA-469C-A3BE-644EE5A7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r"/>
            <a:r>
              <a:rPr lang="da-DK" sz="8000">
                <a:solidFill>
                  <a:srgbClr val="FFFFFF"/>
                </a:solidFill>
              </a:rPr>
              <a:t>Modul 8: USA’s økonomi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4B13EB-AF16-4DCB-8371-9D054B71A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0213"/>
            <a:ext cx="4412417" cy="1031537"/>
          </a:xfrm>
        </p:spPr>
        <p:txBody>
          <a:bodyPr>
            <a:normAutofit/>
          </a:bodyPr>
          <a:lstStyle/>
          <a:p>
            <a:pPr algn="r"/>
            <a:endParaRPr lang="da-DK" sz="3200">
              <a:solidFill>
                <a:srgbClr val="FFFFFF"/>
              </a:solidFill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apport: Først efter 2021 vil USA's økonomi indhente det tabte - FINANS">
            <a:extLst>
              <a:ext uri="{FF2B5EF4-FFF2-40B4-BE49-F238E27FC236}">
                <a16:creationId xmlns:a16="http://schemas.microsoft.com/office/drawing/2014/main" id="{FB6DD18F-19C6-465E-B557-6EBE3897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469004"/>
            <a:ext cx="5664133" cy="29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038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90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42D34-A57C-4159-9BF1-C9418441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da-DK" sz="3200"/>
              <a:t>Forløb</a:t>
            </a:r>
          </a:p>
        </p:txBody>
      </p:sp>
      <p:pic>
        <p:nvPicPr>
          <p:cNvPr id="5" name="Picture 4" descr="Frihedsgudinden i Manhattan">
            <a:extLst>
              <a:ext uri="{FF2B5EF4-FFF2-40B4-BE49-F238E27FC236}">
                <a16:creationId xmlns:a16="http://schemas.microsoft.com/office/drawing/2014/main" id="{7E8023D1-402C-2008-95CC-0E676CB15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" r="25904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06269E-185D-477C-AE57-01774A1C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795" y="2357593"/>
            <a:ext cx="4538714" cy="3867715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000" dirty="0"/>
              <a:t>Den amerikanske drøm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USA’s politiske 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USA’s partisystem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Præsidentvalg og valgsystem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Magt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Det amerikanske samfund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Sociale forskelle og velfærd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1" dirty="0"/>
              <a:t>I dag: </a:t>
            </a:r>
            <a:r>
              <a:rPr lang="da-DK" sz="2000" dirty="0"/>
              <a:t>USA’s økonomi</a:t>
            </a:r>
          </a:p>
        </p:txBody>
      </p:sp>
    </p:spTree>
    <p:extLst>
      <p:ext uri="{BB962C8B-B14F-4D97-AF65-F5344CB8AC3E}">
        <p14:creationId xmlns:p14="http://schemas.microsoft.com/office/powerpoint/2010/main" val="9858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BEA5F-3B6D-4EED-9E0D-2840951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5" y="-132333"/>
            <a:ext cx="4646904" cy="1154310"/>
          </a:xfrm>
        </p:spPr>
        <p:txBody>
          <a:bodyPr anchor="ctr">
            <a:normAutofit/>
          </a:bodyPr>
          <a:lstStyle/>
          <a:p>
            <a:r>
              <a:rPr lang="da-DK" sz="4000" dirty="0"/>
              <a:t>Globaliseringsformer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A4CE5F-408F-4F8D-B9C5-D08B28A3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779929"/>
            <a:ext cx="5652655" cy="5805597"/>
          </a:xfrm>
        </p:spPr>
        <p:txBody>
          <a:bodyPr anchor="ctr">
            <a:normAutofit/>
          </a:bodyPr>
          <a:lstStyle/>
          <a:p>
            <a:r>
              <a:rPr lang="da-DK" sz="1800" b="1" i="1" dirty="0"/>
              <a:t>Økonomisk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Fx øget handel med varer og tjenester over landegrænser, investeringer, transnationale og multinationale selskaber</a:t>
            </a:r>
            <a:br>
              <a:rPr lang="da-DK" sz="1800" dirty="0"/>
            </a:br>
            <a:endParaRPr lang="da-DK" sz="1800" dirty="0"/>
          </a:p>
          <a:p>
            <a:r>
              <a:rPr lang="da-DK" sz="1800" b="1" i="1" dirty="0"/>
              <a:t>Politisk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Fx øget internationalt samarbejde i EU og FN</a:t>
            </a:r>
            <a:br>
              <a:rPr lang="da-DK" sz="1800" dirty="0"/>
            </a:br>
            <a:endParaRPr lang="da-DK" sz="1800" dirty="0"/>
          </a:p>
          <a:p>
            <a:r>
              <a:rPr lang="da-DK" sz="1800" b="1" i="1" dirty="0"/>
              <a:t>Kulturel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kulturel udveksling, kendskab og forståelse i verden og kommunikation på tværs af landegrænser via Internettet og mobiltelefoner.</a:t>
            </a:r>
            <a:br>
              <a:rPr lang="da-DK" sz="1800" dirty="0"/>
            </a:br>
            <a:endParaRPr lang="da-DK" sz="1800" dirty="0"/>
          </a:p>
          <a:p>
            <a:r>
              <a:rPr lang="da-DK" sz="1800" b="1" i="1" dirty="0"/>
              <a:t>Militær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Fx international terrorisme, militære aktioner og samarbejde på tværs af staters territorier i NATO eller som de amerikansk ledede aktioner i Irak og Afghanistan</a:t>
            </a:r>
            <a:r>
              <a:rPr lang="da-DK" sz="700" dirty="0"/>
              <a:t>.</a:t>
            </a:r>
          </a:p>
        </p:txBody>
      </p:sp>
      <p:pic>
        <p:nvPicPr>
          <p:cNvPr id="5" name="Picture 4" descr="En digitalt gengiven by med tal">
            <a:extLst>
              <a:ext uri="{FF2B5EF4-FFF2-40B4-BE49-F238E27FC236}">
                <a16:creationId xmlns:a16="http://schemas.microsoft.com/office/drawing/2014/main" id="{57490274-F9DC-5EF0-D3B6-15363DADB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9" r="37989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18A5E4-14B4-A8AD-AE70-AF5FA392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disse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virksomheder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fælles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Pladsholder til indhold 4" descr="Et billede, der indeholder logo, clipart, Grafik, grafisk design&#10;&#10;Automatisk genereret beskrivelse">
            <a:extLst>
              <a:ext uri="{FF2B5EF4-FFF2-40B4-BE49-F238E27FC236}">
                <a16:creationId xmlns:a16="http://schemas.microsoft.com/office/drawing/2014/main" id="{350F3EFC-D4D6-2B70-297E-F6454A582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677314"/>
            <a:ext cx="11327549" cy="30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1B8E1-585F-A2A5-0D20-1DCE77F5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da-DK" sz="3200"/>
              <a:t>BNP</a:t>
            </a:r>
          </a:p>
        </p:txBody>
      </p:sp>
      <p:pic>
        <p:nvPicPr>
          <p:cNvPr id="5" name="Picture 4" descr="Farverige diagrammer og grafer">
            <a:extLst>
              <a:ext uri="{FF2B5EF4-FFF2-40B4-BE49-F238E27FC236}">
                <a16:creationId xmlns:a16="http://schemas.microsoft.com/office/drawing/2014/main" id="{EDEC1211-EFB1-50CB-7CEA-CA8B43343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4" r="1828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4F9A41-69E8-3A3C-EB90-8D05E18D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327" y="2357594"/>
            <a:ext cx="5532582" cy="4154042"/>
          </a:xfrm>
        </p:spPr>
        <p:txBody>
          <a:bodyPr anchor="t">
            <a:normAutofit/>
          </a:bodyPr>
          <a:lstStyle/>
          <a:p>
            <a:r>
              <a:rPr lang="da-DK" sz="2000" dirty="0"/>
              <a:t>Bruttonationalproduktet er betegnelse for værdien af et lands samlede produktion indenfor den offentlige og private sektor.</a:t>
            </a:r>
          </a:p>
          <a:p>
            <a:pPr lvl="1"/>
            <a:r>
              <a:rPr lang="da-DK" sz="2000" dirty="0"/>
              <a:t>BNP bruges ofte til at måle og sammenligne forskellige landes økonomiske styrke.</a:t>
            </a:r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r>
              <a:rPr lang="da-DK" sz="2000" dirty="0"/>
              <a:t>Video: </a:t>
            </a:r>
            <a:r>
              <a:rPr lang="da-DK" sz="2000" dirty="0">
                <a:hlinkClick r:id="rId3"/>
              </a:rPr>
              <a:t>Hvad er BNP? (bruttonationalproduktet)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8461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C10E58-D6CA-71AA-379C-91291C82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Vi skal huske at </a:t>
            </a:r>
            <a:r>
              <a:rPr lang="da-DK" sz="5400">
                <a:sym typeface="Wingdings" panose="05000000000000000000" pitchFamily="2" charset="2"/>
              </a:rPr>
              <a:t></a:t>
            </a:r>
            <a:endParaRPr lang="da-DK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C1571E-0591-69AA-DA16-E14DFE17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500" dirty="0"/>
              <a:t>Sige ”Hej” ved modulets start, og ”farvel” ved modulets afslutning.</a:t>
            </a:r>
          </a:p>
          <a:p>
            <a:pPr lvl="1"/>
            <a:r>
              <a:rPr lang="da-DK" sz="2100" dirty="0"/>
              <a:t>Signal om, at vi har set hinanden.</a:t>
            </a:r>
          </a:p>
          <a:p>
            <a:r>
              <a:rPr lang="da-DK" sz="2500" dirty="0"/>
              <a:t>Mobiltelefonerne skal i taskerne ved modulernes start.</a:t>
            </a:r>
          </a:p>
        </p:txBody>
      </p:sp>
    </p:spTree>
    <p:extLst>
      <p:ext uri="{BB962C8B-B14F-4D97-AF65-F5344CB8AC3E}">
        <p14:creationId xmlns:p14="http://schemas.microsoft.com/office/powerpoint/2010/main" val="221893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061D96-F1A8-4B95-BBB3-2E49BCCBCA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4521" y="79156"/>
            <a:ext cx="7194205" cy="66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3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98B2F35-6E00-9B50-DBDD-459609C0F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347" y="7362"/>
            <a:ext cx="6267939" cy="68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4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E2E35C4-E8BC-370F-1E62-3DC80C43B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8142" y="43660"/>
            <a:ext cx="6988629" cy="68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9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E5E7F51-97B6-DBCF-1097-E2CC04F34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094" y="66422"/>
            <a:ext cx="6573420" cy="67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8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nummer/tal, skærmbillede, Font/skrifttype&#10;&#10;Automatisk genereret beskrivelse">
            <a:extLst>
              <a:ext uri="{FF2B5EF4-FFF2-40B4-BE49-F238E27FC236}">
                <a16:creationId xmlns:a16="http://schemas.microsoft.com/office/drawing/2014/main" id="{6F0C8973-B6D1-8D67-5DFF-CD9EDECC2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924" y="0"/>
            <a:ext cx="6758125" cy="66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1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DA2E61B-BEAB-1FEB-D9D4-7E842C5BF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668" y="141514"/>
            <a:ext cx="9642764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0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D363D9-C787-7E0D-7189-2DB74EED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4" y="82683"/>
            <a:ext cx="4646904" cy="1060316"/>
          </a:xfrm>
        </p:spPr>
        <p:txBody>
          <a:bodyPr anchor="ctr">
            <a:normAutofit/>
          </a:bodyPr>
          <a:lstStyle/>
          <a:p>
            <a:r>
              <a:rPr lang="da-DK" sz="4000" dirty="0"/>
              <a:t>USA’s økonomi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E5238C-AF2E-D33A-536F-876F90B9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979714"/>
            <a:ext cx="4984165" cy="537663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200" dirty="0"/>
              <a:t>Sammenlign forskellige økonomiske faktorer blandt verdens største lande herunder BNP, arbejdsstyrke, inflation og arbejdsløshed. Forklar, hvordan disse påvirker samfundet og det økonomiske kredsløb.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/>
              <a:t>Undersøg de økonomiske forhold i forskellige amerikanske stater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/>
              <a:t>Opstil forskellige forklaringer på, hvorfor USA har et af verdens højeste BNP pr. indbygger.</a:t>
            </a:r>
          </a:p>
          <a:p>
            <a:pPr marL="457200" indent="-457200">
              <a:buFont typeface="+mj-lt"/>
              <a:buAutoNum type="arabicPeriod"/>
            </a:pPr>
            <a:endParaRPr lang="da-DK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865169-D84E-677E-DC52-5AA71C49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5632" b="-1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7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76E39-77F5-B3F3-F0C0-07E8C784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Lokaler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CEC2A3-895A-9BD9-4F98-F92A2899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A08</a:t>
            </a:r>
          </a:p>
          <a:p>
            <a:r>
              <a:rPr lang="da-DK" dirty="0"/>
              <a:t>A07</a:t>
            </a:r>
          </a:p>
          <a:p>
            <a:r>
              <a:rPr lang="da-DK" dirty="0"/>
              <a:t>B30</a:t>
            </a:r>
          </a:p>
          <a:p>
            <a:r>
              <a:rPr lang="da-DK" dirty="0"/>
              <a:t>B44</a:t>
            </a:r>
          </a:p>
        </p:txBody>
      </p:sp>
    </p:spTree>
    <p:extLst>
      <p:ext uri="{BB962C8B-B14F-4D97-AF65-F5344CB8AC3E}">
        <p14:creationId xmlns:p14="http://schemas.microsoft.com/office/powerpoint/2010/main" val="299458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F3690-B6A2-C134-10D6-3CB23FA3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4E826C-7C5F-91FC-7C32-A96C3CCB6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Diskuter, hvilke fordele og ulemper økonomisk globalisering har for  USA’s økonomi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706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10D52F-5FD0-5965-C927-416629F2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Hint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29742F5-339B-29A8-F838-2F3EEEDA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769" y="467208"/>
            <a:ext cx="573106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8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0A36D-D4C6-205A-F440-8C6502D0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Ulighed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0B662-A5AE-4998-CB2B-7AAC6866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28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D08B2-8D17-30BB-54BB-E2CBD6A8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Kongressen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74A3D5-DA35-F0C5-02A7-35873E77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14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FED50-D483-1E82-89F1-DD40F31F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Byt rundt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077016-7387-9B15-59C5-5339B7E59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61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91FA6-FACA-B9C6-B9F1-F01A0E1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residuale velfærdsmodel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102015-4CB8-95A1-A7DD-D38A2FF1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14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08519-A3A2-FDD5-0FA7-63F3417A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Svingstater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D16405-4544-8F14-3BB3-7CBD83721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74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932BA-B78E-F7A8-CB2F-653CDE5B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Byt rundt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CF1532-8C60-30D9-6EAE-4FE59C66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87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324</Words>
  <Application>Microsoft Office PowerPoint</Application>
  <PresentationFormat>Widescreen</PresentationFormat>
  <Paragraphs>58</Paragraphs>
  <Slides>28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Office-tema</vt:lpstr>
      <vt:lpstr>Godmorgen 2vhf </vt:lpstr>
      <vt:lpstr>Vi skal huske at </vt:lpstr>
      <vt:lpstr>Hint</vt:lpstr>
      <vt:lpstr>Ulighed</vt:lpstr>
      <vt:lpstr>Kongressen</vt:lpstr>
      <vt:lpstr>Byt rundt </vt:lpstr>
      <vt:lpstr>Den residuale velfærdsmodel</vt:lpstr>
      <vt:lpstr>Svingstater</vt:lpstr>
      <vt:lpstr>Byt rundt </vt:lpstr>
      <vt:lpstr>Den amerikanske drøm</vt:lpstr>
      <vt:lpstr>Pluralistisk integration</vt:lpstr>
      <vt:lpstr>Byt rundt </vt:lpstr>
      <vt:lpstr>Magtens tredeling</vt:lpstr>
      <vt:lpstr>Winner takes all (flertalsvalg)</vt:lpstr>
      <vt:lpstr>Modul 8: USA’s økonomi</vt:lpstr>
      <vt:lpstr>Forløb</vt:lpstr>
      <vt:lpstr>Globaliseringsformer</vt:lpstr>
      <vt:lpstr>Hvad har disse virksomheder til fælles?</vt:lpstr>
      <vt:lpstr>BNP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USA’s økonomi</vt:lpstr>
      <vt:lpstr>Lokaler </vt:lpstr>
      <vt:lpstr>Diskussion: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2025-11-07T08:01:23Z</dcterms:modified>
</cp:coreProperties>
</file>