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3" r:id="rId2"/>
    <p:sldId id="349" r:id="rId3"/>
    <p:sldId id="356" r:id="rId4"/>
    <p:sldId id="354" r:id="rId5"/>
    <p:sldId id="355" r:id="rId6"/>
    <p:sldId id="260" r:id="rId7"/>
    <p:sldId id="293" r:id="rId8"/>
    <p:sldId id="302" r:id="rId9"/>
    <p:sldId id="267" r:id="rId10"/>
    <p:sldId id="265" r:id="rId11"/>
    <p:sldId id="266" r:id="rId12"/>
    <p:sldId id="303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7433C-5D5A-4802-9B06-A8C6E1DD0AF0}" v="3" dt="2025-11-10T19:40:00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7BEDD601-E967-4488-B303-FBDEBE7E46DF}"/>
    <pc:docChg chg="custSel addSld delSld modSld">
      <pc:chgData name="Christoffer Østergaard Carstens" userId="5d542c86-40b2-4e4f-ab37-dc2fab4fc46a" providerId="ADAL" clId="{7BEDD601-E967-4488-B303-FBDEBE7E46DF}" dt="2022-03-11T13:24:27.614" v="169" actId="47"/>
      <pc:docMkLst>
        <pc:docMk/>
      </pc:docMkLst>
      <pc:sldChg chg="modSp mod">
        <pc:chgData name="Christoffer Østergaard Carstens" userId="5d542c86-40b2-4e4f-ab37-dc2fab4fc46a" providerId="ADAL" clId="{7BEDD601-E967-4488-B303-FBDEBE7E46DF}" dt="2022-03-11T13:23:40.744" v="22" actId="20577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BEDD601-E967-4488-B303-FBDEBE7E46DF}" dt="2022-03-11T13:24:24.032" v="157" actId="4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7BEDD601-E967-4488-B303-FBDEBE7E46DF}" dt="2022-03-11T13:24:24.454" v="158" actId="4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BEDD601-E967-4488-B303-FBDEBE7E46DF}" dt="2022-03-11T13:24:24.682" v="159" actId="47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7BEDD601-E967-4488-B303-FBDEBE7E46DF}" dt="2022-03-11T13:24:24.883" v="160" actId="47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7BEDD601-E967-4488-B303-FBDEBE7E46DF}" dt="2022-03-11T13:24:25.654" v="165" actId="4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7BEDD601-E967-4488-B303-FBDEBE7E46DF}" dt="2022-03-11T13:24:25.823" v="166" actId="47"/>
        <pc:sldMkLst>
          <pc:docMk/>
          <pc:sldMk cId="3260523771" sldId="285"/>
        </pc:sldMkLst>
      </pc:sldChg>
      <pc:sldChg chg="del">
        <pc:chgData name="Christoffer Østergaard Carstens" userId="5d542c86-40b2-4e4f-ab37-dc2fab4fc46a" providerId="ADAL" clId="{7BEDD601-E967-4488-B303-FBDEBE7E46DF}" dt="2022-03-11T13:24:27.614" v="169" actId="4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7BEDD601-E967-4488-B303-FBDEBE7E46DF}" dt="2022-03-11T13:24:25.099" v="161" actId="47"/>
        <pc:sldMkLst>
          <pc:docMk/>
          <pc:sldMk cId="4192516216" sldId="287"/>
        </pc:sldMkLst>
      </pc:sldChg>
      <pc:sldChg chg="del">
        <pc:chgData name="Christoffer Østergaard Carstens" userId="5d542c86-40b2-4e4f-ab37-dc2fab4fc46a" providerId="ADAL" clId="{7BEDD601-E967-4488-B303-FBDEBE7E46DF}" dt="2022-03-11T13:24:25.284" v="162" actId="47"/>
        <pc:sldMkLst>
          <pc:docMk/>
          <pc:sldMk cId="3871966442" sldId="288"/>
        </pc:sldMkLst>
      </pc:sldChg>
      <pc:sldChg chg="del">
        <pc:chgData name="Christoffer Østergaard Carstens" userId="5d542c86-40b2-4e4f-ab37-dc2fab4fc46a" providerId="ADAL" clId="{7BEDD601-E967-4488-B303-FBDEBE7E46DF}" dt="2022-03-11T13:24:25.437" v="163" actId="47"/>
        <pc:sldMkLst>
          <pc:docMk/>
          <pc:sldMk cId="354986177" sldId="289"/>
        </pc:sldMkLst>
      </pc:sldChg>
      <pc:sldChg chg="del">
        <pc:chgData name="Christoffer Østergaard Carstens" userId="5d542c86-40b2-4e4f-ab37-dc2fab4fc46a" providerId="ADAL" clId="{7BEDD601-E967-4488-B303-FBDEBE7E46DF}" dt="2022-03-11T13:24:25.569" v="164" actId="47"/>
        <pc:sldMkLst>
          <pc:docMk/>
          <pc:sldMk cId="953801378" sldId="290"/>
        </pc:sldMkLst>
      </pc:sldChg>
      <pc:sldChg chg="del">
        <pc:chgData name="Christoffer Østergaard Carstens" userId="5d542c86-40b2-4e4f-ab37-dc2fab4fc46a" providerId="ADAL" clId="{7BEDD601-E967-4488-B303-FBDEBE7E46DF}" dt="2022-03-11T13:24:26.140" v="167" actId="47"/>
        <pc:sldMkLst>
          <pc:docMk/>
          <pc:sldMk cId="1777639769" sldId="291"/>
        </pc:sldMkLst>
      </pc:sldChg>
      <pc:sldChg chg="del">
        <pc:chgData name="Christoffer Østergaard Carstens" userId="5d542c86-40b2-4e4f-ab37-dc2fab4fc46a" providerId="ADAL" clId="{7BEDD601-E967-4488-B303-FBDEBE7E46DF}" dt="2022-03-11T13:24:26.704" v="168" actId="47"/>
        <pc:sldMkLst>
          <pc:docMk/>
          <pc:sldMk cId="3892560336" sldId="292"/>
        </pc:sldMkLst>
      </pc:sldChg>
      <pc:sldChg chg="modSp new mod">
        <pc:chgData name="Christoffer Østergaard Carstens" userId="5d542c86-40b2-4e4f-ab37-dc2fab4fc46a" providerId="ADAL" clId="{7BEDD601-E967-4488-B303-FBDEBE7E46DF}" dt="2022-03-11T13:24:22.042" v="156" actId="20577"/>
        <pc:sldMkLst>
          <pc:docMk/>
          <pc:sldMk cId="98585057" sldId="293"/>
        </pc:sldMkLst>
      </pc:sldChg>
    </pc:docChg>
  </pc:docChgLst>
  <pc:docChgLst>
    <pc:chgData name="Christoffer Østergaard Carstens" userId="5d542c86-40b2-4e4f-ab37-dc2fab4fc46a" providerId="ADAL" clId="{C8C3AB13-15F7-4484-8A8B-A3B7EBDE2A4B}"/>
    <pc:docChg chg="undo custSel addSld delSld modSld">
      <pc:chgData name="Christoffer Østergaard Carstens" userId="5d542c86-40b2-4e4f-ab37-dc2fab4fc46a" providerId="ADAL" clId="{C8C3AB13-15F7-4484-8A8B-A3B7EBDE2A4B}" dt="2022-03-30T16:16:07.672" v="385" actId="12"/>
      <pc:docMkLst>
        <pc:docMk/>
      </pc:docMkLst>
      <pc:sldChg chg="addSp modSp mod">
        <pc:chgData name="Christoffer Østergaard Carstens" userId="5d542c86-40b2-4e4f-ab37-dc2fab4fc46a" providerId="ADAL" clId="{C8C3AB13-15F7-4484-8A8B-A3B7EBDE2A4B}" dt="2022-03-30T16:08:31.897" v="291" actId="1076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C8C3AB13-15F7-4484-8A8B-A3B7EBDE2A4B}" dt="2022-03-30T16:02:56.225" v="98" actId="20577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C8C3AB13-15F7-4484-8A8B-A3B7EBDE2A4B}" dt="2022-03-30T16:03:05.384" v="103" actId="47"/>
        <pc:sldMkLst>
          <pc:docMk/>
          <pc:sldMk cId="1727049959" sldId="295"/>
        </pc:sldMkLst>
      </pc:sldChg>
      <pc:sldChg chg="modSp new mod">
        <pc:chgData name="Christoffer Østergaard Carstens" userId="5d542c86-40b2-4e4f-ab37-dc2fab4fc46a" providerId="ADAL" clId="{C8C3AB13-15F7-4484-8A8B-A3B7EBDE2A4B}" dt="2022-03-30T16:07:59.062" v="286" actId="20577"/>
        <pc:sldMkLst>
          <pc:docMk/>
          <pc:sldMk cId="2045350417" sldId="295"/>
        </pc:sldMkLst>
      </pc:sldChg>
      <pc:sldChg chg="del">
        <pc:chgData name="Christoffer Østergaard Carstens" userId="5d542c86-40b2-4e4f-ab37-dc2fab4fc46a" providerId="ADAL" clId="{C8C3AB13-15F7-4484-8A8B-A3B7EBDE2A4B}" dt="2022-03-30T16:03:04.012" v="99" actId="47"/>
        <pc:sldMkLst>
          <pc:docMk/>
          <pc:sldMk cId="174906595" sldId="296"/>
        </pc:sldMkLst>
      </pc:sldChg>
      <pc:sldChg chg="modSp new mod">
        <pc:chgData name="Christoffer Østergaard Carstens" userId="5d542c86-40b2-4e4f-ab37-dc2fab4fc46a" providerId="ADAL" clId="{C8C3AB13-15F7-4484-8A8B-A3B7EBDE2A4B}" dt="2022-03-30T16:06:40.794" v="280" actId="20577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C8C3AB13-15F7-4484-8A8B-A3B7EBDE2A4B}" dt="2022-03-30T16:03:04.545" v="100" actId="47"/>
        <pc:sldMkLst>
          <pc:docMk/>
          <pc:sldMk cId="2577478069" sldId="297"/>
        </pc:sldMkLst>
      </pc:sldChg>
      <pc:sldChg chg="modSp new mod">
        <pc:chgData name="Christoffer Østergaard Carstens" userId="5d542c86-40b2-4e4f-ab37-dc2fab4fc46a" providerId="ADAL" clId="{C8C3AB13-15F7-4484-8A8B-A3B7EBDE2A4B}" dt="2022-03-30T16:16:07.672" v="385" actId="12"/>
        <pc:sldMkLst>
          <pc:docMk/>
          <pc:sldMk cId="4207591566" sldId="297"/>
        </pc:sldMkLst>
      </pc:sldChg>
      <pc:sldChg chg="del">
        <pc:chgData name="Christoffer Østergaard Carstens" userId="5d542c86-40b2-4e4f-ab37-dc2fab4fc46a" providerId="ADAL" clId="{C8C3AB13-15F7-4484-8A8B-A3B7EBDE2A4B}" dt="2022-03-30T16:03:04.812" v="101" actId="47"/>
        <pc:sldMkLst>
          <pc:docMk/>
          <pc:sldMk cId="748562106" sldId="298"/>
        </pc:sldMkLst>
      </pc:sldChg>
      <pc:sldChg chg="modSp new mod">
        <pc:chgData name="Christoffer Østergaard Carstens" userId="5d542c86-40b2-4e4f-ab37-dc2fab4fc46a" providerId="ADAL" clId="{C8C3AB13-15F7-4484-8A8B-A3B7EBDE2A4B}" dt="2022-03-30T16:13:42.163" v="384" actId="20577"/>
        <pc:sldMkLst>
          <pc:docMk/>
          <pc:sldMk cId="1074393959" sldId="298"/>
        </pc:sldMkLst>
      </pc:sldChg>
      <pc:sldChg chg="del">
        <pc:chgData name="Christoffer Østergaard Carstens" userId="5d542c86-40b2-4e4f-ab37-dc2fab4fc46a" providerId="ADAL" clId="{C8C3AB13-15F7-4484-8A8B-A3B7EBDE2A4B}" dt="2022-03-30T16:03:05.017" v="102" actId="47"/>
        <pc:sldMkLst>
          <pc:docMk/>
          <pc:sldMk cId="419999973" sldId="299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7931CFC9-3B10-4952-B0F6-6FE3163556BA}"/>
    <pc:docChg chg="undo redo custSel addSld delSld modSld">
      <pc:chgData name="Christoffer Østergaard Carstens" userId="5d542c86-40b2-4e4f-ab37-dc2fab4fc46a" providerId="ADAL" clId="{7931CFC9-3B10-4952-B0F6-6FE3163556BA}" dt="2022-03-01T21:19:47.075" v="642" actId="20577"/>
      <pc:docMkLst>
        <pc:docMk/>
      </pc:docMkLst>
      <pc:sldChg chg="addSp modSp mod">
        <pc:chgData name="Christoffer Østergaard Carstens" userId="5d542c86-40b2-4e4f-ab37-dc2fab4fc46a" providerId="ADAL" clId="{7931CFC9-3B10-4952-B0F6-6FE3163556BA}" dt="2022-03-01T21:17:56.389" v="477" actId="1076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931CFC9-3B10-4952-B0F6-6FE3163556BA}" dt="2022-03-01T20:59:29.898" v="41" actId="47"/>
        <pc:sldMkLst>
          <pc:docMk/>
          <pc:sldMk cId="26993017" sldId="261"/>
        </pc:sldMkLst>
      </pc:sldChg>
      <pc:sldChg chg="del">
        <pc:chgData name="Christoffer Østergaard Carstens" userId="5d542c86-40b2-4e4f-ab37-dc2fab4fc46a" providerId="ADAL" clId="{7931CFC9-3B10-4952-B0F6-6FE3163556BA}" dt="2022-03-01T20:59:30.790" v="44" actId="47"/>
        <pc:sldMkLst>
          <pc:docMk/>
          <pc:sldMk cId="1978649746" sldId="272"/>
        </pc:sldMkLst>
      </pc:sldChg>
      <pc:sldChg chg="del">
        <pc:chgData name="Christoffer Østergaard Carstens" userId="5d542c86-40b2-4e4f-ab37-dc2fab4fc46a" providerId="ADAL" clId="{7931CFC9-3B10-4952-B0F6-6FE3163556BA}" dt="2022-03-01T20:59:30.950" v="45" actId="47"/>
        <pc:sldMkLst>
          <pc:docMk/>
          <pc:sldMk cId="2496836762" sldId="273"/>
        </pc:sldMkLst>
      </pc:sldChg>
      <pc:sldChg chg="del">
        <pc:chgData name="Christoffer Østergaard Carstens" userId="5d542c86-40b2-4e4f-ab37-dc2fab4fc46a" providerId="ADAL" clId="{7931CFC9-3B10-4952-B0F6-6FE3163556BA}" dt="2022-03-01T20:59:31.373" v="46" actId="47"/>
        <pc:sldMkLst>
          <pc:docMk/>
          <pc:sldMk cId="1572846446" sldId="274"/>
        </pc:sldMkLst>
      </pc:sldChg>
      <pc:sldChg chg="del">
        <pc:chgData name="Christoffer Østergaard Carstens" userId="5d542c86-40b2-4e4f-ab37-dc2fab4fc46a" providerId="ADAL" clId="{7931CFC9-3B10-4952-B0F6-6FE3163556BA}" dt="2022-03-01T20:59:30.454" v="42" actId="47"/>
        <pc:sldMkLst>
          <pc:docMk/>
          <pc:sldMk cId="1123949305" sldId="275"/>
        </pc:sldMkLst>
      </pc:sldChg>
      <pc:sldChg chg="del">
        <pc:chgData name="Christoffer Østergaard Carstens" userId="5d542c86-40b2-4e4f-ab37-dc2fab4fc46a" providerId="ADAL" clId="{7931CFC9-3B10-4952-B0F6-6FE3163556BA}" dt="2022-03-01T20:59:31.756" v="47" actId="47"/>
        <pc:sldMkLst>
          <pc:docMk/>
          <pc:sldMk cId="3234684983" sldId="276"/>
        </pc:sldMkLst>
      </pc:sldChg>
      <pc:sldChg chg="modSp mod">
        <pc:chgData name="Christoffer Østergaard Carstens" userId="5d542c86-40b2-4e4f-ab37-dc2fab4fc46a" providerId="ADAL" clId="{7931CFC9-3B10-4952-B0F6-6FE3163556BA}" dt="2022-03-01T21:08:14.768" v="170" actId="20577"/>
        <pc:sldMkLst>
          <pc:docMk/>
          <pc:sldMk cId="1510146469" sldId="277"/>
        </pc:sldMkLst>
      </pc:sldChg>
      <pc:sldChg chg="modSp new mod">
        <pc:chgData name="Christoffer Østergaard Carstens" userId="5d542c86-40b2-4e4f-ab37-dc2fab4fc46a" providerId="ADAL" clId="{7931CFC9-3B10-4952-B0F6-6FE3163556BA}" dt="2022-03-01T20:59:39.674" v="82" actId="2057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931CFC9-3B10-4952-B0F6-6FE3163556BA}" dt="2022-03-01T20:59:30.650" v="43" actId="47"/>
        <pc:sldMkLst>
          <pc:docMk/>
          <pc:sldMk cId="2263129292" sldId="278"/>
        </pc:sldMkLst>
      </pc:sldChg>
      <pc:sldChg chg="del">
        <pc:chgData name="Christoffer Østergaard Carstens" userId="5d542c86-40b2-4e4f-ab37-dc2fab4fc46a" providerId="ADAL" clId="{7931CFC9-3B10-4952-B0F6-6FE3163556BA}" dt="2022-03-01T20:59:31.910" v="48" actId="47"/>
        <pc:sldMkLst>
          <pc:docMk/>
          <pc:sldMk cId="1454642751" sldId="279"/>
        </pc:sldMkLst>
      </pc:sldChg>
      <pc:sldChg chg="modSp new mod">
        <pc:chgData name="Christoffer Østergaard Carstens" userId="5d542c86-40b2-4e4f-ab37-dc2fab4fc46a" providerId="ADAL" clId="{7931CFC9-3B10-4952-B0F6-6FE3163556BA}" dt="2022-03-01T21:08:35.560" v="179" actId="2057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7931CFC9-3B10-4952-B0F6-6FE3163556BA}" dt="2022-03-01T20:59:32.185" v="49" actId="47"/>
        <pc:sldMkLst>
          <pc:docMk/>
          <pc:sldMk cId="2155032434" sldId="280"/>
        </pc:sldMkLst>
      </pc:sldChg>
      <pc:sldChg chg="modSp new mod">
        <pc:chgData name="Christoffer Østergaard Carstens" userId="5d542c86-40b2-4e4f-ab37-dc2fab4fc46a" providerId="ADAL" clId="{7931CFC9-3B10-4952-B0F6-6FE3163556BA}" dt="2022-03-01T21:14:36.081" v="366" actId="20577"/>
        <pc:sldMkLst>
          <pc:docMk/>
          <pc:sldMk cId="4049054154" sldId="280"/>
        </pc:sldMkLst>
      </pc:sldChg>
      <pc:sldChg chg="addSp delSp modSp new mod">
        <pc:chgData name="Christoffer Østergaard Carstens" userId="5d542c86-40b2-4e4f-ab37-dc2fab4fc46a" providerId="ADAL" clId="{7931CFC9-3B10-4952-B0F6-6FE3163556BA}" dt="2022-03-01T21:12:43.280" v="303" actId="1076"/>
        <pc:sldMkLst>
          <pc:docMk/>
          <pc:sldMk cId="100313576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440" v="50" actId="47"/>
        <pc:sldMkLst>
          <pc:docMk/>
          <pc:sldMk cId="3989348022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706" v="51" actId="47"/>
        <pc:sldMkLst>
          <pc:docMk/>
          <pc:sldMk cId="844058599" sldId="282"/>
        </pc:sldMkLst>
      </pc:sldChg>
      <pc:sldChg chg="addSp modSp new">
        <pc:chgData name="Christoffer Østergaard Carstens" userId="5d542c86-40b2-4e4f-ab37-dc2fab4fc46a" providerId="ADAL" clId="{7931CFC9-3B10-4952-B0F6-6FE3163556BA}" dt="2022-03-01T21:15:01.572" v="370" actId="1076"/>
        <pc:sldMkLst>
          <pc:docMk/>
          <pc:sldMk cId="4264794220" sldId="282"/>
        </pc:sldMkLst>
      </pc:sldChg>
      <pc:sldChg chg="modSp new mod">
        <pc:chgData name="Christoffer Østergaard Carstens" userId="5d542c86-40b2-4e4f-ab37-dc2fab4fc46a" providerId="ADAL" clId="{7931CFC9-3B10-4952-B0F6-6FE3163556BA}" dt="2022-03-01T21:15:47.416" v="414" actId="27636"/>
        <pc:sldMkLst>
          <pc:docMk/>
          <pc:sldMk cId="148806692" sldId="283"/>
        </pc:sldMkLst>
      </pc:sldChg>
      <pc:sldChg chg="del">
        <pc:chgData name="Christoffer Østergaard Carstens" userId="5d542c86-40b2-4e4f-ab37-dc2fab4fc46a" providerId="ADAL" clId="{7931CFC9-3B10-4952-B0F6-6FE3163556BA}" dt="2022-03-01T20:59:32.868" v="52" actId="47"/>
        <pc:sldMkLst>
          <pc:docMk/>
          <pc:sldMk cId="2943394646" sldId="283"/>
        </pc:sldMkLst>
      </pc:sldChg>
      <pc:sldChg chg="modSp new mod">
        <pc:chgData name="Christoffer Østergaard Carstens" userId="5d542c86-40b2-4e4f-ab37-dc2fab4fc46a" providerId="ADAL" clId="{7931CFC9-3B10-4952-B0F6-6FE3163556BA}" dt="2022-03-01T21:16:20.746" v="450" actId="27636"/>
        <pc:sldMkLst>
          <pc:docMk/>
          <pc:sldMk cId="1663212919" sldId="284"/>
        </pc:sldMkLst>
      </pc:sldChg>
      <pc:sldChg chg="del">
        <pc:chgData name="Christoffer Østergaard Carstens" userId="5d542c86-40b2-4e4f-ab37-dc2fab4fc46a" providerId="ADAL" clId="{7931CFC9-3B10-4952-B0F6-6FE3163556BA}" dt="2022-03-01T20:59:33.096" v="53" actId="47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7931CFC9-3B10-4952-B0F6-6FE3163556BA}" dt="2022-03-01T21:16:56.105" v="473" actId="20577"/>
        <pc:sldMkLst>
          <pc:docMk/>
          <pc:sldMk cId="2815805075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232" v="54" actId="47"/>
        <pc:sldMkLst>
          <pc:docMk/>
          <pc:sldMk cId="4253398061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423" v="55" actId="47"/>
        <pc:sldMkLst>
          <pc:docMk/>
          <pc:sldMk cId="1163119376" sldId="286"/>
        </pc:sldMkLst>
      </pc:sldChg>
      <pc:sldChg chg="modSp new mod">
        <pc:chgData name="Christoffer Østergaard Carstens" userId="5d542c86-40b2-4e4f-ab37-dc2fab4fc46a" providerId="ADAL" clId="{7931CFC9-3B10-4952-B0F6-6FE3163556BA}" dt="2022-03-01T21:19:47.075" v="642" actId="20577"/>
        <pc:sldMkLst>
          <pc:docMk/>
          <pc:sldMk cId="3436768751" sldId="286"/>
        </pc:sldMkLst>
      </pc:sldChg>
      <pc:sldChg chg="del">
        <pc:chgData name="Christoffer Østergaard Carstens" userId="5d542c86-40b2-4e4f-ab37-dc2fab4fc46a" providerId="ADAL" clId="{7931CFC9-3B10-4952-B0F6-6FE3163556BA}" dt="2022-03-01T20:59:33.753" v="56" actId="47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E9FB7341-394D-4BAE-B519-CD02B78D713E}"/>
    <pc:docChg chg="undo custSel addSld delSld modSld sldOrd">
      <pc:chgData name="Christoffer Østergaard Carstens" userId="5d542c86-40b2-4e4f-ab37-dc2fab4fc46a" providerId="ADAL" clId="{E9FB7341-394D-4BAE-B519-CD02B78D713E}" dt="2022-03-06T12:02:53.403" v="782" actId="478"/>
      <pc:docMkLst>
        <pc:docMk/>
      </pc:docMkLst>
      <pc:sldChg chg="delSp modSp mod">
        <pc:chgData name="Christoffer Østergaard Carstens" userId="5d542c86-40b2-4e4f-ab37-dc2fab4fc46a" providerId="ADAL" clId="{E9FB7341-394D-4BAE-B519-CD02B78D713E}" dt="2022-03-06T11:29:53.413" v="10" actId="478"/>
        <pc:sldMkLst>
          <pc:docMk/>
          <pc:sldMk cId="1130900066" sldId="260"/>
        </pc:sldMkLst>
      </pc:sldChg>
      <pc:sldChg chg="modSp add del mod">
        <pc:chgData name="Christoffer Østergaard Carstens" userId="5d542c86-40b2-4e4f-ab37-dc2fab4fc46a" providerId="ADAL" clId="{E9FB7341-394D-4BAE-B519-CD02B78D713E}" dt="2022-03-06T11:52:17.449" v="316" actId="2057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E9FB7341-394D-4BAE-B519-CD02B78D713E}" dt="2022-03-06T11:52:27.082" v="319" actId="4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E9FB7341-394D-4BAE-B519-CD02B78D713E}" dt="2022-03-06T11:30:26.795" v="19" actId="47"/>
        <pc:sldMkLst>
          <pc:docMk/>
          <pc:sldMk cId="4049054154" sldId="280"/>
        </pc:sldMkLst>
      </pc:sldChg>
      <pc:sldChg chg="del">
        <pc:chgData name="Christoffer Østergaard Carstens" userId="5d542c86-40b2-4e4f-ab37-dc2fab4fc46a" providerId="ADAL" clId="{E9FB7341-394D-4BAE-B519-CD02B78D713E}" dt="2022-03-06T11:30:32.302" v="23" actId="47"/>
        <pc:sldMkLst>
          <pc:docMk/>
          <pc:sldMk cId="100313576" sldId="281"/>
        </pc:sldMkLst>
      </pc:sldChg>
      <pc:sldChg chg="ord">
        <pc:chgData name="Christoffer Østergaard Carstens" userId="5d542c86-40b2-4e4f-ab37-dc2fab4fc46a" providerId="ADAL" clId="{E9FB7341-394D-4BAE-B519-CD02B78D713E}" dt="2022-03-06T11:52:24.292" v="318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E9FB7341-394D-4BAE-B519-CD02B78D713E}" dt="2022-03-06T11:30:28.472" v="20" actId="47"/>
        <pc:sldMkLst>
          <pc:docMk/>
          <pc:sldMk cId="148806692" sldId="283"/>
        </pc:sldMkLst>
      </pc:sldChg>
      <pc:sldChg chg="modSp new mod">
        <pc:chgData name="Christoffer Østergaard Carstens" userId="5d542c86-40b2-4e4f-ab37-dc2fab4fc46a" providerId="ADAL" clId="{E9FB7341-394D-4BAE-B519-CD02B78D713E}" dt="2022-03-06T11:47:22.985" v="116" actId="403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E9FB7341-394D-4BAE-B519-CD02B78D713E}" dt="2022-03-06T11:30:30.299" v="21" actId="47"/>
        <pc:sldMkLst>
          <pc:docMk/>
          <pc:sldMk cId="1663212919" sldId="284"/>
        </pc:sldMkLst>
      </pc:sldChg>
      <pc:sldChg chg="modSp new mod">
        <pc:chgData name="Christoffer Østergaard Carstens" userId="5d542c86-40b2-4e4f-ab37-dc2fab4fc46a" providerId="ADAL" clId="{E9FB7341-394D-4BAE-B519-CD02B78D713E}" dt="2022-03-06T11:52:48.430" v="386" actId="2057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E9FB7341-394D-4BAE-B519-CD02B78D713E}" dt="2022-03-06T11:30:31.324" v="22" actId="47"/>
        <pc:sldMkLst>
          <pc:docMk/>
          <pc:sldMk cId="2815805075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5:14.396" v="613" actId="20577"/>
        <pc:sldMkLst>
          <pc:docMk/>
          <pc:sldMk cId="3260523771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3:49.524" v="439" actId="2057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E9FB7341-394D-4BAE-B519-CD02B78D713E}" dt="2022-03-06T11:30:33.177" v="24" actId="47"/>
        <pc:sldMkLst>
          <pc:docMk/>
          <pc:sldMk cId="3436768751" sldId="286"/>
        </pc:sldMkLst>
      </pc:sldChg>
      <pc:sldChg chg="addSp modSp new mod">
        <pc:chgData name="Christoffer Østergaard Carstens" userId="5d542c86-40b2-4e4f-ab37-dc2fab4fc46a" providerId="ADAL" clId="{E9FB7341-394D-4BAE-B519-CD02B78D713E}" dt="2022-03-06T12:00:13.762" v="653" actId="20577"/>
        <pc:sldMkLst>
          <pc:docMk/>
          <pc:sldMk cId="4192516216" sldId="287"/>
        </pc:sldMkLst>
      </pc:sldChg>
      <pc:sldChg chg="addSp modSp new">
        <pc:chgData name="Christoffer Østergaard Carstens" userId="5d542c86-40b2-4e4f-ab37-dc2fab4fc46a" providerId="ADAL" clId="{E9FB7341-394D-4BAE-B519-CD02B78D713E}" dt="2022-03-06T12:00:33.409" v="657" actId="1076"/>
        <pc:sldMkLst>
          <pc:docMk/>
          <pc:sldMk cId="3871966442" sldId="288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1:03.711" v="701" actId="478"/>
        <pc:sldMkLst>
          <pc:docMk/>
          <pc:sldMk cId="354986177" sldId="289"/>
        </pc:sldMkLst>
      </pc:sldChg>
      <pc:sldChg chg="addSp modSp new mod">
        <pc:chgData name="Christoffer Østergaard Carstens" userId="5d542c86-40b2-4e4f-ab37-dc2fab4fc46a" providerId="ADAL" clId="{E9FB7341-394D-4BAE-B519-CD02B78D713E}" dt="2022-03-06T12:01:36.332" v="715" actId="1076"/>
        <pc:sldMkLst>
          <pc:docMk/>
          <pc:sldMk cId="953801378" sldId="290"/>
        </pc:sldMkLst>
      </pc:sldChg>
      <pc:sldChg chg="addSp modSp new mod">
        <pc:chgData name="Christoffer Østergaard Carstens" userId="5d542c86-40b2-4e4f-ab37-dc2fab4fc46a" providerId="ADAL" clId="{E9FB7341-394D-4BAE-B519-CD02B78D713E}" dt="2022-03-06T12:02:05.325" v="749" actId="20577"/>
        <pc:sldMkLst>
          <pc:docMk/>
          <pc:sldMk cId="1777639769" sldId="291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2:53.403" v="782" actId="478"/>
        <pc:sldMkLst>
          <pc:docMk/>
          <pc:sldMk cId="3892560336" sldId="292"/>
        </pc:sldMkLst>
      </pc:sldChg>
    </pc:docChg>
  </pc:docChgLst>
  <pc:docChgLst>
    <pc:chgData name="Christoffer Østergaard Carstens" userId="5d542c86-40b2-4e4f-ab37-dc2fab4fc46a" providerId="ADAL" clId="{8757433C-5D5A-4802-9B06-A8C6E1DD0AF0}"/>
    <pc:docChg chg="custSel addSld delSld modSld sldOrd">
      <pc:chgData name="Christoffer Østergaard Carstens" userId="5d542c86-40b2-4e4f-ab37-dc2fab4fc46a" providerId="ADAL" clId="{8757433C-5D5A-4802-9B06-A8C6E1DD0AF0}" dt="2025-11-11T08:57:31.194" v="263" actId="26606"/>
      <pc:docMkLst>
        <pc:docMk/>
      </pc:docMkLst>
      <pc:sldChg chg="addSp delSp modSp mod setBg">
        <pc:chgData name="Christoffer Østergaard Carstens" userId="5d542c86-40b2-4e4f-ab37-dc2fab4fc46a" providerId="ADAL" clId="{8757433C-5D5A-4802-9B06-A8C6E1DD0AF0}" dt="2025-11-07T12:50:37.799" v="82" actId="20577"/>
        <pc:sldMkLst>
          <pc:docMk/>
          <pc:sldMk cId="2868691770" sldId="266"/>
        </pc:sldMkLst>
        <pc:spChg chg="mod">
          <ac:chgData name="Christoffer Østergaard Carstens" userId="5d542c86-40b2-4e4f-ab37-dc2fab4fc46a" providerId="ADAL" clId="{8757433C-5D5A-4802-9B06-A8C6E1DD0AF0}" dt="2025-11-07T12:50:37.799" v="82" actId="20577"/>
          <ac:spMkLst>
            <pc:docMk/>
            <pc:sldMk cId="2868691770" sldId="266"/>
            <ac:spMk id="2" creationId="{956D9ABE-52DD-9767-B97A-4FA673E3A467}"/>
          </ac:spMkLst>
        </pc:spChg>
        <pc:spChg chg="mod ord">
          <ac:chgData name="Christoffer Østergaard Carstens" userId="5d542c86-40b2-4e4f-ab37-dc2fab4fc46a" providerId="ADAL" clId="{8757433C-5D5A-4802-9B06-A8C6E1DD0AF0}" dt="2025-11-07T12:50:36.118" v="81" actId="6549"/>
          <ac:spMkLst>
            <pc:docMk/>
            <pc:sldMk cId="2868691770" sldId="266"/>
            <ac:spMk id="3" creationId="{A28A5EC9-0CB7-5645-2851-83AEF6DD1A7A}"/>
          </ac:spMkLst>
        </pc:spChg>
        <pc:picChg chg="add mod">
          <ac:chgData name="Christoffer Østergaard Carstens" userId="5d542c86-40b2-4e4f-ab37-dc2fab4fc46a" providerId="ADAL" clId="{8757433C-5D5A-4802-9B06-A8C6E1DD0AF0}" dt="2025-11-07T12:50:21.095" v="2" actId="26606"/>
          <ac:picMkLst>
            <pc:docMk/>
            <pc:sldMk cId="2868691770" sldId="266"/>
            <ac:picMk id="6" creationId="{8F3D8271-12DB-A520-8B57-ECC4CF944DFE}"/>
          </ac:picMkLst>
        </pc:picChg>
      </pc:sldChg>
      <pc:sldChg chg="modSp new mod ord">
        <pc:chgData name="Christoffer Østergaard Carstens" userId="5d542c86-40b2-4e4f-ab37-dc2fab4fc46a" providerId="ADAL" clId="{8757433C-5D5A-4802-9B06-A8C6E1DD0AF0}" dt="2025-11-07T12:54:02.956" v="118" actId="12"/>
        <pc:sldMkLst>
          <pc:docMk/>
          <pc:sldMk cId="3308503246" sldId="303"/>
        </pc:sldMkLst>
        <pc:spChg chg="mod">
          <ac:chgData name="Christoffer Østergaard Carstens" userId="5d542c86-40b2-4e4f-ab37-dc2fab4fc46a" providerId="ADAL" clId="{8757433C-5D5A-4802-9B06-A8C6E1DD0AF0}" dt="2025-11-07T12:53:46.138" v="116" actId="20577"/>
          <ac:spMkLst>
            <pc:docMk/>
            <pc:sldMk cId="3308503246" sldId="303"/>
            <ac:spMk id="2" creationId="{6F417C4C-2A06-9D96-174C-BBCC2ABF613D}"/>
          </ac:spMkLst>
        </pc:spChg>
        <pc:spChg chg="mod">
          <ac:chgData name="Christoffer Østergaard Carstens" userId="5d542c86-40b2-4e4f-ab37-dc2fab4fc46a" providerId="ADAL" clId="{8757433C-5D5A-4802-9B06-A8C6E1DD0AF0}" dt="2025-11-07T12:54:02.956" v="118" actId="12"/>
          <ac:spMkLst>
            <pc:docMk/>
            <pc:sldMk cId="3308503246" sldId="303"/>
            <ac:spMk id="3" creationId="{59989CFF-549F-54F8-770B-1F34827374C6}"/>
          </ac:spMkLst>
        </pc:spChg>
      </pc:sldChg>
      <pc:sldChg chg="new del">
        <pc:chgData name="Christoffer Østergaard Carstens" userId="5d542c86-40b2-4e4f-ab37-dc2fab4fc46a" providerId="ADAL" clId="{8757433C-5D5A-4802-9B06-A8C6E1DD0AF0}" dt="2025-11-10T19:39:30.209" v="123" actId="47"/>
        <pc:sldMkLst>
          <pc:docMk/>
          <pc:sldMk cId="3208820820" sldId="304"/>
        </pc:sldMkLst>
      </pc:sldChg>
      <pc:sldChg chg="delSp add setBg delDesignElem">
        <pc:chgData name="Christoffer Østergaard Carstens" userId="5d542c86-40b2-4e4f-ab37-dc2fab4fc46a" providerId="ADAL" clId="{8757433C-5D5A-4802-9B06-A8C6E1DD0AF0}" dt="2025-11-10T19:39:28.777" v="122"/>
        <pc:sldMkLst>
          <pc:docMk/>
          <pc:sldMk cId="3965321338" sldId="349"/>
        </pc:sldMkLst>
        <pc:spChg chg="del">
          <ac:chgData name="Christoffer Østergaard Carstens" userId="5d542c86-40b2-4e4f-ab37-dc2fab4fc46a" providerId="ADAL" clId="{8757433C-5D5A-4802-9B06-A8C6E1DD0AF0}" dt="2025-11-10T19:39:28.777" v="122"/>
          <ac:spMkLst>
            <pc:docMk/>
            <pc:sldMk cId="3965321338" sldId="349"/>
            <ac:spMk id="10" creationId="{37C89E4B-3C9F-44B9-8B86-D9E3D112D8EC}"/>
          </ac:spMkLst>
        </pc:spChg>
        <pc:cxnChg chg="del">
          <ac:chgData name="Christoffer Østergaard Carstens" userId="5d542c86-40b2-4e4f-ab37-dc2fab4fc46a" providerId="ADAL" clId="{8757433C-5D5A-4802-9B06-A8C6E1DD0AF0}" dt="2025-11-10T19:39:28.777" v="122"/>
          <ac:cxnSpMkLst>
            <pc:docMk/>
            <pc:sldMk cId="3965321338" sldId="349"/>
            <ac:cxnSpMk id="12" creationId="{AA2EAA10-076F-46BD-8F0F-B9A2FB77A85C}"/>
          </ac:cxnSpMkLst>
        </pc:cxnChg>
        <pc:cxnChg chg="del">
          <ac:chgData name="Christoffer Østergaard Carstens" userId="5d542c86-40b2-4e4f-ab37-dc2fab4fc46a" providerId="ADAL" clId="{8757433C-5D5A-4802-9B06-A8C6E1DD0AF0}" dt="2025-11-10T19:39:28.777" v="122"/>
          <ac:cxnSpMkLst>
            <pc:docMk/>
            <pc:sldMk cId="3965321338" sldId="349"/>
            <ac:cxnSpMk id="14" creationId="{D891E407-403B-4764-86C9-33A56D3BCAA3}"/>
          </ac:cxnSpMkLst>
        </pc:cxnChg>
      </pc:sldChg>
      <pc:sldChg chg="delSp add setBg delDesignElem">
        <pc:chgData name="Christoffer Østergaard Carstens" userId="5d542c86-40b2-4e4f-ab37-dc2fab4fc46a" providerId="ADAL" clId="{8757433C-5D5A-4802-9B06-A8C6E1DD0AF0}" dt="2025-11-10T19:39:28.777" v="122"/>
        <pc:sldMkLst>
          <pc:docMk/>
          <pc:sldMk cId="3263855902" sldId="353"/>
        </pc:sldMkLst>
        <pc:spChg chg="del">
          <ac:chgData name="Christoffer Østergaard Carstens" userId="5d542c86-40b2-4e4f-ab37-dc2fab4fc46a" providerId="ADAL" clId="{8757433C-5D5A-4802-9B06-A8C6E1DD0AF0}" dt="2025-11-10T19:39:28.777" v="122"/>
          <ac:spMkLst>
            <pc:docMk/>
            <pc:sldMk cId="3263855902" sldId="353"/>
            <ac:spMk id="13" creationId="{32BC26D8-82FB-445E-AA49-62A77D7C1EE0}"/>
          </ac:spMkLst>
        </pc:spChg>
        <pc:spChg chg="del">
          <ac:chgData name="Christoffer Østergaard Carstens" userId="5d542c86-40b2-4e4f-ab37-dc2fab4fc46a" providerId="ADAL" clId="{8757433C-5D5A-4802-9B06-A8C6E1DD0AF0}" dt="2025-11-10T19:39:28.777" v="122"/>
          <ac:spMkLst>
            <pc:docMk/>
            <pc:sldMk cId="3263855902" sldId="353"/>
            <ac:spMk id="14" creationId="{CB44330D-EA18-4254-AA95-EB49948539B8}"/>
          </ac:spMkLst>
        </pc:spChg>
      </pc:sldChg>
      <pc:sldChg chg="modSp new">
        <pc:chgData name="Christoffer Østergaard Carstens" userId="5d542c86-40b2-4e4f-ab37-dc2fab4fc46a" providerId="ADAL" clId="{8757433C-5D5A-4802-9B06-A8C6E1DD0AF0}" dt="2025-11-10T19:40:00.870" v="125"/>
        <pc:sldMkLst>
          <pc:docMk/>
          <pc:sldMk cId="2245575834" sldId="354"/>
        </pc:sldMkLst>
        <pc:spChg chg="mod">
          <ac:chgData name="Christoffer Østergaard Carstens" userId="5d542c86-40b2-4e4f-ab37-dc2fab4fc46a" providerId="ADAL" clId="{8757433C-5D5A-4802-9B06-A8C6E1DD0AF0}" dt="2025-11-10T19:40:00.870" v="125"/>
          <ac:spMkLst>
            <pc:docMk/>
            <pc:sldMk cId="2245575834" sldId="354"/>
            <ac:spMk id="2" creationId="{8FDCBD3E-A804-A65D-11DB-8807ED8C33E3}"/>
          </ac:spMkLst>
        </pc:spChg>
      </pc:sldChg>
      <pc:sldChg chg="modSp new mod">
        <pc:chgData name="Christoffer Østergaard Carstens" userId="5d542c86-40b2-4e4f-ab37-dc2fab4fc46a" providerId="ADAL" clId="{8757433C-5D5A-4802-9B06-A8C6E1DD0AF0}" dt="2025-11-10T19:40:33.272" v="259" actId="20577"/>
        <pc:sldMkLst>
          <pc:docMk/>
          <pc:sldMk cId="3930370424" sldId="355"/>
        </pc:sldMkLst>
        <pc:spChg chg="mod">
          <ac:chgData name="Christoffer Østergaard Carstens" userId="5d542c86-40b2-4e4f-ab37-dc2fab4fc46a" providerId="ADAL" clId="{8757433C-5D5A-4802-9B06-A8C6E1DD0AF0}" dt="2025-11-10T19:40:12.360" v="151" actId="20577"/>
          <ac:spMkLst>
            <pc:docMk/>
            <pc:sldMk cId="3930370424" sldId="355"/>
            <ac:spMk id="2" creationId="{AB3EBAF6-8006-5EC0-0C56-B8AFDEF76A04}"/>
          </ac:spMkLst>
        </pc:spChg>
        <pc:spChg chg="mod">
          <ac:chgData name="Christoffer Østergaard Carstens" userId="5d542c86-40b2-4e4f-ab37-dc2fab4fc46a" providerId="ADAL" clId="{8757433C-5D5A-4802-9B06-A8C6E1DD0AF0}" dt="2025-11-10T19:40:33.272" v="259" actId="20577"/>
          <ac:spMkLst>
            <pc:docMk/>
            <pc:sldMk cId="3930370424" sldId="355"/>
            <ac:spMk id="3" creationId="{59A8EEB9-12DF-D7E5-0367-1E1512A71154}"/>
          </ac:spMkLst>
        </pc:spChg>
      </pc:sldChg>
      <pc:sldChg chg="addSp delSp modSp new mod setBg">
        <pc:chgData name="Christoffer Østergaard Carstens" userId="5d542c86-40b2-4e4f-ab37-dc2fab4fc46a" providerId="ADAL" clId="{8757433C-5D5A-4802-9B06-A8C6E1DD0AF0}" dt="2025-11-11T08:57:31.194" v="263" actId="26606"/>
        <pc:sldMkLst>
          <pc:docMk/>
          <pc:sldMk cId="1347786551" sldId="356"/>
        </pc:sldMkLst>
        <pc:spChg chg="del">
          <ac:chgData name="Christoffer Østergaard Carstens" userId="5d542c86-40b2-4e4f-ab37-dc2fab4fc46a" providerId="ADAL" clId="{8757433C-5D5A-4802-9B06-A8C6E1DD0AF0}" dt="2025-11-11T08:57:31.194" v="263" actId="26606"/>
          <ac:spMkLst>
            <pc:docMk/>
            <pc:sldMk cId="1347786551" sldId="356"/>
            <ac:spMk id="2" creationId="{91E6D0C4-FCDF-DCC5-1164-5155EEAFDCDE}"/>
          </ac:spMkLst>
        </pc:spChg>
        <pc:spChg chg="del">
          <ac:chgData name="Christoffer Østergaard Carstens" userId="5d542c86-40b2-4e4f-ab37-dc2fab4fc46a" providerId="ADAL" clId="{8757433C-5D5A-4802-9B06-A8C6E1DD0AF0}" dt="2025-11-11T08:57:31.194" v="263" actId="26606"/>
          <ac:spMkLst>
            <pc:docMk/>
            <pc:sldMk cId="1347786551" sldId="356"/>
            <ac:spMk id="3" creationId="{A28CC1AE-3C9C-BA4F-ED5B-E8E36D85BF83}"/>
          </ac:spMkLst>
        </pc:spChg>
        <pc:spChg chg="add">
          <ac:chgData name="Christoffer Østergaard Carstens" userId="5d542c86-40b2-4e4f-ab37-dc2fab4fc46a" providerId="ADAL" clId="{8757433C-5D5A-4802-9B06-A8C6E1DD0AF0}" dt="2025-11-11T08:57:31.194" v="263" actId="26606"/>
          <ac:spMkLst>
            <pc:docMk/>
            <pc:sldMk cId="1347786551" sldId="356"/>
            <ac:spMk id="10" creationId="{42A4FC2C-047E-45A5-965D-8E1E3BF09BC6}"/>
          </ac:spMkLst>
        </pc:spChg>
        <pc:picChg chg="add mod">
          <ac:chgData name="Christoffer Østergaard Carstens" userId="5d542c86-40b2-4e4f-ab37-dc2fab4fc46a" providerId="ADAL" clId="{8757433C-5D5A-4802-9B06-A8C6E1DD0AF0}" dt="2025-11-11T08:57:31.194" v="263" actId="26606"/>
          <ac:picMkLst>
            <pc:docMk/>
            <pc:sldMk cId="1347786551" sldId="356"/>
            <ac:picMk id="5" creationId="{9D16BEC4-0847-1AB2-CAD4-69C9D9773E12}"/>
          </ac:picMkLst>
        </pc:picChg>
      </pc:sldChg>
    </pc:docChg>
  </pc:docChgLst>
  <pc:docChgLst>
    <pc:chgData name="Christoffer Østergaard Carstens" userId="5d542c86-40b2-4e4f-ab37-dc2fab4fc46a" providerId="ADAL" clId="{663B040F-5647-4A1B-A813-88E6ED857507}"/>
    <pc:docChg chg="custSel addSld delSld modSld sldOrd">
      <pc:chgData name="Christoffer Østergaard Carstens" userId="5d542c86-40b2-4e4f-ab37-dc2fab4fc46a" providerId="ADAL" clId="{663B040F-5647-4A1B-A813-88E6ED857507}" dt="2024-04-19T19:37:48.085" v="44" actId="47"/>
      <pc:docMkLst>
        <pc:docMk/>
      </pc:docMkLst>
      <pc:sldChg chg="modSp mod">
        <pc:chgData name="Christoffer Østergaard Carstens" userId="5d542c86-40b2-4e4f-ab37-dc2fab4fc46a" providerId="ADAL" clId="{663B040F-5647-4A1B-A813-88E6ED857507}" dt="2024-04-18T12:46:34.438" v="6" actId="27636"/>
        <pc:sldMkLst>
          <pc:docMk/>
          <pc:sldMk cId="1130900066" sldId="260"/>
        </pc:sldMkLst>
      </pc:sldChg>
      <pc:sldChg chg="add">
        <pc:chgData name="Christoffer Østergaard Carstens" userId="5d542c86-40b2-4e4f-ab37-dc2fab4fc46a" providerId="ADAL" clId="{663B040F-5647-4A1B-A813-88E6ED857507}" dt="2024-04-19T19:34:35.707" v="32"/>
        <pc:sldMkLst>
          <pc:docMk/>
          <pc:sldMk cId="2601374456" sldId="265"/>
        </pc:sldMkLst>
      </pc:sldChg>
      <pc:sldChg chg="delSp add setBg delDesignElem">
        <pc:chgData name="Christoffer Østergaard Carstens" userId="5d542c86-40b2-4e4f-ab37-dc2fab4fc46a" providerId="ADAL" clId="{663B040F-5647-4A1B-A813-88E6ED857507}" dt="2024-04-19T19:34:35.707" v="32"/>
        <pc:sldMkLst>
          <pc:docMk/>
          <pc:sldMk cId="2868691770" sldId="266"/>
        </pc:sldMkLst>
      </pc:sldChg>
      <pc:sldChg chg="add">
        <pc:chgData name="Christoffer Østergaard Carstens" userId="5d542c86-40b2-4e4f-ab37-dc2fab4fc46a" providerId="ADAL" clId="{663B040F-5647-4A1B-A813-88E6ED857507}" dt="2024-04-19T19:34:35.707" v="32"/>
        <pc:sldMkLst>
          <pc:docMk/>
          <pc:sldMk cId="946027950" sldId="267"/>
        </pc:sldMkLst>
      </pc:sldChg>
      <pc:sldChg chg="modSp mod">
        <pc:chgData name="Christoffer Østergaard Carstens" userId="5d542c86-40b2-4e4f-ab37-dc2fab4fc46a" providerId="ADAL" clId="{663B040F-5647-4A1B-A813-88E6ED857507}" dt="2024-04-18T12:46:46.660" v="27" actId="20577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663B040F-5647-4A1B-A813-88E6ED857507}" dt="2024-04-18T12:46:50.217" v="28" actId="47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663B040F-5647-4A1B-A813-88E6ED857507}" dt="2024-04-19T19:31:02.468" v="30" actId="47"/>
        <pc:sldMkLst>
          <pc:docMk/>
          <pc:sldMk cId="4207591566" sldId="297"/>
        </pc:sldMkLst>
      </pc:sldChg>
      <pc:sldChg chg="del">
        <pc:chgData name="Christoffer Østergaard Carstens" userId="5d542c86-40b2-4e4f-ab37-dc2fab4fc46a" providerId="ADAL" clId="{663B040F-5647-4A1B-A813-88E6ED857507}" dt="2024-04-19T19:37:48.085" v="44" actId="47"/>
        <pc:sldMkLst>
          <pc:docMk/>
          <pc:sldMk cId="1074393959" sldId="298"/>
        </pc:sldMkLst>
      </pc:sldChg>
      <pc:sldChg chg="del ord">
        <pc:chgData name="Christoffer Østergaard Carstens" userId="5d542c86-40b2-4e4f-ab37-dc2fab4fc46a" providerId="ADAL" clId="{663B040F-5647-4A1B-A813-88E6ED857507}" dt="2024-04-19T19:37:41.188" v="43" actId="47"/>
        <pc:sldMkLst>
          <pc:docMk/>
          <pc:sldMk cId="1003637400" sldId="301"/>
        </pc:sldMkLst>
      </pc:sldChg>
      <pc:sldChg chg="addSp modSp mod setBg">
        <pc:chgData name="Christoffer Østergaard Carstens" userId="5d542c86-40b2-4e4f-ab37-dc2fab4fc46a" providerId="ADAL" clId="{663B040F-5647-4A1B-A813-88E6ED857507}" dt="2024-04-19T19:37:37.639" v="42" actId="26606"/>
        <pc:sldMkLst>
          <pc:docMk/>
          <pc:sldMk cId="545556812" sldId="302"/>
        </pc:sldMkLst>
      </pc:sldChg>
      <pc:sldChg chg="del">
        <pc:chgData name="Christoffer Østergaard Carstens" userId="5d542c86-40b2-4e4f-ab37-dc2fab4fc46a" providerId="ADAL" clId="{663B040F-5647-4A1B-A813-88E6ED857507}" dt="2024-04-19T19:36:51.534" v="35" actId="47"/>
        <pc:sldMkLst>
          <pc:docMk/>
          <pc:sldMk cId="3873309590" sldId="303"/>
        </pc:sldMkLst>
      </pc:sldChg>
      <pc:sldChg chg="del">
        <pc:chgData name="Christoffer Østergaard Carstens" userId="5d542c86-40b2-4e4f-ab37-dc2fab4fc46a" providerId="ADAL" clId="{663B040F-5647-4A1B-A813-88E6ED857507}" dt="2024-04-19T19:36:53.562" v="36" actId="47"/>
        <pc:sldMkLst>
          <pc:docMk/>
          <pc:sldMk cId="2711252483" sldId="304"/>
        </pc:sldMkLst>
      </pc:sldChg>
      <pc:sldChg chg="del">
        <pc:chgData name="Christoffer Østergaard Carstens" userId="5d542c86-40b2-4e4f-ab37-dc2fab4fc46a" providerId="ADAL" clId="{663B040F-5647-4A1B-A813-88E6ED857507}" dt="2024-04-19T19:36:24.309" v="33" actId="47"/>
        <pc:sldMkLst>
          <pc:docMk/>
          <pc:sldMk cId="687780258" sldId="305"/>
        </pc:sldMkLst>
      </pc:sldChg>
      <pc:sldChg chg="del">
        <pc:chgData name="Christoffer Østergaard Carstens" userId="5d542c86-40b2-4e4f-ab37-dc2fab4fc46a" providerId="ADAL" clId="{663B040F-5647-4A1B-A813-88E6ED857507}" dt="2024-04-19T19:36:25.262" v="34" actId="47"/>
        <pc:sldMkLst>
          <pc:docMk/>
          <pc:sldMk cId="3205828902" sldId="306"/>
        </pc:sldMkLst>
      </pc:sldChg>
      <pc:sldChg chg="del">
        <pc:chgData name="Christoffer Østergaard Carstens" userId="5d542c86-40b2-4e4f-ab37-dc2fab4fc46a" providerId="ADAL" clId="{663B040F-5647-4A1B-A813-88E6ED857507}" dt="2024-04-18T12:46:51.720" v="29" actId="47"/>
        <pc:sldMkLst>
          <pc:docMk/>
          <pc:sldMk cId="275523168" sldId="307"/>
        </pc:sldMkLst>
      </pc:sldChg>
      <pc:sldChg chg="del">
        <pc:chgData name="Christoffer Østergaard Carstens" userId="5d542c86-40b2-4e4f-ab37-dc2fab4fc46a" providerId="ADAL" clId="{663B040F-5647-4A1B-A813-88E6ED857507}" dt="2024-04-18T12:46:29.359" v="0" actId="47"/>
        <pc:sldMkLst>
          <pc:docMk/>
          <pc:sldMk cId="864025737" sldId="309"/>
        </pc:sldMkLst>
      </pc:sldChg>
    </pc:docChg>
  </pc:docChgLst>
  <pc:docChgLst>
    <pc:chgData name="Christoffer Østergaard Carstens" userId="5d542c86-40b2-4e4f-ab37-dc2fab4fc46a" providerId="ADAL" clId="{95FAE1ED-6242-4F8C-BB85-91CA954C732A}"/>
    <pc:docChg chg="undo custSel addSld delSld modSld sldOrd">
      <pc:chgData name="Christoffer Østergaard Carstens" userId="5d542c86-40b2-4e4f-ab37-dc2fab4fc46a" providerId="ADAL" clId="{95FAE1ED-6242-4F8C-BB85-91CA954C732A}" dt="2022-02-22T11:19:55.872" v="1412"/>
      <pc:docMkLst>
        <pc:docMk/>
      </pc:docMkLst>
      <pc:sldChg chg="del">
        <pc:chgData name="Christoffer Østergaard Carstens" userId="5d542c86-40b2-4e4f-ab37-dc2fab4fc46a" providerId="ADAL" clId="{95FAE1ED-6242-4F8C-BB85-91CA954C732A}" dt="2022-02-18T14:10:49.724" v="18" actId="4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95FAE1ED-6242-4F8C-BB85-91CA954C732A}" dt="2022-02-18T14:10:47.725" v="17" actId="2057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95FAE1ED-6242-4F8C-BB85-91CA954C732A}" dt="2022-02-18T14:25:49.732" v="830" actId="20577"/>
        <pc:sldMkLst>
          <pc:docMk/>
          <pc:sldMk cId="26993017" sldId="261"/>
        </pc:sldMkLst>
      </pc:sldChg>
      <pc:sldChg chg="modSp del mod">
        <pc:chgData name="Christoffer Østergaard Carstens" userId="5d542c86-40b2-4e4f-ab37-dc2fab4fc46a" providerId="ADAL" clId="{95FAE1ED-6242-4F8C-BB85-91CA954C732A}" dt="2022-02-18T14:25:55.233" v="831" actId="47"/>
        <pc:sldMkLst>
          <pc:docMk/>
          <pc:sldMk cId="1666795320" sldId="262"/>
        </pc:sldMkLst>
      </pc:sldChg>
      <pc:sldChg chg="del">
        <pc:chgData name="Christoffer Østergaard Carstens" userId="5d542c86-40b2-4e4f-ab37-dc2fab4fc46a" providerId="ADAL" clId="{95FAE1ED-6242-4F8C-BB85-91CA954C732A}" dt="2022-02-18T14:10:55.619" v="19" actId="47"/>
        <pc:sldMkLst>
          <pc:docMk/>
          <pc:sldMk cId="1469348461" sldId="264"/>
        </pc:sldMkLst>
      </pc:sldChg>
      <pc:sldChg chg="del">
        <pc:chgData name="Christoffer Østergaard Carstens" userId="5d542c86-40b2-4e4f-ab37-dc2fab4fc46a" providerId="ADAL" clId="{95FAE1ED-6242-4F8C-BB85-91CA954C732A}" dt="2022-02-18T14:19:18.543" v="294" actId="47"/>
        <pc:sldMkLst>
          <pc:docMk/>
          <pc:sldMk cId="2284326699" sldId="265"/>
        </pc:sldMkLst>
      </pc:sldChg>
      <pc:sldChg chg="del">
        <pc:chgData name="Christoffer Østergaard Carstens" userId="5d542c86-40b2-4e4f-ab37-dc2fab4fc46a" providerId="ADAL" clId="{95FAE1ED-6242-4F8C-BB85-91CA954C732A}" dt="2022-02-18T14:26:00.824" v="833" actId="47"/>
        <pc:sldMkLst>
          <pc:docMk/>
          <pc:sldMk cId="1941553076" sldId="266"/>
        </pc:sldMkLst>
      </pc:sldChg>
      <pc:sldChg chg="del">
        <pc:chgData name="Christoffer Østergaard Carstens" userId="5d542c86-40b2-4e4f-ab37-dc2fab4fc46a" providerId="ADAL" clId="{95FAE1ED-6242-4F8C-BB85-91CA954C732A}" dt="2022-02-18T14:10:59.484" v="22" actId="47"/>
        <pc:sldMkLst>
          <pc:docMk/>
          <pc:sldMk cId="2268558668" sldId="267"/>
        </pc:sldMkLst>
      </pc:sldChg>
      <pc:sldChg chg="del">
        <pc:chgData name="Christoffer Østergaard Carstens" userId="5d542c86-40b2-4e4f-ab37-dc2fab4fc46a" providerId="ADAL" clId="{95FAE1ED-6242-4F8C-BB85-91CA954C732A}" dt="2022-02-18T14:10:58.427" v="21" actId="47"/>
        <pc:sldMkLst>
          <pc:docMk/>
          <pc:sldMk cId="4288208360" sldId="268"/>
        </pc:sldMkLst>
      </pc:sldChg>
      <pc:sldChg chg="del">
        <pc:chgData name="Christoffer Østergaard Carstens" userId="5d542c86-40b2-4e4f-ab37-dc2fab4fc46a" providerId="ADAL" clId="{95FAE1ED-6242-4F8C-BB85-91CA954C732A}" dt="2022-02-18T14:10:57.486" v="20" actId="47"/>
        <pc:sldMkLst>
          <pc:docMk/>
          <pc:sldMk cId="615964247" sldId="269"/>
        </pc:sldMkLst>
      </pc:sldChg>
      <pc:sldChg chg="del">
        <pc:chgData name="Christoffer Østergaard Carstens" userId="5d542c86-40b2-4e4f-ab37-dc2fab4fc46a" providerId="ADAL" clId="{95FAE1ED-6242-4F8C-BB85-91CA954C732A}" dt="2022-02-18T14:26:00.212" v="832" actId="47"/>
        <pc:sldMkLst>
          <pc:docMk/>
          <pc:sldMk cId="1132710227" sldId="271"/>
        </pc:sldMkLst>
      </pc:sldChg>
      <pc:sldChg chg="addSp delSp modSp new mod">
        <pc:chgData name="Christoffer Østergaard Carstens" userId="5d542c86-40b2-4e4f-ab37-dc2fab4fc46a" providerId="ADAL" clId="{95FAE1ED-6242-4F8C-BB85-91CA954C732A}" dt="2022-02-18T14:16:49.789" v="124" actId="20577"/>
        <pc:sldMkLst>
          <pc:docMk/>
          <pc:sldMk cId="1978649746" sldId="272"/>
        </pc:sldMkLst>
      </pc:sldChg>
      <pc:sldChg chg="addSp modSp new mod">
        <pc:chgData name="Christoffer Østergaard Carstens" userId="5d542c86-40b2-4e4f-ab37-dc2fab4fc46a" providerId="ADAL" clId="{95FAE1ED-6242-4F8C-BB85-91CA954C732A}" dt="2022-02-18T14:16:15.507" v="69" actId="14100"/>
        <pc:sldMkLst>
          <pc:docMk/>
          <pc:sldMk cId="2496836762" sldId="273"/>
        </pc:sldMkLst>
      </pc:sldChg>
      <pc:sldChg chg="addSp modSp new mod">
        <pc:chgData name="Christoffer Østergaard Carstens" userId="5d542c86-40b2-4e4f-ab37-dc2fab4fc46a" providerId="ADAL" clId="{95FAE1ED-6242-4F8C-BB85-91CA954C732A}" dt="2022-02-18T14:18:27.738" v="293" actId="1076"/>
        <pc:sldMkLst>
          <pc:docMk/>
          <pc:sldMk cId="1572846446" sldId="274"/>
        </pc:sldMkLst>
      </pc:sldChg>
      <pc:sldChg chg="addSp modSp new mod ord">
        <pc:chgData name="Christoffer Østergaard Carstens" userId="5d542c86-40b2-4e4f-ab37-dc2fab4fc46a" providerId="ADAL" clId="{95FAE1ED-6242-4F8C-BB85-91CA954C732A}" dt="2022-02-22T11:19:55.872" v="1412"/>
        <pc:sldMkLst>
          <pc:docMk/>
          <pc:sldMk cId="1123949305" sldId="275"/>
        </pc:sldMkLst>
      </pc:sldChg>
      <pc:sldChg chg="modSp new mod">
        <pc:chgData name="Christoffer Østergaard Carstens" userId="5d542c86-40b2-4e4f-ab37-dc2fab4fc46a" providerId="ADAL" clId="{95FAE1ED-6242-4F8C-BB85-91CA954C732A}" dt="2022-02-18T14:29:09.038" v="1086" actId="20577"/>
        <pc:sldMkLst>
          <pc:docMk/>
          <pc:sldMk cId="3234684983" sldId="276"/>
        </pc:sldMkLst>
      </pc:sldChg>
      <pc:sldChg chg="modSp new mod">
        <pc:chgData name="Christoffer Østergaard Carstens" userId="5d542c86-40b2-4e4f-ab37-dc2fab4fc46a" providerId="ADAL" clId="{95FAE1ED-6242-4F8C-BB85-91CA954C732A}" dt="2022-02-18T14:30:01.252" v="1263" actId="20577"/>
        <pc:sldMkLst>
          <pc:docMk/>
          <pc:sldMk cId="1510146469" sldId="277"/>
        </pc:sldMkLst>
      </pc:sldChg>
      <pc:sldChg chg="addSp delSp modSp new mod modAnim">
        <pc:chgData name="Christoffer Østergaard Carstens" userId="5d542c86-40b2-4e4f-ab37-dc2fab4fc46a" providerId="ADAL" clId="{95FAE1ED-6242-4F8C-BB85-91CA954C732A}" dt="2022-02-22T11:14:45.590" v="1331"/>
        <pc:sldMkLst>
          <pc:docMk/>
          <pc:sldMk cId="2263129292" sldId="278"/>
        </pc:sldMkLst>
      </pc:sldChg>
      <pc:sldChg chg="modSp new mod modAnim">
        <pc:chgData name="Christoffer Østergaard Carstens" userId="5d542c86-40b2-4e4f-ab37-dc2fab4fc46a" providerId="ADAL" clId="{95FAE1ED-6242-4F8C-BB85-91CA954C732A}" dt="2022-02-22T11:16:20.868" v="1377"/>
        <pc:sldMkLst>
          <pc:docMk/>
          <pc:sldMk cId="1454642751" sldId="279"/>
        </pc:sldMkLst>
      </pc:sldChg>
      <pc:sldChg chg="addSp modSp new mod">
        <pc:chgData name="Christoffer Østergaard Carstens" userId="5d542c86-40b2-4e4f-ab37-dc2fab4fc46a" providerId="ADAL" clId="{95FAE1ED-6242-4F8C-BB85-91CA954C732A}" dt="2022-02-22T11:16:48.874" v="1380" actId="1076"/>
        <pc:sldMkLst>
          <pc:docMk/>
          <pc:sldMk cId="2155032434" sldId="280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08.273" v="1384" actId="1076"/>
        <pc:sldMkLst>
          <pc:docMk/>
          <pc:sldMk cId="3989348022" sldId="281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27.013" v="1388" actId="1076"/>
        <pc:sldMkLst>
          <pc:docMk/>
          <pc:sldMk cId="844058599" sldId="282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51.333" v="1393" actId="1076"/>
        <pc:sldMkLst>
          <pc:docMk/>
          <pc:sldMk cId="2943394646" sldId="283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07.606" v="1397" actId="1076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23.447" v="1401" actId="1076"/>
        <pc:sldMkLst>
          <pc:docMk/>
          <pc:sldMk cId="4253398061" sldId="285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45.195" v="1405" actId="1076"/>
        <pc:sldMkLst>
          <pc:docMk/>
          <pc:sldMk cId="1163119376" sldId="286"/>
        </pc:sldMkLst>
      </pc:sldChg>
      <pc:sldChg chg="addSp modSp new mod">
        <pc:chgData name="Christoffer Østergaard Carstens" userId="5d542c86-40b2-4e4f-ab37-dc2fab4fc46a" providerId="ADAL" clId="{95FAE1ED-6242-4F8C-BB85-91CA954C732A}" dt="2022-02-22T11:19:06.806" v="1410" actId="1076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00495A12-5A6E-4A56-8AFA-130F25814CE6}"/>
    <pc:docChg chg="undo custSel addSld modSld">
      <pc:chgData name="Christoffer Østergaard Carstens" userId="5d542c86-40b2-4e4f-ab37-dc2fab4fc46a" providerId="ADAL" clId="{00495A12-5A6E-4A56-8AFA-130F25814CE6}" dt="2022-03-14T07:01:55.951" v="682" actId="1076"/>
      <pc:docMkLst>
        <pc:docMk/>
      </pc:docMkLst>
      <pc:sldChg chg="modSp new mod">
        <pc:chgData name="Christoffer Østergaard Carstens" userId="5d542c86-40b2-4e4f-ab37-dc2fab4fc46a" providerId="ADAL" clId="{00495A12-5A6E-4A56-8AFA-130F25814CE6}" dt="2022-03-11T13:30:21.511" v="159" actId="20577"/>
        <pc:sldMkLst>
          <pc:docMk/>
          <pc:sldMk cId="3509192946" sldId="294"/>
        </pc:sldMkLst>
      </pc:sldChg>
      <pc:sldChg chg="modSp new mod">
        <pc:chgData name="Christoffer Østergaard Carstens" userId="5d542c86-40b2-4e4f-ab37-dc2fab4fc46a" providerId="ADAL" clId="{00495A12-5A6E-4A56-8AFA-130F25814CE6}" dt="2022-03-11T13:37:42.867" v="383" actId="403"/>
        <pc:sldMkLst>
          <pc:docMk/>
          <pc:sldMk cId="2182263397" sldId="295"/>
        </pc:sldMkLst>
      </pc:sldChg>
      <pc:sldChg chg="addSp modSp new mod">
        <pc:chgData name="Christoffer Østergaard Carstens" userId="5d542c86-40b2-4e4f-ab37-dc2fab4fc46a" providerId="ADAL" clId="{00495A12-5A6E-4A56-8AFA-130F25814CE6}" dt="2022-03-11T13:41:50.010" v="680" actId="1076"/>
        <pc:sldMkLst>
          <pc:docMk/>
          <pc:sldMk cId="150075212" sldId="296"/>
        </pc:sldMkLst>
      </pc:sldChg>
      <pc:sldChg chg="addSp modSp new mod">
        <pc:chgData name="Christoffer Østergaard Carstens" userId="5d542c86-40b2-4e4f-ab37-dc2fab4fc46a" providerId="ADAL" clId="{00495A12-5A6E-4A56-8AFA-130F25814CE6}" dt="2022-03-14T07:01:55.951" v="682" actId="1076"/>
        <pc:sldMkLst>
          <pc:docMk/>
          <pc:sldMk cId="3717428338" sldId="297"/>
        </pc:sldMkLst>
      </pc:sldChg>
      <pc:sldChg chg="addSp new">
        <pc:chgData name="Christoffer Østergaard Carstens" userId="5d542c86-40b2-4e4f-ab37-dc2fab4fc46a" providerId="ADAL" clId="{00495A12-5A6E-4A56-8AFA-130F25814CE6}" dt="2022-03-11T13:31:11.889" v="167"/>
        <pc:sldMkLst>
          <pc:docMk/>
          <pc:sldMk cId="385694269" sldId="298"/>
        </pc:sldMkLst>
      </pc:sldChg>
      <pc:sldChg chg="addSp modSp new mod">
        <pc:chgData name="Christoffer Østergaard Carstens" userId="5d542c86-40b2-4e4f-ab37-dc2fab4fc46a" providerId="ADAL" clId="{00495A12-5A6E-4A56-8AFA-130F25814CE6}" dt="2022-03-11T13:32:34.940" v="171" actId="1076"/>
        <pc:sldMkLst>
          <pc:docMk/>
          <pc:sldMk cId="2757379742" sldId="299"/>
        </pc:sldMkLst>
      </pc:sldChg>
      <pc:sldChg chg="addSp modSp new">
        <pc:chgData name="Christoffer Østergaard Carstens" userId="5d542c86-40b2-4e4f-ab37-dc2fab4fc46a" providerId="ADAL" clId="{00495A12-5A6E-4A56-8AFA-130F25814CE6}" dt="2022-03-11T13:33:17.904" v="175" actId="1076"/>
        <pc:sldMkLst>
          <pc:docMk/>
          <pc:sldMk cId="422721697" sldId="300"/>
        </pc:sldMkLst>
      </pc:sldChg>
      <pc:sldChg chg="modSp new mod">
        <pc:chgData name="Christoffer Østergaard Carstens" userId="5d542c86-40b2-4e4f-ab37-dc2fab4fc46a" providerId="ADAL" clId="{00495A12-5A6E-4A56-8AFA-130F25814CE6}" dt="2022-03-11T13:33:49.660" v="195" actId="20577"/>
        <pc:sldMkLst>
          <pc:docMk/>
          <pc:sldMk cId="3917507160" sldId="301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00.635" v="203" actId="1076"/>
        <pc:sldMkLst>
          <pc:docMk/>
          <pc:sldMk cId="4087006797" sldId="302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16.846" v="207" actId="1076"/>
        <pc:sldMkLst>
          <pc:docMk/>
          <pc:sldMk cId="3734995119" sldId="303"/>
        </pc:sldMkLst>
      </pc:sldChg>
      <pc:sldChg chg="addSp modSp new mod">
        <pc:chgData name="Christoffer Østergaard Carstens" userId="5d542c86-40b2-4e4f-ab37-dc2fab4fc46a" providerId="ADAL" clId="{00495A12-5A6E-4A56-8AFA-130F25814CE6}" dt="2022-03-11T13:34:33.201" v="213" actId="1076"/>
        <pc:sldMkLst>
          <pc:docMk/>
          <pc:sldMk cId="2384689554" sldId="304"/>
        </pc:sldMkLst>
      </pc:sldChg>
      <pc:sldChg chg="addSp modSp new">
        <pc:chgData name="Christoffer Østergaard Carstens" userId="5d542c86-40b2-4e4f-ab37-dc2fab4fc46a" providerId="ADAL" clId="{00495A12-5A6E-4A56-8AFA-130F25814CE6}" dt="2022-03-11T13:35:10.534" v="217" actId="1076"/>
        <pc:sldMkLst>
          <pc:docMk/>
          <pc:sldMk cId="2999804441" sldId="305"/>
        </pc:sldMkLst>
      </pc:sldChg>
      <pc:sldChg chg="addSp modSp new mod">
        <pc:chgData name="Christoffer Østergaard Carstens" userId="5d542c86-40b2-4e4f-ab37-dc2fab4fc46a" providerId="ADAL" clId="{00495A12-5A6E-4A56-8AFA-130F25814CE6}" dt="2022-03-11T13:35:36.482" v="227" actId="404"/>
        <pc:sldMkLst>
          <pc:docMk/>
          <pc:sldMk cId="1564906679" sldId="306"/>
        </pc:sldMkLst>
      </pc:sldChg>
      <pc:sldChg chg="addSp modSp new mod">
        <pc:chgData name="Christoffer Østergaard Carstens" userId="5d542c86-40b2-4e4f-ab37-dc2fab4fc46a" providerId="ADAL" clId="{00495A12-5A6E-4A56-8AFA-130F25814CE6}" dt="2022-03-11T13:36:18.569" v="231" actId="1076"/>
        <pc:sldMkLst>
          <pc:docMk/>
          <pc:sldMk cId="3753249823" sldId="307"/>
        </pc:sldMkLst>
      </pc:sldChg>
      <pc:sldChg chg="modSp new mod">
        <pc:chgData name="Christoffer Østergaard Carstens" userId="5d542c86-40b2-4e4f-ab37-dc2fab4fc46a" providerId="ADAL" clId="{00495A12-5A6E-4A56-8AFA-130F25814CE6}" dt="2022-03-11T13:36:52.899" v="256" actId="27636"/>
        <pc:sldMkLst>
          <pc:docMk/>
          <pc:sldMk cId="342011471" sldId="308"/>
        </pc:sldMkLst>
      </pc:sldChg>
      <pc:sldChg chg="modSp new mod">
        <pc:chgData name="Christoffer Østergaard Carstens" userId="5d542c86-40b2-4e4f-ab37-dc2fab4fc46a" providerId="ADAL" clId="{00495A12-5A6E-4A56-8AFA-130F25814CE6}" dt="2022-03-11T13:39:45.310" v="419" actId="15"/>
        <pc:sldMkLst>
          <pc:docMk/>
          <pc:sldMk cId="1613471615" sldId="309"/>
        </pc:sldMkLst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EC6ABB0B-4532-4F94-81BD-49ECF9C9FAC8}"/>
    <pc:docChg chg="undo redo custSel addSld delSld modSld">
      <pc:chgData name="Christoffer Østergaard Carstens" userId="5d542c86-40b2-4e4f-ab37-dc2fab4fc46a" providerId="ADAL" clId="{EC6ABB0B-4532-4F94-81BD-49ECF9C9FAC8}" dt="2022-03-31T07:52:19.434" v="549" actId="47"/>
      <pc:docMkLst>
        <pc:docMk/>
      </pc:docMkLst>
      <pc:sldChg chg="modSp mod">
        <pc:chgData name="Christoffer Østergaard Carstens" userId="5d542c86-40b2-4e4f-ab37-dc2fab4fc46a" providerId="ADAL" clId="{EC6ABB0B-4532-4F94-81BD-49ECF9C9FAC8}" dt="2022-03-31T07:20:56.286" v="547" actId="20577"/>
        <pc:sldMkLst>
          <pc:docMk/>
          <pc:sldMk cId="4207591566" sldId="297"/>
        </pc:sldMkLst>
      </pc:sldChg>
      <pc:sldChg chg="modSp new del mod">
        <pc:chgData name="Christoffer Østergaard Carstens" userId="5d542c86-40b2-4e4f-ab37-dc2fab4fc46a" providerId="ADAL" clId="{EC6ABB0B-4532-4F94-81BD-49ECF9C9FAC8}" dt="2022-03-31T07:52:17.748" v="548" actId="47"/>
        <pc:sldMkLst>
          <pc:docMk/>
          <pc:sldMk cId="1317190111" sldId="299"/>
        </pc:sldMkLst>
      </pc:sldChg>
      <pc:sldChg chg="modSp new del mod">
        <pc:chgData name="Christoffer Østergaard Carstens" userId="5d542c86-40b2-4e4f-ab37-dc2fab4fc46a" providerId="ADAL" clId="{EC6ABB0B-4532-4F94-81BD-49ECF9C9FAC8}" dt="2022-03-31T07:52:19.434" v="549" actId="47"/>
        <pc:sldMkLst>
          <pc:docMk/>
          <pc:sldMk cId="4115611183" sldId="300"/>
        </pc:sldMkLst>
      </pc:sldChg>
      <pc:sldChg chg="addSp new modNotesTx">
        <pc:chgData name="Christoffer Østergaard Carstens" userId="5d542c86-40b2-4e4f-ab37-dc2fab4fc46a" providerId="ADAL" clId="{EC6ABB0B-4532-4F94-81BD-49ECF9C9FAC8}" dt="2022-03-30T16:22:20.998" v="83" actId="20577"/>
        <pc:sldMkLst>
          <pc:docMk/>
          <pc:sldMk cId="1003637400" sldId="301"/>
        </pc:sldMkLst>
      </pc:sldChg>
      <pc:sldChg chg="modSp new mod">
        <pc:chgData name="Christoffer Østergaard Carstens" userId="5d542c86-40b2-4e4f-ab37-dc2fab4fc46a" providerId="ADAL" clId="{EC6ABB0B-4532-4F94-81BD-49ECF9C9FAC8}" dt="2022-03-30T16:25:03.584" v="249" actId="20577"/>
        <pc:sldMkLst>
          <pc:docMk/>
          <pc:sldMk cId="545556812" sldId="302"/>
        </pc:sldMkLst>
      </pc:sldChg>
      <pc:sldChg chg="modSp new mod">
        <pc:chgData name="Christoffer Østergaard Carstens" userId="5d542c86-40b2-4e4f-ab37-dc2fab4fc46a" providerId="ADAL" clId="{EC6ABB0B-4532-4F94-81BD-49ECF9C9FAC8}" dt="2022-03-30T16:23:24.794" v="101" actId="20577"/>
        <pc:sldMkLst>
          <pc:docMk/>
          <pc:sldMk cId="3873309590" sldId="303"/>
        </pc:sldMkLst>
      </pc:sldChg>
      <pc:sldChg chg="modSp new mod">
        <pc:chgData name="Christoffer Østergaard Carstens" userId="5d542c86-40b2-4e4f-ab37-dc2fab4fc46a" providerId="ADAL" clId="{EC6ABB0B-4532-4F94-81BD-49ECF9C9FAC8}" dt="2022-03-30T16:23:54.045" v="111" actId="20577"/>
        <pc:sldMkLst>
          <pc:docMk/>
          <pc:sldMk cId="2711252483" sldId="304"/>
        </pc:sldMkLst>
      </pc:sldChg>
      <pc:sldChg chg="modSp new mod">
        <pc:chgData name="Christoffer Østergaard Carstens" userId="5d542c86-40b2-4e4f-ab37-dc2fab4fc46a" providerId="ADAL" clId="{EC6ABB0B-4532-4F94-81BD-49ECF9C9FAC8}" dt="2022-03-30T16:24:17.024" v="121" actId="20577"/>
        <pc:sldMkLst>
          <pc:docMk/>
          <pc:sldMk cId="687780258" sldId="305"/>
        </pc:sldMkLst>
      </pc:sldChg>
      <pc:sldChg chg="modSp new mod">
        <pc:chgData name="Christoffer Østergaard Carstens" userId="5d542c86-40b2-4e4f-ab37-dc2fab4fc46a" providerId="ADAL" clId="{EC6ABB0B-4532-4F94-81BD-49ECF9C9FAC8}" dt="2022-03-30T16:24:38.029" v="130" actId="20577"/>
        <pc:sldMkLst>
          <pc:docMk/>
          <pc:sldMk cId="3205828902" sldId="306"/>
        </pc:sldMkLst>
      </pc:sldChg>
      <pc:sldChg chg="modSp new mod">
        <pc:chgData name="Christoffer Østergaard Carstens" userId="5d542c86-40b2-4e4f-ab37-dc2fab4fc46a" providerId="ADAL" clId="{EC6ABB0B-4532-4F94-81BD-49ECF9C9FAC8}" dt="2022-03-31T06:15:51.529" v="313" actId="20577"/>
        <pc:sldMkLst>
          <pc:docMk/>
          <pc:sldMk cId="275523168" sldId="307"/>
        </pc:sldMkLst>
      </pc:sldChg>
      <pc:sldChg chg="modSp new mod">
        <pc:chgData name="Christoffer Østergaard Carstens" userId="5d542c86-40b2-4e4f-ab37-dc2fab4fc46a" providerId="ADAL" clId="{EC6ABB0B-4532-4F94-81BD-49ECF9C9FAC8}" dt="2022-03-31T06:18:56.015" v="546" actId="20577"/>
        <pc:sldMkLst>
          <pc:docMk/>
          <pc:sldMk cId="3134414849" sldId="308"/>
        </pc:sldMkLst>
      </pc:sldChg>
    </pc:docChg>
  </pc:docChgLst>
  <pc:docChgLst>
    <pc:chgData name="Christoffer Østergaard Carstens" userId="5d542c86-40b2-4e4f-ab37-dc2fab4fc46a" providerId="ADAL" clId="{D271860E-6C5C-4BBD-AD6A-894F485701C5}"/>
    <pc:docChg chg="undo redo custSel addSld delSld modSld">
      <pc:chgData name="Christoffer Østergaard Carstens" userId="5d542c86-40b2-4e4f-ab37-dc2fab4fc46a" providerId="ADAL" clId="{D271860E-6C5C-4BBD-AD6A-894F485701C5}" dt="2022-03-20T12:22:06.820" v="216" actId="20577"/>
      <pc:docMkLst>
        <pc:docMk/>
      </pc:docMkLst>
      <pc:sldChg chg="modSp mod">
        <pc:chgData name="Christoffer Østergaard Carstens" userId="5d542c86-40b2-4e4f-ab37-dc2fab4fc46a" providerId="ADAL" clId="{D271860E-6C5C-4BBD-AD6A-894F485701C5}" dt="2022-03-20T12:11:06.665" v="48" actId="20577"/>
        <pc:sldMkLst>
          <pc:docMk/>
          <pc:sldMk cId="98585057" sldId="293"/>
        </pc:sldMkLst>
      </pc:sldChg>
      <pc:sldChg chg="modSp new mod">
        <pc:chgData name="Christoffer Østergaard Carstens" userId="5d542c86-40b2-4e4f-ab37-dc2fab4fc46a" providerId="ADAL" clId="{D271860E-6C5C-4BBD-AD6A-894F485701C5}" dt="2022-03-20T12:13:33.043" v="85"/>
        <pc:sldMkLst>
          <pc:docMk/>
          <pc:sldMk cId="2078556978" sldId="294"/>
        </pc:sldMkLst>
      </pc:sldChg>
      <pc:sldChg chg="del">
        <pc:chgData name="Christoffer Østergaard Carstens" userId="5d542c86-40b2-4e4f-ab37-dc2fab4fc46a" providerId="ADAL" clId="{D271860E-6C5C-4BBD-AD6A-894F485701C5}" dt="2022-03-20T12:11:09.489" v="49" actId="47"/>
        <pc:sldMkLst>
          <pc:docMk/>
          <pc:sldMk cId="3509192946" sldId="294"/>
        </pc:sldMkLst>
      </pc:sldChg>
      <pc:sldChg chg="modSp new mod">
        <pc:chgData name="Christoffer Østergaard Carstens" userId="5d542c86-40b2-4e4f-ab37-dc2fab4fc46a" providerId="ADAL" clId="{D271860E-6C5C-4BBD-AD6A-894F485701C5}" dt="2022-03-20T12:13:51.783" v="96"/>
        <pc:sldMkLst>
          <pc:docMk/>
          <pc:sldMk cId="1727049959" sldId="295"/>
        </pc:sldMkLst>
      </pc:sldChg>
      <pc:sldChg chg="del">
        <pc:chgData name="Christoffer Østergaard Carstens" userId="5d542c86-40b2-4e4f-ab37-dc2fab4fc46a" providerId="ADAL" clId="{D271860E-6C5C-4BBD-AD6A-894F485701C5}" dt="2022-03-20T12:11:10.704" v="53" actId="47"/>
        <pc:sldMkLst>
          <pc:docMk/>
          <pc:sldMk cId="2182263397" sldId="295"/>
        </pc:sldMkLst>
      </pc:sldChg>
      <pc:sldChg chg="del">
        <pc:chgData name="Christoffer Østergaard Carstens" userId="5d542c86-40b2-4e4f-ab37-dc2fab4fc46a" providerId="ADAL" clId="{D271860E-6C5C-4BBD-AD6A-894F485701C5}" dt="2022-03-20T12:11:13.017" v="63" actId="47"/>
        <pc:sldMkLst>
          <pc:docMk/>
          <pc:sldMk cId="150075212" sldId="296"/>
        </pc:sldMkLst>
      </pc:sldChg>
      <pc:sldChg chg="modSp new mod">
        <pc:chgData name="Christoffer Østergaard Carstens" userId="5d542c86-40b2-4e4f-ab37-dc2fab4fc46a" providerId="ADAL" clId="{D271860E-6C5C-4BBD-AD6A-894F485701C5}" dt="2022-03-20T12:22:06.820" v="216" actId="20577"/>
        <pc:sldMkLst>
          <pc:docMk/>
          <pc:sldMk cId="174906595" sldId="296"/>
        </pc:sldMkLst>
      </pc:sldChg>
      <pc:sldChg chg="modSp new mod">
        <pc:chgData name="Christoffer Østergaard Carstens" userId="5d542c86-40b2-4e4f-ab37-dc2fab4fc46a" providerId="ADAL" clId="{D271860E-6C5C-4BBD-AD6A-894F485701C5}" dt="2022-03-20T12:17:52.746" v="197" actId="20577"/>
        <pc:sldMkLst>
          <pc:docMk/>
          <pc:sldMk cId="2577478069" sldId="297"/>
        </pc:sldMkLst>
      </pc:sldChg>
      <pc:sldChg chg="del">
        <pc:chgData name="Christoffer Østergaard Carstens" userId="5d542c86-40b2-4e4f-ab37-dc2fab4fc46a" providerId="ADAL" clId="{D271860E-6C5C-4BBD-AD6A-894F485701C5}" dt="2022-03-20T12:11:09.901" v="50" actId="47"/>
        <pc:sldMkLst>
          <pc:docMk/>
          <pc:sldMk cId="3717428338" sldId="297"/>
        </pc:sldMkLst>
      </pc:sldChg>
      <pc:sldChg chg="del">
        <pc:chgData name="Christoffer Østergaard Carstens" userId="5d542c86-40b2-4e4f-ab37-dc2fab4fc46a" providerId="ADAL" clId="{D271860E-6C5C-4BBD-AD6A-894F485701C5}" dt="2022-03-20T12:11:10.206" v="51" actId="47"/>
        <pc:sldMkLst>
          <pc:docMk/>
          <pc:sldMk cId="385694269" sldId="298"/>
        </pc:sldMkLst>
      </pc:sldChg>
      <pc:sldChg chg="modSp new mod">
        <pc:chgData name="Christoffer Østergaard Carstens" userId="5d542c86-40b2-4e4f-ab37-dc2fab4fc46a" providerId="ADAL" clId="{D271860E-6C5C-4BBD-AD6A-894F485701C5}" dt="2022-03-20T12:19:43.469" v="208" actId="20577"/>
        <pc:sldMkLst>
          <pc:docMk/>
          <pc:sldMk cId="748562106" sldId="298"/>
        </pc:sldMkLst>
      </pc:sldChg>
      <pc:sldChg chg="modSp new mod">
        <pc:chgData name="Christoffer Østergaard Carstens" userId="5d542c86-40b2-4e4f-ab37-dc2fab4fc46a" providerId="ADAL" clId="{D271860E-6C5C-4BBD-AD6A-894F485701C5}" dt="2022-03-20T12:21:54.051" v="215"/>
        <pc:sldMkLst>
          <pc:docMk/>
          <pc:sldMk cId="419999973" sldId="299"/>
        </pc:sldMkLst>
      </pc:sldChg>
      <pc:sldChg chg="del">
        <pc:chgData name="Christoffer Østergaard Carstens" userId="5d542c86-40b2-4e4f-ab37-dc2fab4fc46a" providerId="ADAL" clId="{D271860E-6C5C-4BBD-AD6A-894F485701C5}" dt="2022-03-20T12:11:10.459" v="52" actId="47"/>
        <pc:sldMkLst>
          <pc:docMk/>
          <pc:sldMk cId="2757379742" sldId="299"/>
        </pc:sldMkLst>
      </pc:sldChg>
      <pc:sldChg chg="del">
        <pc:chgData name="Christoffer Østergaard Carstens" userId="5d542c86-40b2-4e4f-ab37-dc2fab4fc46a" providerId="ADAL" clId="{D271860E-6C5C-4BBD-AD6A-894F485701C5}" dt="2022-03-20T12:11:10.952" v="54" actId="47"/>
        <pc:sldMkLst>
          <pc:docMk/>
          <pc:sldMk cId="422721697" sldId="300"/>
        </pc:sldMkLst>
      </pc:sldChg>
      <pc:sldChg chg="del">
        <pc:chgData name="Christoffer Østergaard Carstens" userId="5d542c86-40b2-4e4f-ab37-dc2fab4fc46a" providerId="ADAL" clId="{D271860E-6C5C-4BBD-AD6A-894F485701C5}" dt="2022-03-20T12:11:11.153" v="55" actId="47"/>
        <pc:sldMkLst>
          <pc:docMk/>
          <pc:sldMk cId="3917507160" sldId="301"/>
        </pc:sldMkLst>
      </pc:sldChg>
      <pc:sldChg chg="del">
        <pc:chgData name="Christoffer Østergaard Carstens" userId="5d542c86-40b2-4e4f-ab37-dc2fab4fc46a" providerId="ADAL" clId="{D271860E-6C5C-4BBD-AD6A-894F485701C5}" dt="2022-03-20T12:11:11.370" v="56" actId="47"/>
        <pc:sldMkLst>
          <pc:docMk/>
          <pc:sldMk cId="4087006797" sldId="302"/>
        </pc:sldMkLst>
      </pc:sldChg>
      <pc:sldChg chg="del">
        <pc:chgData name="Christoffer Østergaard Carstens" userId="5d542c86-40b2-4e4f-ab37-dc2fab4fc46a" providerId="ADAL" clId="{D271860E-6C5C-4BBD-AD6A-894F485701C5}" dt="2022-03-20T12:11:11.803" v="58" actId="47"/>
        <pc:sldMkLst>
          <pc:docMk/>
          <pc:sldMk cId="3734995119" sldId="303"/>
        </pc:sldMkLst>
      </pc:sldChg>
      <pc:sldChg chg="del">
        <pc:chgData name="Christoffer Østergaard Carstens" userId="5d542c86-40b2-4e4f-ab37-dc2fab4fc46a" providerId="ADAL" clId="{D271860E-6C5C-4BBD-AD6A-894F485701C5}" dt="2022-03-20T12:11:12.001" v="59" actId="47"/>
        <pc:sldMkLst>
          <pc:docMk/>
          <pc:sldMk cId="2384689554" sldId="304"/>
        </pc:sldMkLst>
      </pc:sldChg>
      <pc:sldChg chg="del">
        <pc:chgData name="Christoffer Østergaard Carstens" userId="5d542c86-40b2-4e4f-ab37-dc2fab4fc46a" providerId="ADAL" clId="{D271860E-6C5C-4BBD-AD6A-894F485701C5}" dt="2022-03-20T12:11:12.242" v="60" actId="47"/>
        <pc:sldMkLst>
          <pc:docMk/>
          <pc:sldMk cId="2999804441" sldId="305"/>
        </pc:sldMkLst>
      </pc:sldChg>
      <pc:sldChg chg="del">
        <pc:chgData name="Christoffer Østergaard Carstens" userId="5d542c86-40b2-4e4f-ab37-dc2fab4fc46a" providerId="ADAL" clId="{D271860E-6C5C-4BBD-AD6A-894F485701C5}" dt="2022-03-20T12:11:12.449" v="61" actId="47"/>
        <pc:sldMkLst>
          <pc:docMk/>
          <pc:sldMk cId="1564906679" sldId="306"/>
        </pc:sldMkLst>
      </pc:sldChg>
      <pc:sldChg chg="del">
        <pc:chgData name="Christoffer Østergaard Carstens" userId="5d542c86-40b2-4e4f-ab37-dc2fab4fc46a" providerId="ADAL" clId="{D271860E-6C5C-4BBD-AD6A-894F485701C5}" dt="2022-03-20T12:11:11.585" v="57" actId="47"/>
        <pc:sldMkLst>
          <pc:docMk/>
          <pc:sldMk cId="3753249823" sldId="307"/>
        </pc:sldMkLst>
      </pc:sldChg>
      <pc:sldChg chg="del">
        <pc:chgData name="Christoffer Østergaard Carstens" userId="5d542c86-40b2-4e4f-ab37-dc2fab4fc46a" providerId="ADAL" clId="{D271860E-6C5C-4BBD-AD6A-894F485701C5}" dt="2022-03-20T12:11:13.536" v="64" actId="47"/>
        <pc:sldMkLst>
          <pc:docMk/>
          <pc:sldMk cId="342011471" sldId="308"/>
        </pc:sldMkLst>
      </pc:sldChg>
      <pc:sldChg chg="del">
        <pc:chgData name="Christoffer Østergaard Carstens" userId="5d542c86-40b2-4e4f-ab37-dc2fab4fc46a" providerId="ADAL" clId="{D271860E-6C5C-4BBD-AD6A-894F485701C5}" dt="2022-03-20T12:11:12.668" v="62" actId="47"/>
        <pc:sldMkLst>
          <pc:docMk/>
          <pc:sldMk cId="1613471615" sldId="309"/>
        </pc:sldMkLst>
      </pc:sldChg>
    </pc:docChg>
  </pc:docChgLst>
  <pc:docChgLst>
    <pc:chgData name="Christoffer Østergaard Carstens" userId="5d542c86-40b2-4e4f-ab37-dc2fab4fc46a" providerId="ADAL" clId="{92A302E4-298C-4827-B210-6EB173432F08}"/>
    <pc:docChg chg="undo custSel addSld delSld modSld">
      <pc:chgData name="Christoffer Østergaard Carstens" userId="5d542c86-40b2-4e4f-ab37-dc2fab4fc46a" providerId="ADAL" clId="{92A302E4-298C-4827-B210-6EB173432F08}" dt="2024-04-18T12:45:35.606" v="199" actId="47"/>
      <pc:docMkLst>
        <pc:docMk/>
      </pc:docMkLst>
      <pc:sldChg chg="addSp modSp mod setBg">
        <pc:chgData name="Christoffer Østergaard Carstens" userId="5d542c86-40b2-4e4f-ab37-dc2fab4fc46a" providerId="ADAL" clId="{92A302E4-298C-4827-B210-6EB173432F08}" dt="2024-04-18T12:42:41.954" v="152" actId="26606"/>
        <pc:sldMkLst>
          <pc:docMk/>
          <pc:sldMk cId="1130900066" sldId="260"/>
        </pc:sldMkLst>
      </pc:sldChg>
      <pc:sldChg chg="addSp modSp mod setBg">
        <pc:chgData name="Christoffer Østergaard Carstens" userId="5d542c86-40b2-4e4f-ab37-dc2fab4fc46a" providerId="ADAL" clId="{92A302E4-298C-4827-B210-6EB173432F08}" dt="2024-04-18T12:42:55.315" v="156" actId="255"/>
        <pc:sldMkLst>
          <pc:docMk/>
          <pc:sldMk cId="98585057" sldId="293"/>
        </pc:sldMkLst>
      </pc:sldChg>
      <pc:sldChg chg="del">
        <pc:chgData name="Christoffer Østergaard Carstens" userId="5d542c86-40b2-4e4f-ab37-dc2fab4fc46a" providerId="ADAL" clId="{92A302E4-298C-4827-B210-6EB173432F08}" dt="2024-04-18T12:42:57.165" v="157" actId="47"/>
        <pc:sldMkLst>
          <pc:docMk/>
          <pc:sldMk cId="2078556978" sldId="294"/>
        </pc:sldMkLst>
      </pc:sldChg>
      <pc:sldChg chg="del">
        <pc:chgData name="Christoffer Østergaard Carstens" userId="5d542c86-40b2-4e4f-ab37-dc2fab4fc46a" providerId="ADAL" clId="{92A302E4-298C-4827-B210-6EB173432F08}" dt="2024-04-18T12:45:29.126" v="198" actId="47"/>
        <pc:sldMkLst>
          <pc:docMk/>
          <pc:sldMk cId="2045350417" sldId="295"/>
        </pc:sldMkLst>
      </pc:sldChg>
      <pc:sldChg chg="addSp modSp mod setBg">
        <pc:chgData name="Christoffer Østergaard Carstens" userId="5d542c86-40b2-4e4f-ab37-dc2fab4fc46a" providerId="ADAL" clId="{92A302E4-298C-4827-B210-6EB173432F08}" dt="2024-04-18T12:45:22.044" v="197" actId="255"/>
        <pc:sldMkLst>
          <pc:docMk/>
          <pc:sldMk cId="2097624910" sldId="296"/>
        </pc:sldMkLst>
      </pc:sldChg>
      <pc:sldChg chg="del">
        <pc:chgData name="Christoffer Østergaard Carstens" userId="5d542c86-40b2-4e4f-ab37-dc2fab4fc46a" providerId="ADAL" clId="{92A302E4-298C-4827-B210-6EB173432F08}" dt="2024-04-18T12:45:35.606" v="199" actId="47"/>
        <pc:sldMkLst>
          <pc:docMk/>
          <pc:sldMk cId="3134414849" sldId="308"/>
        </pc:sldMkLst>
      </pc:sldChg>
      <pc:sldChg chg="modSp new mod">
        <pc:chgData name="Christoffer Østergaard Carstens" userId="5d542c86-40b2-4e4f-ab37-dc2fab4fc46a" providerId="ADAL" clId="{92A302E4-298C-4827-B210-6EB173432F08}" dt="2024-04-18T12:40:36.586" v="110" actId="20577"/>
        <pc:sldMkLst>
          <pc:docMk/>
          <pc:sldMk cId="864025737" sldId="309"/>
        </pc:sldMkLst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BBA3694B-C995-4C15-81DB-AB7D6216E6BB}"/>
    <pc:docChg chg="modSld">
      <pc:chgData name="Christoffer Østergaard Carstens" userId="5d542c86-40b2-4e4f-ab37-dc2fab4fc46a" providerId="ADAL" clId="{BBA3694B-C995-4C15-81DB-AB7D6216E6BB}" dt="2022-03-20T12:10:43.433" v="33" actId="20577"/>
      <pc:docMkLst>
        <pc:docMk/>
      </pc:docMkLst>
      <pc:sldChg chg="modSp mod">
        <pc:chgData name="Christoffer Østergaard Carstens" userId="5d542c86-40b2-4e4f-ab37-dc2fab4fc46a" providerId="ADAL" clId="{BBA3694B-C995-4C15-81DB-AB7D6216E6BB}" dt="2022-03-20T12:10:43.433" v="33" actId="20577"/>
        <pc:sldMkLst>
          <pc:docMk/>
          <pc:sldMk cId="1130900066" sldId="260"/>
        </pc:sldMkLst>
      </pc:sldChg>
    </pc:docChg>
  </pc:docChgLst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3AA01534-641D-4BC4-B291-C79B07818043}"/>
    <pc:docChg chg="undo custSel addSld delSld modSld">
      <pc:chgData name="Christoffer Østergaard Carstens" userId="5d542c86-40b2-4e4f-ab37-dc2fab4fc46a" providerId="ADAL" clId="{3AA01534-641D-4BC4-B291-C79B07818043}" dt="2022-02-09T13:36:27.198" v="845" actId="1076"/>
      <pc:docMkLst>
        <pc:docMk/>
      </pc:docMkLst>
      <pc:sldChg chg="del">
        <pc:chgData name="Christoffer Østergaard Carstens" userId="5d542c86-40b2-4e4f-ab37-dc2fab4fc46a" providerId="ADAL" clId="{3AA01534-641D-4BC4-B291-C79B07818043}" dt="2022-02-09T09:08:20.514" v="0" actId="4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A01534-641D-4BC4-B291-C79B07818043}" dt="2022-02-09T13:22:28.574" v="644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3AA01534-641D-4BC4-B291-C79B07818043}" dt="2022-02-09T09:08:32.966" v="26" actId="47"/>
        <pc:sldMkLst>
          <pc:docMk/>
          <pc:sldMk cId="3629229104" sldId="258"/>
        </pc:sldMkLst>
      </pc:sldChg>
      <pc:sldChg chg="modSp del mod">
        <pc:chgData name="Christoffer Østergaard Carstens" userId="5d542c86-40b2-4e4f-ab37-dc2fab4fc46a" providerId="ADAL" clId="{3AA01534-641D-4BC4-B291-C79B07818043}" dt="2022-02-09T09:08:33.974" v="27" actId="47"/>
        <pc:sldMkLst>
          <pc:docMk/>
          <pc:sldMk cId="3162118081" sldId="259"/>
        </pc:sldMkLst>
      </pc:sldChg>
      <pc:sldChg chg="modSp new mod">
        <pc:chgData name="Christoffer Østergaard Carstens" userId="5d542c86-40b2-4e4f-ab37-dc2fab4fc46a" providerId="ADAL" clId="{3AA01534-641D-4BC4-B291-C79B07818043}" dt="2022-02-09T09:08:27.238" v="24" actId="20577"/>
        <pc:sldMkLst>
          <pc:docMk/>
          <pc:sldMk cId="1130900066" sldId="260"/>
        </pc:sldMkLst>
      </pc:sldChg>
      <pc:sldChg chg="addSp delSp modSp new mod setBg">
        <pc:chgData name="Christoffer Østergaard Carstens" userId="5d542c86-40b2-4e4f-ab37-dc2fab4fc46a" providerId="ADAL" clId="{3AA01534-641D-4BC4-B291-C79B07818043}" dt="2022-02-09T13:20:39.156" v="504" actId="20577"/>
        <pc:sldMkLst>
          <pc:docMk/>
          <pc:sldMk cId="26993017" sldId="261"/>
        </pc:sldMkLst>
      </pc:sldChg>
      <pc:sldChg chg="modSp new mod">
        <pc:chgData name="Christoffer Østergaard Carstens" userId="5d542c86-40b2-4e4f-ab37-dc2fab4fc46a" providerId="ADAL" clId="{3AA01534-641D-4BC4-B291-C79B07818043}" dt="2022-02-09T13:21:43.566" v="616" actId="20577"/>
        <pc:sldMkLst>
          <pc:docMk/>
          <pc:sldMk cId="1666795320" sldId="262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8.180" v="633" actId="47"/>
        <pc:sldMkLst>
          <pc:docMk/>
          <pc:sldMk cId="4233835959" sldId="263"/>
        </pc:sldMkLst>
      </pc:sldChg>
      <pc:sldChg chg="modSp new mod">
        <pc:chgData name="Christoffer Østergaard Carstens" userId="5d542c86-40b2-4e4f-ab37-dc2fab4fc46a" providerId="ADAL" clId="{3AA01534-641D-4BC4-B291-C79B07818043}" dt="2022-02-09T13:22:16.092" v="632" actId="20577"/>
        <pc:sldMkLst>
          <pc:docMk/>
          <pc:sldMk cId="1469348461" sldId="264"/>
        </pc:sldMkLst>
      </pc:sldChg>
      <pc:sldChg chg="modSp new mod">
        <pc:chgData name="Christoffer Østergaard Carstens" userId="5d542c86-40b2-4e4f-ab37-dc2fab4fc46a" providerId="ADAL" clId="{3AA01534-641D-4BC4-B291-C79B07818043}" dt="2022-02-09T13:33:00.712" v="839" actId="12"/>
        <pc:sldMkLst>
          <pc:docMk/>
          <pc:sldMk cId="2284326699" sldId="265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9.397" v="634" actId="47"/>
        <pc:sldMkLst>
          <pc:docMk/>
          <pc:sldMk cId="3463790273" sldId="265"/>
        </pc:sldMkLst>
      </pc:sldChg>
      <pc:sldChg chg="addSp modSp new mod">
        <pc:chgData name="Christoffer Østergaard Carstens" userId="5d542c86-40b2-4e4f-ab37-dc2fab4fc46a" providerId="ADAL" clId="{3AA01534-641D-4BC4-B291-C79B07818043}" dt="2022-02-09T13:36:27.198" v="845" actId="1076"/>
        <pc:sldMkLst>
          <pc:docMk/>
          <pc:sldMk cId="1941553076" sldId="266"/>
        </pc:sldMkLst>
      </pc:sldChg>
    </pc:docChg>
  </pc:docChgLst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  <pc:docChgLst>
    <pc:chgData name="Christoffer Østergaard Carstens" userId="5d542c86-40b2-4e4f-ab37-dc2fab4fc46a" providerId="ADAL" clId="{C1677F9A-D29D-452F-96B1-B379548ABB85}"/>
    <pc:docChg chg="undo custSel addSld delSld modSld sldOrd">
      <pc:chgData name="Christoffer Østergaard Carstens" userId="5d542c86-40b2-4e4f-ab37-dc2fab4fc46a" providerId="ADAL" clId="{C1677F9A-D29D-452F-96B1-B379548ABB85}" dt="2022-02-10T11:15:32.889" v="94" actId="47"/>
      <pc:docMkLst>
        <pc:docMk/>
      </pc:docMkLst>
      <pc:sldChg chg="ord">
        <pc:chgData name="Christoffer Østergaard Carstens" userId="5d542c86-40b2-4e4f-ab37-dc2fab4fc46a" providerId="ADAL" clId="{C1677F9A-D29D-452F-96B1-B379548ABB85}" dt="2022-02-10T10:59:00.841" v="1"/>
        <pc:sldMkLst>
          <pc:docMk/>
          <pc:sldMk cId="1941553076" sldId="266"/>
        </pc:sldMkLst>
      </pc:sldChg>
      <pc:sldChg chg="addSp delSp modSp new mod">
        <pc:chgData name="Christoffer Østergaard Carstens" userId="5d542c86-40b2-4e4f-ab37-dc2fab4fc46a" providerId="ADAL" clId="{C1677F9A-D29D-452F-96B1-B379548ABB85}" dt="2022-02-10T11:09:41.462" v="33" actId="22"/>
        <pc:sldMkLst>
          <pc:docMk/>
          <pc:sldMk cId="2268558668" sldId="267"/>
        </pc:sldMkLst>
      </pc:sldChg>
      <pc:sldChg chg="addSp delSp new mod">
        <pc:chgData name="Christoffer Østergaard Carstens" userId="5d542c86-40b2-4e4f-ab37-dc2fab4fc46a" providerId="ADAL" clId="{C1677F9A-D29D-452F-96B1-B379548ABB85}" dt="2022-02-10T11:10:42.538" v="37" actId="478"/>
        <pc:sldMkLst>
          <pc:docMk/>
          <pc:sldMk cId="4288208360" sldId="268"/>
        </pc:sldMkLst>
      </pc:sldChg>
      <pc:sldChg chg="addSp modSp new mod">
        <pc:chgData name="Christoffer Østergaard Carstens" userId="5d542c86-40b2-4e4f-ab37-dc2fab4fc46a" providerId="ADAL" clId="{C1677F9A-D29D-452F-96B1-B379548ABB85}" dt="2022-02-10T11:10:49.087" v="40" actId="14100"/>
        <pc:sldMkLst>
          <pc:docMk/>
          <pc:sldMk cId="615964247" sldId="269"/>
        </pc:sldMkLst>
      </pc:sldChg>
      <pc:sldChg chg="modSp new del mod">
        <pc:chgData name="Christoffer Østergaard Carstens" userId="5d542c86-40b2-4e4f-ab37-dc2fab4fc46a" providerId="ADAL" clId="{C1677F9A-D29D-452F-96B1-B379548ABB85}" dt="2022-02-10T11:15:32.889" v="94" actId="47"/>
        <pc:sldMkLst>
          <pc:docMk/>
          <pc:sldMk cId="3090385498" sldId="270"/>
        </pc:sldMkLst>
      </pc:sldChg>
      <pc:sldChg chg="addSp modSp new">
        <pc:chgData name="Christoffer Østergaard Carstens" userId="5d542c86-40b2-4e4f-ab37-dc2fab4fc46a" providerId="ADAL" clId="{C1677F9A-D29D-452F-96B1-B379548ABB85}" dt="2022-02-10T11:15:17.900" v="93" actId="1076"/>
        <pc:sldMkLst>
          <pc:docMk/>
          <pc:sldMk cId="1132710227" sldId="271"/>
        </pc:sldMkLst>
      </pc:sldChg>
    </pc:docChg>
  </pc:docChgLst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11-11-2025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yheder.tv2.dk/kandidatte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dr.dk/nyheder/penge/se-videoen-saadan-lammede-coronavirus-den-globale-oekonom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E6D169A1-8FAC-5D40-916E-27B4F7492B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867" y="643467"/>
          <a:ext cx="10286268" cy="55710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68914">
                  <a:extLst>
                    <a:ext uri="{9D8B030D-6E8A-4147-A177-3AD203B41FA5}">
                      <a16:colId xmlns:a16="http://schemas.microsoft.com/office/drawing/2014/main" val="4203384667"/>
                    </a:ext>
                  </a:extLst>
                </a:gridCol>
                <a:gridCol w="3816898">
                  <a:extLst>
                    <a:ext uri="{9D8B030D-6E8A-4147-A177-3AD203B41FA5}">
                      <a16:colId xmlns:a16="http://schemas.microsoft.com/office/drawing/2014/main" val="849483916"/>
                    </a:ext>
                  </a:extLst>
                </a:gridCol>
                <a:gridCol w="3700456">
                  <a:extLst>
                    <a:ext uri="{9D8B030D-6E8A-4147-A177-3AD203B41FA5}">
                      <a16:colId xmlns:a16="http://schemas.microsoft.com/office/drawing/2014/main" val="3020847829"/>
                    </a:ext>
                  </a:extLst>
                </a:gridCol>
              </a:tblGrid>
              <a:tr h="440152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Kommunalvalg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Regionsrådsvalg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63375"/>
                  </a:ext>
                </a:extLst>
              </a:tr>
              <a:tr h="440152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Dato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18. november 2025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18. november 2025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347685"/>
                  </a:ext>
                </a:extLst>
              </a:tr>
              <a:tr h="440152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Antal enheder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98 kommuner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5 regioner (bliver til 4 i 2027)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880849"/>
                  </a:ext>
                </a:extLst>
              </a:tr>
              <a:tr h="440152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Antal valgte politikere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Ca. 2432 medlemmer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Ca. 134 medlemmer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899436"/>
                  </a:ext>
                </a:extLst>
              </a:tr>
              <a:tr h="976720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Ansvarsområder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Skoler, daginstitutioner, ældrepleje, lokal infrastruktur, miljø, kultur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Sygehuse, psykiatri, specialiseret sundhedsbehandling, regional udvikling, kollektiv trafik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079011"/>
                  </a:ext>
                </a:extLst>
              </a:tr>
              <a:tr h="708436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Valgsystem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Ingen spærregrænse, mulighed for valgforbund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Samme som kommunalvalg: ingen spærregrænse, valgforbund muligt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544607"/>
                  </a:ext>
                </a:extLst>
              </a:tr>
              <a:tr h="708436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Valgret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Bopæl i kommunen, 18 år, EU/EØS-borgere eller 4 års ophold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Bopæl i regionen, 18 år, EU/EØS-borgere eller 4 års ophold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781177"/>
                  </a:ext>
                </a:extLst>
              </a:tr>
              <a:tr h="708436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Konstituering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Borgmester vælges af kommunalbestyrelsen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Regionsrådsformand vælges af regionsrådet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97762"/>
                  </a:ext>
                </a:extLst>
              </a:tr>
              <a:tr h="708436">
                <a:tc>
                  <a:txBody>
                    <a:bodyPr/>
                    <a:lstStyle/>
                    <a:p>
                      <a:r>
                        <a:rPr lang="da-DK" sz="1800" b="1" cap="none" spc="0">
                          <a:solidFill>
                            <a:schemeClr val="tx1"/>
                          </a:solidFill>
                        </a:rPr>
                        <a:t>Betydning for borgeren</a:t>
                      </a:r>
                      <a:endParaRPr lang="da-DK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Direkte påvirkning af hverdagslivet lokalt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cap="none" spc="0">
                          <a:solidFill>
                            <a:schemeClr val="tx1"/>
                          </a:solidFill>
                        </a:rPr>
                        <a:t>Indflydelse på sundhedsvæsen og regional udvikling</a:t>
                      </a:r>
                    </a:p>
                  </a:txBody>
                  <a:tcPr marL="0" marR="118210" marT="59105" marB="5910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724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85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34E4F-B2F5-3011-F80B-DC89B5EC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Gini-koefficienten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CA19C0-38B3-439A-4ABA-551D15F9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GINI-koefficienten viser, hvor stor økonomisk ulighed der er i et samfund. </a:t>
            </a:r>
          </a:p>
          <a:p>
            <a:endParaRPr lang="da-DK" dirty="0"/>
          </a:p>
          <a:p>
            <a:pPr lvl="1"/>
            <a:r>
              <a:rPr lang="da-DK" dirty="0"/>
              <a:t>Hvis GINI-koefficienten er 1, så er der maksimal ulighed og en person ejer al rigdom i samfundet. </a:t>
            </a:r>
          </a:p>
          <a:p>
            <a:pPr lvl="1"/>
            <a:r>
              <a:rPr lang="da-DK" dirty="0"/>
              <a:t>Hvis GINI derimod er 0, så er alle ressourcer og værdier fordelt helt lige i samfundet.</a:t>
            </a:r>
          </a:p>
          <a:p>
            <a:endParaRPr lang="da-DK" dirty="0"/>
          </a:p>
          <a:p>
            <a:r>
              <a:rPr lang="da-DK" dirty="0"/>
              <a:t>OPGAVE: Sammenlign </a:t>
            </a:r>
            <a:r>
              <a:rPr lang="da-DK" dirty="0" err="1"/>
              <a:t>gini</a:t>
            </a:r>
            <a:r>
              <a:rPr lang="da-DK" dirty="0"/>
              <a:t>-koefficienten i USA og Danmark </a:t>
            </a:r>
          </a:p>
        </p:txBody>
      </p:sp>
    </p:spTree>
    <p:extLst>
      <p:ext uri="{BB962C8B-B14F-4D97-AF65-F5344CB8AC3E}">
        <p14:creationId xmlns:p14="http://schemas.microsoft.com/office/powerpoint/2010/main" val="26013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D9ABE-52DD-9767-B97A-4FA673E3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da-DK" sz="36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F3D8271-12DB-A520-8B57-ECC4CF944D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74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8A5EC9-0CB7-5645-2851-83AEF6DD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800" dirty="0"/>
              <a:t>Fokus på: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800" dirty="0"/>
              <a:t>Centrale pointer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800" dirty="0"/>
              <a:t>Hvordan står det til med aktuelle amerikanske økonomi</a:t>
            </a:r>
          </a:p>
        </p:txBody>
      </p:sp>
    </p:spTree>
    <p:extLst>
      <p:ext uri="{BB962C8B-B14F-4D97-AF65-F5344CB8AC3E}">
        <p14:creationId xmlns:p14="http://schemas.microsoft.com/office/powerpoint/2010/main" val="286869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17C4C-2A06-9D96-174C-BBCC2ABF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Formative evalueringssamtaler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989CFF-549F-54F8-770B-1F3482737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da-DK" dirty="0"/>
              <a:t>Hvad motiverer dig i undervisningen? Hvornår lærer du bedst?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Er der noget, du ønsker hjælp til – fagligt eller personligt?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Hvad vil du gerne blive bedre til i samfundsfag? Har du fx et mål ift. Mundtlighed? 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Hvad synes du fungerer godt i samfundsfagsundervisningen – og er der noget, du oplever som mindre motiverende eller udfordrende?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850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fodtøj, tøj, tekst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B4B1B42A-228B-DDD6-E150-44C89AA86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245" b="41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B1E983-1CF6-FDB9-ED56-FA11F3B3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Undersøg den seneste meningsmåling</a:t>
            </a:r>
          </a:p>
        </p:txBody>
      </p:sp>
    </p:spTree>
    <p:extLst>
      <p:ext uri="{BB962C8B-B14F-4D97-AF65-F5344CB8AC3E}">
        <p14:creationId xmlns:p14="http://schemas.microsoft.com/office/powerpoint/2010/main" val="396532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D16BEC4-0847-1AB2-CAD4-69C9D9773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55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CBD3E-A804-A65D-11DB-8807ED8C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Kandidattest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02DC8B-F3F2-F0F6-E1A3-07FE8E02B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557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EBAF6-8006-5EC0-0C56-B8AFDEF7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Vælgermøde d. 17/11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A8EEB9-12DF-D7E5-0367-1E1512A71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2. modul</a:t>
            </a:r>
          </a:p>
          <a:p>
            <a:r>
              <a:rPr lang="da-DK" dirty="0"/>
              <a:t>Besøg af otte politiske partier </a:t>
            </a:r>
          </a:p>
          <a:p>
            <a:r>
              <a:rPr lang="da-DK" dirty="0"/>
              <a:t>Debat i Salen eller Streaming </a:t>
            </a:r>
            <a:r>
              <a:rPr lang="da-DK"/>
              <a:t>i klasselokalet.</a:t>
            </a:r>
          </a:p>
        </p:txBody>
      </p:sp>
    </p:spTree>
    <p:extLst>
      <p:ext uri="{BB962C8B-B14F-4D97-AF65-F5344CB8AC3E}">
        <p14:creationId xmlns:p14="http://schemas.microsoft.com/office/powerpoint/2010/main" val="393037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30B61E-0FCA-469C-A3BE-644EE5A70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 fontScale="90000"/>
          </a:bodyPr>
          <a:lstStyle/>
          <a:p>
            <a:pPr algn="r"/>
            <a:r>
              <a:rPr lang="da-DK" sz="8000" dirty="0">
                <a:solidFill>
                  <a:srgbClr val="FFFFFF"/>
                </a:solidFill>
              </a:rPr>
              <a:t>Modul 9: USA’s økonomi II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4B13EB-AF16-4DCB-8371-9D054B71A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0213"/>
            <a:ext cx="4412417" cy="1031537"/>
          </a:xfrm>
        </p:spPr>
        <p:txBody>
          <a:bodyPr>
            <a:normAutofit/>
          </a:bodyPr>
          <a:lstStyle/>
          <a:p>
            <a:pPr algn="r"/>
            <a:endParaRPr lang="da-DK" sz="3200">
              <a:solidFill>
                <a:srgbClr val="FFFFFF"/>
              </a:solidFill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apport: Først efter 2021 vil USA's økonomi indhente det tabte - FINANS">
            <a:extLst>
              <a:ext uri="{FF2B5EF4-FFF2-40B4-BE49-F238E27FC236}">
                <a16:creationId xmlns:a16="http://schemas.microsoft.com/office/drawing/2014/main" id="{FB6DD18F-19C6-465E-B557-6EBE3897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5" y="2469004"/>
            <a:ext cx="5664133" cy="29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038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90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42D34-A57C-4159-9BF1-C9418441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da-DK" sz="3200"/>
              <a:t>Forløb</a:t>
            </a:r>
          </a:p>
        </p:txBody>
      </p:sp>
      <p:pic>
        <p:nvPicPr>
          <p:cNvPr id="5" name="Picture 4" descr="Frihedsgudinden i Manhattan">
            <a:extLst>
              <a:ext uri="{FF2B5EF4-FFF2-40B4-BE49-F238E27FC236}">
                <a16:creationId xmlns:a16="http://schemas.microsoft.com/office/drawing/2014/main" id="{7E8023D1-402C-2008-95CC-0E676CB15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" r="25904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06269E-185D-477C-AE57-01774A1C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795" y="2357593"/>
            <a:ext cx="4538714" cy="3867715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000" dirty="0"/>
              <a:t>Den amerikanske drøm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USA’s politiske 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USA’s partisystem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Præsidentvalg og valgsystem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Magt i USA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Det amerikanske samfund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Sociale forskelle og velfærd i USA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USA’s økonomi I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I dag: USA’s økonomi II</a:t>
            </a:r>
          </a:p>
          <a:p>
            <a:pPr marL="514350" indent="-514350">
              <a:buFont typeface="+mj-lt"/>
              <a:buAutoNum type="arabicPeriod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9858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A1326D-4E8A-447C-8C87-0A812E3B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3400">
                <a:hlinkClick r:id="rId2"/>
              </a:rPr>
              <a:t>Se videoen: Sådan lammede coronavirus den globale økonomi</a:t>
            </a:r>
            <a:endParaRPr lang="da-DK" sz="3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766455-3A25-44A5-84F8-16DF6496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200"/>
              <a:t>Sådan lammede coronavirus den globale økonomi</a:t>
            </a:r>
          </a:p>
          <a:p>
            <a:endParaRPr lang="da-DK" sz="2200"/>
          </a:p>
          <a:p>
            <a:pPr marL="0" indent="0">
              <a:buNone/>
            </a:pPr>
            <a:r>
              <a:rPr lang="da-DK" sz="2200"/>
              <a:t>Hvordan kan vi forklare coronakrisen ud fra det økonomiske kredsløb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6FE1E8-1404-9117-2CD0-2FAE0A7F5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38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5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6E629-2630-CECA-A85D-6A0B7408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Samfundsfaglig 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CB753A-40C4-5D7F-E330-DF5A9B39D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690688"/>
            <a:ext cx="10791825" cy="4486275"/>
          </a:xfrm>
        </p:spPr>
        <p:txBody>
          <a:bodyPr/>
          <a:lstStyle/>
          <a:p>
            <a:pPr marL="0" indent="0">
              <a:buNone/>
            </a:pPr>
            <a:r>
              <a:rPr lang="da-DK" u="sng" dirty="0"/>
              <a:t>I samfundsfag kan du overordnet set vælge mellem tre metoder: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den kvantitative (som resulterer i tal),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den kvalitative (som resulterer i tekst), og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den komparative metode (som er systematiske undersøgelser af forskelle og ligheder). 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0" indent="0">
              <a:buNone/>
            </a:pPr>
            <a:r>
              <a:rPr lang="da-DK" dirty="0"/>
              <a:t>Valg af metode er styret af, hvilken metode der bedst gør dig i stand til at svare på din problemformulering eller din stillede opgave.</a:t>
            </a:r>
          </a:p>
        </p:txBody>
      </p:sp>
    </p:spTree>
    <p:extLst>
      <p:ext uri="{BB962C8B-B14F-4D97-AF65-F5344CB8AC3E}">
        <p14:creationId xmlns:p14="http://schemas.microsoft.com/office/powerpoint/2010/main" val="94602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425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PowerPoint-præsentation</vt:lpstr>
      <vt:lpstr>Undersøg den seneste meningsmåling</vt:lpstr>
      <vt:lpstr>PowerPoint-præsentation</vt:lpstr>
      <vt:lpstr>Kandidattest</vt:lpstr>
      <vt:lpstr>Vælgermøde d. 17/11</vt:lpstr>
      <vt:lpstr>Modul 9: USA’s økonomi II</vt:lpstr>
      <vt:lpstr>Forløb</vt:lpstr>
      <vt:lpstr>Se videoen: Sådan lammede coronavirus den globale økonomi</vt:lpstr>
      <vt:lpstr>Samfundsfaglig metode</vt:lpstr>
      <vt:lpstr>Gini-koefficienten </vt:lpstr>
      <vt:lpstr>PowerPoint-præsentation</vt:lpstr>
      <vt:lpstr>Formative evalueringssamtaler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2025-11-11T08:57:36Z</dcterms:modified>
</cp:coreProperties>
</file>