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56" r:id="rId2"/>
    <p:sldId id="360" r:id="rId3"/>
    <p:sldId id="351" r:id="rId4"/>
    <p:sldId id="357" r:id="rId5"/>
    <p:sldId id="358" r:id="rId6"/>
    <p:sldId id="359" r:id="rId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F5ABD2-D17A-41EE-B81C-A8E31FB9636B}" v="3" dt="2025-11-25T13:31:02.5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Møller Rettig" userId="f64833e5-a04a-45cf-a0fb-6688e334d35d" providerId="ADAL" clId="{7EC7EC78-DD5F-4370-B4FD-38CED4A0F7B8}"/>
    <pc:docChg chg="custSel addSld modSld">
      <pc:chgData name="Brian Møller Rettig" userId="f64833e5-a04a-45cf-a0fb-6688e334d35d" providerId="ADAL" clId="{7EC7EC78-DD5F-4370-B4FD-38CED4A0F7B8}" dt="2024-10-07T18:48:50.414" v="699"/>
      <pc:docMkLst>
        <pc:docMk/>
      </pc:docMkLst>
      <pc:sldChg chg="addSp delSp modSp add mod setBg delDesignElem">
        <pc:chgData name="Brian Møller Rettig" userId="f64833e5-a04a-45cf-a0fb-6688e334d35d" providerId="ADAL" clId="{7EC7EC78-DD5F-4370-B4FD-38CED4A0F7B8}" dt="2024-10-07T17:41:57.833" v="601" actId="27636"/>
        <pc:sldMkLst>
          <pc:docMk/>
          <pc:sldMk cId="151829143" sldId="279"/>
        </pc:sldMkLst>
      </pc:sldChg>
      <pc:sldChg chg="addSp delSp modSp add mod setBg delDesignElem">
        <pc:chgData name="Brian Møller Rettig" userId="f64833e5-a04a-45cf-a0fb-6688e334d35d" providerId="ADAL" clId="{7EC7EC78-DD5F-4370-B4FD-38CED4A0F7B8}" dt="2024-10-07T17:41:43.875" v="595" actId="20577"/>
        <pc:sldMkLst>
          <pc:docMk/>
          <pc:sldMk cId="342696055" sldId="280"/>
        </pc:sldMkLst>
      </pc:sldChg>
      <pc:sldChg chg="modSp add mod">
        <pc:chgData name="Brian Møller Rettig" userId="f64833e5-a04a-45cf-a0fb-6688e334d35d" providerId="ADAL" clId="{7EC7EC78-DD5F-4370-B4FD-38CED4A0F7B8}" dt="2024-10-07T17:41:49.310" v="597" actId="27636"/>
        <pc:sldMkLst>
          <pc:docMk/>
          <pc:sldMk cId="1749960551" sldId="281"/>
        </pc:sldMkLst>
      </pc:sldChg>
      <pc:sldChg chg="modSp add mod">
        <pc:chgData name="Brian Møller Rettig" userId="f64833e5-a04a-45cf-a0fb-6688e334d35d" providerId="ADAL" clId="{7EC7EC78-DD5F-4370-B4FD-38CED4A0F7B8}" dt="2024-10-07T18:48:50.414" v="699"/>
        <pc:sldMkLst>
          <pc:docMk/>
          <pc:sldMk cId="188106732" sldId="282"/>
        </pc:sldMkLst>
      </pc:sldChg>
    </pc:docChg>
  </pc:docChgLst>
  <pc:docChgLst>
    <pc:chgData name="Christoffer Østergaard Carstens" userId="5d542c86-40b2-4e4f-ab37-dc2fab4fc46a" providerId="ADAL" clId="{4AF5ABD2-D17A-41EE-B81C-A8E31FB9636B}"/>
    <pc:docChg chg="undo custSel addSld delSld modSld">
      <pc:chgData name="Christoffer Østergaard Carstens" userId="5d542c86-40b2-4e4f-ab37-dc2fab4fc46a" providerId="ADAL" clId="{4AF5ABD2-D17A-41EE-B81C-A8E31FB9636B}" dt="2025-11-25T13:33:32.807" v="697" actId="26606"/>
      <pc:docMkLst>
        <pc:docMk/>
      </pc:docMkLst>
      <pc:sldChg chg="del">
        <pc:chgData name="Christoffer Østergaard Carstens" userId="5d542c86-40b2-4e4f-ab37-dc2fab4fc46a" providerId="ADAL" clId="{4AF5ABD2-D17A-41EE-B81C-A8E31FB9636B}" dt="2025-11-25T13:25:44.814" v="37" actId="47"/>
        <pc:sldMkLst>
          <pc:docMk/>
          <pc:sldMk cId="391062058" sldId="336"/>
        </pc:sldMkLst>
      </pc:sldChg>
      <pc:sldChg chg="del">
        <pc:chgData name="Christoffer Østergaard Carstens" userId="5d542c86-40b2-4e4f-ab37-dc2fab4fc46a" providerId="ADAL" clId="{4AF5ABD2-D17A-41EE-B81C-A8E31FB9636B}" dt="2025-11-25T13:25:45.682" v="42" actId="47"/>
        <pc:sldMkLst>
          <pc:docMk/>
          <pc:sldMk cId="2986190582" sldId="344"/>
        </pc:sldMkLst>
      </pc:sldChg>
      <pc:sldChg chg="del">
        <pc:chgData name="Christoffer Østergaard Carstens" userId="5d542c86-40b2-4e4f-ab37-dc2fab4fc46a" providerId="ADAL" clId="{4AF5ABD2-D17A-41EE-B81C-A8E31FB9636B}" dt="2025-11-25T13:25:45.808" v="43" actId="47"/>
        <pc:sldMkLst>
          <pc:docMk/>
          <pc:sldMk cId="760498853" sldId="345"/>
        </pc:sldMkLst>
      </pc:sldChg>
      <pc:sldChg chg="del">
        <pc:chgData name="Christoffer Østergaard Carstens" userId="5d542c86-40b2-4e4f-ab37-dc2fab4fc46a" providerId="ADAL" clId="{4AF5ABD2-D17A-41EE-B81C-A8E31FB9636B}" dt="2025-11-25T13:25:45.933" v="44" actId="47"/>
        <pc:sldMkLst>
          <pc:docMk/>
          <pc:sldMk cId="3332480727" sldId="346"/>
        </pc:sldMkLst>
      </pc:sldChg>
      <pc:sldChg chg="del">
        <pc:chgData name="Christoffer Østergaard Carstens" userId="5d542c86-40b2-4e4f-ab37-dc2fab4fc46a" providerId="ADAL" clId="{4AF5ABD2-D17A-41EE-B81C-A8E31FB9636B}" dt="2025-11-25T13:25:46.075" v="45" actId="47"/>
        <pc:sldMkLst>
          <pc:docMk/>
          <pc:sldMk cId="2580592353" sldId="347"/>
        </pc:sldMkLst>
      </pc:sldChg>
      <pc:sldChg chg="del">
        <pc:chgData name="Christoffer Østergaard Carstens" userId="5d542c86-40b2-4e4f-ab37-dc2fab4fc46a" providerId="ADAL" clId="{4AF5ABD2-D17A-41EE-B81C-A8E31FB9636B}" dt="2025-11-25T13:25:46.216" v="46" actId="47"/>
        <pc:sldMkLst>
          <pc:docMk/>
          <pc:sldMk cId="3178408957" sldId="348"/>
        </pc:sldMkLst>
      </pc:sldChg>
      <pc:sldChg chg="del">
        <pc:chgData name="Christoffer Østergaard Carstens" userId="5d542c86-40b2-4e4f-ab37-dc2fab4fc46a" providerId="ADAL" clId="{4AF5ABD2-D17A-41EE-B81C-A8E31FB9636B}" dt="2025-11-25T13:25:46.610" v="47" actId="47"/>
        <pc:sldMkLst>
          <pc:docMk/>
          <pc:sldMk cId="4248745537" sldId="349"/>
        </pc:sldMkLst>
      </pc:sldChg>
      <pc:sldChg chg="del">
        <pc:chgData name="Christoffer Østergaard Carstens" userId="5d542c86-40b2-4e4f-ab37-dc2fab4fc46a" providerId="ADAL" clId="{4AF5ABD2-D17A-41EE-B81C-A8E31FB9636B}" dt="2025-11-25T13:25:44.986" v="38" actId="47"/>
        <pc:sldMkLst>
          <pc:docMk/>
          <pc:sldMk cId="2945165569" sldId="352"/>
        </pc:sldMkLst>
      </pc:sldChg>
      <pc:sldChg chg="del">
        <pc:chgData name="Christoffer Østergaard Carstens" userId="5d542c86-40b2-4e4f-ab37-dc2fab4fc46a" providerId="ADAL" clId="{4AF5ABD2-D17A-41EE-B81C-A8E31FB9636B}" dt="2025-11-25T13:25:45.136" v="39" actId="47"/>
        <pc:sldMkLst>
          <pc:docMk/>
          <pc:sldMk cId="3661280579" sldId="353"/>
        </pc:sldMkLst>
      </pc:sldChg>
      <pc:sldChg chg="del">
        <pc:chgData name="Christoffer Østergaard Carstens" userId="5d542c86-40b2-4e4f-ab37-dc2fab4fc46a" providerId="ADAL" clId="{4AF5ABD2-D17A-41EE-B81C-A8E31FB9636B}" dt="2025-11-25T13:25:45.254" v="40" actId="47"/>
        <pc:sldMkLst>
          <pc:docMk/>
          <pc:sldMk cId="4162868529" sldId="354"/>
        </pc:sldMkLst>
      </pc:sldChg>
      <pc:sldChg chg="del">
        <pc:chgData name="Christoffer Østergaard Carstens" userId="5d542c86-40b2-4e4f-ab37-dc2fab4fc46a" providerId="ADAL" clId="{4AF5ABD2-D17A-41EE-B81C-A8E31FB9636B}" dt="2025-11-25T13:25:45.537" v="41" actId="47"/>
        <pc:sldMkLst>
          <pc:docMk/>
          <pc:sldMk cId="2485455372" sldId="355"/>
        </pc:sldMkLst>
      </pc:sldChg>
      <pc:sldChg chg="addSp delSp modSp new mod setBg addAnim delAnim">
        <pc:chgData name="Christoffer Østergaard Carstens" userId="5d542c86-40b2-4e4f-ab37-dc2fab4fc46a" providerId="ADAL" clId="{4AF5ABD2-D17A-41EE-B81C-A8E31FB9636B}" dt="2025-11-25T13:27:52.150" v="145" actId="26606"/>
        <pc:sldMkLst>
          <pc:docMk/>
          <pc:sldMk cId="299722738" sldId="356"/>
        </pc:sldMkLst>
        <pc:spChg chg="mod">
          <ac:chgData name="Christoffer Østergaard Carstens" userId="5d542c86-40b2-4e4f-ab37-dc2fab4fc46a" providerId="ADAL" clId="{4AF5ABD2-D17A-41EE-B81C-A8E31FB9636B}" dt="2025-11-25T13:27:52.150" v="145" actId="26606"/>
          <ac:spMkLst>
            <pc:docMk/>
            <pc:sldMk cId="299722738" sldId="356"/>
            <ac:spMk id="2" creationId="{8228C09B-40ED-D1F5-535C-24AF10A764E8}"/>
          </ac:spMkLst>
        </pc:spChg>
        <pc:spChg chg="mod ord">
          <ac:chgData name="Christoffer Østergaard Carstens" userId="5d542c86-40b2-4e4f-ab37-dc2fab4fc46a" providerId="ADAL" clId="{4AF5ABD2-D17A-41EE-B81C-A8E31FB9636B}" dt="2025-11-25T13:27:52.150" v="145" actId="26606"/>
          <ac:spMkLst>
            <pc:docMk/>
            <pc:sldMk cId="299722738" sldId="356"/>
            <ac:spMk id="3" creationId="{8D29F223-D5BA-5790-E4D7-D3FE31E15A09}"/>
          </ac:spMkLst>
        </pc:spChg>
        <pc:spChg chg="add del">
          <ac:chgData name="Christoffer Østergaard Carstens" userId="5d542c86-40b2-4e4f-ab37-dc2fab4fc46a" providerId="ADAL" clId="{4AF5ABD2-D17A-41EE-B81C-A8E31FB9636B}" dt="2025-11-25T13:27:52.135" v="144" actId="26606"/>
          <ac:spMkLst>
            <pc:docMk/>
            <pc:sldMk cId="299722738" sldId="356"/>
            <ac:spMk id="1031" creationId="{870A1295-61BC-4214-AA3E-D396673024D0}"/>
          </ac:spMkLst>
        </pc:spChg>
        <pc:spChg chg="add">
          <ac:chgData name="Christoffer Østergaard Carstens" userId="5d542c86-40b2-4e4f-ab37-dc2fab4fc46a" providerId="ADAL" clId="{4AF5ABD2-D17A-41EE-B81C-A8E31FB9636B}" dt="2025-11-25T13:27:52.150" v="145" actId="26606"/>
          <ac:spMkLst>
            <pc:docMk/>
            <pc:sldMk cId="299722738" sldId="356"/>
            <ac:spMk id="1040" creationId="{23D09407-53BC-485E-B4CE-BC5E4FC4B25B}"/>
          </ac:spMkLst>
        </pc:spChg>
        <pc:spChg chg="add">
          <ac:chgData name="Christoffer Østergaard Carstens" userId="5d542c86-40b2-4e4f-ab37-dc2fab4fc46a" providerId="ADAL" clId="{4AF5ABD2-D17A-41EE-B81C-A8E31FB9636B}" dt="2025-11-25T13:27:52.150" v="145" actId="26606"/>
          <ac:spMkLst>
            <pc:docMk/>
            <pc:sldMk cId="299722738" sldId="356"/>
            <ac:spMk id="1046" creationId="{921DB988-49FC-4608-B0A2-E2F3A4019041}"/>
          </ac:spMkLst>
        </pc:spChg>
        <pc:grpChg chg="add del">
          <ac:chgData name="Christoffer Østergaard Carstens" userId="5d542c86-40b2-4e4f-ab37-dc2fab4fc46a" providerId="ADAL" clId="{4AF5ABD2-D17A-41EE-B81C-A8E31FB9636B}" dt="2025-11-25T13:27:52.135" v="144" actId="26606"/>
          <ac:grpSpMkLst>
            <pc:docMk/>
            <pc:sldMk cId="299722738" sldId="356"/>
            <ac:grpSpMk id="1033" creationId="{0B139475-2B26-4CA9-9413-DE741E49F7BB}"/>
          </ac:grpSpMkLst>
        </pc:grpChg>
        <pc:grpChg chg="add">
          <ac:chgData name="Christoffer Østergaard Carstens" userId="5d542c86-40b2-4e4f-ab37-dc2fab4fc46a" providerId="ADAL" clId="{4AF5ABD2-D17A-41EE-B81C-A8E31FB9636B}" dt="2025-11-25T13:27:52.150" v="145" actId="26606"/>
          <ac:grpSpMkLst>
            <pc:docMk/>
            <pc:sldMk cId="299722738" sldId="356"/>
            <ac:grpSpMk id="1041" creationId="{383C2651-AE0C-4AE4-8725-E2F9414FE219}"/>
          </ac:grpSpMkLst>
        </pc:grpChg>
        <pc:grpChg chg="add">
          <ac:chgData name="Christoffer Østergaard Carstens" userId="5d542c86-40b2-4e4f-ab37-dc2fab4fc46a" providerId="ADAL" clId="{4AF5ABD2-D17A-41EE-B81C-A8E31FB9636B}" dt="2025-11-25T13:27:52.150" v="145" actId="26606"/>
          <ac:grpSpMkLst>
            <pc:docMk/>
            <pc:sldMk cId="299722738" sldId="356"/>
            <ac:grpSpMk id="1047" creationId="{E9B930FD-8671-4C4C-ADCF-73AC1D0CD417}"/>
          </ac:grpSpMkLst>
        </pc:grpChg>
        <pc:picChg chg="add mod">
          <ac:chgData name="Christoffer Østergaard Carstens" userId="5d542c86-40b2-4e4f-ab37-dc2fab4fc46a" providerId="ADAL" clId="{4AF5ABD2-D17A-41EE-B81C-A8E31FB9636B}" dt="2025-11-25T13:27:52.150" v="145" actId="26606"/>
          <ac:picMkLst>
            <pc:docMk/>
            <pc:sldMk cId="299722738" sldId="356"/>
            <ac:picMk id="1026" creationId="{9FFCC777-CD8B-4505-29F3-B97592683ABD}"/>
          </ac:picMkLst>
        </pc:picChg>
      </pc:sldChg>
      <pc:sldChg chg="addSp delSp modSp new mod setBg">
        <pc:chgData name="Christoffer Østergaard Carstens" userId="5d542c86-40b2-4e4f-ab37-dc2fab4fc46a" providerId="ADAL" clId="{4AF5ABD2-D17A-41EE-B81C-A8E31FB9636B}" dt="2025-11-25T13:26:21.411" v="111" actId="27614"/>
        <pc:sldMkLst>
          <pc:docMk/>
          <pc:sldMk cId="3651734050" sldId="357"/>
        </pc:sldMkLst>
        <pc:spChg chg="add del mod">
          <ac:chgData name="Christoffer Østergaard Carstens" userId="5d542c86-40b2-4e4f-ab37-dc2fab4fc46a" providerId="ADAL" clId="{4AF5ABD2-D17A-41EE-B81C-A8E31FB9636B}" dt="2025-11-25T13:26:17.253" v="109" actId="26606"/>
          <ac:spMkLst>
            <pc:docMk/>
            <pc:sldMk cId="3651734050" sldId="357"/>
            <ac:spMk id="2" creationId="{27C5BCB7-37B0-D68C-091C-54A520764E7E}"/>
          </ac:spMkLst>
        </pc:spChg>
        <pc:spChg chg="add del">
          <ac:chgData name="Christoffer Østergaard Carstens" userId="5d542c86-40b2-4e4f-ab37-dc2fab4fc46a" providerId="ADAL" clId="{4AF5ABD2-D17A-41EE-B81C-A8E31FB9636B}" dt="2025-11-25T13:26:17.253" v="109" actId="26606"/>
          <ac:spMkLst>
            <pc:docMk/>
            <pc:sldMk cId="3651734050" sldId="357"/>
            <ac:spMk id="3" creationId="{990A735E-E088-BB28-2162-FB9B7F823738}"/>
          </ac:spMkLst>
        </pc:spChg>
        <pc:spChg chg="add">
          <ac:chgData name="Christoffer Østergaard Carstens" userId="5d542c86-40b2-4e4f-ab37-dc2fab4fc46a" providerId="ADAL" clId="{4AF5ABD2-D17A-41EE-B81C-A8E31FB9636B}" dt="2025-11-25T13:26:17.253" v="109" actId="26606"/>
          <ac:spMkLst>
            <pc:docMk/>
            <pc:sldMk cId="3651734050" sldId="357"/>
            <ac:spMk id="12" creationId="{D4771268-CB57-404A-9271-370EB28F6090}"/>
          </ac:spMkLst>
        </pc:spChg>
        <pc:picChg chg="add del mod">
          <ac:chgData name="Christoffer Østergaard Carstens" userId="5d542c86-40b2-4e4f-ab37-dc2fab4fc46a" providerId="ADAL" clId="{4AF5ABD2-D17A-41EE-B81C-A8E31FB9636B}" dt="2025-11-25T13:26:05.725" v="56" actId="22"/>
          <ac:picMkLst>
            <pc:docMk/>
            <pc:sldMk cId="3651734050" sldId="357"/>
            <ac:picMk id="5" creationId="{32F533FB-0AED-C482-BFB9-FCCCF9F40AA4}"/>
          </ac:picMkLst>
        </pc:picChg>
        <pc:picChg chg="add mod">
          <ac:chgData name="Christoffer Østergaard Carstens" userId="5d542c86-40b2-4e4f-ab37-dc2fab4fc46a" providerId="ADAL" clId="{4AF5ABD2-D17A-41EE-B81C-A8E31FB9636B}" dt="2025-11-25T13:26:21.411" v="111" actId="27614"/>
          <ac:picMkLst>
            <pc:docMk/>
            <pc:sldMk cId="3651734050" sldId="357"/>
            <ac:picMk id="7" creationId="{0334918E-51B1-9BA6-956E-EEE072BA6A4A}"/>
          </ac:picMkLst>
        </pc:picChg>
      </pc:sldChg>
      <pc:sldChg chg="addSp delSp modSp new mod setBg">
        <pc:chgData name="Christoffer Østergaard Carstens" userId="5d542c86-40b2-4e4f-ab37-dc2fab4fc46a" providerId="ADAL" clId="{4AF5ABD2-D17A-41EE-B81C-A8E31FB9636B}" dt="2025-11-25T13:27:26.756" v="139" actId="20577"/>
        <pc:sldMkLst>
          <pc:docMk/>
          <pc:sldMk cId="2285455454" sldId="358"/>
        </pc:sldMkLst>
        <pc:spChg chg="mod">
          <ac:chgData name="Christoffer Østergaard Carstens" userId="5d542c86-40b2-4e4f-ab37-dc2fab4fc46a" providerId="ADAL" clId="{4AF5ABD2-D17A-41EE-B81C-A8E31FB9636B}" dt="2025-11-25T13:27:26.756" v="139" actId="20577"/>
          <ac:spMkLst>
            <pc:docMk/>
            <pc:sldMk cId="2285455454" sldId="358"/>
            <ac:spMk id="2" creationId="{163A6C24-9418-3F8B-D358-6FC064C71AE5}"/>
          </ac:spMkLst>
        </pc:spChg>
        <pc:spChg chg="del">
          <ac:chgData name="Christoffer Østergaard Carstens" userId="5d542c86-40b2-4e4f-ab37-dc2fab4fc46a" providerId="ADAL" clId="{4AF5ABD2-D17A-41EE-B81C-A8E31FB9636B}" dt="2025-11-25T13:27:24.799" v="138" actId="26606"/>
          <ac:spMkLst>
            <pc:docMk/>
            <pc:sldMk cId="2285455454" sldId="358"/>
            <ac:spMk id="3" creationId="{64600B5F-70A3-68DE-3CD7-0A8CBD3B3111}"/>
          </ac:spMkLst>
        </pc:spChg>
        <pc:spChg chg="add">
          <ac:chgData name="Christoffer Østergaard Carstens" userId="5d542c86-40b2-4e4f-ab37-dc2fab4fc46a" providerId="ADAL" clId="{4AF5ABD2-D17A-41EE-B81C-A8E31FB9636B}" dt="2025-11-25T13:27:24.799" v="138" actId="26606"/>
          <ac:spMkLst>
            <pc:docMk/>
            <pc:sldMk cId="2285455454" sldId="358"/>
            <ac:spMk id="10" creationId="{D4771268-CB57-404A-9271-370EB28F6090}"/>
          </ac:spMkLst>
        </pc:spChg>
        <pc:picChg chg="add mod">
          <ac:chgData name="Christoffer Østergaard Carstens" userId="5d542c86-40b2-4e4f-ab37-dc2fab4fc46a" providerId="ADAL" clId="{4AF5ABD2-D17A-41EE-B81C-A8E31FB9636B}" dt="2025-11-25T13:27:24.799" v="138" actId="26606"/>
          <ac:picMkLst>
            <pc:docMk/>
            <pc:sldMk cId="2285455454" sldId="358"/>
            <ac:picMk id="5" creationId="{64787240-D1A6-47B9-7E9D-78EDA675F9EE}"/>
          </ac:picMkLst>
        </pc:picChg>
      </pc:sldChg>
      <pc:sldChg chg="addSp delSp modSp new mod setBg">
        <pc:chgData name="Christoffer Østergaard Carstens" userId="5d542c86-40b2-4e4f-ab37-dc2fab4fc46a" providerId="ADAL" clId="{4AF5ABD2-D17A-41EE-B81C-A8E31FB9636B}" dt="2025-11-25T13:32:11.629" v="463" actId="20577"/>
        <pc:sldMkLst>
          <pc:docMk/>
          <pc:sldMk cId="3053558387" sldId="359"/>
        </pc:sldMkLst>
        <pc:spChg chg="mod">
          <ac:chgData name="Christoffer Østergaard Carstens" userId="5d542c86-40b2-4e4f-ab37-dc2fab4fc46a" providerId="ADAL" clId="{4AF5ABD2-D17A-41EE-B81C-A8E31FB9636B}" dt="2025-11-25T13:32:00.472" v="405" actId="1076"/>
          <ac:spMkLst>
            <pc:docMk/>
            <pc:sldMk cId="3053558387" sldId="359"/>
            <ac:spMk id="2" creationId="{792ED755-4734-C516-A077-940E28400223}"/>
          </ac:spMkLst>
        </pc:spChg>
        <pc:spChg chg="mod ord">
          <ac:chgData name="Christoffer Østergaard Carstens" userId="5d542c86-40b2-4e4f-ab37-dc2fab4fc46a" providerId="ADAL" clId="{4AF5ABD2-D17A-41EE-B81C-A8E31FB9636B}" dt="2025-11-25T13:32:11.629" v="463" actId="20577"/>
          <ac:spMkLst>
            <pc:docMk/>
            <pc:sldMk cId="3053558387" sldId="359"/>
            <ac:spMk id="3" creationId="{DC2B11D3-D6A6-C53F-7456-655F93FA8C55}"/>
          </ac:spMkLst>
        </pc:spChg>
        <pc:spChg chg="add del">
          <ac:chgData name="Christoffer Østergaard Carstens" userId="5d542c86-40b2-4e4f-ab37-dc2fab4fc46a" providerId="ADAL" clId="{4AF5ABD2-D17A-41EE-B81C-A8E31FB9636B}" dt="2025-11-25T13:31:56.098" v="403" actId="26606"/>
          <ac:spMkLst>
            <pc:docMk/>
            <pc:sldMk cId="3053558387" sldId="359"/>
            <ac:spMk id="2055" creationId="{F13C74B1-5B17-4795-BED0-7140497B445A}"/>
          </ac:spMkLst>
        </pc:spChg>
        <pc:spChg chg="add del">
          <ac:chgData name="Christoffer Østergaard Carstens" userId="5d542c86-40b2-4e4f-ab37-dc2fab4fc46a" providerId="ADAL" clId="{4AF5ABD2-D17A-41EE-B81C-A8E31FB9636B}" dt="2025-11-25T13:31:56.098" v="403" actId="26606"/>
          <ac:spMkLst>
            <pc:docMk/>
            <pc:sldMk cId="3053558387" sldId="359"/>
            <ac:spMk id="2057" creationId="{D4974D33-8DC5-464E-8C6D-BE58F0669C17}"/>
          </ac:spMkLst>
        </pc:spChg>
        <pc:picChg chg="add mod ord">
          <ac:chgData name="Christoffer Østergaard Carstens" userId="5d542c86-40b2-4e4f-ab37-dc2fab4fc46a" providerId="ADAL" clId="{4AF5ABD2-D17A-41EE-B81C-A8E31FB9636B}" dt="2025-11-25T13:31:56.098" v="403" actId="26606"/>
          <ac:picMkLst>
            <pc:docMk/>
            <pc:sldMk cId="3053558387" sldId="359"/>
            <ac:picMk id="2050" creationId="{2FC6A888-6027-73EE-8748-0C462C2FF587}"/>
          </ac:picMkLst>
        </pc:picChg>
      </pc:sldChg>
      <pc:sldChg chg="addSp delSp modSp new mod setBg">
        <pc:chgData name="Christoffer Østergaard Carstens" userId="5d542c86-40b2-4e4f-ab37-dc2fab4fc46a" providerId="ADAL" clId="{4AF5ABD2-D17A-41EE-B81C-A8E31FB9636B}" dt="2025-11-25T13:33:32.807" v="697" actId="26606"/>
        <pc:sldMkLst>
          <pc:docMk/>
          <pc:sldMk cId="1721821345" sldId="360"/>
        </pc:sldMkLst>
        <pc:spChg chg="mod">
          <ac:chgData name="Christoffer Østergaard Carstens" userId="5d542c86-40b2-4e4f-ab37-dc2fab4fc46a" providerId="ADAL" clId="{4AF5ABD2-D17A-41EE-B81C-A8E31FB9636B}" dt="2025-11-25T13:33:32.791" v="696" actId="26606"/>
          <ac:spMkLst>
            <pc:docMk/>
            <pc:sldMk cId="1721821345" sldId="360"/>
            <ac:spMk id="2" creationId="{ED32DD2C-6EED-48E5-5E61-5F8CC9E77DFE}"/>
          </ac:spMkLst>
        </pc:spChg>
        <pc:spChg chg="add del mod">
          <ac:chgData name="Christoffer Østergaard Carstens" userId="5d542c86-40b2-4e4f-ab37-dc2fab4fc46a" providerId="ADAL" clId="{4AF5ABD2-D17A-41EE-B81C-A8E31FB9636B}" dt="2025-11-25T13:33:32.807" v="697" actId="26606"/>
          <ac:spMkLst>
            <pc:docMk/>
            <pc:sldMk cId="1721821345" sldId="360"/>
            <ac:spMk id="3" creationId="{8965AC09-D355-12B5-DF35-725BC5C9320A}"/>
          </ac:spMkLst>
        </pc:spChg>
        <pc:spChg chg="add del">
          <ac:chgData name="Christoffer Østergaard Carstens" userId="5d542c86-40b2-4e4f-ab37-dc2fab4fc46a" providerId="ADAL" clId="{4AF5ABD2-D17A-41EE-B81C-A8E31FB9636B}" dt="2025-11-25T13:33:26.766" v="694" actId="26606"/>
          <ac:spMkLst>
            <pc:docMk/>
            <pc:sldMk cId="1721821345" sldId="360"/>
            <ac:spMk id="9" creationId="{BACC6370-2D7E-4714-9D71-7542949D7D5D}"/>
          </ac:spMkLst>
        </pc:spChg>
        <pc:spChg chg="add del">
          <ac:chgData name="Christoffer Østergaard Carstens" userId="5d542c86-40b2-4e4f-ab37-dc2fab4fc46a" providerId="ADAL" clId="{4AF5ABD2-D17A-41EE-B81C-A8E31FB9636B}" dt="2025-11-25T13:33:26.766" v="694" actId="26606"/>
          <ac:spMkLst>
            <pc:docMk/>
            <pc:sldMk cId="1721821345" sldId="360"/>
            <ac:spMk id="11" creationId="{F68B3F68-107C-434F-AA38-110D5EA91B85}"/>
          </ac:spMkLst>
        </pc:spChg>
        <pc:spChg chg="add del">
          <ac:chgData name="Christoffer Østergaard Carstens" userId="5d542c86-40b2-4e4f-ab37-dc2fab4fc46a" providerId="ADAL" clId="{4AF5ABD2-D17A-41EE-B81C-A8E31FB9636B}" dt="2025-11-25T13:33:26.766" v="694" actId="26606"/>
          <ac:spMkLst>
            <pc:docMk/>
            <pc:sldMk cId="1721821345" sldId="360"/>
            <ac:spMk id="13" creationId="{AAD0DBB9-1A4B-4391-81D4-CB19F9AB918A}"/>
          </ac:spMkLst>
        </pc:spChg>
        <pc:spChg chg="add del">
          <ac:chgData name="Christoffer Østergaard Carstens" userId="5d542c86-40b2-4e4f-ab37-dc2fab4fc46a" providerId="ADAL" clId="{4AF5ABD2-D17A-41EE-B81C-A8E31FB9636B}" dt="2025-11-25T13:33:26.766" v="694" actId="26606"/>
          <ac:spMkLst>
            <pc:docMk/>
            <pc:sldMk cId="1721821345" sldId="360"/>
            <ac:spMk id="15" creationId="{063BBA22-50EA-4C4D-BE05-F1CE4E63AA56}"/>
          </ac:spMkLst>
        </pc:spChg>
        <pc:spChg chg="add del">
          <ac:chgData name="Christoffer Østergaard Carstens" userId="5d542c86-40b2-4e4f-ab37-dc2fab4fc46a" providerId="ADAL" clId="{4AF5ABD2-D17A-41EE-B81C-A8E31FB9636B}" dt="2025-11-25T13:33:32.791" v="696" actId="26606"/>
          <ac:spMkLst>
            <pc:docMk/>
            <pc:sldMk cId="1721821345" sldId="360"/>
            <ac:spMk id="17" creationId="{ED888B23-07FA-482A-96DF-47E31AF1A603}"/>
          </ac:spMkLst>
        </pc:spChg>
        <pc:spChg chg="add del">
          <ac:chgData name="Christoffer Østergaard Carstens" userId="5d542c86-40b2-4e4f-ab37-dc2fab4fc46a" providerId="ADAL" clId="{4AF5ABD2-D17A-41EE-B81C-A8E31FB9636B}" dt="2025-11-25T13:33:32.791" v="696" actId="26606"/>
          <ac:spMkLst>
            <pc:docMk/>
            <pc:sldMk cId="1721821345" sldId="360"/>
            <ac:spMk id="18" creationId="{5C8908E2-EE49-44D2-9428-A28D2312A8D5}"/>
          </ac:spMkLst>
        </pc:spChg>
        <pc:spChg chg="add del">
          <ac:chgData name="Christoffer Østergaard Carstens" userId="5d542c86-40b2-4e4f-ab37-dc2fab4fc46a" providerId="ADAL" clId="{4AF5ABD2-D17A-41EE-B81C-A8E31FB9636B}" dt="2025-11-25T13:33:32.791" v="696" actId="26606"/>
          <ac:spMkLst>
            <pc:docMk/>
            <pc:sldMk cId="1721821345" sldId="360"/>
            <ac:spMk id="21" creationId="{7449A6C7-D15F-4AA5-BFA5-71A404B47016}"/>
          </ac:spMkLst>
        </pc:spChg>
        <pc:grpChg chg="add del">
          <ac:chgData name="Christoffer Østergaard Carstens" userId="5d542c86-40b2-4e4f-ab37-dc2fab4fc46a" providerId="ADAL" clId="{4AF5ABD2-D17A-41EE-B81C-A8E31FB9636B}" dt="2025-11-25T13:33:32.791" v="696" actId="26606"/>
          <ac:grpSpMkLst>
            <pc:docMk/>
            <pc:sldMk cId="1721821345" sldId="360"/>
            <ac:grpSpMk id="19" creationId="{05314994-6337-4875-8CF5-652CAFE8342C}"/>
          </ac:grpSpMkLst>
        </pc:grpChg>
        <pc:graphicFrameChg chg="add del">
          <ac:chgData name="Christoffer Østergaard Carstens" userId="5d542c86-40b2-4e4f-ab37-dc2fab4fc46a" providerId="ADAL" clId="{4AF5ABD2-D17A-41EE-B81C-A8E31FB9636B}" dt="2025-11-25T13:33:26.766" v="694" actId="26606"/>
          <ac:graphicFrameMkLst>
            <pc:docMk/>
            <pc:sldMk cId="1721821345" sldId="360"/>
            <ac:graphicFrameMk id="5" creationId="{1EDF53F9-31D5-ACFA-6A03-4878D86F007A}"/>
          </ac:graphicFrameMkLst>
        </pc:graphicFrameChg>
        <pc:graphicFrameChg chg="add del">
          <ac:chgData name="Christoffer Østergaard Carstens" userId="5d542c86-40b2-4e4f-ab37-dc2fab4fc46a" providerId="ADAL" clId="{4AF5ABD2-D17A-41EE-B81C-A8E31FB9636B}" dt="2025-11-25T13:33:32.791" v="696" actId="26606"/>
          <ac:graphicFrameMkLst>
            <pc:docMk/>
            <pc:sldMk cId="1721821345" sldId="360"/>
            <ac:graphicFrameMk id="22" creationId="{5BD9A759-2F57-5206-EDEA-D0D9C7CDEBDF}"/>
          </ac:graphicFrameMkLst>
        </pc:graphicFrameChg>
        <pc:graphicFrameChg chg="add">
          <ac:chgData name="Christoffer Østergaard Carstens" userId="5d542c86-40b2-4e4f-ab37-dc2fab4fc46a" providerId="ADAL" clId="{4AF5ABD2-D17A-41EE-B81C-A8E31FB9636B}" dt="2025-11-25T13:33:32.807" v="697" actId="26606"/>
          <ac:graphicFrameMkLst>
            <pc:docMk/>
            <pc:sldMk cId="1721821345" sldId="360"/>
            <ac:graphicFrameMk id="24" creationId="{649B7D39-D803-08BF-830A-3E5498263C5E}"/>
          </ac:graphicFrameMkLst>
        </pc:graphicFrameChg>
      </pc:sldChg>
    </pc:docChg>
  </pc:docChgLst>
  <pc:docChgLst>
    <pc:chgData name="Christoffer Østergaard Carstens" userId="5d542c86-40b2-4e4f-ab37-dc2fab4fc46a" providerId="ADAL" clId="{B43C17FC-560A-448B-975A-593002378B2F}"/>
    <pc:docChg chg="custSel addSld delSld modSld sldOrd">
      <pc:chgData name="Christoffer Østergaard Carstens" userId="5d542c86-40b2-4e4f-ab37-dc2fab4fc46a" providerId="ADAL" clId="{B43C17FC-560A-448B-975A-593002378B2F}" dt="2025-11-25T08:22:41.542" v="338" actId="26606"/>
      <pc:docMkLst>
        <pc:docMk/>
      </pc:docMkLst>
      <pc:sldChg chg="modSp mod">
        <pc:chgData name="Christoffer Østergaard Carstens" userId="5d542c86-40b2-4e4f-ab37-dc2fab4fc46a" providerId="ADAL" clId="{B43C17FC-560A-448B-975A-593002378B2F}" dt="2025-11-24T08:31:41.955" v="34" actId="20577"/>
        <pc:sldMkLst>
          <pc:docMk/>
          <pc:sldMk cId="391062058" sldId="336"/>
        </pc:sldMkLst>
        <pc:spChg chg="mod">
          <ac:chgData name="Christoffer Østergaard Carstens" userId="5d542c86-40b2-4e4f-ab37-dc2fab4fc46a" providerId="ADAL" clId="{B43C17FC-560A-448B-975A-593002378B2F}" dt="2025-11-24T08:31:41.955" v="34" actId="20577"/>
          <ac:spMkLst>
            <pc:docMk/>
            <pc:sldMk cId="391062058" sldId="336"/>
            <ac:spMk id="2" creationId="{36171068-3B8F-FADB-4AB0-496F3E5FE19A}"/>
          </ac:spMkLst>
        </pc:spChg>
        <pc:spChg chg="mod">
          <ac:chgData name="Christoffer Østergaard Carstens" userId="5d542c86-40b2-4e4f-ab37-dc2fab4fc46a" providerId="ADAL" clId="{B43C17FC-560A-448B-975A-593002378B2F}" dt="2025-11-24T08:21:32.042" v="9" actId="20577"/>
          <ac:spMkLst>
            <pc:docMk/>
            <pc:sldMk cId="391062058" sldId="336"/>
            <ac:spMk id="3" creationId="{2BC6B247-883B-3F42-5624-67A0CB2898D4}"/>
          </ac:spMkLst>
        </pc:spChg>
      </pc:sldChg>
      <pc:sldChg chg="del">
        <pc:chgData name="Christoffer Østergaard Carstens" userId="5d542c86-40b2-4e4f-ab37-dc2fab4fc46a" providerId="ADAL" clId="{B43C17FC-560A-448B-975A-593002378B2F}" dt="2025-11-24T08:21:35.102" v="10" actId="47"/>
        <pc:sldMkLst>
          <pc:docMk/>
          <pc:sldMk cId="417704430" sldId="338"/>
        </pc:sldMkLst>
      </pc:sldChg>
      <pc:sldChg chg="del">
        <pc:chgData name="Christoffer Østergaard Carstens" userId="5d542c86-40b2-4e4f-ab37-dc2fab4fc46a" providerId="ADAL" clId="{B43C17FC-560A-448B-975A-593002378B2F}" dt="2025-11-24T08:21:35.809" v="11" actId="47"/>
        <pc:sldMkLst>
          <pc:docMk/>
          <pc:sldMk cId="2894927808" sldId="339"/>
        </pc:sldMkLst>
      </pc:sldChg>
      <pc:sldChg chg="del">
        <pc:chgData name="Christoffer Østergaard Carstens" userId="5d542c86-40b2-4e4f-ab37-dc2fab4fc46a" providerId="ADAL" clId="{B43C17FC-560A-448B-975A-593002378B2F}" dt="2025-11-24T08:21:36.484" v="12" actId="47"/>
        <pc:sldMkLst>
          <pc:docMk/>
          <pc:sldMk cId="2181904518" sldId="340"/>
        </pc:sldMkLst>
      </pc:sldChg>
      <pc:sldChg chg="del">
        <pc:chgData name="Christoffer Østergaard Carstens" userId="5d542c86-40b2-4e4f-ab37-dc2fab4fc46a" providerId="ADAL" clId="{B43C17FC-560A-448B-975A-593002378B2F}" dt="2025-11-24T08:21:37.647" v="13" actId="47"/>
        <pc:sldMkLst>
          <pc:docMk/>
          <pc:sldMk cId="3520227808" sldId="342"/>
        </pc:sldMkLst>
      </pc:sldChg>
      <pc:sldChg chg="del">
        <pc:chgData name="Christoffer Østergaard Carstens" userId="5d542c86-40b2-4e4f-ab37-dc2fab4fc46a" providerId="ADAL" clId="{B43C17FC-560A-448B-975A-593002378B2F}" dt="2025-11-24T08:21:46.416" v="14" actId="47"/>
        <pc:sldMkLst>
          <pc:docMk/>
          <pc:sldMk cId="392918803" sldId="343"/>
        </pc:sldMkLst>
      </pc:sldChg>
      <pc:sldChg chg="modSp mod">
        <pc:chgData name="Christoffer Østergaard Carstens" userId="5d542c86-40b2-4e4f-ab37-dc2fab4fc46a" providerId="ADAL" clId="{B43C17FC-560A-448B-975A-593002378B2F}" dt="2025-11-24T08:32:52.926" v="242" actId="20577"/>
        <pc:sldMkLst>
          <pc:docMk/>
          <pc:sldMk cId="2986190582" sldId="344"/>
        </pc:sldMkLst>
        <pc:spChg chg="mod">
          <ac:chgData name="Christoffer Østergaard Carstens" userId="5d542c86-40b2-4e4f-ab37-dc2fab4fc46a" providerId="ADAL" clId="{B43C17FC-560A-448B-975A-593002378B2F}" dt="2025-11-24T08:30:57.335" v="30" actId="20577"/>
          <ac:spMkLst>
            <pc:docMk/>
            <pc:sldMk cId="2986190582" sldId="344"/>
            <ac:spMk id="2" creationId="{E93E763F-2861-27E3-02F2-D36F02337C00}"/>
          </ac:spMkLst>
        </pc:spChg>
        <pc:spChg chg="mod">
          <ac:chgData name="Christoffer Østergaard Carstens" userId="5d542c86-40b2-4e4f-ab37-dc2fab4fc46a" providerId="ADAL" clId="{B43C17FC-560A-448B-975A-593002378B2F}" dt="2025-11-24T08:32:52.926" v="242" actId="20577"/>
          <ac:spMkLst>
            <pc:docMk/>
            <pc:sldMk cId="2986190582" sldId="344"/>
            <ac:spMk id="3" creationId="{417AD026-6F26-AA71-83B9-DA025EFF7F00}"/>
          </ac:spMkLst>
        </pc:spChg>
      </pc:sldChg>
      <pc:sldChg chg="del">
        <pc:chgData name="Christoffer Østergaard Carstens" userId="5d542c86-40b2-4e4f-ab37-dc2fab4fc46a" providerId="ADAL" clId="{B43C17FC-560A-448B-975A-593002378B2F}" dt="2025-11-24T08:31:35.107" v="31" actId="47"/>
        <pc:sldMkLst>
          <pc:docMk/>
          <pc:sldMk cId="735582932" sldId="350"/>
        </pc:sldMkLst>
      </pc:sldChg>
      <pc:sldChg chg="addSp delSp modSp new mod setBg">
        <pc:chgData name="Christoffer Østergaard Carstens" userId="5d542c86-40b2-4e4f-ab37-dc2fab4fc46a" providerId="ADAL" clId="{B43C17FC-560A-448B-975A-593002378B2F}" dt="2025-11-24T08:33:31.102" v="260" actId="27614"/>
        <pc:sldMkLst>
          <pc:docMk/>
          <pc:sldMk cId="2945165569" sldId="352"/>
        </pc:sldMkLst>
        <pc:spChg chg="mod">
          <ac:chgData name="Christoffer Østergaard Carstens" userId="5d542c86-40b2-4e4f-ab37-dc2fab4fc46a" providerId="ADAL" clId="{B43C17FC-560A-448B-975A-593002378B2F}" dt="2025-11-24T08:33:29.454" v="259" actId="26606"/>
          <ac:spMkLst>
            <pc:docMk/>
            <pc:sldMk cId="2945165569" sldId="352"/>
            <ac:spMk id="2" creationId="{5199A24D-1A37-B842-EADF-4C1B5E307B93}"/>
          </ac:spMkLst>
        </pc:spChg>
        <pc:spChg chg="del">
          <ac:chgData name="Christoffer Østergaard Carstens" userId="5d542c86-40b2-4e4f-ab37-dc2fab4fc46a" providerId="ADAL" clId="{B43C17FC-560A-448B-975A-593002378B2F}" dt="2025-11-24T08:33:29.454" v="259" actId="26606"/>
          <ac:spMkLst>
            <pc:docMk/>
            <pc:sldMk cId="2945165569" sldId="352"/>
            <ac:spMk id="3" creationId="{1BB12244-22EC-B677-52D3-C4076712213D}"/>
          </ac:spMkLst>
        </pc:spChg>
        <pc:spChg chg="add">
          <ac:chgData name="Christoffer Østergaard Carstens" userId="5d542c86-40b2-4e4f-ab37-dc2fab4fc46a" providerId="ADAL" clId="{B43C17FC-560A-448B-975A-593002378B2F}" dt="2025-11-24T08:33:29.454" v="259" actId="26606"/>
          <ac:spMkLst>
            <pc:docMk/>
            <pc:sldMk cId="2945165569" sldId="352"/>
            <ac:spMk id="1031" creationId="{16C5FA50-8D52-4617-AF91-5C7B1C8352F1}"/>
          </ac:spMkLst>
        </pc:spChg>
        <pc:spChg chg="add">
          <ac:chgData name="Christoffer Østergaard Carstens" userId="5d542c86-40b2-4e4f-ab37-dc2fab4fc46a" providerId="ADAL" clId="{B43C17FC-560A-448B-975A-593002378B2F}" dt="2025-11-24T08:33:29.454" v="259" actId="26606"/>
          <ac:spMkLst>
            <pc:docMk/>
            <pc:sldMk cId="2945165569" sldId="352"/>
            <ac:spMk id="1033" creationId="{E223798C-12AD-4B0C-A50C-D676347D67CF}"/>
          </ac:spMkLst>
        </pc:spChg>
        <pc:picChg chg="add mod">
          <ac:chgData name="Christoffer Østergaard Carstens" userId="5d542c86-40b2-4e4f-ab37-dc2fab4fc46a" providerId="ADAL" clId="{B43C17FC-560A-448B-975A-593002378B2F}" dt="2025-11-24T08:33:31.102" v="260" actId="27614"/>
          <ac:picMkLst>
            <pc:docMk/>
            <pc:sldMk cId="2945165569" sldId="352"/>
            <ac:picMk id="1026" creationId="{986874E5-B866-8147-2899-94441929087E}"/>
          </ac:picMkLst>
        </pc:picChg>
      </pc:sldChg>
      <pc:sldChg chg="del">
        <pc:chgData name="Christoffer Østergaard Carstens" userId="5d542c86-40b2-4e4f-ab37-dc2fab4fc46a" providerId="ADAL" clId="{B43C17FC-560A-448B-975A-593002378B2F}" dt="2025-11-24T08:21:24.777" v="0" actId="47"/>
        <pc:sldMkLst>
          <pc:docMk/>
          <pc:sldMk cId="3455842631" sldId="352"/>
        </pc:sldMkLst>
      </pc:sldChg>
      <pc:sldChg chg="addSp delSp modSp new mod setBg">
        <pc:chgData name="Christoffer Østergaard Carstens" userId="5d542c86-40b2-4e4f-ab37-dc2fab4fc46a" providerId="ADAL" clId="{B43C17FC-560A-448B-975A-593002378B2F}" dt="2025-11-24T08:33:50.124" v="278" actId="26606"/>
        <pc:sldMkLst>
          <pc:docMk/>
          <pc:sldMk cId="3661280579" sldId="353"/>
        </pc:sldMkLst>
        <pc:spChg chg="mod">
          <ac:chgData name="Christoffer Østergaard Carstens" userId="5d542c86-40b2-4e4f-ab37-dc2fab4fc46a" providerId="ADAL" clId="{B43C17FC-560A-448B-975A-593002378B2F}" dt="2025-11-24T08:33:50.124" v="278" actId="26606"/>
          <ac:spMkLst>
            <pc:docMk/>
            <pc:sldMk cId="3661280579" sldId="353"/>
            <ac:spMk id="2" creationId="{C7AF90B4-CCDF-F403-D6BC-0560EFEE9341}"/>
          </ac:spMkLst>
        </pc:spChg>
        <pc:spChg chg="del">
          <ac:chgData name="Christoffer Østergaard Carstens" userId="5d542c86-40b2-4e4f-ab37-dc2fab4fc46a" providerId="ADAL" clId="{B43C17FC-560A-448B-975A-593002378B2F}" dt="2025-11-24T08:33:50.124" v="278" actId="26606"/>
          <ac:spMkLst>
            <pc:docMk/>
            <pc:sldMk cId="3661280579" sldId="353"/>
            <ac:spMk id="3" creationId="{6328C3BE-454B-3325-9A56-C991F23CEE79}"/>
          </ac:spMkLst>
        </pc:spChg>
        <pc:spChg chg="add">
          <ac:chgData name="Christoffer Østergaard Carstens" userId="5d542c86-40b2-4e4f-ab37-dc2fab4fc46a" providerId="ADAL" clId="{B43C17FC-560A-448B-975A-593002378B2F}" dt="2025-11-24T08:33:50.124" v="278" actId="26606"/>
          <ac:spMkLst>
            <pc:docMk/>
            <pc:sldMk cId="3661280579" sldId="353"/>
            <ac:spMk id="2055" creationId="{16C5FA50-8D52-4617-AF91-5C7B1C8352F1}"/>
          </ac:spMkLst>
        </pc:spChg>
        <pc:spChg chg="add">
          <ac:chgData name="Christoffer Østergaard Carstens" userId="5d542c86-40b2-4e4f-ab37-dc2fab4fc46a" providerId="ADAL" clId="{B43C17FC-560A-448B-975A-593002378B2F}" dt="2025-11-24T08:33:50.124" v="278" actId="26606"/>
          <ac:spMkLst>
            <pc:docMk/>
            <pc:sldMk cId="3661280579" sldId="353"/>
            <ac:spMk id="2057" creationId="{E223798C-12AD-4B0C-A50C-D676347D67CF}"/>
          </ac:spMkLst>
        </pc:spChg>
        <pc:picChg chg="add mod">
          <ac:chgData name="Christoffer Østergaard Carstens" userId="5d542c86-40b2-4e4f-ab37-dc2fab4fc46a" providerId="ADAL" clId="{B43C17FC-560A-448B-975A-593002378B2F}" dt="2025-11-24T08:33:50.124" v="278" actId="26606"/>
          <ac:picMkLst>
            <pc:docMk/>
            <pc:sldMk cId="3661280579" sldId="353"/>
            <ac:picMk id="2050" creationId="{C906B799-574C-A9DD-B7ED-3123B22AACE2}"/>
          </ac:picMkLst>
        </pc:picChg>
      </pc:sldChg>
      <pc:sldChg chg="del">
        <pc:chgData name="Christoffer Østergaard Carstens" userId="5d542c86-40b2-4e4f-ab37-dc2fab4fc46a" providerId="ADAL" clId="{B43C17FC-560A-448B-975A-593002378B2F}" dt="2025-11-24T08:21:25.343" v="1" actId="47"/>
        <pc:sldMkLst>
          <pc:docMk/>
          <pc:sldMk cId="3343619114" sldId="354"/>
        </pc:sldMkLst>
      </pc:sldChg>
      <pc:sldChg chg="addSp delSp modSp new mod setBg">
        <pc:chgData name="Christoffer Østergaard Carstens" userId="5d542c86-40b2-4e4f-ab37-dc2fab4fc46a" providerId="ADAL" clId="{B43C17FC-560A-448B-975A-593002378B2F}" dt="2025-11-24T08:34:24.350" v="296" actId="26606"/>
        <pc:sldMkLst>
          <pc:docMk/>
          <pc:sldMk cId="4162868529" sldId="354"/>
        </pc:sldMkLst>
        <pc:spChg chg="mod">
          <ac:chgData name="Christoffer Østergaard Carstens" userId="5d542c86-40b2-4e4f-ab37-dc2fab4fc46a" providerId="ADAL" clId="{B43C17FC-560A-448B-975A-593002378B2F}" dt="2025-11-24T08:34:24.350" v="296" actId="26606"/>
          <ac:spMkLst>
            <pc:docMk/>
            <pc:sldMk cId="4162868529" sldId="354"/>
            <ac:spMk id="2" creationId="{2A28F886-771D-1C49-B61E-44B20690B6E3}"/>
          </ac:spMkLst>
        </pc:spChg>
        <pc:spChg chg="del">
          <ac:chgData name="Christoffer Østergaard Carstens" userId="5d542c86-40b2-4e4f-ab37-dc2fab4fc46a" providerId="ADAL" clId="{B43C17FC-560A-448B-975A-593002378B2F}" dt="2025-11-24T08:34:24.350" v="296" actId="26606"/>
          <ac:spMkLst>
            <pc:docMk/>
            <pc:sldMk cId="4162868529" sldId="354"/>
            <ac:spMk id="3" creationId="{FE4C6BCA-B349-29F1-6416-F997F7D7332E}"/>
          </ac:spMkLst>
        </pc:spChg>
        <pc:spChg chg="add">
          <ac:chgData name="Christoffer Østergaard Carstens" userId="5d542c86-40b2-4e4f-ab37-dc2fab4fc46a" providerId="ADAL" clId="{B43C17FC-560A-448B-975A-593002378B2F}" dt="2025-11-24T08:34:24.350" v="296" actId="26606"/>
          <ac:spMkLst>
            <pc:docMk/>
            <pc:sldMk cId="4162868529" sldId="354"/>
            <ac:spMk id="1031" creationId="{16C5FA50-8D52-4617-AF91-5C7B1C8352F1}"/>
          </ac:spMkLst>
        </pc:spChg>
        <pc:spChg chg="add">
          <ac:chgData name="Christoffer Østergaard Carstens" userId="5d542c86-40b2-4e4f-ab37-dc2fab4fc46a" providerId="ADAL" clId="{B43C17FC-560A-448B-975A-593002378B2F}" dt="2025-11-24T08:34:24.350" v="296" actId="26606"/>
          <ac:spMkLst>
            <pc:docMk/>
            <pc:sldMk cId="4162868529" sldId="354"/>
            <ac:spMk id="1033" creationId="{E223798C-12AD-4B0C-A50C-D676347D67CF}"/>
          </ac:spMkLst>
        </pc:spChg>
        <pc:picChg chg="add mod">
          <ac:chgData name="Christoffer Østergaard Carstens" userId="5d542c86-40b2-4e4f-ab37-dc2fab4fc46a" providerId="ADAL" clId="{B43C17FC-560A-448B-975A-593002378B2F}" dt="2025-11-24T08:34:24.350" v="296" actId="26606"/>
          <ac:picMkLst>
            <pc:docMk/>
            <pc:sldMk cId="4162868529" sldId="354"/>
            <ac:picMk id="1026" creationId="{18449ECF-7016-BC4E-A71A-94A385ACDEC6}"/>
          </ac:picMkLst>
        </pc:picChg>
      </pc:sldChg>
      <pc:sldChg chg="del">
        <pc:chgData name="Christoffer Østergaard Carstens" userId="5d542c86-40b2-4e4f-ab37-dc2fab4fc46a" providerId="ADAL" clId="{B43C17FC-560A-448B-975A-593002378B2F}" dt="2025-11-24T08:21:25.801" v="2" actId="47"/>
        <pc:sldMkLst>
          <pc:docMk/>
          <pc:sldMk cId="2034046481" sldId="355"/>
        </pc:sldMkLst>
      </pc:sldChg>
      <pc:sldChg chg="addSp delSp modSp new mod ord setBg setClrOvrMap">
        <pc:chgData name="Christoffer Østergaard Carstens" userId="5d542c86-40b2-4e4f-ab37-dc2fab4fc46a" providerId="ADAL" clId="{B43C17FC-560A-448B-975A-593002378B2F}" dt="2025-11-25T08:22:41.542" v="338" actId="26606"/>
        <pc:sldMkLst>
          <pc:docMk/>
          <pc:sldMk cId="2485455372" sldId="355"/>
        </pc:sldMkLst>
        <pc:spChg chg="mod">
          <ac:chgData name="Christoffer Østergaard Carstens" userId="5d542c86-40b2-4e4f-ab37-dc2fab4fc46a" providerId="ADAL" clId="{B43C17FC-560A-448B-975A-593002378B2F}" dt="2025-11-25T08:22:41.542" v="338" actId="26606"/>
          <ac:spMkLst>
            <pc:docMk/>
            <pc:sldMk cId="2485455372" sldId="355"/>
            <ac:spMk id="2" creationId="{748C9A44-1E97-80D5-2DE2-DA81F72CC012}"/>
          </ac:spMkLst>
        </pc:spChg>
        <pc:spChg chg="del">
          <ac:chgData name="Christoffer Østergaard Carstens" userId="5d542c86-40b2-4e4f-ab37-dc2fab4fc46a" providerId="ADAL" clId="{B43C17FC-560A-448B-975A-593002378B2F}" dt="2025-11-25T08:22:41.542" v="338" actId="26606"/>
          <ac:spMkLst>
            <pc:docMk/>
            <pc:sldMk cId="2485455372" sldId="355"/>
            <ac:spMk id="3" creationId="{9B83CBFA-0734-4CFE-C632-1A7C2A5A9C6A}"/>
          </ac:spMkLst>
        </pc:spChg>
        <pc:spChg chg="add">
          <ac:chgData name="Christoffer Østergaard Carstens" userId="5d542c86-40b2-4e4f-ab37-dc2fab4fc46a" providerId="ADAL" clId="{B43C17FC-560A-448B-975A-593002378B2F}" dt="2025-11-25T08:22:41.542" v="338" actId="26606"/>
          <ac:spMkLst>
            <pc:docMk/>
            <pc:sldMk cId="2485455372" sldId="355"/>
            <ac:spMk id="8" creationId="{66B332A4-D438-4773-A77F-5ED49A448D9D}"/>
          </ac:spMkLst>
        </pc:spChg>
        <pc:spChg chg="add">
          <ac:chgData name="Christoffer Østergaard Carstens" userId="5d542c86-40b2-4e4f-ab37-dc2fab4fc46a" providerId="ADAL" clId="{B43C17FC-560A-448B-975A-593002378B2F}" dt="2025-11-25T08:22:41.542" v="338" actId="26606"/>
          <ac:spMkLst>
            <pc:docMk/>
            <pc:sldMk cId="2485455372" sldId="355"/>
            <ac:spMk id="10" creationId="{DF9AD32D-FF05-44F4-BD4D-9CEE89B71EB9}"/>
          </ac:spMkLst>
        </pc:spChg>
      </pc:sldChg>
      <pc:sldChg chg="del">
        <pc:chgData name="Christoffer Østergaard Carstens" userId="5d542c86-40b2-4e4f-ab37-dc2fab4fc46a" providerId="ADAL" clId="{B43C17FC-560A-448B-975A-593002378B2F}" dt="2025-11-24T08:21:26.320" v="3" actId="47"/>
        <pc:sldMkLst>
          <pc:docMk/>
          <pc:sldMk cId="656684659" sldId="356"/>
        </pc:sldMkLst>
      </pc:sldChg>
      <pc:sldChg chg="del">
        <pc:chgData name="Christoffer Østergaard Carstens" userId="5d542c86-40b2-4e4f-ab37-dc2fab4fc46a" providerId="ADAL" clId="{B43C17FC-560A-448B-975A-593002378B2F}" dt="2025-11-24T08:21:27.416" v="4" actId="47"/>
        <pc:sldMkLst>
          <pc:docMk/>
          <pc:sldMk cId="10528959" sldId="357"/>
        </pc:sldMkLst>
      </pc:sldChg>
      <pc:sldChg chg="del">
        <pc:chgData name="Christoffer Østergaard Carstens" userId="5d542c86-40b2-4e4f-ab37-dc2fab4fc46a" providerId="ADAL" clId="{B43C17FC-560A-448B-975A-593002378B2F}" dt="2025-11-24T08:31:36.365" v="32" actId="47"/>
        <pc:sldMkLst>
          <pc:docMk/>
          <pc:sldMk cId="3778915857" sldId="358"/>
        </pc:sldMkLst>
      </pc:sldChg>
    </pc:docChg>
  </pc:docChgLst>
  <pc:docChgLst>
    <pc:chgData name="Christoffer Østergaard Carstens" userId="5d542c86-40b2-4e4f-ab37-dc2fab4fc46a" providerId="ADAL" clId="{8A5D7136-2AFE-4220-BFAA-0E916D52857B}"/>
    <pc:docChg chg="undo custSel addSld delSld modSld">
      <pc:chgData name="Christoffer Østergaard Carstens" userId="5d542c86-40b2-4e4f-ab37-dc2fab4fc46a" providerId="ADAL" clId="{8A5D7136-2AFE-4220-BFAA-0E916D52857B}" dt="2025-11-05T20:08:55.936" v="1390" actId="47"/>
      <pc:docMkLst>
        <pc:docMk/>
      </pc:docMkLst>
      <pc:sldChg chg="add del">
        <pc:chgData name="Christoffer Østergaard Carstens" userId="5d542c86-40b2-4e4f-ab37-dc2fab4fc46a" providerId="ADAL" clId="{8A5D7136-2AFE-4220-BFAA-0E916D52857B}" dt="2025-11-05T20:04:13.659" v="896" actId="47"/>
        <pc:sldMkLst>
          <pc:docMk/>
          <pc:sldMk cId="868653842" sldId="258"/>
        </pc:sldMkLst>
      </pc:sldChg>
      <pc:sldChg chg="add del">
        <pc:chgData name="Christoffer Østergaard Carstens" userId="5d542c86-40b2-4e4f-ab37-dc2fab4fc46a" providerId="ADAL" clId="{8A5D7136-2AFE-4220-BFAA-0E916D52857B}" dt="2025-11-05T20:04:14.179" v="897" actId="47"/>
        <pc:sldMkLst>
          <pc:docMk/>
          <pc:sldMk cId="1161364741" sldId="259"/>
        </pc:sldMkLst>
      </pc:sldChg>
      <pc:sldChg chg="add del">
        <pc:chgData name="Christoffer Østergaard Carstens" userId="5d542c86-40b2-4e4f-ab37-dc2fab4fc46a" providerId="ADAL" clId="{8A5D7136-2AFE-4220-BFAA-0E916D52857B}" dt="2025-11-05T20:04:14.494" v="898" actId="47"/>
        <pc:sldMkLst>
          <pc:docMk/>
          <pc:sldMk cId="3211933251" sldId="260"/>
        </pc:sldMkLst>
      </pc:sldChg>
      <pc:sldChg chg="add del">
        <pc:chgData name="Christoffer Østergaard Carstens" userId="5d542c86-40b2-4e4f-ab37-dc2fab4fc46a" providerId="ADAL" clId="{8A5D7136-2AFE-4220-BFAA-0E916D52857B}" dt="2025-11-05T20:04:14.823" v="899" actId="47"/>
        <pc:sldMkLst>
          <pc:docMk/>
          <pc:sldMk cId="1281131128" sldId="262"/>
        </pc:sldMkLst>
      </pc:sldChg>
      <pc:sldChg chg="add del">
        <pc:chgData name="Christoffer Østergaard Carstens" userId="5d542c86-40b2-4e4f-ab37-dc2fab4fc46a" providerId="ADAL" clId="{8A5D7136-2AFE-4220-BFAA-0E916D52857B}" dt="2025-11-05T20:04:15.058" v="900" actId="47"/>
        <pc:sldMkLst>
          <pc:docMk/>
          <pc:sldMk cId="1339154732" sldId="264"/>
        </pc:sldMkLst>
      </pc:sldChg>
      <pc:sldChg chg="add del">
        <pc:chgData name="Christoffer Østergaard Carstens" userId="5d542c86-40b2-4e4f-ab37-dc2fab4fc46a" providerId="ADAL" clId="{8A5D7136-2AFE-4220-BFAA-0E916D52857B}" dt="2025-11-05T20:04:15.468" v="901" actId="47"/>
        <pc:sldMkLst>
          <pc:docMk/>
          <pc:sldMk cId="1597987861" sldId="266"/>
        </pc:sldMkLst>
      </pc:sldChg>
      <pc:sldChg chg="add del">
        <pc:chgData name="Christoffer Østergaard Carstens" userId="5d542c86-40b2-4e4f-ab37-dc2fab4fc46a" providerId="ADAL" clId="{8A5D7136-2AFE-4220-BFAA-0E916D52857B}" dt="2025-11-05T20:04:16.066" v="902" actId="47"/>
        <pc:sldMkLst>
          <pc:docMk/>
          <pc:sldMk cId="547945393" sldId="268"/>
        </pc:sldMkLst>
      </pc:sldChg>
      <pc:sldChg chg="add del">
        <pc:chgData name="Christoffer Østergaard Carstens" userId="5d542c86-40b2-4e4f-ab37-dc2fab4fc46a" providerId="ADAL" clId="{8A5D7136-2AFE-4220-BFAA-0E916D52857B}" dt="2025-11-05T20:04:16.744" v="903" actId="47"/>
        <pc:sldMkLst>
          <pc:docMk/>
          <pc:sldMk cId="2711064277" sldId="269"/>
        </pc:sldMkLst>
      </pc:sldChg>
      <pc:sldChg chg="add del">
        <pc:chgData name="Christoffer Østergaard Carstens" userId="5d542c86-40b2-4e4f-ab37-dc2fab4fc46a" providerId="ADAL" clId="{8A5D7136-2AFE-4220-BFAA-0E916D52857B}" dt="2025-11-05T20:04:17.384" v="904" actId="47"/>
        <pc:sldMkLst>
          <pc:docMk/>
          <pc:sldMk cId="733091956" sldId="272"/>
        </pc:sldMkLst>
      </pc:sldChg>
      <pc:sldChg chg="del">
        <pc:chgData name="Christoffer Østergaard Carstens" userId="5d542c86-40b2-4e4f-ab37-dc2fab4fc46a" providerId="ADAL" clId="{8A5D7136-2AFE-4220-BFAA-0E916D52857B}" dt="2025-11-04T13:35:18.507" v="18" actId="47"/>
        <pc:sldMkLst>
          <pc:docMk/>
          <pc:sldMk cId="1393210737" sldId="327"/>
        </pc:sldMkLst>
      </pc:sldChg>
      <pc:sldChg chg="del">
        <pc:chgData name="Christoffer Østergaard Carstens" userId="5d542c86-40b2-4e4f-ab37-dc2fab4fc46a" providerId="ADAL" clId="{8A5D7136-2AFE-4220-BFAA-0E916D52857B}" dt="2025-11-04T13:35:18.688" v="19" actId="47"/>
        <pc:sldMkLst>
          <pc:docMk/>
          <pc:sldMk cId="2684637967" sldId="328"/>
        </pc:sldMkLst>
      </pc:sldChg>
      <pc:sldChg chg="del">
        <pc:chgData name="Christoffer Østergaard Carstens" userId="5d542c86-40b2-4e4f-ab37-dc2fab4fc46a" providerId="ADAL" clId="{8A5D7136-2AFE-4220-BFAA-0E916D52857B}" dt="2025-11-04T13:35:18.838" v="20" actId="47"/>
        <pc:sldMkLst>
          <pc:docMk/>
          <pc:sldMk cId="2519531457" sldId="329"/>
        </pc:sldMkLst>
      </pc:sldChg>
      <pc:sldChg chg="del">
        <pc:chgData name="Christoffer Østergaard Carstens" userId="5d542c86-40b2-4e4f-ab37-dc2fab4fc46a" providerId="ADAL" clId="{8A5D7136-2AFE-4220-BFAA-0E916D52857B}" dt="2025-11-04T13:35:18.989" v="21" actId="47"/>
        <pc:sldMkLst>
          <pc:docMk/>
          <pc:sldMk cId="743132728" sldId="330"/>
        </pc:sldMkLst>
      </pc:sldChg>
      <pc:sldChg chg="del">
        <pc:chgData name="Christoffer Østergaard Carstens" userId="5d542c86-40b2-4e4f-ab37-dc2fab4fc46a" providerId="ADAL" clId="{8A5D7136-2AFE-4220-BFAA-0E916D52857B}" dt="2025-11-04T13:35:19.073" v="22" actId="47"/>
        <pc:sldMkLst>
          <pc:docMk/>
          <pc:sldMk cId="1112131298" sldId="331"/>
        </pc:sldMkLst>
      </pc:sldChg>
      <pc:sldChg chg="del">
        <pc:chgData name="Christoffer Østergaard Carstens" userId="5d542c86-40b2-4e4f-ab37-dc2fab4fc46a" providerId="ADAL" clId="{8A5D7136-2AFE-4220-BFAA-0E916D52857B}" dt="2025-11-04T13:35:19.189" v="23" actId="47"/>
        <pc:sldMkLst>
          <pc:docMk/>
          <pc:sldMk cId="3171884718" sldId="333"/>
        </pc:sldMkLst>
      </pc:sldChg>
      <pc:sldChg chg="del">
        <pc:chgData name="Christoffer Østergaard Carstens" userId="5d542c86-40b2-4e4f-ab37-dc2fab4fc46a" providerId="ADAL" clId="{8A5D7136-2AFE-4220-BFAA-0E916D52857B}" dt="2025-11-04T13:35:19.356" v="24" actId="47"/>
        <pc:sldMkLst>
          <pc:docMk/>
          <pc:sldMk cId="2115779424" sldId="334"/>
        </pc:sldMkLst>
      </pc:sldChg>
      <pc:sldChg chg="del">
        <pc:chgData name="Christoffer Østergaard Carstens" userId="5d542c86-40b2-4e4f-ab37-dc2fab4fc46a" providerId="ADAL" clId="{8A5D7136-2AFE-4220-BFAA-0E916D52857B}" dt="2025-11-04T13:35:19.669" v="25" actId="47"/>
        <pc:sldMkLst>
          <pc:docMk/>
          <pc:sldMk cId="3156565694" sldId="335"/>
        </pc:sldMkLst>
      </pc:sldChg>
      <pc:sldChg chg="addSp delSp modSp mod">
        <pc:chgData name="Christoffer Østergaard Carstens" userId="5d542c86-40b2-4e4f-ab37-dc2fab4fc46a" providerId="ADAL" clId="{8A5D7136-2AFE-4220-BFAA-0E916D52857B}" dt="2025-11-04T13:35:15.984" v="17" actId="20577"/>
        <pc:sldMkLst>
          <pc:docMk/>
          <pc:sldMk cId="391062058" sldId="336"/>
        </pc:sldMkLst>
      </pc:sldChg>
      <pc:sldChg chg="add del">
        <pc:chgData name="Christoffer Østergaard Carstens" userId="5d542c86-40b2-4e4f-ab37-dc2fab4fc46a" providerId="ADAL" clId="{8A5D7136-2AFE-4220-BFAA-0E916D52857B}" dt="2025-11-04T13:35:31.556" v="47" actId="47"/>
        <pc:sldMkLst>
          <pc:docMk/>
          <pc:sldMk cId="1020806293" sldId="337"/>
        </pc:sldMkLst>
      </pc:sldChg>
      <pc:sldChg chg="modSp new del mod">
        <pc:chgData name="Christoffer Østergaard Carstens" userId="5d542c86-40b2-4e4f-ab37-dc2fab4fc46a" providerId="ADAL" clId="{8A5D7136-2AFE-4220-BFAA-0E916D52857B}" dt="2025-11-04T18:38:57.889" v="791" actId="47"/>
        <pc:sldMkLst>
          <pc:docMk/>
          <pc:sldMk cId="3210945058" sldId="337"/>
        </pc:sldMkLst>
      </pc:sldChg>
      <pc:sldChg chg="addSp modSp new mod setBg">
        <pc:chgData name="Christoffer Østergaard Carstens" userId="5d542c86-40b2-4e4f-ab37-dc2fab4fc46a" providerId="ADAL" clId="{8A5D7136-2AFE-4220-BFAA-0E916D52857B}" dt="2025-11-04T13:39:57.843" v="242" actId="5793"/>
        <pc:sldMkLst>
          <pc:docMk/>
          <pc:sldMk cId="417704430" sldId="338"/>
        </pc:sldMkLst>
      </pc:sldChg>
      <pc:sldChg chg="del">
        <pc:chgData name="Christoffer Østergaard Carstens" userId="5d542c86-40b2-4e4f-ab37-dc2fab4fc46a" providerId="ADAL" clId="{8A5D7136-2AFE-4220-BFAA-0E916D52857B}" dt="2025-11-04T13:35:32.075" v="48" actId="47"/>
        <pc:sldMkLst>
          <pc:docMk/>
          <pc:sldMk cId="2949624136" sldId="338"/>
        </pc:sldMkLst>
      </pc:sldChg>
      <pc:sldChg chg="del">
        <pc:chgData name="Christoffer Østergaard Carstens" userId="5d542c86-40b2-4e4f-ab37-dc2fab4fc46a" providerId="ADAL" clId="{8A5D7136-2AFE-4220-BFAA-0E916D52857B}" dt="2025-11-04T13:35:19.811" v="26" actId="47"/>
        <pc:sldMkLst>
          <pc:docMk/>
          <pc:sldMk cId="434126125" sldId="339"/>
        </pc:sldMkLst>
      </pc:sldChg>
      <pc:sldChg chg="modSp new mod">
        <pc:chgData name="Christoffer Østergaard Carstens" userId="5d542c86-40b2-4e4f-ab37-dc2fab4fc46a" providerId="ADAL" clId="{8A5D7136-2AFE-4220-BFAA-0E916D52857B}" dt="2025-11-04T13:42:00.606" v="298" actId="20577"/>
        <pc:sldMkLst>
          <pc:docMk/>
          <pc:sldMk cId="2894927808" sldId="339"/>
        </pc:sldMkLst>
      </pc:sldChg>
      <pc:sldChg chg="modSp new mod">
        <pc:chgData name="Christoffer Østergaard Carstens" userId="5d542c86-40b2-4e4f-ab37-dc2fab4fc46a" providerId="ADAL" clId="{8A5D7136-2AFE-4220-BFAA-0E916D52857B}" dt="2025-11-04T13:42:47" v="336" actId="27636"/>
        <pc:sldMkLst>
          <pc:docMk/>
          <pc:sldMk cId="2181904518" sldId="340"/>
        </pc:sldMkLst>
      </pc:sldChg>
      <pc:sldChg chg="modSp new del mod">
        <pc:chgData name="Christoffer Østergaard Carstens" userId="5d542c86-40b2-4e4f-ab37-dc2fab4fc46a" providerId="ADAL" clId="{8A5D7136-2AFE-4220-BFAA-0E916D52857B}" dt="2025-11-05T20:08:55.936" v="1390" actId="47"/>
        <pc:sldMkLst>
          <pc:docMk/>
          <pc:sldMk cId="3934819185" sldId="341"/>
        </pc:sldMkLst>
      </pc:sldChg>
      <pc:sldChg chg="addSp delSp modSp new mod setBg addAnim delAnim">
        <pc:chgData name="Christoffer Østergaard Carstens" userId="5d542c86-40b2-4e4f-ab37-dc2fab4fc46a" providerId="ADAL" clId="{8A5D7136-2AFE-4220-BFAA-0E916D52857B}" dt="2025-11-04T13:44:56.415" v="466" actId="27614"/>
        <pc:sldMkLst>
          <pc:docMk/>
          <pc:sldMk cId="3520227808" sldId="342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3:45:22.002" v="493" actId="27614"/>
        <pc:sldMkLst>
          <pc:docMk/>
          <pc:sldMk cId="392918803" sldId="343"/>
        </pc:sldMkLst>
      </pc:sldChg>
      <pc:sldChg chg="modSp new mod">
        <pc:chgData name="Christoffer Østergaard Carstens" userId="5d542c86-40b2-4e4f-ab37-dc2fab4fc46a" providerId="ADAL" clId="{8A5D7136-2AFE-4220-BFAA-0E916D52857B}" dt="2025-11-04T13:51:02.335" v="790" actId="20577"/>
        <pc:sldMkLst>
          <pc:docMk/>
          <pc:sldMk cId="2986190582" sldId="344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0:34.152" v="838" actId="14100"/>
        <pc:sldMkLst>
          <pc:docMk/>
          <pc:sldMk cId="760498853" sldId="345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1:28.643" v="844" actId="27614"/>
        <pc:sldMkLst>
          <pc:docMk/>
          <pc:sldMk cId="3332480727" sldId="346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1:44.421" v="848" actId="27614"/>
        <pc:sldMkLst>
          <pc:docMk/>
          <pc:sldMk cId="2580592353" sldId="347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2:09.001" v="853" actId="27614"/>
        <pc:sldMkLst>
          <pc:docMk/>
          <pc:sldMk cId="3178408957" sldId="348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2:11.541" v="855" actId="26606"/>
        <pc:sldMkLst>
          <pc:docMk/>
          <pc:sldMk cId="4248745537" sldId="349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8:49:32.917" v="892" actId="20577"/>
        <pc:sldMkLst>
          <pc:docMk/>
          <pc:sldMk cId="735582932" sldId="350"/>
        </pc:sldMkLst>
      </pc:sldChg>
      <pc:sldChg chg="addSp delSp modSp new mod setBg">
        <pc:chgData name="Christoffer Østergaard Carstens" userId="5d542c86-40b2-4e4f-ab37-dc2fab4fc46a" providerId="ADAL" clId="{8A5D7136-2AFE-4220-BFAA-0E916D52857B}" dt="2025-11-04T19:28:05.087" v="895" actId="26606"/>
        <pc:sldMkLst>
          <pc:docMk/>
          <pc:sldMk cId="3670748092" sldId="351"/>
        </pc:sldMkLst>
        <pc:spChg chg="add">
          <ac:chgData name="Christoffer Østergaard Carstens" userId="5d542c86-40b2-4e4f-ab37-dc2fab4fc46a" providerId="ADAL" clId="{8A5D7136-2AFE-4220-BFAA-0E916D52857B}" dt="2025-11-04T19:28:05.087" v="895" actId="26606"/>
          <ac:spMkLst>
            <pc:docMk/>
            <pc:sldMk cId="3670748092" sldId="351"/>
            <ac:spMk id="10" creationId="{32BC26D8-82FB-445E-AA49-62A77D7C1EE0}"/>
          </ac:spMkLst>
        </pc:spChg>
        <pc:spChg chg="add">
          <ac:chgData name="Christoffer Østergaard Carstens" userId="5d542c86-40b2-4e4f-ab37-dc2fab4fc46a" providerId="ADAL" clId="{8A5D7136-2AFE-4220-BFAA-0E916D52857B}" dt="2025-11-04T19:28:05.087" v="895" actId="26606"/>
          <ac:spMkLst>
            <pc:docMk/>
            <pc:sldMk cId="3670748092" sldId="351"/>
            <ac:spMk id="12" creationId="{CB44330D-EA18-4254-AA95-EB49948539B8}"/>
          </ac:spMkLst>
        </pc:spChg>
        <pc:picChg chg="add mod">
          <ac:chgData name="Christoffer Østergaard Carstens" userId="5d542c86-40b2-4e4f-ab37-dc2fab4fc46a" providerId="ADAL" clId="{8A5D7136-2AFE-4220-BFAA-0E916D52857B}" dt="2025-11-04T19:28:05.087" v="895" actId="26606"/>
          <ac:picMkLst>
            <pc:docMk/>
            <pc:sldMk cId="3670748092" sldId="351"/>
            <ac:picMk id="5" creationId="{B991A2BE-5CAD-E9F0-03E8-BDE58EB4072C}"/>
          </ac:picMkLst>
        </pc:picChg>
      </pc:sldChg>
      <pc:sldChg chg="modSp new mod">
        <pc:chgData name="Christoffer Østergaard Carstens" userId="5d542c86-40b2-4e4f-ab37-dc2fab4fc46a" providerId="ADAL" clId="{8A5D7136-2AFE-4220-BFAA-0E916D52857B}" dt="2025-11-05T20:05:05.617" v="1032" actId="20577"/>
        <pc:sldMkLst>
          <pc:docMk/>
          <pc:sldMk cId="3455842631" sldId="352"/>
        </pc:sldMkLst>
      </pc:sldChg>
      <pc:sldChg chg="new del">
        <pc:chgData name="Christoffer Østergaard Carstens" userId="5d542c86-40b2-4e4f-ab37-dc2fab4fc46a" providerId="ADAL" clId="{8A5D7136-2AFE-4220-BFAA-0E916D52857B}" dt="2025-11-05T20:07:09.594" v="1098" actId="47"/>
        <pc:sldMkLst>
          <pc:docMk/>
          <pc:sldMk cId="4042259796" sldId="353"/>
        </pc:sldMkLst>
      </pc:sldChg>
      <pc:sldChg chg="modSp add mod">
        <pc:chgData name="Christoffer Østergaard Carstens" userId="5d542c86-40b2-4e4f-ab37-dc2fab4fc46a" providerId="ADAL" clId="{8A5D7136-2AFE-4220-BFAA-0E916D52857B}" dt="2025-11-05T20:06:20.402" v="1038" actId="20577"/>
        <pc:sldMkLst>
          <pc:docMk/>
          <pc:sldMk cId="3343619114" sldId="354"/>
        </pc:sldMkLst>
      </pc:sldChg>
      <pc:sldChg chg="addSp delSp modSp add mod setBg setClrOvrMap delDesignElem">
        <pc:chgData name="Christoffer Østergaard Carstens" userId="5d542c86-40b2-4e4f-ab37-dc2fab4fc46a" providerId="ADAL" clId="{8A5D7136-2AFE-4220-BFAA-0E916D52857B}" dt="2025-11-05T20:06:45.916" v="1096" actId="20577"/>
        <pc:sldMkLst>
          <pc:docMk/>
          <pc:sldMk cId="2034046481" sldId="355"/>
        </pc:sldMkLst>
      </pc:sldChg>
      <pc:sldChg chg="add setBg">
        <pc:chgData name="Christoffer Østergaard Carstens" userId="5d542c86-40b2-4e4f-ab37-dc2fab4fc46a" providerId="ADAL" clId="{8A5D7136-2AFE-4220-BFAA-0E916D52857B}" dt="2025-11-05T20:06:06.417" v="1036"/>
        <pc:sldMkLst>
          <pc:docMk/>
          <pc:sldMk cId="656684659" sldId="356"/>
        </pc:sldMkLst>
      </pc:sldChg>
      <pc:sldChg chg="addSp delSp modSp add mod setBg delDesignElem">
        <pc:chgData name="Christoffer Østergaard Carstens" userId="5d542c86-40b2-4e4f-ab37-dc2fab4fc46a" providerId="ADAL" clId="{8A5D7136-2AFE-4220-BFAA-0E916D52857B}" dt="2025-11-05T20:07:06.437" v="1097" actId="26606"/>
        <pc:sldMkLst>
          <pc:docMk/>
          <pc:sldMk cId="10528959" sldId="357"/>
        </pc:sldMkLst>
      </pc:sldChg>
      <pc:sldChg chg="addSp modSp new mod setBg">
        <pc:chgData name="Christoffer Østergaard Carstens" userId="5d542c86-40b2-4e4f-ab37-dc2fab4fc46a" providerId="ADAL" clId="{8A5D7136-2AFE-4220-BFAA-0E916D52857B}" dt="2025-11-05T20:08:35.998" v="1389" actId="255"/>
        <pc:sldMkLst>
          <pc:docMk/>
          <pc:sldMk cId="3778915857" sldId="358"/>
        </pc:sldMkLst>
      </pc:sldChg>
    </pc:docChg>
  </pc:docChgLst>
  <pc:docChgLst>
    <pc:chgData name="Brian Møller Rettig" userId="f64833e5-a04a-45cf-a0fb-6688e334d35d" providerId="ADAL" clId="{A68BD3F1-5E41-4132-895D-E04866375B3B}"/>
    <pc:docChg chg="custSel addSld delSld modSld sldOrd">
      <pc:chgData name="Brian Møller Rettig" userId="f64833e5-a04a-45cf-a0fb-6688e334d35d" providerId="ADAL" clId="{A68BD3F1-5E41-4132-895D-E04866375B3B}" dt="2024-10-23T14:00:58.809" v="959" actId="114"/>
      <pc:docMkLst>
        <pc:docMk/>
      </pc:docMkLst>
      <pc:sldChg chg="modSp mod">
        <pc:chgData name="Brian Møller Rettig" userId="f64833e5-a04a-45cf-a0fb-6688e334d35d" providerId="ADAL" clId="{A68BD3F1-5E41-4132-895D-E04866375B3B}" dt="2024-10-23T10:34:37.038" v="774" actId="20577"/>
        <pc:sldMkLst>
          <pc:docMk/>
          <pc:sldMk cId="151829143" sldId="279"/>
        </pc:sldMkLst>
      </pc:sldChg>
      <pc:sldChg chg="del">
        <pc:chgData name="Brian Møller Rettig" userId="f64833e5-a04a-45cf-a0fb-6688e334d35d" providerId="ADAL" clId="{A68BD3F1-5E41-4132-895D-E04866375B3B}" dt="2024-10-23T10:20:59.751" v="194" actId="47"/>
        <pc:sldMkLst>
          <pc:docMk/>
          <pc:sldMk cId="584331941" sldId="281"/>
        </pc:sldMkLst>
      </pc:sldChg>
      <pc:sldChg chg="del">
        <pc:chgData name="Brian Møller Rettig" userId="f64833e5-a04a-45cf-a0fb-6688e334d35d" providerId="ADAL" clId="{A68BD3F1-5E41-4132-895D-E04866375B3B}" dt="2024-10-23T10:21:01.958" v="195" actId="47"/>
        <pc:sldMkLst>
          <pc:docMk/>
          <pc:sldMk cId="3499091246" sldId="282"/>
        </pc:sldMkLst>
      </pc:sldChg>
      <pc:sldChg chg="del">
        <pc:chgData name="Brian Møller Rettig" userId="f64833e5-a04a-45cf-a0fb-6688e334d35d" providerId="ADAL" clId="{A68BD3F1-5E41-4132-895D-E04866375B3B}" dt="2024-10-23T10:21:02.681" v="196" actId="47"/>
        <pc:sldMkLst>
          <pc:docMk/>
          <pc:sldMk cId="3554947646" sldId="283"/>
        </pc:sldMkLst>
      </pc:sldChg>
      <pc:sldChg chg="del">
        <pc:chgData name="Brian Møller Rettig" userId="f64833e5-a04a-45cf-a0fb-6688e334d35d" providerId="ADAL" clId="{A68BD3F1-5E41-4132-895D-E04866375B3B}" dt="2024-10-23T10:21:20.471" v="206" actId="47"/>
        <pc:sldMkLst>
          <pc:docMk/>
          <pc:sldMk cId="2954265947" sldId="284"/>
        </pc:sldMkLst>
      </pc:sldChg>
      <pc:sldChg chg="del">
        <pc:chgData name="Brian Møller Rettig" userId="f64833e5-a04a-45cf-a0fb-6688e334d35d" providerId="ADAL" clId="{A68BD3F1-5E41-4132-895D-E04866375B3B}" dt="2024-10-23T10:21:15.182" v="202" actId="47"/>
        <pc:sldMkLst>
          <pc:docMk/>
          <pc:sldMk cId="505540752" sldId="285"/>
        </pc:sldMkLst>
      </pc:sldChg>
      <pc:sldChg chg="del">
        <pc:chgData name="Brian Møller Rettig" userId="f64833e5-a04a-45cf-a0fb-6688e334d35d" providerId="ADAL" clId="{A68BD3F1-5E41-4132-895D-E04866375B3B}" dt="2024-10-23T10:21:23.724" v="207" actId="47"/>
        <pc:sldMkLst>
          <pc:docMk/>
          <pc:sldMk cId="3594829910" sldId="286"/>
        </pc:sldMkLst>
      </pc:sldChg>
      <pc:sldChg chg="del">
        <pc:chgData name="Brian Møller Rettig" userId="f64833e5-a04a-45cf-a0fb-6688e334d35d" providerId="ADAL" clId="{A68BD3F1-5E41-4132-895D-E04866375B3B}" dt="2024-10-23T10:20:57.549" v="193" actId="47"/>
        <pc:sldMkLst>
          <pc:docMk/>
          <pc:sldMk cId="1956015154" sldId="287"/>
        </pc:sldMkLst>
      </pc:sldChg>
      <pc:sldChg chg="modSp mod ord">
        <pc:chgData name="Brian Møller Rettig" userId="f64833e5-a04a-45cf-a0fb-6688e334d35d" providerId="ADAL" clId="{A68BD3F1-5E41-4132-895D-E04866375B3B}" dt="2024-10-23T10:22:30.185" v="350" actId="20577"/>
        <pc:sldMkLst>
          <pc:docMk/>
          <pc:sldMk cId="2810045265" sldId="288"/>
        </pc:sldMkLst>
      </pc:sldChg>
      <pc:sldChg chg="del">
        <pc:chgData name="Brian Møller Rettig" userId="f64833e5-a04a-45cf-a0fb-6688e334d35d" providerId="ADAL" clId="{A68BD3F1-5E41-4132-895D-E04866375B3B}" dt="2024-10-23T10:21:05.930" v="197" actId="47"/>
        <pc:sldMkLst>
          <pc:docMk/>
          <pc:sldMk cId="1881368016" sldId="289"/>
        </pc:sldMkLst>
      </pc:sldChg>
      <pc:sldChg chg="del">
        <pc:chgData name="Brian Møller Rettig" userId="f64833e5-a04a-45cf-a0fb-6688e334d35d" providerId="ADAL" clId="{A68BD3F1-5E41-4132-895D-E04866375B3B}" dt="2024-10-23T10:21:06.588" v="198" actId="47"/>
        <pc:sldMkLst>
          <pc:docMk/>
          <pc:sldMk cId="2320250423" sldId="290"/>
        </pc:sldMkLst>
      </pc:sldChg>
      <pc:sldChg chg="del">
        <pc:chgData name="Brian Møller Rettig" userId="f64833e5-a04a-45cf-a0fb-6688e334d35d" providerId="ADAL" clId="{A68BD3F1-5E41-4132-895D-E04866375B3B}" dt="2024-10-23T10:21:07.347" v="199" actId="47"/>
        <pc:sldMkLst>
          <pc:docMk/>
          <pc:sldMk cId="341435343" sldId="291"/>
        </pc:sldMkLst>
      </pc:sldChg>
      <pc:sldChg chg="del">
        <pc:chgData name="Brian Møller Rettig" userId="f64833e5-a04a-45cf-a0fb-6688e334d35d" providerId="ADAL" clId="{A68BD3F1-5E41-4132-895D-E04866375B3B}" dt="2024-10-23T10:21:08.470" v="200" actId="47"/>
        <pc:sldMkLst>
          <pc:docMk/>
          <pc:sldMk cId="938368544" sldId="292"/>
        </pc:sldMkLst>
      </pc:sldChg>
      <pc:sldChg chg="del">
        <pc:chgData name="Brian Møller Rettig" userId="f64833e5-a04a-45cf-a0fb-6688e334d35d" providerId="ADAL" clId="{A68BD3F1-5E41-4132-895D-E04866375B3B}" dt="2024-10-23T10:21:09.100" v="201" actId="47"/>
        <pc:sldMkLst>
          <pc:docMk/>
          <pc:sldMk cId="2608567580" sldId="293"/>
        </pc:sldMkLst>
      </pc:sldChg>
      <pc:sldChg chg="del">
        <pc:chgData name="Brian Møller Rettig" userId="f64833e5-a04a-45cf-a0fb-6688e334d35d" providerId="ADAL" clId="{A68BD3F1-5E41-4132-895D-E04866375B3B}" dt="2024-10-23T10:21:16.696" v="203" actId="47"/>
        <pc:sldMkLst>
          <pc:docMk/>
          <pc:sldMk cId="3394591655" sldId="294"/>
        </pc:sldMkLst>
      </pc:sldChg>
      <pc:sldChg chg="del">
        <pc:chgData name="Brian Møller Rettig" userId="f64833e5-a04a-45cf-a0fb-6688e334d35d" providerId="ADAL" clId="{A68BD3F1-5E41-4132-895D-E04866375B3B}" dt="2024-10-23T10:21:17.371" v="204" actId="47"/>
        <pc:sldMkLst>
          <pc:docMk/>
          <pc:sldMk cId="927891549" sldId="295"/>
        </pc:sldMkLst>
      </pc:sldChg>
      <pc:sldChg chg="del">
        <pc:chgData name="Brian Møller Rettig" userId="f64833e5-a04a-45cf-a0fb-6688e334d35d" providerId="ADAL" clId="{A68BD3F1-5E41-4132-895D-E04866375B3B}" dt="2024-10-23T10:21:18.630" v="205" actId="47"/>
        <pc:sldMkLst>
          <pc:docMk/>
          <pc:sldMk cId="973075460" sldId="296"/>
        </pc:sldMkLst>
      </pc:sldChg>
      <pc:sldChg chg="addSp modSp mod">
        <pc:chgData name="Brian Møller Rettig" userId="f64833e5-a04a-45cf-a0fb-6688e334d35d" providerId="ADAL" clId="{A68BD3F1-5E41-4132-895D-E04866375B3B}" dt="2024-10-23T13:47:15.040" v="904" actId="1076"/>
        <pc:sldMkLst>
          <pc:docMk/>
          <pc:sldMk cId="2099871638" sldId="299"/>
        </pc:sldMkLst>
      </pc:sldChg>
      <pc:sldChg chg="modSp add mod">
        <pc:chgData name="Brian Møller Rettig" userId="f64833e5-a04a-45cf-a0fb-6688e334d35d" providerId="ADAL" clId="{A68BD3F1-5E41-4132-895D-E04866375B3B}" dt="2024-10-23T14:00:58.809" v="959" actId="114"/>
        <pc:sldMkLst>
          <pc:docMk/>
          <pc:sldMk cId="2678000211" sldId="304"/>
        </pc:sldMkLst>
      </pc:sldChg>
      <pc:sldChg chg="modSp add mod">
        <pc:chgData name="Brian Møller Rettig" userId="f64833e5-a04a-45cf-a0fb-6688e334d35d" providerId="ADAL" clId="{A68BD3F1-5E41-4132-895D-E04866375B3B}" dt="2024-10-23T10:34:07.469" v="736" actId="6549"/>
        <pc:sldMkLst>
          <pc:docMk/>
          <pc:sldMk cId="1873577670" sldId="305"/>
        </pc:sldMkLst>
      </pc:sldChg>
    </pc:docChg>
  </pc:docChgLst>
  <pc:docChgLst>
    <pc:chgData name="Brian Møller Rettig" userId="f64833e5-a04a-45cf-a0fb-6688e334d35d" providerId="ADAL" clId="{2FB170D4-869E-4052-8694-488B9E348FA2}"/>
    <pc:docChg chg="undo custSel addSld delSld modSld sldOrd">
      <pc:chgData name="Brian Møller Rettig" userId="f64833e5-a04a-45cf-a0fb-6688e334d35d" providerId="ADAL" clId="{2FB170D4-869E-4052-8694-488B9E348FA2}" dt="2024-10-27T12:11:04.701" v="2681" actId="255"/>
      <pc:docMkLst>
        <pc:docMk/>
      </pc:docMkLst>
      <pc:sldChg chg="modSp mod">
        <pc:chgData name="Brian Møller Rettig" userId="f64833e5-a04a-45cf-a0fb-6688e334d35d" providerId="ADAL" clId="{2FB170D4-869E-4052-8694-488B9E348FA2}" dt="2024-10-27T09:51:38.663" v="423" actId="20577"/>
        <pc:sldMkLst>
          <pc:docMk/>
          <pc:sldMk cId="151829143" sldId="279"/>
        </pc:sldMkLst>
      </pc:sldChg>
      <pc:sldChg chg="addSp modSp mod">
        <pc:chgData name="Brian Møller Rettig" userId="f64833e5-a04a-45cf-a0fb-6688e334d35d" providerId="ADAL" clId="{2FB170D4-869E-4052-8694-488B9E348FA2}" dt="2024-10-27T10:00:40.809" v="726" actId="14100"/>
        <pc:sldMkLst>
          <pc:docMk/>
          <pc:sldMk cId="2810045265" sldId="288"/>
        </pc:sldMkLst>
      </pc:sldChg>
      <pc:sldChg chg="del">
        <pc:chgData name="Brian Møller Rettig" userId="f64833e5-a04a-45cf-a0fb-6688e334d35d" providerId="ADAL" clId="{2FB170D4-869E-4052-8694-488B9E348FA2}" dt="2024-10-27T09:34:55.797" v="191" actId="47"/>
        <pc:sldMkLst>
          <pc:docMk/>
          <pc:sldMk cId="2754334815" sldId="297"/>
        </pc:sldMkLst>
      </pc:sldChg>
      <pc:sldChg chg="del">
        <pc:chgData name="Brian Møller Rettig" userId="f64833e5-a04a-45cf-a0fb-6688e334d35d" providerId="ADAL" clId="{2FB170D4-869E-4052-8694-488B9E348FA2}" dt="2024-10-27T09:34:56.444" v="192" actId="47"/>
        <pc:sldMkLst>
          <pc:docMk/>
          <pc:sldMk cId="406246083" sldId="298"/>
        </pc:sldMkLst>
      </pc:sldChg>
      <pc:sldChg chg="del">
        <pc:chgData name="Brian Møller Rettig" userId="f64833e5-a04a-45cf-a0fb-6688e334d35d" providerId="ADAL" clId="{2FB170D4-869E-4052-8694-488B9E348FA2}" dt="2024-10-27T09:34:57.566" v="193" actId="47"/>
        <pc:sldMkLst>
          <pc:docMk/>
          <pc:sldMk cId="2099871638" sldId="299"/>
        </pc:sldMkLst>
      </pc:sldChg>
      <pc:sldChg chg="del">
        <pc:chgData name="Brian Møller Rettig" userId="f64833e5-a04a-45cf-a0fb-6688e334d35d" providerId="ADAL" clId="{2FB170D4-869E-4052-8694-488B9E348FA2}" dt="2024-10-27T09:34:58.751" v="194" actId="47"/>
        <pc:sldMkLst>
          <pc:docMk/>
          <pc:sldMk cId="3483935093" sldId="300"/>
        </pc:sldMkLst>
      </pc:sldChg>
      <pc:sldChg chg="del">
        <pc:chgData name="Brian Møller Rettig" userId="f64833e5-a04a-45cf-a0fb-6688e334d35d" providerId="ADAL" clId="{2FB170D4-869E-4052-8694-488B9E348FA2}" dt="2024-10-27T09:35:00.497" v="195" actId="47"/>
        <pc:sldMkLst>
          <pc:docMk/>
          <pc:sldMk cId="2361145928" sldId="301"/>
        </pc:sldMkLst>
      </pc:sldChg>
      <pc:sldChg chg="del">
        <pc:chgData name="Brian Møller Rettig" userId="f64833e5-a04a-45cf-a0fb-6688e334d35d" providerId="ADAL" clId="{2FB170D4-869E-4052-8694-488B9E348FA2}" dt="2024-10-27T09:35:01.348" v="196" actId="47"/>
        <pc:sldMkLst>
          <pc:docMk/>
          <pc:sldMk cId="4001630245" sldId="302"/>
        </pc:sldMkLst>
      </pc:sldChg>
      <pc:sldChg chg="del">
        <pc:chgData name="Brian Møller Rettig" userId="f64833e5-a04a-45cf-a0fb-6688e334d35d" providerId="ADAL" clId="{2FB170D4-869E-4052-8694-488B9E348FA2}" dt="2024-10-27T09:35:02.496" v="197" actId="47"/>
        <pc:sldMkLst>
          <pc:docMk/>
          <pc:sldMk cId="837311336" sldId="303"/>
        </pc:sldMkLst>
      </pc:sldChg>
      <pc:sldChg chg="modSp mod ord">
        <pc:chgData name="Brian Møller Rettig" userId="f64833e5-a04a-45cf-a0fb-6688e334d35d" providerId="ADAL" clId="{2FB170D4-869E-4052-8694-488B9E348FA2}" dt="2024-10-27T11:45:32.072" v="1963" actId="1076"/>
        <pc:sldMkLst>
          <pc:docMk/>
          <pc:sldMk cId="2678000211" sldId="304"/>
        </pc:sldMkLst>
      </pc:sldChg>
      <pc:sldChg chg="addSp delSp modSp add mod">
        <pc:chgData name="Brian Møller Rettig" userId="f64833e5-a04a-45cf-a0fb-6688e334d35d" providerId="ADAL" clId="{2FB170D4-869E-4052-8694-488B9E348FA2}" dt="2024-10-27T11:49:15.799" v="2143" actId="1076"/>
        <pc:sldMkLst>
          <pc:docMk/>
          <pc:sldMk cId="1732381777" sldId="305"/>
        </pc:sldMkLst>
      </pc:sldChg>
      <pc:sldChg chg="del">
        <pc:chgData name="Brian Møller Rettig" userId="f64833e5-a04a-45cf-a0fb-6688e334d35d" providerId="ADAL" clId="{2FB170D4-869E-4052-8694-488B9E348FA2}" dt="2024-10-27T09:52:11.835" v="424" actId="47"/>
        <pc:sldMkLst>
          <pc:docMk/>
          <pc:sldMk cId="1873577670" sldId="305"/>
        </pc:sldMkLst>
      </pc:sldChg>
      <pc:sldChg chg="addSp delSp modSp add mod">
        <pc:chgData name="Brian Møller Rettig" userId="f64833e5-a04a-45cf-a0fb-6688e334d35d" providerId="ADAL" clId="{2FB170D4-869E-4052-8694-488B9E348FA2}" dt="2024-10-27T11:53:04.414" v="2197" actId="1076"/>
        <pc:sldMkLst>
          <pc:docMk/>
          <pc:sldMk cId="3429799394" sldId="306"/>
        </pc:sldMkLst>
      </pc:sldChg>
      <pc:sldChg chg="addSp delSp modSp add mod">
        <pc:chgData name="Brian Møller Rettig" userId="f64833e5-a04a-45cf-a0fb-6688e334d35d" providerId="ADAL" clId="{2FB170D4-869E-4052-8694-488B9E348FA2}" dt="2024-10-27T11:59:31.252" v="2540" actId="5793"/>
        <pc:sldMkLst>
          <pc:docMk/>
          <pc:sldMk cId="198302452" sldId="307"/>
        </pc:sldMkLst>
      </pc:sldChg>
      <pc:sldChg chg="addSp delSp modSp add mod">
        <pc:chgData name="Brian Møller Rettig" userId="f64833e5-a04a-45cf-a0fb-6688e334d35d" providerId="ADAL" clId="{2FB170D4-869E-4052-8694-488B9E348FA2}" dt="2024-10-27T12:11:04.701" v="2681" actId="255"/>
        <pc:sldMkLst>
          <pc:docMk/>
          <pc:sldMk cId="2972837466" sldId="308"/>
        </pc:sldMkLst>
      </pc:sldChg>
      <pc:sldChg chg="addSp delSp modSp add mod setBg setClrOvrMap delDesignElem">
        <pc:chgData name="Brian Møller Rettig" userId="f64833e5-a04a-45cf-a0fb-6688e334d35d" providerId="ADAL" clId="{2FB170D4-869E-4052-8694-488B9E348FA2}" dt="2024-10-27T11:43:38.435" v="1958" actId="255"/>
        <pc:sldMkLst>
          <pc:docMk/>
          <pc:sldMk cId="2647729162" sldId="309"/>
        </pc:sldMkLst>
      </pc:sldChg>
      <pc:sldChg chg="addSp delSp modSp add del mod setBg setClrOvrMap delDesignElem">
        <pc:chgData name="Brian Møller Rettig" userId="f64833e5-a04a-45cf-a0fb-6688e334d35d" providerId="ADAL" clId="{2FB170D4-869E-4052-8694-488B9E348FA2}" dt="2024-10-27T11:17:09.341" v="748" actId="47"/>
        <pc:sldMkLst>
          <pc:docMk/>
          <pc:sldMk cId="1873577670" sldId="310"/>
        </pc:sldMkLst>
      </pc:sldChg>
      <pc:sldChg chg="addSp delSp modSp add mod setBg setClrOvrMap delDesignElem chgLayout">
        <pc:chgData name="Brian Møller Rettig" userId="f64833e5-a04a-45cf-a0fb-6688e334d35d" providerId="ADAL" clId="{2FB170D4-869E-4052-8694-488B9E348FA2}" dt="2024-10-27T11:42:06.582" v="1873" actId="1076"/>
        <pc:sldMkLst>
          <pc:docMk/>
          <pc:sldMk cId="2962054682" sldId="310"/>
        </pc:sldMkLst>
      </pc:sldChg>
      <pc:sldChg chg="addSp delSp modSp add mod">
        <pc:chgData name="Brian Møller Rettig" userId="f64833e5-a04a-45cf-a0fb-6688e334d35d" providerId="ADAL" clId="{2FB170D4-869E-4052-8694-488B9E348FA2}" dt="2024-10-27T11:56:45.163" v="2477" actId="20577"/>
        <pc:sldMkLst>
          <pc:docMk/>
          <pc:sldMk cId="3824413868" sldId="311"/>
        </pc:sldMkLst>
      </pc:sldChg>
      <pc:sldChg chg="addSp delSp modSp add mod">
        <pc:chgData name="Brian Møller Rettig" userId="f64833e5-a04a-45cf-a0fb-6688e334d35d" providerId="ADAL" clId="{2FB170D4-869E-4052-8694-488B9E348FA2}" dt="2024-10-27T12:04:26.833" v="2618" actId="1076"/>
        <pc:sldMkLst>
          <pc:docMk/>
          <pc:sldMk cId="2705310202" sldId="312"/>
        </pc:sldMkLst>
      </pc:sldChg>
      <pc:sldChg chg="addSp delSp modSp add">
        <pc:chgData name="Brian Møller Rettig" userId="f64833e5-a04a-45cf-a0fb-6688e334d35d" providerId="ADAL" clId="{2FB170D4-869E-4052-8694-488B9E348FA2}" dt="2024-10-27T12:05:30.380" v="2629" actId="255"/>
        <pc:sldMkLst>
          <pc:docMk/>
          <pc:sldMk cId="1885972722" sldId="313"/>
        </pc:sldMkLst>
      </pc:sldChg>
    </pc:docChg>
  </pc:docChgLst>
  <pc:docChgLst>
    <pc:chgData name="Brian Møller Rettig" userId="f64833e5-a04a-45cf-a0fb-6688e334d35d" providerId="ADAL" clId="{BD7DC676-9FD4-43CB-A054-E90228C0DC59}"/>
    <pc:docChg chg="undo redo custSel addSld delSld modSld sldOrd">
      <pc:chgData name="Brian Møller Rettig" userId="f64833e5-a04a-45cf-a0fb-6688e334d35d" providerId="ADAL" clId="{BD7DC676-9FD4-43CB-A054-E90228C0DC59}" dt="2024-10-22T16:35:36.947" v="4128" actId="1076"/>
      <pc:docMkLst>
        <pc:docMk/>
      </pc:docMkLst>
      <pc:sldChg chg="modSp mod">
        <pc:chgData name="Brian Møller Rettig" userId="f64833e5-a04a-45cf-a0fb-6688e334d35d" providerId="ADAL" clId="{BD7DC676-9FD4-43CB-A054-E90228C0DC59}" dt="2024-10-22T10:39:16.436" v="3557"/>
        <pc:sldMkLst>
          <pc:docMk/>
          <pc:sldMk cId="151829143" sldId="279"/>
        </pc:sldMkLst>
      </pc:sldChg>
      <pc:sldChg chg="del">
        <pc:chgData name="Brian Møller Rettig" userId="f64833e5-a04a-45cf-a0fb-6688e334d35d" providerId="ADAL" clId="{BD7DC676-9FD4-43CB-A054-E90228C0DC59}" dt="2024-10-20T19:16:41.210" v="184" actId="47"/>
        <pc:sldMkLst>
          <pc:docMk/>
          <pc:sldMk cId="342696055" sldId="280"/>
        </pc:sldMkLst>
      </pc:sldChg>
      <pc:sldChg chg="addSp delSp modSp mod">
        <pc:chgData name="Brian Møller Rettig" userId="f64833e5-a04a-45cf-a0fb-6688e334d35d" providerId="ADAL" clId="{BD7DC676-9FD4-43CB-A054-E90228C0DC59}" dt="2024-10-20T19:43:11.899" v="1289" actId="114"/>
        <pc:sldMkLst>
          <pc:docMk/>
          <pc:sldMk cId="584331941" sldId="281"/>
        </pc:sldMkLst>
      </pc:sldChg>
      <pc:sldChg chg="addSp delSp modSp mod">
        <pc:chgData name="Brian Møller Rettig" userId="f64833e5-a04a-45cf-a0fb-6688e334d35d" providerId="ADAL" clId="{BD7DC676-9FD4-43CB-A054-E90228C0DC59}" dt="2024-10-20T19:40:11.862" v="1224" actId="20577"/>
        <pc:sldMkLst>
          <pc:docMk/>
          <pc:sldMk cId="3499091246" sldId="282"/>
        </pc:sldMkLst>
      </pc:sldChg>
      <pc:sldChg chg="addSp delSp modSp mod">
        <pc:chgData name="Brian Møller Rettig" userId="f64833e5-a04a-45cf-a0fb-6688e334d35d" providerId="ADAL" clId="{BD7DC676-9FD4-43CB-A054-E90228C0DC59}" dt="2024-10-20T19:44:24.563" v="1376" actId="255"/>
        <pc:sldMkLst>
          <pc:docMk/>
          <pc:sldMk cId="3554947646" sldId="283"/>
        </pc:sldMkLst>
      </pc:sldChg>
      <pc:sldChg chg="modSp mod ord">
        <pc:chgData name="Brian Møller Rettig" userId="f64833e5-a04a-45cf-a0fb-6688e334d35d" providerId="ADAL" clId="{BD7DC676-9FD4-43CB-A054-E90228C0DC59}" dt="2024-10-22T16:32:27.348" v="4075" actId="20577"/>
        <pc:sldMkLst>
          <pc:docMk/>
          <pc:sldMk cId="2954265947" sldId="284"/>
        </pc:sldMkLst>
      </pc:sldChg>
      <pc:sldChg chg="addSp delSp modSp mod">
        <pc:chgData name="Brian Møller Rettig" userId="f64833e5-a04a-45cf-a0fb-6688e334d35d" providerId="ADAL" clId="{BD7DC676-9FD4-43CB-A054-E90228C0DC59}" dt="2024-10-20T20:01:57.451" v="1958" actId="20577"/>
        <pc:sldMkLst>
          <pc:docMk/>
          <pc:sldMk cId="505540752" sldId="285"/>
        </pc:sldMkLst>
      </pc:sldChg>
      <pc:sldChg chg="modSp mod ord">
        <pc:chgData name="Brian Møller Rettig" userId="f64833e5-a04a-45cf-a0fb-6688e334d35d" providerId="ADAL" clId="{BD7DC676-9FD4-43CB-A054-E90228C0DC59}" dt="2024-10-22T16:32:05.796" v="4040" actId="20577"/>
        <pc:sldMkLst>
          <pc:docMk/>
          <pc:sldMk cId="3594829910" sldId="286"/>
        </pc:sldMkLst>
      </pc:sldChg>
      <pc:sldChg chg="addSp delSp modSp mod">
        <pc:chgData name="Brian Møller Rettig" userId="f64833e5-a04a-45cf-a0fb-6688e334d35d" providerId="ADAL" clId="{BD7DC676-9FD4-43CB-A054-E90228C0DC59}" dt="2024-10-20T19:19:35.418" v="301" actId="14100"/>
        <pc:sldMkLst>
          <pc:docMk/>
          <pc:sldMk cId="1956015154" sldId="287"/>
        </pc:sldMkLst>
      </pc:sldChg>
      <pc:sldChg chg="modSp mod">
        <pc:chgData name="Brian Møller Rettig" userId="f64833e5-a04a-45cf-a0fb-6688e334d35d" providerId="ADAL" clId="{BD7DC676-9FD4-43CB-A054-E90228C0DC59}" dt="2024-10-22T10:15:21.691" v="3440" actId="20577"/>
        <pc:sldMkLst>
          <pc:docMk/>
          <pc:sldMk cId="2810045265" sldId="288"/>
        </pc:sldMkLst>
      </pc:sldChg>
      <pc:sldChg chg="modSp del mod">
        <pc:chgData name="Brian Møller Rettig" userId="f64833e5-a04a-45cf-a0fb-6688e334d35d" providerId="ADAL" clId="{BD7DC676-9FD4-43CB-A054-E90228C0DC59}" dt="2024-10-20T19:23:39.766" v="686" actId="47"/>
        <pc:sldMkLst>
          <pc:docMk/>
          <pc:sldMk cId="828322851" sldId="289"/>
        </pc:sldMkLst>
      </pc:sldChg>
      <pc:sldChg chg="addSp modSp add mod">
        <pc:chgData name="Brian Møller Rettig" userId="f64833e5-a04a-45cf-a0fb-6688e334d35d" providerId="ADAL" clId="{BD7DC676-9FD4-43CB-A054-E90228C0DC59}" dt="2024-10-20T19:50:06.740" v="1615" actId="14100"/>
        <pc:sldMkLst>
          <pc:docMk/>
          <pc:sldMk cId="1881368016" sldId="289"/>
        </pc:sldMkLst>
      </pc:sldChg>
      <pc:sldChg chg="addSp delSp modSp add mod">
        <pc:chgData name="Brian Møller Rettig" userId="f64833e5-a04a-45cf-a0fb-6688e334d35d" providerId="ADAL" clId="{BD7DC676-9FD4-43CB-A054-E90228C0DC59}" dt="2024-10-20T19:56:08.568" v="1851" actId="255"/>
        <pc:sldMkLst>
          <pc:docMk/>
          <pc:sldMk cId="2320250423" sldId="290"/>
        </pc:sldMkLst>
      </pc:sldChg>
      <pc:sldChg chg="addSp delSp modSp add mod">
        <pc:chgData name="Brian Møller Rettig" userId="f64833e5-a04a-45cf-a0fb-6688e334d35d" providerId="ADAL" clId="{BD7DC676-9FD4-43CB-A054-E90228C0DC59}" dt="2024-10-20T20:14:02.389" v="2291" actId="255"/>
        <pc:sldMkLst>
          <pc:docMk/>
          <pc:sldMk cId="341435343" sldId="291"/>
        </pc:sldMkLst>
      </pc:sldChg>
      <pc:sldChg chg="addSp delSp modSp add mod ord">
        <pc:chgData name="Brian Møller Rettig" userId="f64833e5-a04a-45cf-a0fb-6688e334d35d" providerId="ADAL" clId="{BD7DC676-9FD4-43CB-A054-E90228C0DC59}" dt="2024-10-20T20:18:14.321" v="2447" actId="20577"/>
        <pc:sldMkLst>
          <pc:docMk/>
          <pc:sldMk cId="938368544" sldId="292"/>
        </pc:sldMkLst>
      </pc:sldChg>
      <pc:sldChg chg="addSp delSp modSp add mod">
        <pc:chgData name="Brian Møller Rettig" userId="f64833e5-a04a-45cf-a0fb-6688e334d35d" providerId="ADAL" clId="{BD7DC676-9FD4-43CB-A054-E90228C0DC59}" dt="2024-10-20T20:28:27.284" v="2490" actId="20577"/>
        <pc:sldMkLst>
          <pc:docMk/>
          <pc:sldMk cId="2608567580" sldId="293"/>
        </pc:sldMkLst>
      </pc:sldChg>
      <pc:sldChg chg="modSp add mod">
        <pc:chgData name="Brian Møller Rettig" userId="f64833e5-a04a-45cf-a0fb-6688e334d35d" providerId="ADAL" clId="{BD7DC676-9FD4-43CB-A054-E90228C0DC59}" dt="2024-10-22T11:07:28.528" v="3756" actId="6549"/>
        <pc:sldMkLst>
          <pc:docMk/>
          <pc:sldMk cId="3394591655" sldId="294"/>
        </pc:sldMkLst>
      </pc:sldChg>
      <pc:sldChg chg="addSp modSp add mod">
        <pc:chgData name="Brian Møller Rettig" userId="f64833e5-a04a-45cf-a0fb-6688e334d35d" providerId="ADAL" clId="{BD7DC676-9FD4-43CB-A054-E90228C0DC59}" dt="2024-10-22T11:07:23.808" v="3755" actId="6549"/>
        <pc:sldMkLst>
          <pc:docMk/>
          <pc:sldMk cId="927891549" sldId="295"/>
        </pc:sldMkLst>
      </pc:sldChg>
      <pc:sldChg chg="addSp delSp modSp add mod">
        <pc:chgData name="Brian Møller Rettig" userId="f64833e5-a04a-45cf-a0fb-6688e334d35d" providerId="ADAL" clId="{BD7DC676-9FD4-43CB-A054-E90228C0DC59}" dt="2024-10-22T16:35:36.947" v="4128" actId="1076"/>
        <pc:sldMkLst>
          <pc:docMk/>
          <pc:sldMk cId="973075460" sldId="296"/>
        </pc:sldMkLst>
      </pc:sldChg>
      <pc:sldChg chg="addSp delSp modSp add mod">
        <pc:chgData name="Brian Møller Rettig" userId="f64833e5-a04a-45cf-a0fb-6688e334d35d" providerId="ADAL" clId="{BD7DC676-9FD4-43CB-A054-E90228C0DC59}" dt="2024-10-22T14:03:58.792" v="3895" actId="6549"/>
        <pc:sldMkLst>
          <pc:docMk/>
          <pc:sldMk cId="2754334815" sldId="297"/>
        </pc:sldMkLst>
      </pc:sldChg>
      <pc:sldChg chg="addSp delSp modSp add mod">
        <pc:chgData name="Brian Møller Rettig" userId="f64833e5-a04a-45cf-a0fb-6688e334d35d" providerId="ADAL" clId="{BD7DC676-9FD4-43CB-A054-E90228C0DC59}" dt="2024-10-22T14:03:54.157" v="3894" actId="6549"/>
        <pc:sldMkLst>
          <pc:docMk/>
          <pc:sldMk cId="406246083" sldId="298"/>
        </pc:sldMkLst>
      </pc:sldChg>
      <pc:sldChg chg="addSp delSp modSp add mod">
        <pc:chgData name="Brian Møller Rettig" userId="f64833e5-a04a-45cf-a0fb-6688e334d35d" providerId="ADAL" clId="{BD7DC676-9FD4-43CB-A054-E90228C0DC59}" dt="2024-10-22T14:03:49.603" v="3893" actId="6549"/>
        <pc:sldMkLst>
          <pc:docMk/>
          <pc:sldMk cId="2099871638" sldId="299"/>
        </pc:sldMkLst>
      </pc:sldChg>
      <pc:sldChg chg="addSp delSp modSp add mod">
        <pc:chgData name="Brian Møller Rettig" userId="f64833e5-a04a-45cf-a0fb-6688e334d35d" providerId="ADAL" clId="{BD7DC676-9FD4-43CB-A054-E90228C0DC59}" dt="2024-10-22T14:03:44.928" v="3892" actId="6549"/>
        <pc:sldMkLst>
          <pc:docMk/>
          <pc:sldMk cId="3483935093" sldId="300"/>
        </pc:sldMkLst>
      </pc:sldChg>
      <pc:sldChg chg="addSp delSp modSp add mod">
        <pc:chgData name="Brian Møller Rettig" userId="f64833e5-a04a-45cf-a0fb-6688e334d35d" providerId="ADAL" clId="{BD7DC676-9FD4-43CB-A054-E90228C0DC59}" dt="2024-10-22T16:23:04.632" v="3921" actId="115"/>
        <pc:sldMkLst>
          <pc:docMk/>
          <pc:sldMk cId="2361145928" sldId="301"/>
        </pc:sldMkLst>
      </pc:sldChg>
      <pc:sldChg chg="addSp delSp modSp add mod">
        <pc:chgData name="Brian Møller Rettig" userId="f64833e5-a04a-45cf-a0fb-6688e334d35d" providerId="ADAL" clId="{BD7DC676-9FD4-43CB-A054-E90228C0DC59}" dt="2024-10-22T16:27:06.051" v="3960"/>
        <pc:sldMkLst>
          <pc:docMk/>
          <pc:sldMk cId="4001630245" sldId="302"/>
        </pc:sldMkLst>
      </pc:sldChg>
      <pc:sldChg chg="delSp modSp add mod">
        <pc:chgData name="Brian Møller Rettig" userId="f64833e5-a04a-45cf-a0fb-6688e334d35d" providerId="ADAL" clId="{BD7DC676-9FD4-43CB-A054-E90228C0DC59}" dt="2024-10-22T16:28:21.424" v="3968"/>
        <pc:sldMkLst>
          <pc:docMk/>
          <pc:sldMk cId="837311336" sldId="303"/>
        </pc:sldMkLst>
      </pc:sldChg>
    </pc:docChg>
  </pc:docChgLst>
  <pc:docChgLst>
    <pc:chgData name="Brian Møller Rettig" userId="f64833e5-a04a-45cf-a0fb-6688e334d35d" providerId="ADAL" clId="{6BC91999-BAED-41CE-9E1D-55BBA5A24EA7}"/>
    <pc:docChg chg="custSel addSld delSld modSld sldOrd">
      <pc:chgData name="Brian Møller Rettig" userId="f64833e5-a04a-45cf-a0fb-6688e334d35d" providerId="ADAL" clId="{6BC91999-BAED-41CE-9E1D-55BBA5A24EA7}" dt="2024-11-13T16:51:30.579" v="1769" actId="1076"/>
      <pc:docMkLst>
        <pc:docMk/>
      </pc:docMkLst>
      <pc:sldChg chg="modSp mod">
        <pc:chgData name="Brian Møller Rettig" userId="f64833e5-a04a-45cf-a0fb-6688e334d35d" providerId="ADAL" clId="{6BC91999-BAED-41CE-9E1D-55BBA5A24EA7}" dt="2024-11-13T16:48:25.132" v="1756" actId="20577"/>
        <pc:sldMkLst>
          <pc:docMk/>
          <pc:sldMk cId="151829143" sldId="279"/>
        </pc:sldMkLst>
      </pc:sldChg>
      <pc:sldChg chg="del">
        <pc:chgData name="Brian Møller Rettig" userId="f64833e5-a04a-45cf-a0fb-6688e334d35d" providerId="ADAL" clId="{6BC91999-BAED-41CE-9E1D-55BBA5A24EA7}" dt="2024-11-13T14:55:09.899" v="179" actId="47"/>
        <pc:sldMkLst>
          <pc:docMk/>
          <pc:sldMk cId="2081995569" sldId="298"/>
        </pc:sldMkLst>
      </pc:sldChg>
      <pc:sldChg chg="del">
        <pc:chgData name="Brian Møller Rettig" userId="f64833e5-a04a-45cf-a0fb-6688e334d35d" providerId="ADAL" clId="{6BC91999-BAED-41CE-9E1D-55BBA5A24EA7}" dt="2024-11-13T14:55:11.848" v="180" actId="47"/>
        <pc:sldMkLst>
          <pc:docMk/>
          <pc:sldMk cId="2678000211" sldId="304"/>
        </pc:sldMkLst>
      </pc:sldChg>
      <pc:sldChg chg="del">
        <pc:chgData name="Brian Møller Rettig" userId="f64833e5-a04a-45cf-a0fb-6688e334d35d" providerId="ADAL" clId="{6BC91999-BAED-41CE-9E1D-55BBA5A24EA7}" dt="2024-11-13T14:55:18.763" v="186" actId="47"/>
        <pc:sldMkLst>
          <pc:docMk/>
          <pc:sldMk cId="1974665819" sldId="320"/>
        </pc:sldMkLst>
      </pc:sldChg>
      <pc:sldChg chg="del">
        <pc:chgData name="Brian Møller Rettig" userId="f64833e5-a04a-45cf-a0fb-6688e334d35d" providerId="ADAL" clId="{6BC91999-BAED-41CE-9E1D-55BBA5A24EA7}" dt="2024-11-13T14:55:12.703" v="181" actId="47"/>
        <pc:sldMkLst>
          <pc:docMk/>
          <pc:sldMk cId="1925765869" sldId="321"/>
        </pc:sldMkLst>
      </pc:sldChg>
      <pc:sldChg chg="del">
        <pc:chgData name="Brian Møller Rettig" userId="f64833e5-a04a-45cf-a0fb-6688e334d35d" providerId="ADAL" clId="{6BC91999-BAED-41CE-9E1D-55BBA5A24EA7}" dt="2024-11-13T14:55:13.373" v="182" actId="47"/>
        <pc:sldMkLst>
          <pc:docMk/>
          <pc:sldMk cId="2335497218" sldId="322"/>
        </pc:sldMkLst>
      </pc:sldChg>
      <pc:sldChg chg="del">
        <pc:chgData name="Brian Møller Rettig" userId="f64833e5-a04a-45cf-a0fb-6688e334d35d" providerId="ADAL" clId="{6BC91999-BAED-41CE-9E1D-55BBA5A24EA7}" dt="2024-11-13T14:55:14.049" v="183" actId="47"/>
        <pc:sldMkLst>
          <pc:docMk/>
          <pc:sldMk cId="1700934526" sldId="323"/>
        </pc:sldMkLst>
      </pc:sldChg>
      <pc:sldChg chg="del">
        <pc:chgData name="Brian Møller Rettig" userId="f64833e5-a04a-45cf-a0fb-6688e334d35d" providerId="ADAL" clId="{6BC91999-BAED-41CE-9E1D-55BBA5A24EA7}" dt="2024-11-13T14:55:15.189" v="184" actId="47"/>
        <pc:sldMkLst>
          <pc:docMk/>
          <pc:sldMk cId="2511332395" sldId="324"/>
        </pc:sldMkLst>
      </pc:sldChg>
      <pc:sldChg chg="del">
        <pc:chgData name="Brian Møller Rettig" userId="f64833e5-a04a-45cf-a0fb-6688e334d35d" providerId="ADAL" clId="{6BC91999-BAED-41CE-9E1D-55BBA5A24EA7}" dt="2024-11-13T14:55:16.971" v="185" actId="47"/>
        <pc:sldMkLst>
          <pc:docMk/>
          <pc:sldMk cId="1519887743" sldId="325"/>
        </pc:sldMkLst>
      </pc:sldChg>
      <pc:sldChg chg="del">
        <pc:chgData name="Brian Møller Rettig" userId="f64833e5-a04a-45cf-a0fb-6688e334d35d" providerId="ADAL" clId="{6BC91999-BAED-41CE-9E1D-55BBA5A24EA7}" dt="2024-11-13T14:55:20.135" v="187" actId="47"/>
        <pc:sldMkLst>
          <pc:docMk/>
          <pc:sldMk cId="3593155461" sldId="326"/>
        </pc:sldMkLst>
      </pc:sldChg>
      <pc:sldChg chg="modSp mod">
        <pc:chgData name="Brian Møller Rettig" userId="f64833e5-a04a-45cf-a0fb-6688e334d35d" providerId="ADAL" clId="{6BC91999-BAED-41CE-9E1D-55BBA5A24EA7}" dt="2024-11-13T14:59:24.737" v="283" actId="6549"/>
        <pc:sldMkLst>
          <pc:docMk/>
          <pc:sldMk cId="1393210737" sldId="327"/>
        </pc:sldMkLst>
      </pc:sldChg>
      <pc:sldChg chg="addSp delSp modSp add mod">
        <pc:chgData name="Brian Møller Rettig" userId="f64833e5-a04a-45cf-a0fb-6688e334d35d" providerId="ADAL" clId="{6BC91999-BAED-41CE-9E1D-55BBA5A24EA7}" dt="2024-11-13T15:07:54.682" v="343" actId="20577"/>
        <pc:sldMkLst>
          <pc:docMk/>
          <pc:sldMk cId="2684637967" sldId="328"/>
        </pc:sldMkLst>
      </pc:sldChg>
      <pc:sldChg chg="addSp delSp modSp add mod">
        <pc:chgData name="Brian Møller Rettig" userId="f64833e5-a04a-45cf-a0fb-6688e334d35d" providerId="ADAL" clId="{6BC91999-BAED-41CE-9E1D-55BBA5A24EA7}" dt="2024-11-13T15:17:29.298" v="438" actId="255"/>
        <pc:sldMkLst>
          <pc:docMk/>
          <pc:sldMk cId="2519531457" sldId="329"/>
        </pc:sldMkLst>
      </pc:sldChg>
      <pc:sldChg chg="addSp delSp modSp add mod">
        <pc:chgData name="Brian Møller Rettig" userId="f64833e5-a04a-45cf-a0fb-6688e334d35d" providerId="ADAL" clId="{6BC91999-BAED-41CE-9E1D-55BBA5A24EA7}" dt="2024-11-13T15:26:26.151" v="719" actId="3626"/>
        <pc:sldMkLst>
          <pc:docMk/>
          <pc:sldMk cId="743132728" sldId="330"/>
        </pc:sldMkLst>
      </pc:sldChg>
      <pc:sldChg chg="addSp delSp modSp add mod">
        <pc:chgData name="Brian Møller Rettig" userId="f64833e5-a04a-45cf-a0fb-6688e334d35d" providerId="ADAL" clId="{6BC91999-BAED-41CE-9E1D-55BBA5A24EA7}" dt="2024-11-13T16:17:00.205" v="953" actId="21"/>
        <pc:sldMkLst>
          <pc:docMk/>
          <pc:sldMk cId="1112131298" sldId="331"/>
        </pc:sldMkLst>
      </pc:sldChg>
      <pc:sldChg chg="addSp delSp modSp add mod ord">
        <pc:chgData name="Brian Møller Rettig" userId="f64833e5-a04a-45cf-a0fb-6688e334d35d" providerId="ADAL" clId="{6BC91999-BAED-41CE-9E1D-55BBA5A24EA7}" dt="2024-11-13T16:22:48.138" v="1097"/>
        <pc:sldMkLst>
          <pc:docMk/>
          <pc:sldMk cId="3751445756" sldId="332"/>
        </pc:sldMkLst>
      </pc:sldChg>
      <pc:sldChg chg="addSp delSp modSp add mod ord">
        <pc:chgData name="Brian Møller Rettig" userId="f64833e5-a04a-45cf-a0fb-6688e334d35d" providerId="ADAL" clId="{6BC91999-BAED-41CE-9E1D-55BBA5A24EA7}" dt="2024-11-13T16:34:40.407" v="1363" actId="20577"/>
        <pc:sldMkLst>
          <pc:docMk/>
          <pc:sldMk cId="3171884718" sldId="333"/>
        </pc:sldMkLst>
      </pc:sldChg>
      <pc:sldChg chg="addSp delSp modSp add mod">
        <pc:chgData name="Brian Møller Rettig" userId="f64833e5-a04a-45cf-a0fb-6688e334d35d" providerId="ADAL" clId="{6BC91999-BAED-41CE-9E1D-55BBA5A24EA7}" dt="2024-11-13T16:45:16.045" v="1590" actId="20577"/>
        <pc:sldMkLst>
          <pc:docMk/>
          <pc:sldMk cId="2115779424" sldId="334"/>
        </pc:sldMkLst>
      </pc:sldChg>
      <pc:sldChg chg="addSp delSp modSp add mod">
        <pc:chgData name="Brian Møller Rettig" userId="f64833e5-a04a-45cf-a0fb-6688e334d35d" providerId="ADAL" clId="{6BC91999-BAED-41CE-9E1D-55BBA5A24EA7}" dt="2024-11-13T16:51:30.579" v="1769" actId="1076"/>
        <pc:sldMkLst>
          <pc:docMk/>
          <pc:sldMk cId="3156565694" sldId="335"/>
        </pc:sldMkLst>
      </pc:sldChg>
    </pc:docChg>
  </pc:docChgLst>
  <pc:docChgLst>
    <pc:chgData name="Brian Møller Rettig" userId="f64833e5-a04a-45cf-a0fb-6688e334d35d" providerId="ADAL" clId="{6D14BEB0-6364-4747-9F16-79349E1A0E1C}"/>
    <pc:docChg chg="undo custSel addSld delSld modSld sldOrd">
      <pc:chgData name="Brian Møller Rettig" userId="f64833e5-a04a-45cf-a0fb-6688e334d35d" providerId="ADAL" clId="{6D14BEB0-6364-4747-9F16-79349E1A0E1C}" dt="2024-11-06T16:34:44.994" v="2229" actId="113"/>
      <pc:docMkLst>
        <pc:docMk/>
      </pc:docMkLst>
      <pc:sldChg chg="modSp mod">
        <pc:chgData name="Brian Møller Rettig" userId="f64833e5-a04a-45cf-a0fb-6688e334d35d" providerId="ADAL" clId="{6D14BEB0-6364-4747-9F16-79349E1A0E1C}" dt="2024-11-06T08:38:02.827" v="2103" actId="20577"/>
        <pc:sldMkLst>
          <pc:docMk/>
          <pc:sldMk cId="151829143" sldId="279"/>
        </pc:sldMkLst>
      </pc:sldChg>
      <pc:sldChg chg="modSp del mod">
        <pc:chgData name="Brian Møller Rettig" userId="f64833e5-a04a-45cf-a0fb-6688e334d35d" providerId="ADAL" clId="{6D14BEB0-6364-4747-9F16-79349E1A0E1C}" dt="2024-11-06T08:36:02.027" v="2098" actId="47"/>
        <pc:sldMkLst>
          <pc:docMk/>
          <pc:sldMk cId="2810045265" sldId="288"/>
        </pc:sldMkLst>
      </pc:sldChg>
      <pc:sldChg chg="modSp mod">
        <pc:chgData name="Brian Møller Rettig" userId="f64833e5-a04a-45cf-a0fb-6688e334d35d" providerId="ADAL" clId="{6D14BEB0-6364-4747-9F16-79349E1A0E1C}" dt="2024-11-05T18:29:56.387" v="878" actId="20577"/>
        <pc:sldMkLst>
          <pc:docMk/>
          <pc:sldMk cId="2678000211" sldId="304"/>
        </pc:sldMkLst>
      </pc:sldChg>
      <pc:sldChg chg="del">
        <pc:chgData name="Brian Møller Rettig" userId="f64833e5-a04a-45cf-a0fb-6688e334d35d" providerId="ADAL" clId="{6D14BEB0-6364-4747-9F16-79349E1A0E1C}" dt="2024-11-05T18:30:03.403" v="879" actId="47"/>
        <pc:sldMkLst>
          <pc:docMk/>
          <pc:sldMk cId="1732381777" sldId="305"/>
        </pc:sldMkLst>
      </pc:sldChg>
      <pc:sldChg chg="del">
        <pc:chgData name="Brian Møller Rettig" userId="f64833e5-a04a-45cf-a0fb-6688e334d35d" providerId="ADAL" clId="{6D14BEB0-6364-4747-9F16-79349E1A0E1C}" dt="2024-11-05T18:30:04.125" v="880" actId="47"/>
        <pc:sldMkLst>
          <pc:docMk/>
          <pc:sldMk cId="3429799394" sldId="306"/>
        </pc:sldMkLst>
      </pc:sldChg>
      <pc:sldChg chg="del">
        <pc:chgData name="Brian Møller Rettig" userId="f64833e5-a04a-45cf-a0fb-6688e334d35d" providerId="ADAL" clId="{6D14BEB0-6364-4747-9F16-79349E1A0E1C}" dt="2024-11-05T18:30:05.569" v="882" actId="47"/>
        <pc:sldMkLst>
          <pc:docMk/>
          <pc:sldMk cId="198302452" sldId="307"/>
        </pc:sldMkLst>
      </pc:sldChg>
      <pc:sldChg chg="modSp del mod">
        <pc:chgData name="Brian Møller Rettig" userId="f64833e5-a04a-45cf-a0fb-6688e334d35d" providerId="ADAL" clId="{6D14BEB0-6364-4747-9F16-79349E1A0E1C}" dt="2024-11-06T08:36:13.575" v="2099" actId="47"/>
        <pc:sldMkLst>
          <pc:docMk/>
          <pc:sldMk cId="2647729162" sldId="309"/>
        </pc:sldMkLst>
      </pc:sldChg>
      <pc:sldChg chg="modSp mod">
        <pc:chgData name="Brian Møller Rettig" userId="f64833e5-a04a-45cf-a0fb-6688e334d35d" providerId="ADAL" clId="{6D14BEB0-6364-4747-9F16-79349E1A0E1C}" dt="2024-11-05T18:15:00.110" v="552" actId="255"/>
        <pc:sldMkLst>
          <pc:docMk/>
          <pc:sldMk cId="2962054682" sldId="310"/>
        </pc:sldMkLst>
      </pc:sldChg>
      <pc:sldChg chg="del">
        <pc:chgData name="Brian Møller Rettig" userId="f64833e5-a04a-45cf-a0fb-6688e334d35d" providerId="ADAL" clId="{6D14BEB0-6364-4747-9F16-79349E1A0E1C}" dt="2024-11-05T18:30:04.909" v="881" actId="47"/>
        <pc:sldMkLst>
          <pc:docMk/>
          <pc:sldMk cId="3824413868" sldId="311"/>
        </pc:sldMkLst>
      </pc:sldChg>
      <pc:sldChg chg="modSp del mod">
        <pc:chgData name="Brian Møller Rettig" userId="f64833e5-a04a-45cf-a0fb-6688e334d35d" providerId="ADAL" clId="{6D14BEB0-6364-4747-9F16-79349E1A0E1C}" dt="2024-11-06T08:35:31.431" v="2097" actId="47"/>
        <pc:sldMkLst>
          <pc:docMk/>
          <pc:sldMk cId="2705310202" sldId="312"/>
        </pc:sldMkLst>
      </pc:sldChg>
      <pc:sldChg chg="del">
        <pc:chgData name="Brian Møller Rettig" userId="f64833e5-a04a-45cf-a0fb-6688e334d35d" providerId="ADAL" clId="{6D14BEB0-6364-4747-9F16-79349E1A0E1C}" dt="2024-11-06T08:36:40.713" v="2100" actId="47"/>
        <pc:sldMkLst>
          <pc:docMk/>
          <pc:sldMk cId="3777016540" sldId="314"/>
        </pc:sldMkLst>
      </pc:sldChg>
      <pc:sldChg chg="add">
        <pc:chgData name="Brian Møller Rettig" userId="f64833e5-a04a-45cf-a0fb-6688e334d35d" providerId="ADAL" clId="{6D14BEB0-6364-4747-9F16-79349E1A0E1C}" dt="2024-11-05T18:12:49.926" v="405" actId="2890"/>
        <pc:sldMkLst>
          <pc:docMk/>
          <pc:sldMk cId="3886369519" sldId="315"/>
        </pc:sldMkLst>
      </pc:sldChg>
      <pc:sldChg chg="addSp delSp modSp add mod">
        <pc:chgData name="Brian Møller Rettig" userId="f64833e5-a04a-45cf-a0fb-6688e334d35d" providerId="ADAL" clId="{6D14BEB0-6364-4747-9F16-79349E1A0E1C}" dt="2024-11-06T16:34:44.994" v="2229" actId="113"/>
        <pc:sldMkLst>
          <pc:docMk/>
          <pc:sldMk cId="145810624" sldId="316"/>
        </pc:sldMkLst>
      </pc:sldChg>
      <pc:sldChg chg="modSp add mod">
        <pc:chgData name="Brian Møller Rettig" userId="f64833e5-a04a-45cf-a0fb-6688e334d35d" providerId="ADAL" clId="{6D14BEB0-6364-4747-9F16-79349E1A0E1C}" dt="2024-11-06T16:29:13.476" v="2111" actId="6549"/>
        <pc:sldMkLst>
          <pc:docMk/>
          <pc:sldMk cId="1130099955" sldId="317"/>
        </pc:sldMkLst>
      </pc:sldChg>
      <pc:sldChg chg="modSp add mod">
        <pc:chgData name="Brian Møller Rettig" userId="f64833e5-a04a-45cf-a0fb-6688e334d35d" providerId="ADAL" clId="{6D14BEB0-6364-4747-9F16-79349E1A0E1C}" dt="2024-11-06T16:28:49.895" v="2108" actId="1076"/>
        <pc:sldMkLst>
          <pc:docMk/>
          <pc:sldMk cId="1959258378" sldId="318"/>
        </pc:sldMkLst>
      </pc:sldChg>
      <pc:sldChg chg="modSp add mod">
        <pc:chgData name="Brian Møller Rettig" userId="f64833e5-a04a-45cf-a0fb-6688e334d35d" providerId="ADAL" clId="{6D14BEB0-6364-4747-9F16-79349E1A0E1C}" dt="2024-11-06T16:30:56.761" v="2119" actId="255"/>
        <pc:sldMkLst>
          <pc:docMk/>
          <pc:sldMk cId="656737451" sldId="319"/>
        </pc:sldMkLst>
      </pc:sldChg>
      <pc:sldChg chg="addSp delSp modSp add mod ord">
        <pc:chgData name="Brian Møller Rettig" userId="f64833e5-a04a-45cf-a0fb-6688e334d35d" providerId="ADAL" clId="{6D14BEB0-6364-4747-9F16-79349E1A0E1C}" dt="2024-11-05T19:43:22.493" v="2062" actId="20577"/>
        <pc:sldMkLst>
          <pc:docMk/>
          <pc:sldMk cId="1974665819" sldId="320"/>
        </pc:sldMkLst>
      </pc:sldChg>
    </pc:docChg>
  </pc:docChgLst>
  <pc:docChgLst>
    <pc:chgData name="Brian Møller Rettig" userId="f64833e5-a04a-45cf-a0fb-6688e334d35d" providerId="ADAL" clId="{91B0ED45-9BE8-40CC-8894-D1DE81167335}"/>
    <pc:docChg chg="undo custSel addSld delSld modSld">
      <pc:chgData name="Brian Møller Rettig" userId="f64833e5-a04a-45cf-a0fb-6688e334d35d" providerId="ADAL" clId="{91B0ED45-9BE8-40CC-8894-D1DE81167335}" dt="2024-11-11T22:41:06.020" v="2323" actId="20577"/>
      <pc:docMkLst>
        <pc:docMk/>
      </pc:docMkLst>
      <pc:sldChg chg="modSp mod">
        <pc:chgData name="Brian Møller Rettig" userId="f64833e5-a04a-45cf-a0fb-6688e334d35d" providerId="ADAL" clId="{91B0ED45-9BE8-40CC-8894-D1DE81167335}" dt="2024-11-11T22:41:06.020" v="2323" actId="20577"/>
        <pc:sldMkLst>
          <pc:docMk/>
          <pc:sldMk cId="151829143" sldId="279"/>
        </pc:sldMkLst>
      </pc:sldChg>
      <pc:sldChg chg="delSp modSp add mod setBg delDesignElem">
        <pc:chgData name="Brian Møller Rettig" userId="f64833e5-a04a-45cf-a0fb-6688e334d35d" providerId="ADAL" clId="{91B0ED45-9BE8-40CC-8894-D1DE81167335}" dt="2024-11-11T21:20:58.357" v="323" actId="20577"/>
        <pc:sldMkLst>
          <pc:docMk/>
          <pc:sldMk cId="2081995569" sldId="298"/>
        </pc:sldMkLst>
      </pc:sldChg>
      <pc:sldChg chg="modSp mod">
        <pc:chgData name="Brian Møller Rettig" userId="f64833e5-a04a-45cf-a0fb-6688e334d35d" providerId="ADAL" clId="{91B0ED45-9BE8-40CC-8894-D1DE81167335}" dt="2024-11-11T21:25:15.476" v="630" actId="6549"/>
        <pc:sldMkLst>
          <pc:docMk/>
          <pc:sldMk cId="2678000211" sldId="304"/>
        </pc:sldMkLst>
      </pc:sldChg>
      <pc:sldChg chg="del">
        <pc:chgData name="Brian Møller Rettig" userId="f64833e5-a04a-45cf-a0fb-6688e334d35d" providerId="ADAL" clId="{91B0ED45-9BE8-40CC-8894-D1DE81167335}" dt="2024-11-11T21:19:14.107" v="287" actId="47"/>
        <pc:sldMkLst>
          <pc:docMk/>
          <pc:sldMk cId="2962054682" sldId="310"/>
        </pc:sldMkLst>
      </pc:sldChg>
      <pc:sldChg chg="del">
        <pc:chgData name="Brian Møller Rettig" userId="f64833e5-a04a-45cf-a0fb-6688e334d35d" providerId="ADAL" clId="{91B0ED45-9BE8-40CC-8894-D1DE81167335}" dt="2024-11-11T21:19:30.028" v="290" actId="47"/>
        <pc:sldMkLst>
          <pc:docMk/>
          <pc:sldMk cId="3886369519" sldId="315"/>
        </pc:sldMkLst>
      </pc:sldChg>
      <pc:sldChg chg="del">
        <pc:chgData name="Brian Møller Rettig" userId="f64833e5-a04a-45cf-a0fb-6688e334d35d" providerId="ADAL" clId="{91B0ED45-9BE8-40CC-8894-D1DE81167335}" dt="2024-11-11T21:25:27.749" v="631" actId="47"/>
        <pc:sldMkLst>
          <pc:docMk/>
          <pc:sldMk cId="145810624" sldId="316"/>
        </pc:sldMkLst>
      </pc:sldChg>
      <pc:sldChg chg="del">
        <pc:chgData name="Brian Møller Rettig" userId="f64833e5-a04a-45cf-a0fb-6688e334d35d" providerId="ADAL" clId="{91B0ED45-9BE8-40CC-8894-D1DE81167335}" dt="2024-11-11T21:25:29.572" v="632" actId="47"/>
        <pc:sldMkLst>
          <pc:docMk/>
          <pc:sldMk cId="1130099955" sldId="317"/>
        </pc:sldMkLst>
      </pc:sldChg>
      <pc:sldChg chg="del">
        <pc:chgData name="Brian Møller Rettig" userId="f64833e5-a04a-45cf-a0fb-6688e334d35d" providerId="ADAL" clId="{91B0ED45-9BE8-40CC-8894-D1DE81167335}" dt="2024-11-11T21:25:31.535" v="633" actId="47"/>
        <pc:sldMkLst>
          <pc:docMk/>
          <pc:sldMk cId="1959258378" sldId="318"/>
        </pc:sldMkLst>
      </pc:sldChg>
      <pc:sldChg chg="del">
        <pc:chgData name="Brian Møller Rettig" userId="f64833e5-a04a-45cf-a0fb-6688e334d35d" providerId="ADAL" clId="{91B0ED45-9BE8-40CC-8894-D1DE81167335}" dt="2024-11-11T21:25:32.739" v="634" actId="47"/>
        <pc:sldMkLst>
          <pc:docMk/>
          <pc:sldMk cId="656737451" sldId="319"/>
        </pc:sldMkLst>
      </pc:sldChg>
      <pc:sldChg chg="modSp mod">
        <pc:chgData name="Brian Møller Rettig" userId="f64833e5-a04a-45cf-a0fb-6688e334d35d" providerId="ADAL" clId="{91B0ED45-9BE8-40CC-8894-D1DE81167335}" dt="2024-11-11T21:28:33.044" v="760" actId="6549"/>
        <pc:sldMkLst>
          <pc:docMk/>
          <pc:sldMk cId="1974665819" sldId="320"/>
        </pc:sldMkLst>
      </pc:sldChg>
      <pc:sldChg chg="addSp delSp modSp add mod">
        <pc:chgData name="Brian Møller Rettig" userId="f64833e5-a04a-45cf-a0fb-6688e334d35d" providerId="ADAL" clId="{91B0ED45-9BE8-40CC-8894-D1DE81167335}" dt="2024-11-11T21:37:22.607" v="1486" actId="20577"/>
        <pc:sldMkLst>
          <pc:docMk/>
          <pc:sldMk cId="1925765869" sldId="321"/>
        </pc:sldMkLst>
      </pc:sldChg>
      <pc:sldChg chg="addSp delSp modSp add mod">
        <pc:chgData name="Brian Møller Rettig" userId="f64833e5-a04a-45cf-a0fb-6688e334d35d" providerId="ADAL" clId="{91B0ED45-9BE8-40CC-8894-D1DE81167335}" dt="2024-11-11T21:39:47.398" v="1531" actId="5793"/>
        <pc:sldMkLst>
          <pc:docMk/>
          <pc:sldMk cId="2335497218" sldId="322"/>
        </pc:sldMkLst>
      </pc:sldChg>
      <pc:sldChg chg="addSp delSp modSp add mod">
        <pc:chgData name="Brian Møller Rettig" userId="f64833e5-a04a-45cf-a0fb-6688e334d35d" providerId="ADAL" clId="{91B0ED45-9BE8-40CC-8894-D1DE81167335}" dt="2024-11-11T21:55:15.026" v="1864" actId="20577"/>
        <pc:sldMkLst>
          <pc:docMk/>
          <pc:sldMk cId="1700934526" sldId="323"/>
        </pc:sldMkLst>
      </pc:sldChg>
      <pc:sldChg chg="addSp delSp modSp add mod">
        <pc:chgData name="Brian Møller Rettig" userId="f64833e5-a04a-45cf-a0fb-6688e334d35d" providerId="ADAL" clId="{91B0ED45-9BE8-40CC-8894-D1DE81167335}" dt="2024-11-11T21:56:50.472" v="1968" actId="5793"/>
        <pc:sldMkLst>
          <pc:docMk/>
          <pc:sldMk cId="2511332395" sldId="324"/>
        </pc:sldMkLst>
      </pc:sldChg>
      <pc:sldChg chg="addSp delSp modSp add mod">
        <pc:chgData name="Brian Møller Rettig" userId="f64833e5-a04a-45cf-a0fb-6688e334d35d" providerId="ADAL" clId="{91B0ED45-9BE8-40CC-8894-D1DE81167335}" dt="2024-11-11T21:59:29.200" v="2010" actId="5793"/>
        <pc:sldMkLst>
          <pc:docMk/>
          <pc:sldMk cId="1519887743" sldId="325"/>
        </pc:sldMkLst>
      </pc:sldChg>
      <pc:sldChg chg="addSp modSp add mod">
        <pc:chgData name="Brian Møller Rettig" userId="f64833e5-a04a-45cf-a0fb-6688e334d35d" providerId="ADAL" clId="{91B0ED45-9BE8-40CC-8894-D1DE81167335}" dt="2024-11-11T22:07:50.134" v="2166" actId="14100"/>
        <pc:sldMkLst>
          <pc:docMk/>
          <pc:sldMk cId="3593155461" sldId="326"/>
        </pc:sldMkLst>
      </pc:sldChg>
      <pc:sldChg chg="modSp add mod">
        <pc:chgData name="Brian Møller Rettig" userId="f64833e5-a04a-45cf-a0fb-6688e334d35d" providerId="ADAL" clId="{91B0ED45-9BE8-40CC-8894-D1DE81167335}" dt="2024-11-11T22:40:25.242" v="2312" actId="20577"/>
        <pc:sldMkLst>
          <pc:docMk/>
          <pc:sldMk cId="1393210737" sldId="327"/>
        </pc:sldMkLst>
      </pc:sldChg>
    </pc:docChg>
  </pc:docChgLst>
  <pc:docChgLst>
    <pc:chgData name="Brian Møller Rettig" userId="f64833e5-a04a-45cf-a0fb-6688e334d35d" providerId="ADAL" clId="{69797548-406B-4F4E-AED3-0062C1B7E915}"/>
    <pc:docChg chg="undo custSel addSld delSld modSld sldOrd">
      <pc:chgData name="Brian Møller Rettig" userId="f64833e5-a04a-45cf-a0fb-6688e334d35d" providerId="ADAL" clId="{69797548-406B-4F4E-AED3-0062C1B7E915}" dt="2024-11-03T20:05:30.073" v="2201" actId="20577"/>
      <pc:docMkLst>
        <pc:docMk/>
      </pc:docMkLst>
      <pc:sldChg chg="addSp delSp modSp mod">
        <pc:chgData name="Brian Møller Rettig" userId="f64833e5-a04a-45cf-a0fb-6688e334d35d" providerId="ADAL" clId="{69797548-406B-4F4E-AED3-0062C1B7E915}" dt="2024-10-30T18:20:06.599" v="2137" actId="20577"/>
        <pc:sldMkLst>
          <pc:docMk/>
          <pc:sldMk cId="151829143" sldId="279"/>
        </pc:sldMkLst>
      </pc:sldChg>
      <pc:sldChg chg="modSp mod">
        <pc:chgData name="Brian Møller Rettig" userId="f64833e5-a04a-45cf-a0fb-6688e334d35d" providerId="ADAL" clId="{69797548-406B-4F4E-AED3-0062C1B7E915}" dt="2024-11-03T20:05:30.073" v="2201" actId="20577"/>
        <pc:sldMkLst>
          <pc:docMk/>
          <pc:sldMk cId="2810045265" sldId="288"/>
        </pc:sldMkLst>
      </pc:sldChg>
      <pc:sldChg chg="modSp mod">
        <pc:chgData name="Brian Møller Rettig" userId="f64833e5-a04a-45cf-a0fb-6688e334d35d" providerId="ADAL" clId="{69797548-406B-4F4E-AED3-0062C1B7E915}" dt="2024-10-30T16:40:45.018" v="1198"/>
        <pc:sldMkLst>
          <pc:docMk/>
          <pc:sldMk cId="2678000211" sldId="304"/>
        </pc:sldMkLst>
      </pc:sldChg>
      <pc:sldChg chg="addSp delSp modSp mod">
        <pc:chgData name="Brian Møller Rettig" userId="f64833e5-a04a-45cf-a0fb-6688e334d35d" providerId="ADAL" clId="{69797548-406B-4F4E-AED3-0062C1B7E915}" dt="2024-10-30T17:58:07.689" v="1521" actId="20577"/>
        <pc:sldMkLst>
          <pc:docMk/>
          <pc:sldMk cId="1732381777" sldId="305"/>
        </pc:sldMkLst>
      </pc:sldChg>
      <pc:sldChg chg="addSp delSp modSp mod">
        <pc:chgData name="Brian Møller Rettig" userId="f64833e5-a04a-45cf-a0fb-6688e334d35d" providerId="ADAL" clId="{69797548-406B-4F4E-AED3-0062C1B7E915}" dt="2024-10-30T18:02:29.997" v="1700" actId="20577"/>
        <pc:sldMkLst>
          <pc:docMk/>
          <pc:sldMk cId="3429799394" sldId="306"/>
        </pc:sldMkLst>
      </pc:sldChg>
      <pc:sldChg chg="addSp delSp modSp mod">
        <pc:chgData name="Brian Møller Rettig" userId="f64833e5-a04a-45cf-a0fb-6688e334d35d" providerId="ADAL" clId="{69797548-406B-4F4E-AED3-0062C1B7E915}" dt="2024-10-30T18:14:41.207" v="1996" actId="20577"/>
        <pc:sldMkLst>
          <pc:docMk/>
          <pc:sldMk cId="198302452" sldId="307"/>
        </pc:sldMkLst>
      </pc:sldChg>
      <pc:sldChg chg="delSp modSp del mod">
        <pc:chgData name="Brian Møller Rettig" userId="f64833e5-a04a-45cf-a0fb-6688e334d35d" providerId="ADAL" clId="{69797548-406B-4F4E-AED3-0062C1B7E915}" dt="2024-10-30T18:19:45.546" v="2135" actId="47"/>
        <pc:sldMkLst>
          <pc:docMk/>
          <pc:sldMk cId="2972837466" sldId="308"/>
        </pc:sldMkLst>
      </pc:sldChg>
      <pc:sldChg chg="modSp mod">
        <pc:chgData name="Brian Møller Rettig" userId="f64833e5-a04a-45cf-a0fb-6688e334d35d" providerId="ADAL" clId="{69797548-406B-4F4E-AED3-0062C1B7E915}" dt="2024-10-30T16:21:41.387" v="949" actId="20577"/>
        <pc:sldMkLst>
          <pc:docMk/>
          <pc:sldMk cId="2647729162" sldId="309"/>
        </pc:sldMkLst>
      </pc:sldChg>
      <pc:sldChg chg="addSp delSp modSp mod ord">
        <pc:chgData name="Brian Møller Rettig" userId="f64833e5-a04a-45cf-a0fb-6688e334d35d" providerId="ADAL" clId="{69797548-406B-4F4E-AED3-0062C1B7E915}" dt="2024-10-30T16:28:13.230" v="1056" actId="5793"/>
        <pc:sldMkLst>
          <pc:docMk/>
          <pc:sldMk cId="2962054682" sldId="310"/>
        </pc:sldMkLst>
      </pc:sldChg>
      <pc:sldChg chg="addSp delSp modSp mod">
        <pc:chgData name="Brian Møller Rettig" userId="f64833e5-a04a-45cf-a0fb-6688e334d35d" providerId="ADAL" clId="{69797548-406B-4F4E-AED3-0062C1B7E915}" dt="2024-10-30T18:07:33.459" v="1860" actId="255"/>
        <pc:sldMkLst>
          <pc:docMk/>
          <pc:sldMk cId="3824413868" sldId="311"/>
        </pc:sldMkLst>
      </pc:sldChg>
      <pc:sldChg chg="addSp delSp modSp mod">
        <pc:chgData name="Brian Møller Rettig" userId="f64833e5-a04a-45cf-a0fb-6688e334d35d" providerId="ADAL" clId="{69797548-406B-4F4E-AED3-0062C1B7E915}" dt="2024-10-30T18:20:51.010" v="2139" actId="20577"/>
        <pc:sldMkLst>
          <pc:docMk/>
          <pc:sldMk cId="2705310202" sldId="312"/>
        </pc:sldMkLst>
      </pc:sldChg>
      <pc:sldChg chg="delSp modSp del mod">
        <pc:chgData name="Brian Møller Rettig" userId="f64833e5-a04a-45cf-a0fb-6688e334d35d" providerId="ADAL" clId="{69797548-406B-4F4E-AED3-0062C1B7E915}" dt="2024-10-30T18:19:42.435" v="2134" actId="47"/>
        <pc:sldMkLst>
          <pc:docMk/>
          <pc:sldMk cId="1885972722" sldId="313"/>
        </pc:sldMkLst>
      </pc:sldChg>
      <pc:sldChg chg="add">
        <pc:chgData name="Brian Møller Rettig" userId="f64833e5-a04a-45cf-a0fb-6688e334d35d" providerId="ADAL" clId="{69797548-406B-4F4E-AED3-0062C1B7E915}" dt="2024-10-30T16:22:20.847" v="950" actId="2890"/>
        <pc:sldMkLst>
          <pc:docMk/>
          <pc:sldMk cId="3777016540" sldId="314"/>
        </pc:sldMkLst>
      </pc:sldChg>
      <pc:sldChg chg="delSp modSp add del mod">
        <pc:chgData name="Brian Møller Rettig" userId="f64833e5-a04a-45cf-a0fb-6688e334d35d" providerId="ADAL" clId="{69797548-406B-4F4E-AED3-0062C1B7E915}" dt="2024-10-30T18:22:15.634" v="2142" actId="47"/>
        <pc:sldMkLst>
          <pc:docMk/>
          <pc:sldMk cId="1557070267" sldId="315"/>
        </pc:sldMkLst>
      </pc:sldChg>
    </pc:docChg>
  </pc:docChgLst>
  <pc:docChgLst>
    <pc:chgData name="Christoffer Østergaard Carstens" userId="5d542c86-40b2-4e4f-ab37-dc2fab4fc46a" providerId="ADAL" clId="{4358056F-D116-46E7-80CA-3F2E2DCB3905}"/>
    <pc:docChg chg="custSel addSld delSld modSld">
      <pc:chgData name="Christoffer Østergaard Carstens" userId="5d542c86-40b2-4e4f-ab37-dc2fab4fc46a" providerId="ADAL" clId="{4358056F-D116-46E7-80CA-3F2E2DCB3905}" dt="2025-11-04T12:14:38.425" v="161"/>
      <pc:docMkLst>
        <pc:docMk/>
      </pc:docMkLst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868653842" sldId="258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161364741" sldId="259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3211933251" sldId="260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281131128" sldId="262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339154732" sldId="264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1597987861" sldId="266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547945393" sldId="268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2711064277" sldId="269"/>
        </pc:sldMkLst>
      </pc:sldChg>
      <pc:sldChg chg="add">
        <pc:chgData name="Christoffer Østergaard Carstens" userId="5d542c86-40b2-4e4f-ab37-dc2fab4fc46a" providerId="ADAL" clId="{4358056F-D116-46E7-80CA-3F2E2DCB3905}" dt="2025-11-04T12:04:48.618" v="160"/>
        <pc:sldMkLst>
          <pc:docMk/>
          <pc:sldMk cId="733091956" sldId="272"/>
        </pc:sldMkLst>
      </pc:sldChg>
      <pc:sldChg chg="del">
        <pc:chgData name="Christoffer Østergaard Carstens" userId="5d542c86-40b2-4e4f-ab37-dc2fab4fc46a" providerId="ADAL" clId="{4358056F-D116-46E7-80CA-3F2E2DCB3905}" dt="2025-11-03T08:24:34.196" v="85" actId="47"/>
        <pc:sldMkLst>
          <pc:docMk/>
          <pc:sldMk cId="151829143" sldId="279"/>
        </pc:sldMkLst>
      </pc:sldChg>
      <pc:sldChg chg="modSp mod">
        <pc:chgData name="Christoffer Østergaard Carstens" userId="5d542c86-40b2-4e4f-ab37-dc2fab4fc46a" providerId="ADAL" clId="{4358056F-D116-46E7-80CA-3F2E2DCB3905}" dt="2025-11-03T19:32:21.688" v="90" actId="20577"/>
        <pc:sldMkLst>
          <pc:docMk/>
          <pc:sldMk cId="2519531457" sldId="329"/>
        </pc:sldMkLst>
      </pc:sldChg>
      <pc:sldChg chg="modSp mod">
        <pc:chgData name="Christoffer Østergaard Carstens" userId="5d542c86-40b2-4e4f-ab37-dc2fab4fc46a" providerId="ADAL" clId="{4358056F-D116-46E7-80CA-3F2E2DCB3905}" dt="2025-11-03T19:33:43.408" v="96" actId="255"/>
        <pc:sldMkLst>
          <pc:docMk/>
          <pc:sldMk cId="743132728" sldId="330"/>
        </pc:sldMkLst>
      </pc:sldChg>
      <pc:sldChg chg="modSp mod">
        <pc:chgData name="Christoffer Østergaard Carstens" userId="5d542c86-40b2-4e4f-ab37-dc2fab4fc46a" providerId="ADAL" clId="{4358056F-D116-46E7-80CA-3F2E2DCB3905}" dt="2025-11-03T19:33:30.550" v="93" actId="255"/>
        <pc:sldMkLst>
          <pc:docMk/>
          <pc:sldMk cId="1112131298" sldId="331"/>
        </pc:sldMkLst>
      </pc:sldChg>
      <pc:sldChg chg="del">
        <pc:chgData name="Christoffer Østergaard Carstens" userId="5d542c86-40b2-4e4f-ab37-dc2fab4fc46a" providerId="ADAL" clId="{4358056F-D116-46E7-80CA-3F2E2DCB3905}" dt="2025-11-03T19:34:01.311" v="97" actId="47"/>
        <pc:sldMkLst>
          <pc:docMk/>
          <pc:sldMk cId="3751445756" sldId="332"/>
        </pc:sldMkLst>
      </pc:sldChg>
      <pc:sldChg chg="modSp mod">
        <pc:chgData name="Christoffer Østergaard Carstens" userId="5d542c86-40b2-4e4f-ab37-dc2fab4fc46a" providerId="ADAL" clId="{4358056F-D116-46E7-80CA-3F2E2DCB3905}" dt="2025-11-03T19:34:08.104" v="98" actId="20577"/>
        <pc:sldMkLst>
          <pc:docMk/>
          <pc:sldMk cId="3171884718" sldId="333"/>
        </pc:sldMkLst>
      </pc:sldChg>
      <pc:sldChg chg="addSp modSp new mod setBg">
        <pc:chgData name="Christoffer Østergaard Carstens" userId="5d542c86-40b2-4e4f-ab37-dc2fab4fc46a" providerId="ADAL" clId="{4358056F-D116-46E7-80CA-3F2E2DCB3905}" dt="2025-11-03T08:24:32.007" v="84" actId="26606"/>
        <pc:sldMkLst>
          <pc:docMk/>
          <pc:sldMk cId="391062058" sldId="336"/>
        </pc:sldMkLst>
      </pc:sldChg>
      <pc:sldChg chg="addSp modSp new mod setBg">
        <pc:chgData name="Christoffer Østergaard Carstens" userId="5d542c86-40b2-4e4f-ab37-dc2fab4fc46a" providerId="ADAL" clId="{4358056F-D116-46E7-80CA-3F2E2DCB3905}" dt="2025-11-04T11:21:01.603" v="142" actId="12"/>
        <pc:sldMkLst>
          <pc:docMk/>
          <pc:sldMk cId="1020806293" sldId="337"/>
        </pc:sldMkLst>
      </pc:sldChg>
      <pc:sldChg chg="new del">
        <pc:chgData name="Christoffer Østergaard Carstens" userId="5d542c86-40b2-4e4f-ab37-dc2fab4fc46a" providerId="ADAL" clId="{4358056F-D116-46E7-80CA-3F2E2DCB3905}" dt="2025-11-03T08:25:15.021" v="87" actId="47"/>
        <pc:sldMkLst>
          <pc:docMk/>
          <pc:sldMk cId="3475745011" sldId="337"/>
        </pc:sldMkLst>
      </pc:sldChg>
      <pc:sldChg chg="addSp delSp modSp new mod setBg">
        <pc:chgData name="Christoffer Østergaard Carstens" userId="5d542c86-40b2-4e4f-ab37-dc2fab4fc46a" providerId="ADAL" clId="{4358056F-D116-46E7-80CA-3F2E2DCB3905}" dt="2025-11-04T11:21:47.879" v="159" actId="26606"/>
        <pc:sldMkLst>
          <pc:docMk/>
          <pc:sldMk cId="2949624136" sldId="338"/>
        </pc:sldMkLst>
      </pc:sldChg>
      <pc:sldChg chg="add setBg">
        <pc:chgData name="Christoffer Østergaard Carstens" userId="5d542c86-40b2-4e4f-ab37-dc2fab4fc46a" providerId="ADAL" clId="{4358056F-D116-46E7-80CA-3F2E2DCB3905}" dt="2025-11-04T12:14:38.425" v="161"/>
        <pc:sldMkLst>
          <pc:docMk/>
          <pc:sldMk cId="434126125" sldId="339"/>
        </pc:sldMkLst>
      </pc:sldChg>
    </pc:docChg>
  </pc:docChgLst>
  <pc:docChgLst>
    <pc:chgData name="Brian Møller Rettig" userId="f64833e5-a04a-45cf-a0fb-6688e334d35d" providerId="ADAL" clId="{22B80BCC-4987-477E-8E21-0192AAB2FE82}"/>
    <pc:docChg chg="undo custSel addSld delSld modSld sldOrd">
      <pc:chgData name="Brian Møller Rettig" userId="f64833e5-a04a-45cf-a0fb-6688e334d35d" providerId="ADAL" clId="{22B80BCC-4987-477E-8E21-0192AAB2FE82}" dt="2024-10-19T13:59:52.763" v="1904" actId="1076"/>
      <pc:docMkLst>
        <pc:docMk/>
      </pc:docMkLst>
      <pc:sldChg chg="modSp mod">
        <pc:chgData name="Brian Møller Rettig" userId="f64833e5-a04a-45cf-a0fb-6688e334d35d" providerId="ADAL" clId="{22B80BCC-4987-477E-8E21-0192AAB2FE82}" dt="2024-10-19T13:58:19.741" v="1871" actId="14"/>
        <pc:sldMkLst>
          <pc:docMk/>
          <pc:sldMk cId="151829143" sldId="279"/>
        </pc:sldMkLst>
      </pc:sldChg>
      <pc:sldChg chg="modSp mod">
        <pc:chgData name="Brian Møller Rettig" userId="f64833e5-a04a-45cf-a0fb-6688e334d35d" providerId="ADAL" clId="{22B80BCC-4987-477E-8E21-0192AAB2FE82}" dt="2024-10-07T19:08:18.420" v="220" actId="6549"/>
        <pc:sldMkLst>
          <pc:docMk/>
          <pc:sldMk cId="342696055" sldId="280"/>
        </pc:sldMkLst>
      </pc:sldChg>
      <pc:sldChg chg="addSp modSp add mod">
        <pc:chgData name="Brian Møller Rettig" userId="f64833e5-a04a-45cf-a0fb-6688e334d35d" providerId="ADAL" clId="{22B80BCC-4987-477E-8E21-0192AAB2FE82}" dt="2024-10-08T07:07:47.619" v="308" actId="1076"/>
        <pc:sldMkLst>
          <pc:docMk/>
          <pc:sldMk cId="584331941" sldId="281"/>
        </pc:sldMkLst>
      </pc:sldChg>
      <pc:sldChg chg="del">
        <pc:chgData name="Brian Møller Rettig" userId="f64833e5-a04a-45cf-a0fb-6688e334d35d" providerId="ADAL" clId="{22B80BCC-4987-477E-8E21-0192AAB2FE82}" dt="2024-10-07T19:07:52.110" v="194" actId="47"/>
        <pc:sldMkLst>
          <pc:docMk/>
          <pc:sldMk cId="1749960551" sldId="281"/>
        </pc:sldMkLst>
      </pc:sldChg>
      <pc:sldChg chg="del">
        <pc:chgData name="Brian Møller Rettig" userId="f64833e5-a04a-45cf-a0fb-6688e334d35d" providerId="ADAL" clId="{22B80BCC-4987-477E-8E21-0192AAB2FE82}" dt="2024-10-07T19:07:49.268" v="193" actId="47"/>
        <pc:sldMkLst>
          <pc:docMk/>
          <pc:sldMk cId="188106732" sldId="282"/>
        </pc:sldMkLst>
      </pc:sldChg>
      <pc:sldChg chg="addSp delSp modSp add mod">
        <pc:chgData name="Brian Møller Rettig" userId="f64833e5-a04a-45cf-a0fb-6688e334d35d" providerId="ADAL" clId="{22B80BCC-4987-477E-8E21-0192AAB2FE82}" dt="2024-10-19T13:59:08.928" v="1876" actId="6549"/>
        <pc:sldMkLst>
          <pc:docMk/>
          <pc:sldMk cId="3499091246" sldId="282"/>
        </pc:sldMkLst>
      </pc:sldChg>
      <pc:sldChg chg="addSp delSp modSp add mod">
        <pc:chgData name="Brian Møller Rettig" userId="f64833e5-a04a-45cf-a0fb-6688e334d35d" providerId="ADAL" clId="{22B80BCC-4987-477E-8E21-0192AAB2FE82}" dt="2024-10-09T10:14:27.394" v="481" actId="1076"/>
        <pc:sldMkLst>
          <pc:docMk/>
          <pc:sldMk cId="3554947646" sldId="283"/>
        </pc:sldMkLst>
      </pc:sldChg>
      <pc:sldChg chg="addSp delSp modSp add mod ord">
        <pc:chgData name="Brian Møller Rettig" userId="f64833e5-a04a-45cf-a0fb-6688e334d35d" providerId="ADAL" clId="{22B80BCC-4987-477E-8E21-0192AAB2FE82}" dt="2024-10-09T10:51:32.306" v="1086" actId="20577"/>
        <pc:sldMkLst>
          <pc:docMk/>
          <pc:sldMk cId="2954265947" sldId="284"/>
        </pc:sldMkLst>
      </pc:sldChg>
      <pc:sldChg chg="addSp delSp modSp add mod">
        <pc:chgData name="Brian Møller Rettig" userId="f64833e5-a04a-45cf-a0fb-6688e334d35d" providerId="ADAL" clId="{22B80BCC-4987-477E-8E21-0192AAB2FE82}" dt="2024-10-09T10:22:40.830" v="831" actId="20577"/>
        <pc:sldMkLst>
          <pc:docMk/>
          <pc:sldMk cId="505540752" sldId="285"/>
        </pc:sldMkLst>
      </pc:sldChg>
      <pc:sldChg chg="modSp add mod">
        <pc:chgData name="Brian Møller Rettig" userId="f64833e5-a04a-45cf-a0fb-6688e334d35d" providerId="ADAL" clId="{22B80BCC-4987-477E-8E21-0192AAB2FE82}" dt="2024-10-19T13:59:52.763" v="1904" actId="1076"/>
        <pc:sldMkLst>
          <pc:docMk/>
          <pc:sldMk cId="3594829910" sldId="286"/>
        </pc:sldMkLst>
      </pc:sldChg>
      <pc:sldChg chg="addSp delSp modSp add mod">
        <pc:chgData name="Brian Møller Rettig" userId="f64833e5-a04a-45cf-a0fb-6688e334d35d" providerId="ADAL" clId="{22B80BCC-4987-477E-8E21-0192AAB2FE82}" dt="2024-10-10T06:53:52.322" v="1353" actId="20577"/>
        <pc:sldMkLst>
          <pc:docMk/>
          <pc:sldMk cId="1956015154" sldId="287"/>
        </pc:sldMkLst>
      </pc:sldChg>
      <pc:sldChg chg="addSp delSp modSp add mod ord">
        <pc:chgData name="Brian Møller Rettig" userId="f64833e5-a04a-45cf-a0fb-6688e334d35d" providerId="ADAL" clId="{22B80BCC-4987-477E-8E21-0192AAB2FE82}" dt="2024-10-19T13:58:37" v="1873"/>
        <pc:sldMkLst>
          <pc:docMk/>
          <pc:sldMk cId="2810045265" sldId="288"/>
        </pc:sldMkLst>
      </pc:sldChg>
      <pc:sldChg chg="addSp modSp add mod ord">
        <pc:chgData name="Brian Møller Rettig" userId="f64833e5-a04a-45cf-a0fb-6688e334d35d" providerId="ADAL" clId="{22B80BCC-4987-477E-8E21-0192AAB2FE82}" dt="2024-10-19T13:58:57.567" v="1875"/>
        <pc:sldMkLst>
          <pc:docMk/>
          <pc:sldMk cId="828322851" sldId="2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37939-009C-423A-80D9-0D911F394B7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757480-625B-4385-A428-67973B9D9964}">
      <dgm:prSet/>
      <dgm:spPr/>
      <dgm:t>
        <a:bodyPr/>
        <a:lstStyle/>
        <a:p>
          <a:r>
            <a:rPr lang="da-DK"/>
            <a:t>Horisont: Staten vil eje min gravide krop</a:t>
          </a:r>
          <a:endParaRPr lang="en-US"/>
        </a:p>
      </dgm:t>
    </dgm:pt>
    <dgm:pt modelId="{B66A8614-AFF9-41AB-ACF2-1319368D5F4D}" type="parTrans" cxnId="{829798C1-5C3E-491A-9578-0AA0F57A83C4}">
      <dgm:prSet/>
      <dgm:spPr/>
      <dgm:t>
        <a:bodyPr/>
        <a:lstStyle/>
        <a:p>
          <a:endParaRPr lang="en-US"/>
        </a:p>
      </dgm:t>
    </dgm:pt>
    <dgm:pt modelId="{84D5332F-D05C-4FAC-B745-B947DEAE2FF5}" type="sibTrans" cxnId="{829798C1-5C3E-491A-9578-0AA0F57A83C4}">
      <dgm:prSet/>
      <dgm:spPr/>
      <dgm:t>
        <a:bodyPr/>
        <a:lstStyle/>
        <a:p>
          <a:endParaRPr lang="en-US"/>
        </a:p>
      </dgm:t>
    </dgm:pt>
    <dgm:pt modelId="{0CA83374-8E72-4F38-B4CD-97E3912409C8}">
      <dgm:prSet/>
      <dgm:spPr/>
      <dgm:t>
        <a:bodyPr/>
        <a:lstStyle/>
        <a:p>
          <a:r>
            <a:rPr lang="da-DK"/>
            <a:t>Presset stiger på Trump – artikel</a:t>
          </a:r>
          <a:endParaRPr lang="en-US"/>
        </a:p>
      </dgm:t>
    </dgm:pt>
    <dgm:pt modelId="{11A50D24-B5F2-4E8A-AE69-7C6144F9446B}" type="parTrans" cxnId="{69FF13D1-4E88-4A07-BE4B-14EFCC531E57}">
      <dgm:prSet/>
      <dgm:spPr/>
      <dgm:t>
        <a:bodyPr/>
        <a:lstStyle/>
        <a:p>
          <a:endParaRPr lang="en-US"/>
        </a:p>
      </dgm:t>
    </dgm:pt>
    <dgm:pt modelId="{3EFA028F-7A31-43C0-ACB1-B7012CE1A1E0}" type="sibTrans" cxnId="{69FF13D1-4E88-4A07-BE4B-14EFCC531E57}">
      <dgm:prSet/>
      <dgm:spPr/>
      <dgm:t>
        <a:bodyPr/>
        <a:lstStyle/>
        <a:p>
          <a:endParaRPr lang="en-US"/>
        </a:p>
      </dgm:t>
    </dgm:pt>
    <dgm:pt modelId="{7094EA29-FADA-4C6B-9824-14EC136E6614}">
      <dgm:prSet/>
      <dgm:spPr/>
      <dgm:t>
        <a:bodyPr/>
        <a:lstStyle/>
        <a:p>
          <a:r>
            <a:rPr lang="da-DK"/>
            <a:t>Analyse – USA’s økonomiske guldalder?</a:t>
          </a:r>
          <a:endParaRPr lang="en-US"/>
        </a:p>
      </dgm:t>
    </dgm:pt>
    <dgm:pt modelId="{BF42B1AA-96E6-4C4B-A36A-D308D213C315}" type="parTrans" cxnId="{2E86D579-6617-4C4B-980A-9A19A34790B4}">
      <dgm:prSet/>
      <dgm:spPr/>
      <dgm:t>
        <a:bodyPr/>
        <a:lstStyle/>
        <a:p>
          <a:endParaRPr lang="en-US"/>
        </a:p>
      </dgm:t>
    </dgm:pt>
    <dgm:pt modelId="{E407DA8E-EB37-44B5-8C71-01AF5FE1B491}" type="sibTrans" cxnId="{2E86D579-6617-4C4B-980A-9A19A34790B4}">
      <dgm:prSet/>
      <dgm:spPr/>
      <dgm:t>
        <a:bodyPr/>
        <a:lstStyle/>
        <a:p>
          <a:endParaRPr lang="en-US"/>
        </a:p>
      </dgm:t>
    </dgm:pt>
    <dgm:pt modelId="{C44D08B3-F1B7-46F9-89D6-7139137FE255}">
      <dgm:prSet/>
      <dgm:spPr/>
      <dgm:t>
        <a:bodyPr/>
        <a:lstStyle/>
        <a:p>
          <a:r>
            <a:rPr lang="da-DK"/>
            <a:t>HÅBETS PANEL </a:t>
          </a:r>
          <a:r>
            <a:rPr lang="da-DK">
              <a:sym typeface="Wingdings" panose="05000000000000000000" pitchFamily="2" charset="2"/>
            </a:rPr>
            <a:t></a:t>
          </a:r>
          <a:endParaRPr lang="en-US"/>
        </a:p>
      </dgm:t>
    </dgm:pt>
    <dgm:pt modelId="{A972D770-2FDD-423F-8828-6445F62E377D}" type="parTrans" cxnId="{A1936BF1-AC92-4353-8DBB-1449F2E57255}">
      <dgm:prSet/>
      <dgm:spPr/>
      <dgm:t>
        <a:bodyPr/>
        <a:lstStyle/>
        <a:p>
          <a:endParaRPr lang="en-US"/>
        </a:p>
      </dgm:t>
    </dgm:pt>
    <dgm:pt modelId="{0367F82C-BD36-4E05-999A-647FC6CFE327}" type="sibTrans" cxnId="{A1936BF1-AC92-4353-8DBB-1449F2E57255}">
      <dgm:prSet/>
      <dgm:spPr/>
      <dgm:t>
        <a:bodyPr/>
        <a:lstStyle/>
        <a:p>
          <a:endParaRPr lang="en-US"/>
        </a:p>
      </dgm:t>
    </dgm:pt>
    <dgm:pt modelId="{E532B329-E14F-4369-80C5-011F1AEBEE21}" type="pres">
      <dgm:prSet presAssocID="{DAF37939-009C-423A-80D9-0D911F394B7A}" presName="vert0" presStyleCnt="0">
        <dgm:presLayoutVars>
          <dgm:dir/>
          <dgm:animOne val="branch"/>
          <dgm:animLvl val="lvl"/>
        </dgm:presLayoutVars>
      </dgm:prSet>
      <dgm:spPr/>
    </dgm:pt>
    <dgm:pt modelId="{FFFC7F43-B73D-4CCE-8118-61B834DE8BA7}" type="pres">
      <dgm:prSet presAssocID="{77757480-625B-4385-A428-67973B9D9964}" presName="thickLine" presStyleLbl="alignNode1" presStyleIdx="0" presStyleCnt="4"/>
      <dgm:spPr/>
    </dgm:pt>
    <dgm:pt modelId="{9A0E5C71-8E43-4FA0-B5B4-5D799B6CF58B}" type="pres">
      <dgm:prSet presAssocID="{77757480-625B-4385-A428-67973B9D9964}" presName="horz1" presStyleCnt="0"/>
      <dgm:spPr/>
    </dgm:pt>
    <dgm:pt modelId="{56B63A13-834D-4D74-B011-15A7F8639F1B}" type="pres">
      <dgm:prSet presAssocID="{77757480-625B-4385-A428-67973B9D9964}" presName="tx1" presStyleLbl="revTx" presStyleIdx="0" presStyleCnt="4"/>
      <dgm:spPr/>
    </dgm:pt>
    <dgm:pt modelId="{9528B344-DF0D-4CC8-AA54-113AD4378E20}" type="pres">
      <dgm:prSet presAssocID="{77757480-625B-4385-A428-67973B9D9964}" presName="vert1" presStyleCnt="0"/>
      <dgm:spPr/>
    </dgm:pt>
    <dgm:pt modelId="{6FB7610D-EADA-4FA8-8361-4AFBAED27EDF}" type="pres">
      <dgm:prSet presAssocID="{0CA83374-8E72-4F38-B4CD-97E3912409C8}" presName="thickLine" presStyleLbl="alignNode1" presStyleIdx="1" presStyleCnt="4"/>
      <dgm:spPr/>
    </dgm:pt>
    <dgm:pt modelId="{CB8422F0-AB86-4060-BF0D-D082B70A3D73}" type="pres">
      <dgm:prSet presAssocID="{0CA83374-8E72-4F38-B4CD-97E3912409C8}" presName="horz1" presStyleCnt="0"/>
      <dgm:spPr/>
    </dgm:pt>
    <dgm:pt modelId="{B9ECB0B4-A876-4E0B-A064-7BCFB6144D4C}" type="pres">
      <dgm:prSet presAssocID="{0CA83374-8E72-4F38-B4CD-97E3912409C8}" presName="tx1" presStyleLbl="revTx" presStyleIdx="1" presStyleCnt="4"/>
      <dgm:spPr/>
    </dgm:pt>
    <dgm:pt modelId="{D4CFC8C7-8264-4E55-A50D-56EAD1A00B29}" type="pres">
      <dgm:prSet presAssocID="{0CA83374-8E72-4F38-B4CD-97E3912409C8}" presName="vert1" presStyleCnt="0"/>
      <dgm:spPr/>
    </dgm:pt>
    <dgm:pt modelId="{E58582CA-3EF0-4F53-B4AD-6915102936A0}" type="pres">
      <dgm:prSet presAssocID="{7094EA29-FADA-4C6B-9824-14EC136E6614}" presName="thickLine" presStyleLbl="alignNode1" presStyleIdx="2" presStyleCnt="4"/>
      <dgm:spPr/>
    </dgm:pt>
    <dgm:pt modelId="{611787BD-2AE5-48D8-B697-BA5BF9486A99}" type="pres">
      <dgm:prSet presAssocID="{7094EA29-FADA-4C6B-9824-14EC136E6614}" presName="horz1" presStyleCnt="0"/>
      <dgm:spPr/>
    </dgm:pt>
    <dgm:pt modelId="{C949944C-21F0-4228-87D4-6663F9B06C4E}" type="pres">
      <dgm:prSet presAssocID="{7094EA29-FADA-4C6B-9824-14EC136E6614}" presName="tx1" presStyleLbl="revTx" presStyleIdx="2" presStyleCnt="4"/>
      <dgm:spPr/>
    </dgm:pt>
    <dgm:pt modelId="{2D614C8A-FA2F-4997-8FE5-2F36F6DA5435}" type="pres">
      <dgm:prSet presAssocID="{7094EA29-FADA-4C6B-9824-14EC136E6614}" presName="vert1" presStyleCnt="0"/>
      <dgm:spPr/>
    </dgm:pt>
    <dgm:pt modelId="{F21BEC8E-3CEB-48AE-BCD0-D5693C6946AC}" type="pres">
      <dgm:prSet presAssocID="{C44D08B3-F1B7-46F9-89D6-7139137FE255}" presName="thickLine" presStyleLbl="alignNode1" presStyleIdx="3" presStyleCnt="4"/>
      <dgm:spPr/>
    </dgm:pt>
    <dgm:pt modelId="{83E54C4B-C9C1-4A4E-9E24-09447A32A3F7}" type="pres">
      <dgm:prSet presAssocID="{C44D08B3-F1B7-46F9-89D6-7139137FE255}" presName="horz1" presStyleCnt="0"/>
      <dgm:spPr/>
    </dgm:pt>
    <dgm:pt modelId="{B9AF6FEF-41F9-464B-8BF3-6114B43C3735}" type="pres">
      <dgm:prSet presAssocID="{C44D08B3-F1B7-46F9-89D6-7139137FE255}" presName="tx1" presStyleLbl="revTx" presStyleIdx="3" presStyleCnt="4"/>
      <dgm:spPr/>
    </dgm:pt>
    <dgm:pt modelId="{F4D82084-BB4C-489D-A0EA-D1AC6C2C1DBD}" type="pres">
      <dgm:prSet presAssocID="{C44D08B3-F1B7-46F9-89D6-7139137FE255}" presName="vert1" presStyleCnt="0"/>
      <dgm:spPr/>
    </dgm:pt>
  </dgm:ptLst>
  <dgm:cxnLst>
    <dgm:cxn modelId="{4771A76C-C488-4F7A-804D-7716D69C7028}" type="presOf" srcId="{DAF37939-009C-423A-80D9-0D911F394B7A}" destId="{E532B329-E14F-4369-80C5-011F1AEBEE21}" srcOrd="0" destOrd="0" presId="urn:microsoft.com/office/officeart/2008/layout/LinedList"/>
    <dgm:cxn modelId="{B9D99274-80E2-42F8-AD73-304F1D208795}" type="presOf" srcId="{7094EA29-FADA-4C6B-9824-14EC136E6614}" destId="{C949944C-21F0-4228-87D4-6663F9B06C4E}" srcOrd="0" destOrd="0" presId="urn:microsoft.com/office/officeart/2008/layout/LinedList"/>
    <dgm:cxn modelId="{2E86D579-6617-4C4B-980A-9A19A34790B4}" srcId="{DAF37939-009C-423A-80D9-0D911F394B7A}" destId="{7094EA29-FADA-4C6B-9824-14EC136E6614}" srcOrd="2" destOrd="0" parTransId="{BF42B1AA-96E6-4C4B-A36A-D308D213C315}" sibTransId="{E407DA8E-EB37-44B5-8C71-01AF5FE1B491}"/>
    <dgm:cxn modelId="{CC1DC994-C606-4BA1-8203-7089F9D8C081}" type="presOf" srcId="{77757480-625B-4385-A428-67973B9D9964}" destId="{56B63A13-834D-4D74-B011-15A7F8639F1B}" srcOrd="0" destOrd="0" presId="urn:microsoft.com/office/officeart/2008/layout/LinedList"/>
    <dgm:cxn modelId="{829798C1-5C3E-491A-9578-0AA0F57A83C4}" srcId="{DAF37939-009C-423A-80D9-0D911F394B7A}" destId="{77757480-625B-4385-A428-67973B9D9964}" srcOrd="0" destOrd="0" parTransId="{B66A8614-AFF9-41AB-ACF2-1319368D5F4D}" sibTransId="{84D5332F-D05C-4FAC-B745-B947DEAE2FF5}"/>
    <dgm:cxn modelId="{69FF13D1-4E88-4A07-BE4B-14EFCC531E57}" srcId="{DAF37939-009C-423A-80D9-0D911F394B7A}" destId="{0CA83374-8E72-4F38-B4CD-97E3912409C8}" srcOrd="1" destOrd="0" parTransId="{11A50D24-B5F2-4E8A-AE69-7C6144F9446B}" sibTransId="{3EFA028F-7A31-43C0-ACB1-B7012CE1A1E0}"/>
    <dgm:cxn modelId="{3DC6BCDA-E983-48A4-BE78-07D1E4A87877}" type="presOf" srcId="{C44D08B3-F1B7-46F9-89D6-7139137FE255}" destId="{B9AF6FEF-41F9-464B-8BF3-6114B43C3735}" srcOrd="0" destOrd="0" presId="urn:microsoft.com/office/officeart/2008/layout/LinedList"/>
    <dgm:cxn modelId="{72AD3DE8-0431-417C-8B66-DC33EB877B6B}" type="presOf" srcId="{0CA83374-8E72-4F38-B4CD-97E3912409C8}" destId="{B9ECB0B4-A876-4E0B-A064-7BCFB6144D4C}" srcOrd="0" destOrd="0" presId="urn:microsoft.com/office/officeart/2008/layout/LinedList"/>
    <dgm:cxn modelId="{A1936BF1-AC92-4353-8DBB-1449F2E57255}" srcId="{DAF37939-009C-423A-80D9-0D911F394B7A}" destId="{C44D08B3-F1B7-46F9-89D6-7139137FE255}" srcOrd="3" destOrd="0" parTransId="{A972D770-2FDD-423F-8828-6445F62E377D}" sibTransId="{0367F82C-BD36-4E05-999A-647FC6CFE327}"/>
    <dgm:cxn modelId="{2E2C559E-524F-48B6-B6CA-BE4E51FAF1AC}" type="presParOf" srcId="{E532B329-E14F-4369-80C5-011F1AEBEE21}" destId="{FFFC7F43-B73D-4CCE-8118-61B834DE8BA7}" srcOrd="0" destOrd="0" presId="urn:microsoft.com/office/officeart/2008/layout/LinedList"/>
    <dgm:cxn modelId="{301A1396-08DB-4285-B76C-809F7EB07CA8}" type="presParOf" srcId="{E532B329-E14F-4369-80C5-011F1AEBEE21}" destId="{9A0E5C71-8E43-4FA0-B5B4-5D799B6CF58B}" srcOrd="1" destOrd="0" presId="urn:microsoft.com/office/officeart/2008/layout/LinedList"/>
    <dgm:cxn modelId="{CB4BBDD8-E4A5-4160-8453-BD81DE69CAFC}" type="presParOf" srcId="{9A0E5C71-8E43-4FA0-B5B4-5D799B6CF58B}" destId="{56B63A13-834D-4D74-B011-15A7F8639F1B}" srcOrd="0" destOrd="0" presId="urn:microsoft.com/office/officeart/2008/layout/LinedList"/>
    <dgm:cxn modelId="{934DAA3D-6F0E-4E68-8D8F-A64C55CB9BE7}" type="presParOf" srcId="{9A0E5C71-8E43-4FA0-B5B4-5D799B6CF58B}" destId="{9528B344-DF0D-4CC8-AA54-113AD4378E20}" srcOrd="1" destOrd="0" presId="urn:microsoft.com/office/officeart/2008/layout/LinedList"/>
    <dgm:cxn modelId="{73727AED-E987-42B1-B650-1155B7581095}" type="presParOf" srcId="{E532B329-E14F-4369-80C5-011F1AEBEE21}" destId="{6FB7610D-EADA-4FA8-8361-4AFBAED27EDF}" srcOrd="2" destOrd="0" presId="urn:microsoft.com/office/officeart/2008/layout/LinedList"/>
    <dgm:cxn modelId="{DFE5D7F5-22D8-4105-B3AC-7F62D2F94305}" type="presParOf" srcId="{E532B329-E14F-4369-80C5-011F1AEBEE21}" destId="{CB8422F0-AB86-4060-BF0D-D082B70A3D73}" srcOrd="3" destOrd="0" presId="urn:microsoft.com/office/officeart/2008/layout/LinedList"/>
    <dgm:cxn modelId="{1A70615A-6169-45E4-9D54-7B719FADB967}" type="presParOf" srcId="{CB8422F0-AB86-4060-BF0D-D082B70A3D73}" destId="{B9ECB0B4-A876-4E0B-A064-7BCFB6144D4C}" srcOrd="0" destOrd="0" presId="urn:microsoft.com/office/officeart/2008/layout/LinedList"/>
    <dgm:cxn modelId="{E9754417-A427-4D50-B37B-7760021C69B5}" type="presParOf" srcId="{CB8422F0-AB86-4060-BF0D-D082B70A3D73}" destId="{D4CFC8C7-8264-4E55-A50D-56EAD1A00B29}" srcOrd="1" destOrd="0" presId="urn:microsoft.com/office/officeart/2008/layout/LinedList"/>
    <dgm:cxn modelId="{8A8D5EF5-6C05-42B6-A1F8-601A0DD9B870}" type="presParOf" srcId="{E532B329-E14F-4369-80C5-011F1AEBEE21}" destId="{E58582CA-3EF0-4F53-B4AD-6915102936A0}" srcOrd="4" destOrd="0" presId="urn:microsoft.com/office/officeart/2008/layout/LinedList"/>
    <dgm:cxn modelId="{1C40D1CD-EE6B-4FF6-A354-81D50601519C}" type="presParOf" srcId="{E532B329-E14F-4369-80C5-011F1AEBEE21}" destId="{611787BD-2AE5-48D8-B697-BA5BF9486A99}" srcOrd="5" destOrd="0" presId="urn:microsoft.com/office/officeart/2008/layout/LinedList"/>
    <dgm:cxn modelId="{70E6EC72-C451-4584-85D6-578E2027E288}" type="presParOf" srcId="{611787BD-2AE5-48D8-B697-BA5BF9486A99}" destId="{C949944C-21F0-4228-87D4-6663F9B06C4E}" srcOrd="0" destOrd="0" presId="urn:microsoft.com/office/officeart/2008/layout/LinedList"/>
    <dgm:cxn modelId="{F7D81B1E-210D-4A3D-94A9-2F31CAC0F0EB}" type="presParOf" srcId="{611787BD-2AE5-48D8-B697-BA5BF9486A99}" destId="{2D614C8A-FA2F-4997-8FE5-2F36F6DA5435}" srcOrd="1" destOrd="0" presId="urn:microsoft.com/office/officeart/2008/layout/LinedList"/>
    <dgm:cxn modelId="{5353204B-8799-47A8-97DB-9210DEDC095B}" type="presParOf" srcId="{E532B329-E14F-4369-80C5-011F1AEBEE21}" destId="{F21BEC8E-3CEB-48AE-BCD0-D5693C6946AC}" srcOrd="6" destOrd="0" presId="urn:microsoft.com/office/officeart/2008/layout/LinedList"/>
    <dgm:cxn modelId="{6D8B1D23-6521-4CD1-A1BF-6DBC3933FD9D}" type="presParOf" srcId="{E532B329-E14F-4369-80C5-011F1AEBEE21}" destId="{83E54C4B-C9C1-4A4E-9E24-09447A32A3F7}" srcOrd="7" destOrd="0" presId="urn:microsoft.com/office/officeart/2008/layout/LinedList"/>
    <dgm:cxn modelId="{56834AA6-A7D6-4DA7-BAE4-4720B372D719}" type="presParOf" srcId="{83E54C4B-C9C1-4A4E-9E24-09447A32A3F7}" destId="{B9AF6FEF-41F9-464B-8BF3-6114B43C3735}" srcOrd="0" destOrd="0" presId="urn:microsoft.com/office/officeart/2008/layout/LinedList"/>
    <dgm:cxn modelId="{CB8BBC32-C2D6-4E81-8665-29A9B879FFA4}" type="presParOf" srcId="{83E54C4B-C9C1-4A4E-9E24-09447A32A3F7}" destId="{F4D82084-BB4C-489D-A0EA-D1AC6C2C1DB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C7F43-B73D-4CCE-8118-61B834DE8BA7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63A13-834D-4D74-B011-15A7F8639F1B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900" kern="1200"/>
            <a:t>Horisont: Staten vil eje min gravide krop</a:t>
          </a:r>
          <a:endParaRPr lang="en-US" sz="4900" kern="1200"/>
        </a:p>
      </dsp:txBody>
      <dsp:txXfrm>
        <a:off x="0" y="0"/>
        <a:ext cx="10515600" cy="1087834"/>
      </dsp:txXfrm>
    </dsp:sp>
    <dsp:sp modelId="{6FB7610D-EADA-4FA8-8361-4AFBAED27EDF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CB0B4-A876-4E0B-A064-7BCFB6144D4C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900" kern="1200"/>
            <a:t>Presset stiger på Trump – artikel</a:t>
          </a:r>
          <a:endParaRPr lang="en-US" sz="4900" kern="1200"/>
        </a:p>
      </dsp:txBody>
      <dsp:txXfrm>
        <a:off x="0" y="1087834"/>
        <a:ext cx="10515600" cy="1087834"/>
      </dsp:txXfrm>
    </dsp:sp>
    <dsp:sp modelId="{E58582CA-3EF0-4F53-B4AD-6915102936A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9944C-21F0-4228-87D4-6663F9B06C4E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900" kern="1200"/>
            <a:t>Analyse – USA’s økonomiske guldalder?</a:t>
          </a:r>
          <a:endParaRPr lang="en-US" sz="4900" kern="1200"/>
        </a:p>
      </dsp:txBody>
      <dsp:txXfrm>
        <a:off x="0" y="2175669"/>
        <a:ext cx="10515600" cy="1087834"/>
      </dsp:txXfrm>
    </dsp:sp>
    <dsp:sp modelId="{F21BEC8E-3CEB-48AE-BCD0-D5693C6946AC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F6FEF-41F9-464B-8BF3-6114B43C3735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900" kern="1200"/>
            <a:t>HÅBETS PANEL </a:t>
          </a:r>
          <a:r>
            <a:rPr lang="da-DK" sz="4900" kern="1200">
              <a:sym typeface="Wingdings" panose="05000000000000000000" pitchFamily="2" charset="2"/>
            </a:rPr>
            <a:t></a:t>
          </a:r>
          <a:endParaRPr lang="en-US" sz="49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050C4-E70B-4AB3-8DAE-5EF4CB2A7EB8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7673-62BE-4D16-B461-815FAAE2D5B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58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(fx teknologi, grøn omstilling, social retfærdighed, ungdomsengagement, innovation, kultur).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B97673-62BE-4D16-B461-815FAAE2D5B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51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115D8-92AC-3FA8-5BCE-A81C8B489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7B7E51-3CCD-D900-120C-F6A182134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00E499-21F2-12D5-698D-0687AAC6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B9D9C2-3165-283C-7C2C-93E48C9C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89FA4-19E3-C65B-75CD-57AE2656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31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1434D-4FD8-74C8-B4C6-4E2A72FD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CC1A269-5227-C297-972B-3DCF023E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CCB89E7-4058-FA39-10E2-ACA1E6F70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E40F59-708C-7496-F93F-11601940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DA1F3A1-EA67-6659-9BEE-15BFB55B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662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34F7516-F9FD-5DAE-516F-A93894F0C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DABBC5-0576-19D8-35BE-5DDF24F19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208A666-F2EF-C01A-A9EF-D4804C5A2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92E676-B9C6-9883-AA1A-18CA75C1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E83F20E-1944-98D2-FDDD-15A65ED7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10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0BAD2-C61C-610D-E01A-3569D071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F96D63-50D5-A6DD-ACD9-62BCD0EF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9720F2-5F6B-120A-37F2-7626713D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FF85DDB-D932-E71D-35BA-D1074EFC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9BB2894-C74B-1B57-AD09-AC4B3299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88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7A704A-5CD2-189E-3E09-389F8F4F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8B3A11-8D5B-CEC3-F898-4A4CE23AC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A7331E-36FB-499A-627D-CE030C9E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1847CB-6933-C802-DF7F-BED15CD7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1780B79-CB07-CA77-3A31-FA5A9EDE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39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1A3F0-C557-4C76-C412-4258AFB0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1E4F04-5953-DC83-F160-A5D4952F1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6E762C-43B8-0A74-9E71-7BBA91F0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197B38-F6F5-5C87-4905-831401F7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E672688-7268-4A0A-AAD9-7A3209AB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E5A132B-2F6A-2297-A405-D63BB21D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675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992C4-7D43-4265-CA84-53796BF8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929DDA-4BC8-FA29-15B8-1B7B59C2F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D910D6B-74AF-B2E0-4F93-587FB2F81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56707A2-F440-6169-6875-64A9F9554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69B3C5E-5885-2FE0-2DBA-6F900F7943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DD38084-A6F8-A90F-8171-7B044E16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39598C0-4F37-F0B6-D0B5-C12886AB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A7869C5-9C1F-0116-2145-C9F07A05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5F489-39F5-97A0-7DAC-ED3CFB77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5428C5-FCBA-8710-B5E6-2E35CFABF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D68C25-5A8B-321A-A426-C8596563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6DB276-2403-A40E-E293-2BB82E25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02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9ADFE1B-12EB-FCE2-E7C5-3BB7FD2C7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6DC35B-01E1-C7B1-5AE6-4FA7EBA5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2CC5D4E-3DF8-83AB-291F-8CA56882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5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924E6-BD16-00FE-1DCC-953497CB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68C1D2-23A8-75C6-1288-37212180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9753FBE-852E-CA09-5353-002CABF01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F161793-BBF4-5788-AF83-22A16568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8BD887-EACA-175C-9352-EEBE5C87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5062D1F-493D-B763-79CF-7707A7658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18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F42ED-26F8-FE6E-E4A5-B3BFBDDF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DE2CDE5-8653-406C-CFDF-D7D053DDA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11835C3-9FE3-F753-0E55-4DDEE9B4D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C33070-4E13-2746-F751-02082011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C98AB6D-9946-B78D-36D3-C7677D3F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E8BF74A-F496-A5A7-D348-D88CD046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60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ED92C83-9436-990C-D160-200EB013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E45CB3B-3E6D-66BA-DC54-60AA1576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26B2C15-2AF2-8F80-DCDC-B211DFD20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9BBD-FD75-46C2-B399-31AF915D5A53}" type="datetimeFigureOut">
              <a:rPr lang="da-DK" smtClean="0"/>
              <a:t>25-11-2025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947F84-AE03-9B78-3BA9-2C8088BC0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D577FE-E257-611A-6F08-5B8930316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AFA93-CF77-41A2-AC5A-F3A787AF0B9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339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3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8C09B-40ED-D1F5-535C-24AF10A76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3" y="3399769"/>
            <a:ext cx="10640754" cy="775845"/>
          </a:xfrm>
        </p:spPr>
        <p:txBody>
          <a:bodyPr anchor="b">
            <a:normAutofit/>
          </a:bodyPr>
          <a:lstStyle/>
          <a:p>
            <a:r>
              <a:rPr lang="da-DK" sz="4000">
                <a:solidFill>
                  <a:schemeClr val="tx2"/>
                </a:solidFill>
              </a:rPr>
              <a:t>Modul 11: Aktuelt i USA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D29F223-D5BA-5790-E4D7-D3FE31E15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1" y="4171528"/>
            <a:ext cx="9163757" cy="450447"/>
          </a:xfrm>
        </p:spPr>
        <p:txBody>
          <a:bodyPr anchor="ctr">
            <a:normAutofit/>
          </a:bodyPr>
          <a:lstStyle/>
          <a:p>
            <a:r>
              <a:rPr lang="da-DK" sz="2000">
                <a:solidFill>
                  <a:schemeClr val="tx2"/>
                </a:solidFill>
              </a:rPr>
              <a:t>Forløb: USA</a:t>
            </a:r>
          </a:p>
        </p:txBody>
      </p:sp>
      <p:grpSp>
        <p:nvGrpSpPr>
          <p:cNvPr id="1047" name="Group 103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048" name="Freeform: Shape 103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Freeform: Shape 103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USA - politik, økonomi og samfund">
            <a:extLst>
              <a:ext uri="{FF2B5EF4-FFF2-40B4-BE49-F238E27FC236}">
                <a16:creationId xmlns:a16="http://schemas.microsoft.com/office/drawing/2014/main" id="{9FFCC777-CD8B-4505-29F3-B97592683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9565" y="320231"/>
            <a:ext cx="7091417" cy="283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2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2DD2C-6EED-48E5-5E61-5F8CC9E77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 for modulet</a:t>
            </a:r>
          </a:p>
        </p:txBody>
      </p:sp>
      <p:graphicFrame>
        <p:nvGraphicFramePr>
          <p:cNvPr id="24" name="Pladsholder til indhold 2">
            <a:extLst>
              <a:ext uri="{FF2B5EF4-FFF2-40B4-BE49-F238E27FC236}">
                <a16:creationId xmlns:a16="http://schemas.microsoft.com/office/drawing/2014/main" id="{649B7D39-D803-08BF-830A-3E5498263C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82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4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991A2BE-5CAD-E9F0-03E8-BDE58EB40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29887"/>
            <a:ext cx="10905066" cy="479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4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C5BCB7-37B0-D68C-091C-54A52076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 læser og diskuterer centrale pointer</a:t>
            </a:r>
          </a:p>
        </p:txBody>
      </p:sp>
      <p:pic>
        <p:nvPicPr>
          <p:cNvPr id="7" name="Pladsholder til indhold 6" descr="Et billede, der indeholder tøj, jakkesæt, tekst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0334918E-51B1-9BA6-956E-EEE072BA6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732507"/>
            <a:ext cx="6780700" cy="53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3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3A6C24-9418-3F8B-D358-6FC064C71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Hovedpointer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analysen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4787240-D1A6-47B9-7E9D-78EDA675F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091" y="643466"/>
            <a:ext cx="666914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5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ED755-4734-C516-A077-940E2840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3752850"/>
            <a:ext cx="3290887" cy="2452687"/>
          </a:xfrm>
        </p:spPr>
        <p:txBody>
          <a:bodyPr anchor="ctr">
            <a:normAutofit/>
          </a:bodyPr>
          <a:lstStyle/>
          <a:p>
            <a:r>
              <a:rPr lang="da-DK" sz="3600"/>
              <a:t>HÅBETS PANEL:</a:t>
            </a:r>
            <a:br>
              <a:rPr lang="da-DK" sz="3600"/>
            </a:br>
            <a:r>
              <a:rPr lang="da-DK" sz="3600"/>
              <a:t>Hvad giver håb for USA’s fremtid?</a:t>
            </a:r>
          </a:p>
        </p:txBody>
      </p:sp>
      <p:pic>
        <p:nvPicPr>
          <p:cNvPr id="2050" name="Picture 2" descr="Usa Os Flag Håber - Gratis billeder på Pixabay">
            <a:extLst>
              <a:ext uri="{FF2B5EF4-FFF2-40B4-BE49-F238E27FC236}">
                <a16:creationId xmlns:a16="http://schemas.microsoft.com/office/drawing/2014/main" id="{2FC6A888-6027-73EE-8748-0C462C2F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4" b="28078"/>
          <a:stretch>
            <a:fillRect/>
          </a:stretch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2B11D3-D6A6-C53F-7456-655F93FA8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da-DK" sz="1800" dirty="0"/>
              <a:t>Fx: teknologi, grøn omstilling, social retfærdighed, ungdomsengagement, innovation, kultur</a:t>
            </a:r>
          </a:p>
          <a:p>
            <a:r>
              <a:rPr lang="da-DK" sz="1800" dirty="0"/>
              <a:t>Send enten et svar i elevfeedback eller bidrag</a:t>
            </a:r>
          </a:p>
          <a:p>
            <a:r>
              <a:rPr lang="da-DK" sz="1800" dirty="0"/>
              <a:t>Inddrag faglig viden og selvvalgt materiale </a:t>
            </a:r>
          </a:p>
        </p:txBody>
      </p:sp>
    </p:spTree>
    <p:extLst>
      <p:ext uri="{BB962C8B-B14F-4D97-AF65-F5344CB8AC3E}">
        <p14:creationId xmlns:p14="http://schemas.microsoft.com/office/powerpoint/2010/main" val="3053558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102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Wingdings</vt:lpstr>
      <vt:lpstr>Office-tema</vt:lpstr>
      <vt:lpstr>Modul 11: Aktuelt i USA</vt:lpstr>
      <vt:lpstr>Plan for modulet</vt:lpstr>
      <vt:lpstr>PowerPoint-præsentation</vt:lpstr>
      <vt:lpstr>Vi læser og diskuterer centrale pointer</vt:lpstr>
      <vt:lpstr>Hovedpointer fra analysen?</vt:lpstr>
      <vt:lpstr>HÅBETS PANEL: Hvad giver håb for USA’s fremtid?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 Opdagelsen af Amerika – Den ny verden  </dc:title>
  <dc:creator>Brian Møller Rettig</dc:creator>
  <cp:lastModifiedBy>Christoffer Østergaard Carstens</cp:lastModifiedBy>
  <cp:revision>1</cp:revision>
  <cp:lastPrinted>2024-10-22T10:50:02Z</cp:lastPrinted>
  <dcterms:created xsi:type="dcterms:W3CDTF">2024-10-07T16:38:53Z</dcterms:created>
  <dcterms:modified xsi:type="dcterms:W3CDTF">2025-11-25T13:33:37Z</dcterms:modified>
</cp:coreProperties>
</file>