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59" r:id="rId2"/>
    <p:sldId id="363" r:id="rId3"/>
    <p:sldId id="364" r:id="rId4"/>
    <p:sldId id="366" r:id="rId5"/>
    <p:sldId id="367" r:id="rId6"/>
    <p:sldId id="365" r:id="rId7"/>
  </p:sldIdLst>
  <p:sldSz cx="12192000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0A08A1-B3EA-4A33-933B-17F27757DBBB}" v="10" dt="2025-11-30T12:34:44.8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yst layout 1 - Markerin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llemlayout 2 - Marker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an Møller Rettig" userId="f64833e5-a04a-45cf-a0fb-6688e334d35d" providerId="ADAL" clId="{69797548-406B-4F4E-AED3-0062C1B7E915}"/>
    <pc:docChg chg="undo custSel addSld delSld modSld sldOrd">
      <pc:chgData name="Brian Møller Rettig" userId="f64833e5-a04a-45cf-a0fb-6688e334d35d" providerId="ADAL" clId="{69797548-406B-4F4E-AED3-0062C1B7E915}" dt="2024-11-03T20:05:30.073" v="2201" actId="20577"/>
      <pc:docMkLst>
        <pc:docMk/>
      </pc:docMkLst>
      <pc:sldChg chg="addSp delSp modSp mod">
        <pc:chgData name="Brian Møller Rettig" userId="f64833e5-a04a-45cf-a0fb-6688e334d35d" providerId="ADAL" clId="{69797548-406B-4F4E-AED3-0062C1B7E915}" dt="2024-10-30T18:20:06.599" v="2137" actId="20577"/>
        <pc:sldMkLst>
          <pc:docMk/>
          <pc:sldMk cId="151829143" sldId="279"/>
        </pc:sldMkLst>
      </pc:sldChg>
      <pc:sldChg chg="modSp mod">
        <pc:chgData name="Brian Møller Rettig" userId="f64833e5-a04a-45cf-a0fb-6688e334d35d" providerId="ADAL" clId="{69797548-406B-4F4E-AED3-0062C1B7E915}" dt="2024-11-03T20:05:30.073" v="2201" actId="20577"/>
        <pc:sldMkLst>
          <pc:docMk/>
          <pc:sldMk cId="2810045265" sldId="288"/>
        </pc:sldMkLst>
      </pc:sldChg>
      <pc:sldChg chg="modSp mod">
        <pc:chgData name="Brian Møller Rettig" userId="f64833e5-a04a-45cf-a0fb-6688e334d35d" providerId="ADAL" clId="{69797548-406B-4F4E-AED3-0062C1B7E915}" dt="2024-10-30T16:40:45.018" v="1198"/>
        <pc:sldMkLst>
          <pc:docMk/>
          <pc:sldMk cId="2678000211" sldId="304"/>
        </pc:sldMkLst>
      </pc:sldChg>
      <pc:sldChg chg="addSp delSp modSp mod">
        <pc:chgData name="Brian Møller Rettig" userId="f64833e5-a04a-45cf-a0fb-6688e334d35d" providerId="ADAL" clId="{69797548-406B-4F4E-AED3-0062C1B7E915}" dt="2024-10-30T17:58:07.689" v="1521" actId="20577"/>
        <pc:sldMkLst>
          <pc:docMk/>
          <pc:sldMk cId="1732381777" sldId="305"/>
        </pc:sldMkLst>
      </pc:sldChg>
      <pc:sldChg chg="addSp delSp modSp mod">
        <pc:chgData name="Brian Møller Rettig" userId="f64833e5-a04a-45cf-a0fb-6688e334d35d" providerId="ADAL" clId="{69797548-406B-4F4E-AED3-0062C1B7E915}" dt="2024-10-30T18:02:29.997" v="1700" actId="20577"/>
        <pc:sldMkLst>
          <pc:docMk/>
          <pc:sldMk cId="3429799394" sldId="306"/>
        </pc:sldMkLst>
      </pc:sldChg>
      <pc:sldChg chg="addSp delSp modSp mod">
        <pc:chgData name="Brian Møller Rettig" userId="f64833e5-a04a-45cf-a0fb-6688e334d35d" providerId="ADAL" clId="{69797548-406B-4F4E-AED3-0062C1B7E915}" dt="2024-10-30T18:14:41.207" v="1996" actId="20577"/>
        <pc:sldMkLst>
          <pc:docMk/>
          <pc:sldMk cId="198302452" sldId="307"/>
        </pc:sldMkLst>
      </pc:sldChg>
      <pc:sldChg chg="delSp modSp del mod">
        <pc:chgData name="Brian Møller Rettig" userId="f64833e5-a04a-45cf-a0fb-6688e334d35d" providerId="ADAL" clId="{69797548-406B-4F4E-AED3-0062C1B7E915}" dt="2024-10-30T18:19:45.546" v="2135" actId="47"/>
        <pc:sldMkLst>
          <pc:docMk/>
          <pc:sldMk cId="2972837466" sldId="308"/>
        </pc:sldMkLst>
      </pc:sldChg>
      <pc:sldChg chg="modSp mod">
        <pc:chgData name="Brian Møller Rettig" userId="f64833e5-a04a-45cf-a0fb-6688e334d35d" providerId="ADAL" clId="{69797548-406B-4F4E-AED3-0062C1B7E915}" dt="2024-10-30T16:21:41.387" v="949" actId="20577"/>
        <pc:sldMkLst>
          <pc:docMk/>
          <pc:sldMk cId="2647729162" sldId="309"/>
        </pc:sldMkLst>
      </pc:sldChg>
      <pc:sldChg chg="addSp delSp modSp mod ord">
        <pc:chgData name="Brian Møller Rettig" userId="f64833e5-a04a-45cf-a0fb-6688e334d35d" providerId="ADAL" clId="{69797548-406B-4F4E-AED3-0062C1B7E915}" dt="2024-10-30T16:28:13.230" v="1056" actId="5793"/>
        <pc:sldMkLst>
          <pc:docMk/>
          <pc:sldMk cId="2962054682" sldId="310"/>
        </pc:sldMkLst>
      </pc:sldChg>
      <pc:sldChg chg="addSp delSp modSp mod">
        <pc:chgData name="Brian Møller Rettig" userId="f64833e5-a04a-45cf-a0fb-6688e334d35d" providerId="ADAL" clId="{69797548-406B-4F4E-AED3-0062C1B7E915}" dt="2024-10-30T18:07:33.459" v="1860" actId="255"/>
        <pc:sldMkLst>
          <pc:docMk/>
          <pc:sldMk cId="3824413868" sldId="311"/>
        </pc:sldMkLst>
      </pc:sldChg>
      <pc:sldChg chg="addSp delSp modSp mod">
        <pc:chgData name="Brian Møller Rettig" userId="f64833e5-a04a-45cf-a0fb-6688e334d35d" providerId="ADAL" clId="{69797548-406B-4F4E-AED3-0062C1B7E915}" dt="2024-10-30T18:20:51.010" v="2139" actId="20577"/>
        <pc:sldMkLst>
          <pc:docMk/>
          <pc:sldMk cId="2705310202" sldId="312"/>
        </pc:sldMkLst>
      </pc:sldChg>
      <pc:sldChg chg="delSp modSp del mod">
        <pc:chgData name="Brian Møller Rettig" userId="f64833e5-a04a-45cf-a0fb-6688e334d35d" providerId="ADAL" clId="{69797548-406B-4F4E-AED3-0062C1B7E915}" dt="2024-10-30T18:19:42.435" v="2134" actId="47"/>
        <pc:sldMkLst>
          <pc:docMk/>
          <pc:sldMk cId="1885972722" sldId="313"/>
        </pc:sldMkLst>
      </pc:sldChg>
      <pc:sldChg chg="add">
        <pc:chgData name="Brian Møller Rettig" userId="f64833e5-a04a-45cf-a0fb-6688e334d35d" providerId="ADAL" clId="{69797548-406B-4F4E-AED3-0062C1B7E915}" dt="2024-10-30T16:22:20.847" v="950" actId="2890"/>
        <pc:sldMkLst>
          <pc:docMk/>
          <pc:sldMk cId="3777016540" sldId="314"/>
        </pc:sldMkLst>
      </pc:sldChg>
      <pc:sldChg chg="delSp modSp add del mod">
        <pc:chgData name="Brian Møller Rettig" userId="f64833e5-a04a-45cf-a0fb-6688e334d35d" providerId="ADAL" clId="{69797548-406B-4F4E-AED3-0062C1B7E915}" dt="2024-10-30T18:22:15.634" v="2142" actId="47"/>
        <pc:sldMkLst>
          <pc:docMk/>
          <pc:sldMk cId="1557070267" sldId="315"/>
        </pc:sldMkLst>
      </pc:sldChg>
    </pc:docChg>
  </pc:docChgLst>
  <pc:docChgLst>
    <pc:chgData name="Brian Møller Rettig" userId="f64833e5-a04a-45cf-a0fb-6688e334d35d" providerId="ADAL" clId="{6D14BEB0-6364-4747-9F16-79349E1A0E1C}"/>
    <pc:docChg chg="undo custSel addSld delSld modSld sldOrd">
      <pc:chgData name="Brian Møller Rettig" userId="f64833e5-a04a-45cf-a0fb-6688e334d35d" providerId="ADAL" clId="{6D14BEB0-6364-4747-9F16-79349E1A0E1C}" dt="2024-11-06T16:34:44.994" v="2229" actId="113"/>
      <pc:docMkLst>
        <pc:docMk/>
      </pc:docMkLst>
      <pc:sldChg chg="modSp mod">
        <pc:chgData name="Brian Møller Rettig" userId="f64833e5-a04a-45cf-a0fb-6688e334d35d" providerId="ADAL" clId="{6D14BEB0-6364-4747-9F16-79349E1A0E1C}" dt="2024-11-06T08:38:02.827" v="2103" actId="20577"/>
        <pc:sldMkLst>
          <pc:docMk/>
          <pc:sldMk cId="151829143" sldId="279"/>
        </pc:sldMkLst>
      </pc:sldChg>
      <pc:sldChg chg="modSp del mod">
        <pc:chgData name="Brian Møller Rettig" userId="f64833e5-a04a-45cf-a0fb-6688e334d35d" providerId="ADAL" clId="{6D14BEB0-6364-4747-9F16-79349E1A0E1C}" dt="2024-11-06T08:36:02.027" v="2098" actId="47"/>
        <pc:sldMkLst>
          <pc:docMk/>
          <pc:sldMk cId="2810045265" sldId="288"/>
        </pc:sldMkLst>
      </pc:sldChg>
      <pc:sldChg chg="modSp mod">
        <pc:chgData name="Brian Møller Rettig" userId="f64833e5-a04a-45cf-a0fb-6688e334d35d" providerId="ADAL" clId="{6D14BEB0-6364-4747-9F16-79349E1A0E1C}" dt="2024-11-05T18:29:56.387" v="878" actId="20577"/>
        <pc:sldMkLst>
          <pc:docMk/>
          <pc:sldMk cId="2678000211" sldId="304"/>
        </pc:sldMkLst>
      </pc:sldChg>
      <pc:sldChg chg="del">
        <pc:chgData name="Brian Møller Rettig" userId="f64833e5-a04a-45cf-a0fb-6688e334d35d" providerId="ADAL" clId="{6D14BEB0-6364-4747-9F16-79349E1A0E1C}" dt="2024-11-05T18:30:03.403" v="879" actId="47"/>
        <pc:sldMkLst>
          <pc:docMk/>
          <pc:sldMk cId="1732381777" sldId="305"/>
        </pc:sldMkLst>
      </pc:sldChg>
      <pc:sldChg chg="del">
        <pc:chgData name="Brian Møller Rettig" userId="f64833e5-a04a-45cf-a0fb-6688e334d35d" providerId="ADAL" clId="{6D14BEB0-6364-4747-9F16-79349E1A0E1C}" dt="2024-11-05T18:30:04.125" v="880" actId="47"/>
        <pc:sldMkLst>
          <pc:docMk/>
          <pc:sldMk cId="3429799394" sldId="306"/>
        </pc:sldMkLst>
      </pc:sldChg>
      <pc:sldChg chg="del">
        <pc:chgData name="Brian Møller Rettig" userId="f64833e5-a04a-45cf-a0fb-6688e334d35d" providerId="ADAL" clId="{6D14BEB0-6364-4747-9F16-79349E1A0E1C}" dt="2024-11-05T18:30:05.569" v="882" actId="47"/>
        <pc:sldMkLst>
          <pc:docMk/>
          <pc:sldMk cId="198302452" sldId="307"/>
        </pc:sldMkLst>
      </pc:sldChg>
      <pc:sldChg chg="modSp del mod">
        <pc:chgData name="Brian Møller Rettig" userId="f64833e5-a04a-45cf-a0fb-6688e334d35d" providerId="ADAL" clId="{6D14BEB0-6364-4747-9F16-79349E1A0E1C}" dt="2024-11-06T08:36:13.575" v="2099" actId="47"/>
        <pc:sldMkLst>
          <pc:docMk/>
          <pc:sldMk cId="2647729162" sldId="309"/>
        </pc:sldMkLst>
      </pc:sldChg>
      <pc:sldChg chg="modSp mod">
        <pc:chgData name="Brian Møller Rettig" userId="f64833e5-a04a-45cf-a0fb-6688e334d35d" providerId="ADAL" clId="{6D14BEB0-6364-4747-9F16-79349E1A0E1C}" dt="2024-11-05T18:15:00.110" v="552" actId="255"/>
        <pc:sldMkLst>
          <pc:docMk/>
          <pc:sldMk cId="2962054682" sldId="310"/>
        </pc:sldMkLst>
      </pc:sldChg>
      <pc:sldChg chg="del">
        <pc:chgData name="Brian Møller Rettig" userId="f64833e5-a04a-45cf-a0fb-6688e334d35d" providerId="ADAL" clId="{6D14BEB0-6364-4747-9F16-79349E1A0E1C}" dt="2024-11-05T18:30:04.909" v="881" actId="47"/>
        <pc:sldMkLst>
          <pc:docMk/>
          <pc:sldMk cId="3824413868" sldId="311"/>
        </pc:sldMkLst>
      </pc:sldChg>
      <pc:sldChg chg="modSp del mod">
        <pc:chgData name="Brian Møller Rettig" userId="f64833e5-a04a-45cf-a0fb-6688e334d35d" providerId="ADAL" clId="{6D14BEB0-6364-4747-9F16-79349E1A0E1C}" dt="2024-11-06T08:35:31.431" v="2097" actId="47"/>
        <pc:sldMkLst>
          <pc:docMk/>
          <pc:sldMk cId="2705310202" sldId="312"/>
        </pc:sldMkLst>
      </pc:sldChg>
      <pc:sldChg chg="del">
        <pc:chgData name="Brian Møller Rettig" userId="f64833e5-a04a-45cf-a0fb-6688e334d35d" providerId="ADAL" clId="{6D14BEB0-6364-4747-9F16-79349E1A0E1C}" dt="2024-11-06T08:36:40.713" v="2100" actId="47"/>
        <pc:sldMkLst>
          <pc:docMk/>
          <pc:sldMk cId="3777016540" sldId="314"/>
        </pc:sldMkLst>
      </pc:sldChg>
      <pc:sldChg chg="add">
        <pc:chgData name="Brian Møller Rettig" userId="f64833e5-a04a-45cf-a0fb-6688e334d35d" providerId="ADAL" clId="{6D14BEB0-6364-4747-9F16-79349E1A0E1C}" dt="2024-11-05T18:12:49.926" v="405" actId="2890"/>
        <pc:sldMkLst>
          <pc:docMk/>
          <pc:sldMk cId="3886369519" sldId="315"/>
        </pc:sldMkLst>
      </pc:sldChg>
      <pc:sldChg chg="addSp delSp modSp add mod">
        <pc:chgData name="Brian Møller Rettig" userId="f64833e5-a04a-45cf-a0fb-6688e334d35d" providerId="ADAL" clId="{6D14BEB0-6364-4747-9F16-79349E1A0E1C}" dt="2024-11-06T16:34:44.994" v="2229" actId="113"/>
        <pc:sldMkLst>
          <pc:docMk/>
          <pc:sldMk cId="145810624" sldId="316"/>
        </pc:sldMkLst>
      </pc:sldChg>
      <pc:sldChg chg="modSp add mod">
        <pc:chgData name="Brian Møller Rettig" userId="f64833e5-a04a-45cf-a0fb-6688e334d35d" providerId="ADAL" clId="{6D14BEB0-6364-4747-9F16-79349E1A0E1C}" dt="2024-11-06T16:29:13.476" v="2111" actId="6549"/>
        <pc:sldMkLst>
          <pc:docMk/>
          <pc:sldMk cId="1130099955" sldId="317"/>
        </pc:sldMkLst>
      </pc:sldChg>
      <pc:sldChg chg="modSp add mod">
        <pc:chgData name="Brian Møller Rettig" userId="f64833e5-a04a-45cf-a0fb-6688e334d35d" providerId="ADAL" clId="{6D14BEB0-6364-4747-9F16-79349E1A0E1C}" dt="2024-11-06T16:28:49.895" v="2108" actId="1076"/>
        <pc:sldMkLst>
          <pc:docMk/>
          <pc:sldMk cId="1959258378" sldId="318"/>
        </pc:sldMkLst>
      </pc:sldChg>
      <pc:sldChg chg="modSp add mod">
        <pc:chgData name="Brian Møller Rettig" userId="f64833e5-a04a-45cf-a0fb-6688e334d35d" providerId="ADAL" clId="{6D14BEB0-6364-4747-9F16-79349E1A0E1C}" dt="2024-11-06T16:30:56.761" v="2119" actId="255"/>
        <pc:sldMkLst>
          <pc:docMk/>
          <pc:sldMk cId="656737451" sldId="319"/>
        </pc:sldMkLst>
      </pc:sldChg>
      <pc:sldChg chg="addSp delSp modSp add mod ord">
        <pc:chgData name="Brian Møller Rettig" userId="f64833e5-a04a-45cf-a0fb-6688e334d35d" providerId="ADAL" clId="{6D14BEB0-6364-4747-9F16-79349E1A0E1C}" dt="2024-11-05T19:43:22.493" v="2062" actId="20577"/>
        <pc:sldMkLst>
          <pc:docMk/>
          <pc:sldMk cId="1974665819" sldId="320"/>
        </pc:sldMkLst>
      </pc:sldChg>
    </pc:docChg>
  </pc:docChgLst>
  <pc:docChgLst>
    <pc:chgData name="Brian Møller Rettig" userId="f64833e5-a04a-45cf-a0fb-6688e334d35d" providerId="ADAL" clId="{BD7DC676-9FD4-43CB-A054-E90228C0DC59}"/>
    <pc:docChg chg="undo redo custSel addSld delSld modSld sldOrd">
      <pc:chgData name="Brian Møller Rettig" userId="f64833e5-a04a-45cf-a0fb-6688e334d35d" providerId="ADAL" clId="{BD7DC676-9FD4-43CB-A054-E90228C0DC59}" dt="2024-10-22T16:35:36.947" v="4128" actId="1076"/>
      <pc:docMkLst>
        <pc:docMk/>
      </pc:docMkLst>
      <pc:sldChg chg="modSp mod">
        <pc:chgData name="Brian Møller Rettig" userId="f64833e5-a04a-45cf-a0fb-6688e334d35d" providerId="ADAL" clId="{BD7DC676-9FD4-43CB-A054-E90228C0DC59}" dt="2024-10-22T10:39:16.436" v="3557"/>
        <pc:sldMkLst>
          <pc:docMk/>
          <pc:sldMk cId="151829143" sldId="279"/>
        </pc:sldMkLst>
      </pc:sldChg>
      <pc:sldChg chg="del">
        <pc:chgData name="Brian Møller Rettig" userId="f64833e5-a04a-45cf-a0fb-6688e334d35d" providerId="ADAL" clId="{BD7DC676-9FD4-43CB-A054-E90228C0DC59}" dt="2024-10-20T19:16:41.210" v="184" actId="47"/>
        <pc:sldMkLst>
          <pc:docMk/>
          <pc:sldMk cId="342696055" sldId="280"/>
        </pc:sldMkLst>
      </pc:sldChg>
      <pc:sldChg chg="addSp delSp modSp mod">
        <pc:chgData name="Brian Møller Rettig" userId="f64833e5-a04a-45cf-a0fb-6688e334d35d" providerId="ADAL" clId="{BD7DC676-9FD4-43CB-A054-E90228C0DC59}" dt="2024-10-20T19:43:11.899" v="1289" actId="114"/>
        <pc:sldMkLst>
          <pc:docMk/>
          <pc:sldMk cId="584331941" sldId="281"/>
        </pc:sldMkLst>
      </pc:sldChg>
      <pc:sldChg chg="addSp delSp modSp mod">
        <pc:chgData name="Brian Møller Rettig" userId="f64833e5-a04a-45cf-a0fb-6688e334d35d" providerId="ADAL" clId="{BD7DC676-9FD4-43CB-A054-E90228C0DC59}" dt="2024-10-20T19:40:11.862" v="1224" actId="20577"/>
        <pc:sldMkLst>
          <pc:docMk/>
          <pc:sldMk cId="3499091246" sldId="282"/>
        </pc:sldMkLst>
      </pc:sldChg>
      <pc:sldChg chg="addSp delSp modSp mod">
        <pc:chgData name="Brian Møller Rettig" userId="f64833e5-a04a-45cf-a0fb-6688e334d35d" providerId="ADAL" clId="{BD7DC676-9FD4-43CB-A054-E90228C0DC59}" dt="2024-10-20T19:44:24.563" v="1376" actId="255"/>
        <pc:sldMkLst>
          <pc:docMk/>
          <pc:sldMk cId="3554947646" sldId="283"/>
        </pc:sldMkLst>
      </pc:sldChg>
      <pc:sldChg chg="modSp mod ord">
        <pc:chgData name="Brian Møller Rettig" userId="f64833e5-a04a-45cf-a0fb-6688e334d35d" providerId="ADAL" clId="{BD7DC676-9FD4-43CB-A054-E90228C0DC59}" dt="2024-10-22T16:32:27.348" v="4075" actId="20577"/>
        <pc:sldMkLst>
          <pc:docMk/>
          <pc:sldMk cId="2954265947" sldId="284"/>
        </pc:sldMkLst>
      </pc:sldChg>
      <pc:sldChg chg="addSp delSp modSp mod">
        <pc:chgData name="Brian Møller Rettig" userId="f64833e5-a04a-45cf-a0fb-6688e334d35d" providerId="ADAL" clId="{BD7DC676-9FD4-43CB-A054-E90228C0DC59}" dt="2024-10-20T20:01:57.451" v="1958" actId="20577"/>
        <pc:sldMkLst>
          <pc:docMk/>
          <pc:sldMk cId="505540752" sldId="285"/>
        </pc:sldMkLst>
      </pc:sldChg>
      <pc:sldChg chg="modSp mod ord">
        <pc:chgData name="Brian Møller Rettig" userId="f64833e5-a04a-45cf-a0fb-6688e334d35d" providerId="ADAL" clId="{BD7DC676-9FD4-43CB-A054-E90228C0DC59}" dt="2024-10-22T16:32:05.796" v="4040" actId="20577"/>
        <pc:sldMkLst>
          <pc:docMk/>
          <pc:sldMk cId="3594829910" sldId="286"/>
        </pc:sldMkLst>
      </pc:sldChg>
      <pc:sldChg chg="addSp delSp modSp mod">
        <pc:chgData name="Brian Møller Rettig" userId="f64833e5-a04a-45cf-a0fb-6688e334d35d" providerId="ADAL" clId="{BD7DC676-9FD4-43CB-A054-E90228C0DC59}" dt="2024-10-20T19:19:35.418" v="301" actId="14100"/>
        <pc:sldMkLst>
          <pc:docMk/>
          <pc:sldMk cId="1956015154" sldId="287"/>
        </pc:sldMkLst>
      </pc:sldChg>
      <pc:sldChg chg="modSp mod">
        <pc:chgData name="Brian Møller Rettig" userId="f64833e5-a04a-45cf-a0fb-6688e334d35d" providerId="ADAL" clId="{BD7DC676-9FD4-43CB-A054-E90228C0DC59}" dt="2024-10-22T10:15:21.691" v="3440" actId="20577"/>
        <pc:sldMkLst>
          <pc:docMk/>
          <pc:sldMk cId="2810045265" sldId="288"/>
        </pc:sldMkLst>
      </pc:sldChg>
      <pc:sldChg chg="modSp del mod">
        <pc:chgData name="Brian Møller Rettig" userId="f64833e5-a04a-45cf-a0fb-6688e334d35d" providerId="ADAL" clId="{BD7DC676-9FD4-43CB-A054-E90228C0DC59}" dt="2024-10-20T19:23:39.766" v="686" actId="47"/>
        <pc:sldMkLst>
          <pc:docMk/>
          <pc:sldMk cId="828322851" sldId="289"/>
        </pc:sldMkLst>
      </pc:sldChg>
      <pc:sldChg chg="addSp modSp add mod">
        <pc:chgData name="Brian Møller Rettig" userId="f64833e5-a04a-45cf-a0fb-6688e334d35d" providerId="ADAL" clId="{BD7DC676-9FD4-43CB-A054-E90228C0DC59}" dt="2024-10-20T19:50:06.740" v="1615" actId="14100"/>
        <pc:sldMkLst>
          <pc:docMk/>
          <pc:sldMk cId="1881368016" sldId="289"/>
        </pc:sldMkLst>
      </pc:sldChg>
      <pc:sldChg chg="addSp delSp modSp add mod">
        <pc:chgData name="Brian Møller Rettig" userId="f64833e5-a04a-45cf-a0fb-6688e334d35d" providerId="ADAL" clId="{BD7DC676-9FD4-43CB-A054-E90228C0DC59}" dt="2024-10-20T19:56:08.568" v="1851" actId="255"/>
        <pc:sldMkLst>
          <pc:docMk/>
          <pc:sldMk cId="2320250423" sldId="290"/>
        </pc:sldMkLst>
      </pc:sldChg>
      <pc:sldChg chg="addSp delSp modSp add mod">
        <pc:chgData name="Brian Møller Rettig" userId="f64833e5-a04a-45cf-a0fb-6688e334d35d" providerId="ADAL" clId="{BD7DC676-9FD4-43CB-A054-E90228C0DC59}" dt="2024-10-20T20:14:02.389" v="2291" actId="255"/>
        <pc:sldMkLst>
          <pc:docMk/>
          <pc:sldMk cId="341435343" sldId="291"/>
        </pc:sldMkLst>
      </pc:sldChg>
      <pc:sldChg chg="addSp delSp modSp add mod ord">
        <pc:chgData name="Brian Møller Rettig" userId="f64833e5-a04a-45cf-a0fb-6688e334d35d" providerId="ADAL" clId="{BD7DC676-9FD4-43CB-A054-E90228C0DC59}" dt="2024-10-20T20:18:14.321" v="2447" actId="20577"/>
        <pc:sldMkLst>
          <pc:docMk/>
          <pc:sldMk cId="938368544" sldId="292"/>
        </pc:sldMkLst>
      </pc:sldChg>
      <pc:sldChg chg="addSp delSp modSp add mod">
        <pc:chgData name="Brian Møller Rettig" userId="f64833e5-a04a-45cf-a0fb-6688e334d35d" providerId="ADAL" clId="{BD7DC676-9FD4-43CB-A054-E90228C0DC59}" dt="2024-10-20T20:28:27.284" v="2490" actId="20577"/>
        <pc:sldMkLst>
          <pc:docMk/>
          <pc:sldMk cId="2608567580" sldId="293"/>
        </pc:sldMkLst>
      </pc:sldChg>
      <pc:sldChg chg="modSp add mod">
        <pc:chgData name="Brian Møller Rettig" userId="f64833e5-a04a-45cf-a0fb-6688e334d35d" providerId="ADAL" clId="{BD7DC676-9FD4-43CB-A054-E90228C0DC59}" dt="2024-10-22T11:07:28.528" v="3756" actId="6549"/>
        <pc:sldMkLst>
          <pc:docMk/>
          <pc:sldMk cId="3394591655" sldId="294"/>
        </pc:sldMkLst>
      </pc:sldChg>
      <pc:sldChg chg="addSp modSp add mod">
        <pc:chgData name="Brian Møller Rettig" userId="f64833e5-a04a-45cf-a0fb-6688e334d35d" providerId="ADAL" clId="{BD7DC676-9FD4-43CB-A054-E90228C0DC59}" dt="2024-10-22T11:07:23.808" v="3755" actId="6549"/>
        <pc:sldMkLst>
          <pc:docMk/>
          <pc:sldMk cId="927891549" sldId="295"/>
        </pc:sldMkLst>
      </pc:sldChg>
      <pc:sldChg chg="addSp delSp modSp add mod">
        <pc:chgData name="Brian Møller Rettig" userId="f64833e5-a04a-45cf-a0fb-6688e334d35d" providerId="ADAL" clId="{BD7DC676-9FD4-43CB-A054-E90228C0DC59}" dt="2024-10-22T16:35:36.947" v="4128" actId="1076"/>
        <pc:sldMkLst>
          <pc:docMk/>
          <pc:sldMk cId="973075460" sldId="296"/>
        </pc:sldMkLst>
      </pc:sldChg>
      <pc:sldChg chg="addSp delSp modSp add mod">
        <pc:chgData name="Brian Møller Rettig" userId="f64833e5-a04a-45cf-a0fb-6688e334d35d" providerId="ADAL" clId="{BD7DC676-9FD4-43CB-A054-E90228C0DC59}" dt="2024-10-22T14:03:58.792" v="3895" actId="6549"/>
        <pc:sldMkLst>
          <pc:docMk/>
          <pc:sldMk cId="2754334815" sldId="297"/>
        </pc:sldMkLst>
      </pc:sldChg>
      <pc:sldChg chg="addSp delSp modSp add mod">
        <pc:chgData name="Brian Møller Rettig" userId="f64833e5-a04a-45cf-a0fb-6688e334d35d" providerId="ADAL" clId="{BD7DC676-9FD4-43CB-A054-E90228C0DC59}" dt="2024-10-22T14:03:54.157" v="3894" actId="6549"/>
        <pc:sldMkLst>
          <pc:docMk/>
          <pc:sldMk cId="406246083" sldId="298"/>
        </pc:sldMkLst>
      </pc:sldChg>
      <pc:sldChg chg="addSp delSp modSp add mod">
        <pc:chgData name="Brian Møller Rettig" userId="f64833e5-a04a-45cf-a0fb-6688e334d35d" providerId="ADAL" clId="{BD7DC676-9FD4-43CB-A054-E90228C0DC59}" dt="2024-10-22T14:03:49.603" v="3893" actId="6549"/>
        <pc:sldMkLst>
          <pc:docMk/>
          <pc:sldMk cId="2099871638" sldId="299"/>
        </pc:sldMkLst>
      </pc:sldChg>
      <pc:sldChg chg="addSp delSp modSp add mod">
        <pc:chgData name="Brian Møller Rettig" userId="f64833e5-a04a-45cf-a0fb-6688e334d35d" providerId="ADAL" clId="{BD7DC676-9FD4-43CB-A054-E90228C0DC59}" dt="2024-10-22T14:03:44.928" v="3892" actId="6549"/>
        <pc:sldMkLst>
          <pc:docMk/>
          <pc:sldMk cId="3483935093" sldId="300"/>
        </pc:sldMkLst>
      </pc:sldChg>
      <pc:sldChg chg="addSp delSp modSp add mod">
        <pc:chgData name="Brian Møller Rettig" userId="f64833e5-a04a-45cf-a0fb-6688e334d35d" providerId="ADAL" clId="{BD7DC676-9FD4-43CB-A054-E90228C0DC59}" dt="2024-10-22T16:23:04.632" v="3921" actId="115"/>
        <pc:sldMkLst>
          <pc:docMk/>
          <pc:sldMk cId="2361145928" sldId="301"/>
        </pc:sldMkLst>
      </pc:sldChg>
      <pc:sldChg chg="addSp delSp modSp add mod">
        <pc:chgData name="Brian Møller Rettig" userId="f64833e5-a04a-45cf-a0fb-6688e334d35d" providerId="ADAL" clId="{BD7DC676-9FD4-43CB-A054-E90228C0DC59}" dt="2024-10-22T16:27:06.051" v="3960"/>
        <pc:sldMkLst>
          <pc:docMk/>
          <pc:sldMk cId="4001630245" sldId="302"/>
        </pc:sldMkLst>
      </pc:sldChg>
      <pc:sldChg chg="delSp modSp add mod">
        <pc:chgData name="Brian Møller Rettig" userId="f64833e5-a04a-45cf-a0fb-6688e334d35d" providerId="ADAL" clId="{BD7DC676-9FD4-43CB-A054-E90228C0DC59}" dt="2024-10-22T16:28:21.424" v="3968"/>
        <pc:sldMkLst>
          <pc:docMk/>
          <pc:sldMk cId="837311336" sldId="303"/>
        </pc:sldMkLst>
      </pc:sldChg>
    </pc:docChg>
  </pc:docChgLst>
  <pc:docChgLst>
    <pc:chgData name="Brian Møller Rettig" userId="f64833e5-a04a-45cf-a0fb-6688e334d35d" providerId="ADAL" clId="{91B0ED45-9BE8-40CC-8894-D1DE81167335}"/>
    <pc:docChg chg="undo custSel addSld delSld modSld">
      <pc:chgData name="Brian Møller Rettig" userId="f64833e5-a04a-45cf-a0fb-6688e334d35d" providerId="ADAL" clId="{91B0ED45-9BE8-40CC-8894-D1DE81167335}" dt="2024-11-11T22:41:06.020" v="2323" actId="20577"/>
      <pc:docMkLst>
        <pc:docMk/>
      </pc:docMkLst>
      <pc:sldChg chg="modSp mod">
        <pc:chgData name="Brian Møller Rettig" userId="f64833e5-a04a-45cf-a0fb-6688e334d35d" providerId="ADAL" clId="{91B0ED45-9BE8-40CC-8894-D1DE81167335}" dt="2024-11-11T22:41:06.020" v="2323" actId="20577"/>
        <pc:sldMkLst>
          <pc:docMk/>
          <pc:sldMk cId="151829143" sldId="279"/>
        </pc:sldMkLst>
      </pc:sldChg>
      <pc:sldChg chg="delSp modSp add mod setBg delDesignElem">
        <pc:chgData name="Brian Møller Rettig" userId="f64833e5-a04a-45cf-a0fb-6688e334d35d" providerId="ADAL" clId="{91B0ED45-9BE8-40CC-8894-D1DE81167335}" dt="2024-11-11T21:20:58.357" v="323" actId="20577"/>
        <pc:sldMkLst>
          <pc:docMk/>
          <pc:sldMk cId="2081995569" sldId="298"/>
        </pc:sldMkLst>
      </pc:sldChg>
      <pc:sldChg chg="modSp mod">
        <pc:chgData name="Brian Møller Rettig" userId="f64833e5-a04a-45cf-a0fb-6688e334d35d" providerId="ADAL" clId="{91B0ED45-9BE8-40CC-8894-D1DE81167335}" dt="2024-11-11T21:25:15.476" v="630" actId="6549"/>
        <pc:sldMkLst>
          <pc:docMk/>
          <pc:sldMk cId="2678000211" sldId="304"/>
        </pc:sldMkLst>
      </pc:sldChg>
      <pc:sldChg chg="del">
        <pc:chgData name="Brian Møller Rettig" userId="f64833e5-a04a-45cf-a0fb-6688e334d35d" providerId="ADAL" clId="{91B0ED45-9BE8-40CC-8894-D1DE81167335}" dt="2024-11-11T21:19:14.107" v="287" actId="47"/>
        <pc:sldMkLst>
          <pc:docMk/>
          <pc:sldMk cId="2962054682" sldId="310"/>
        </pc:sldMkLst>
      </pc:sldChg>
      <pc:sldChg chg="del">
        <pc:chgData name="Brian Møller Rettig" userId="f64833e5-a04a-45cf-a0fb-6688e334d35d" providerId="ADAL" clId="{91B0ED45-9BE8-40CC-8894-D1DE81167335}" dt="2024-11-11T21:19:30.028" v="290" actId="47"/>
        <pc:sldMkLst>
          <pc:docMk/>
          <pc:sldMk cId="3886369519" sldId="315"/>
        </pc:sldMkLst>
      </pc:sldChg>
      <pc:sldChg chg="del">
        <pc:chgData name="Brian Møller Rettig" userId="f64833e5-a04a-45cf-a0fb-6688e334d35d" providerId="ADAL" clId="{91B0ED45-9BE8-40CC-8894-D1DE81167335}" dt="2024-11-11T21:25:27.749" v="631" actId="47"/>
        <pc:sldMkLst>
          <pc:docMk/>
          <pc:sldMk cId="145810624" sldId="316"/>
        </pc:sldMkLst>
      </pc:sldChg>
      <pc:sldChg chg="del">
        <pc:chgData name="Brian Møller Rettig" userId="f64833e5-a04a-45cf-a0fb-6688e334d35d" providerId="ADAL" clId="{91B0ED45-9BE8-40CC-8894-D1DE81167335}" dt="2024-11-11T21:25:29.572" v="632" actId="47"/>
        <pc:sldMkLst>
          <pc:docMk/>
          <pc:sldMk cId="1130099955" sldId="317"/>
        </pc:sldMkLst>
      </pc:sldChg>
      <pc:sldChg chg="del">
        <pc:chgData name="Brian Møller Rettig" userId="f64833e5-a04a-45cf-a0fb-6688e334d35d" providerId="ADAL" clId="{91B0ED45-9BE8-40CC-8894-D1DE81167335}" dt="2024-11-11T21:25:31.535" v="633" actId="47"/>
        <pc:sldMkLst>
          <pc:docMk/>
          <pc:sldMk cId="1959258378" sldId="318"/>
        </pc:sldMkLst>
      </pc:sldChg>
      <pc:sldChg chg="del">
        <pc:chgData name="Brian Møller Rettig" userId="f64833e5-a04a-45cf-a0fb-6688e334d35d" providerId="ADAL" clId="{91B0ED45-9BE8-40CC-8894-D1DE81167335}" dt="2024-11-11T21:25:32.739" v="634" actId="47"/>
        <pc:sldMkLst>
          <pc:docMk/>
          <pc:sldMk cId="656737451" sldId="319"/>
        </pc:sldMkLst>
      </pc:sldChg>
      <pc:sldChg chg="modSp mod">
        <pc:chgData name="Brian Møller Rettig" userId="f64833e5-a04a-45cf-a0fb-6688e334d35d" providerId="ADAL" clId="{91B0ED45-9BE8-40CC-8894-D1DE81167335}" dt="2024-11-11T21:28:33.044" v="760" actId="6549"/>
        <pc:sldMkLst>
          <pc:docMk/>
          <pc:sldMk cId="1974665819" sldId="320"/>
        </pc:sldMkLst>
      </pc:sldChg>
      <pc:sldChg chg="addSp delSp modSp add mod">
        <pc:chgData name="Brian Møller Rettig" userId="f64833e5-a04a-45cf-a0fb-6688e334d35d" providerId="ADAL" clId="{91B0ED45-9BE8-40CC-8894-D1DE81167335}" dt="2024-11-11T21:37:22.607" v="1486" actId="20577"/>
        <pc:sldMkLst>
          <pc:docMk/>
          <pc:sldMk cId="1925765869" sldId="321"/>
        </pc:sldMkLst>
      </pc:sldChg>
      <pc:sldChg chg="addSp delSp modSp add mod">
        <pc:chgData name="Brian Møller Rettig" userId="f64833e5-a04a-45cf-a0fb-6688e334d35d" providerId="ADAL" clId="{91B0ED45-9BE8-40CC-8894-D1DE81167335}" dt="2024-11-11T21:39:47.398" v="1531" actId="5793"/>
        <pc:sldMkLst>
          <pc:docMk/>
          <pc:sldMk cId="2335497218" sldId="322"/>
        </pc:sldMkLst>
      </pc:sldChg>
      <pc:sldChg chg="addSp delSp modSp add mod">
        <pc:chgData name="Brian Møller Rettig" userId="f64833e5-a04a-45cf-a0fb-6688e334d35d" providerId="ADAL" clId="{91B0ED45-9BE8-40CC-8894-D1DE81167335}" dt="2024-11-11T21:55:15.026" v="1864" actId="20577"/>
        <pc:sldMkLst>
          <pc:docMk/>
          <pc:sldMk cId="1700934526" sldId="323"/>
        </pc:sldMkLst>
      </pc:sldChg>
      <pc:sldChg chg="addSp delSp modSp add mod">
        <pc:chgData name="Brian Møller Rettig" userId="f64833e5-a04a-45cf-a0fb-6688e334d35d" providerId="ADAL" clId="{91B0ED45-9BE8-40CC-8894-D1DE81167335}" dt="2024-11-11T21:56:50.472" v="1968" actId="5793"/>
        <pc:sldMkLst>
          <pc:docMk/>
          <pc:sldMk cId="2511332395" sldId="324"/>
        </pc:sldMkLst>
      </pc:sldChg>
      <pc:sldChg chg="addSp delSp modSp add mod">
        <pc:chgData name="Brian Møller Rettig" userId="f64833e5-a04a-45cf-a0fb-6688e334d35d" providerId="ADAL" clId="{91B0ED45-9BE8-40CC-8894-D1DE81167335}" dt="2024-11-11T21:59:29.200" v="2010" actId="5793"/>
        <pc:sldMkLst>
          <pc:docMk/>
          <pc:sldMk cId="1519887743" sldId="325"/>
        </pc:sldMkLst>
      </pc:sldChg>
      <pc:sldChg chg="addSp modSp add mod">
        <pc:chgData name="Brian Møller Rettig" userId="f64833e5-a04a-45cf-a0fb-6688e334d35d" providerId="ADAL" clId="{91B0ED45-9BE8-40CC-8894-D1DE81167335}" dt="2024-11-11T22:07:50.134" v="2166" actId="14100"/>
        <pc:sldMkLst>
          <pc:docMk/>
          <pc:sldMk cId="3593155461" sldId="326"/>
        </pc:sldMkLst>
      </pc:sldChg>
      <pc:sldChg chg="modSp add mod">
        <pc:chgData name="Brian Møller Rettig" userId="f64833e5-a04a-45cf-a0fb-6688e334d35d" providerId="ADAL" clId="{91B0ED45-9BE8-40CC-8894-D1DE81167335}" dt="2024-11-11T22:40:25.242" v="2312" actId="20577"/>
        <pc:sldMkLst>
          <pc:docMk/>
          <pc:sldMk cId="1393210737" sldId="327"/>
        </pc:sldMkLst>
      </pc:sldChg>
    </pc:docChg>
  </pc:docChgLst>
  <pc:docChgLst>
    <pc:chgData name="Christoffer Østergaard Carstens" userId="5d542c86-40b2-4e4f-ab37-dc2fab4fc46a" providerId="ADAL" clId="{EBEC060C-FF3A-4B78-9028-DA225E21D57C}"/>
    <pc:docChg chg="undo custSel addSld delSld modSld">
      <pc:chgData name="Christoffer Østergaard Carstens" userId="5d542c86-40b2-4e4f-ab37-dc2fab4fc46a" providerId="ADAL" clId="{EBEC060C-FF3A-4B78-9028-DA225E21D57C}" dt="2025-11-26T13:29:40.720" v="70" actId="20577"/>
      <pc:docMkLst>
        <pc:docMk/>
      </pc:docMkLst>
      <pc:sldChg chg="del">
        <pc:chgData name="Christoffer Østergaard Carstens" userId="5d542c86-40b2-4e4f-ab37-dc2fab4fc46a" providerId="ADAL" clId="{EBEC060C-FF3A-4B78-9028-DA225E21D57C}" dt="2025-11-26T13:26:14.414" v="25" actId="47"/>
        <pc:sldMkLst>
          <pc:docMk/>
          <pc:sldMk cId="3670748092" sldId="351"/>
        </pc:sldMkLst>
      </pc:sldChg>
      <pc:sldChg chg="del">
        <pc:chgData name="Christoffer Østergaard Carstens" userId="5d542c86-40b2-4e4f-ab37-dc2fab4fc46a" providerId="ADAL" clId="{EBEC060C-FF3A-4B78-9028-DA225E21D57C}" dt="2025-11-26T13:26:13.752" v="23" actId="47"/>
        <pc:sldMkLst>
          <pc:docMk/>
          <pc:sldMk cId="299722738" sldId="356"/>
        </pc:sldMkLst>
      </pc:sldChg>
      <pc:sldChg chg="del">
        <pc:chgData name="Christoffer Østergaard Carstens" userId="5d542c86-40b2-4e4f-ab37-dc2fab4fc46a" providerId="ADAL" clId="{EBEC060C-FF3A-4B78-9028-DA225E21D57C}" dt="2025-11-26T13:26:15.437" v="26" actId="47"/>
        <pc:sldMkLst>
          <pc:docMk/>
          <pc:sldMk cId="3651734050" sldId="357"/>
        </pc:sldMkLst>
      </pc:sldChg>
      <pc:sldChg chg="modSp mod">
        <pc:chgData name="Christoffer Østergaard Carstens" userId="5d542c86-40b2-4e4f-ab37-dc2fab4fc46a" providerId="ADAL" clId="{EBEC060C-FF3A-4B78-9028-DA225E21D57C}" dt="2025-11-26T13:26:22.492" v="47" actId="20577"/>
        <pc:sldMkLst>
          <pc:docMk/>
          <pc:sldMk cId="2285455454" sldId="358"/>
        </pc:sldMkLst>
      </pc:sldChg>
      <pc:sldChg chg="modSp mod">
        <pc:chgData name="Christoffer Østergaard Carstens" userId="5d542c86-40b2-4e4f-ab37-dc2fab4fc46a" providerId="ADAL" clId="{EBEC060C-FF3A-4B78-9028-DA225E21D57C}" dt="2025-11-26T13:29:09.917" v="52"/>
        <pc:sldMkLst>
          <pc:docMk/>
          <pc:sldMk cId="3053558387" sldId="359"/>
        </pc:sldMkLst>
        <pc:spChg chg="mod">
          <ac:chgData name="Christoffer Østergaard Carstens" userId="5d542c86-40b2-4e4f-ab37-dc2fab4fc46a" providerId="ADAL" clId="{EBEC060C-FF3A-4B78-9028-DA225E21D57C}" dt="2025-11-26T13:29:09.917" v="52"/>
          <ac:spMkLst>
            <pc:docMk/>
            <pc:sldMk cId="3053558387" sldId="359"/>
            <ac:spMk id="3" creationId="{DC2B11D3-D6A6-C53F-7456-655F93FA8C55}"/>
          </ac:spMkLst>
        </pc:spChg>
      </pc:sldChg>
      <pc:sldChg chg="del">
        <pc:chgData name="Christoffer Østergaard Carstens" userId="5d542c86-40b2-4e4f-ab37-dc2fab4fc46a" providerId="ADAL" clId="{EBEC060C-FF3A-4B78-9028-DA225E21D57C}" dt="2025-11-26T13:26:14.099" v="24" actId="47"/>
        <pc:sldMkLst>
          <pc:docMk/>
          <pc:sldMk cId="1721821345" sldId="360"/>
        </pc:sldMkLst>
      </pc:sldChg>
      <pc:sldChg chg="addSp delSp modSp new mod setBg addAnim delAnim">
        <pc:chgData name="Christoffer Østergaard Carstens" userId="5d542c86-40b2-4e4f-ab37-dc2fab4fc46a" providerId="ADAL" clId="{EBEC060C-FF3A-4B78-9028-DA225E21D57C}" dt="2025-11-26T13:29:40.720" v="70" actId="20577"/>
        <pc:sldMkLst>
          <pc:docMk/>
          <pc:sldMk cId="1023417150" sldId="361"/>
        </pc:sldMkLst>
      </pc:sldChg>
      <pc:sldChg chg="addSp delSp modSp new mod setBg">
        <pc:chgData name="Christoffer Østergaard Carstens" userId="5d542c86-40b2-4e4f-ab37-dc2fab4fc46a" providerId="ADAL" clId="{EBEC060C-FF3A-4B78-9028-DA225E21D57C}" dt="2025-11-26T13:26:51.083" v="50" actId="26606"/>
        <pc:sldMkLst>
          <pc:docMk/>
          <pc:sldMk cId="3091193883" sldId="362"/>
        </pc:sldMkLst>
      </pc:sldChg>
    </pc:docChg>
  </pc:docChgLst>
  <pc:docChgLst>
    <pc:chgData name="Brian Møller Rettig" userId="f64833e5-a04a-45cf-a0fb-6688e334d35d" providerId="ADAL" clId="{A68BD3F1-5E41-4132-895D-E04866375B3B}"/>
    <pc:docChg chg="custSel addSld delSld modSld sldOrd">
      <pc:chgData name="Brian Møller Rettig" userId="f64833e5-a04a-45cf-a0fb-6688e334d35d" providerId="ADAL" clId="{A68BD3F1-5E41-4132-895D-E04866375B3B}" dt="2024-10-23T14:00:58.809" v="959" actId="114"/>
      <pc:docMkLst>
        <pc:docMk/>
      </pc:docMkLst>
      <pc:sldChg chg="modSp mod">
        <pc:chgData name="Brian Møller Rettig" userId="f64833e5-a04a-45cf-a0fb-6688e334d35d" providerId="ADAL" clId="{A68BD3F1-5E41-4132-895D-E04866375B3B}" dt="2024-10-23T10:34:37.038" v="774" actId="20577"/>
        <pc:sldMkLst>
          <pc:docMk/>
          <pc:sldMk cId="151829143" sldId="279"/>
        </pc:sldMkLst>
      </pc:sldChg>
      <pc:sldChg chg="del">
        <pc:chgData name="Brian Møller Rettig" userId="f64833e5-a04a-45cf-a0fb-6688e334d35d" providerId="ADAL" clId="{A68BD3F1-5E41-4132-895D-E04866375B3B}" dt="2024-10-23T10:20:59.751" v="194" actId="47"/>
        <pc:sldMkLst>
          <pc:docMk/>
          <pc:sldMk cId="584331941" sldId="281"/>
        </pc:sldMkLst>
      </pc:sldChg>
      <pc:sldChg chg="del">
        <pc:chgData name="Brian Møller Rettig" userId="f64833e5-a04a-45cf-a0fb-6688e334d35d" providerId="ADAL" clId="{A68BD3F1-5E41-4132-895D-E04866375B3B}" dt="2024-10-23T10:21:01.958" v="195" actId="47"/>
        <pc:sldMkLst>
          <pc:docMk/>
          <pc:sldMk cId="3499091246" sldId="282"/>
        </pc:sldMkLst>
      </pc:sldChg>
      <pc:sldChg chg="del">
        <pc:chgData name="Brian Møller Rettig" userId="f64833e5-a04a-45cf-a0fb-6688e334d35d" providerId="ADAL" clId="{A68BD3F1-5E41-4132-895D-E04866375B3B}" dt="2024-10-23T10:21:02.681" v="196" actId="47"/>
        <pc:sldMkLst>
          <pc:docMk/>
          <pc:sldMk cId="3554947646" sldId="283"/>
        </pc:sldMkLst>
      </pc:sldChg>
      <pc:sldChg chg="del">
        <pc:chgData name="Brian Møller Rettig" userId="f64833e5-a04a-45cf-a0fb-6688e334d35d" providerId="ADAL" clId="{A68BD3F1-5E41-4132-895D-E04866375B3B}" dt="2024-10-23T10:21:20.471" v="206" actId="47"/>
        <pc:sldMkLst>
          <pc:docMk/>
          <pc:sldMk cId="2954265947" sldId="284"/>
        </pc:sldMkLst>
      </pc:sldChg>
      <pc:sldChg chg="del">
        <pc:chgData name="Brian Møller Rettig" userId="f64833e5-a04a-45cf-a0fb-6688e334d35d" providerId="ADAL" clId="{A68BD3F1-5E41-4132-895D-E04866375B3B}" dt="2024-10-23T10:21:15.182" v="202" actId="47"/>
        <pc:sldMkLst>
          <pc:docMk/>
          <pc:sldMk cId="505540752" sldId="285"/>
        </pc:sldMkLst>
      </pc:sldChg>
      <pc:sldChg chg="del">
        <pc:chgData name="Brian Møller Rettig" userId="f64833e5-a04a-45cf-a0fb-6688e334d35d" providerId="ADAL" clId="{A68BD3F1-5E41-4132-895D-E04866375B3B}" dt="2024-10-23T10:21:23.724" v="207" actId="47"/>
        <pc:sldMkLst>
          <pc:docMk/>
          <pc:sldMk cId="3594829910" sldId="286"/>
        </pc:sldMkLst>
      </pc:sldChg>
      <pc:sldChg chg="del">
        <pc:chgData name="Brian Møller Rettig" userId="f64833e5-a04a-45cf-a0fb-6688e334d35d" providerId="ADAL" clId="{A68BD3F1-5E41-4132-895D-E04866375B3B}" dt="2024-10-23T10:20:57.549" v="193" actId="47"/>
        <pc:sldMkLst>
          <pc:docMk/>
          <pc:sldMk cId="1956015154" sldId="287"/>
        </pc:sldMkLst>
      </pc:sldChg>
      <pc:sldChg chg="modSp mod ord">
        <pc:chgData name="Brian Møller Rettig" userId="f64833e5-a04a-45cf-a0fb-6688e334d35d" providerId="ADAL" clId="{A68BD3F1-5E41-4132-895D-E04866375B3B}" dt="2024-10-23T10:22:30.185" v="350" actId="20577"/>
        <pc:sldMkLst>
          <pc:docMk/>
          <pc:sldMk cId="2810045265" sldId="288"/>
        </pc:sldMkLst>
      </pc:sldChg>
      <pc:sldChg chg="del">
        <pc:chgData name="Brian Møller Rettig" userId="f64833e5-a04a-45cf-a0fb-6688e334d35d" providerId="ADAL" clId="{A68BD3F1-5E41-4132-895D-E04866375B3B}" dt="2024-10-23T10:21:05.930" v="197" actId="47"/>
        <pc:sldMkLst>
          <pc:docMk/>
          <pc:sldMk cId="1881368016" sldId="289"/>
        </pc:sldMkLst>
      </pc:sldChg>
      <pc:sldChg chg="del">
        <pc:chgData name="Brian Møller Rettig" userId="f64833e5-a04a-45cf-a0fb-6688e334d35d" providerId="ADAL" clId="{A68BD3F1-5E41-4132-895D-E04866375B3B}" dt="2024-10-23T10:21:06.588" v="198" actId="47"/>
        <pc:sldMkLst>
          <pc:docMk/>
          <pc:sldMk cId="2320250423" sldId="290"/>
        </pc:sldMkLst>
      </pc:sldChg>
      <pc:sldChg chg="del">
        <pc:chgData name="Brian Møller Rettig" userId="f64833e5-a04a-45cf-a0fb-6688e334d35d" providerId="ADAL" clId="{A68BD3F1-5E41-4132-895D-E04866375B3B}" dt="2024-10-23T10:21:07.347" v="199" actId="47"/>
        <pc:sldMkLst>
          <pc:docMk/>
          <pc:sldMk cId="341435343" sldId="291"/>
        </pc:sldMkLst>
      </pc:sldChg>
      <pc:sldChg chg="del">
        <pc:chgData name="Brian Møller Rettig" userId="f64833e5-a04a-45cf-a0fb-6688e334d35d" providerId="ADAL" clId="{A68BD3F1-5E41-4132-895D-E04866375B3B}" dt="2024-10-23T10:21:08.470" v="200" actId="47"/>
        <pc:sldMkLst>
          <pc:docMk/>
          <pc:sldMk cId="938368544" sldId="292"/>
        </pc:sldMkLst>
      </pc:sldChg>
      <pc:sldChg chg="del">
        <pc:chgData name="Brian Møller Rettig" userId="f64833e5-a04a-45cf-a0fb-6688e334d35d" providerId="ADAL" clId="{A68BD3F1-5E41-4132-895D-E04866375B3B}" dt="2024-10-23T10:21:09.100" v="201" actId="47"/>
        <pc:sldMkLst>
          <pc:docMk/>
          <pc:sldMk cId="2608567580" sldId="293"/>
        </pc:sldMkLst>
      </pc:sldChg>
      <pc:sldChg chg="del">
        <pc:chgData name="Brian Møller Rettig" userId="f64833e5-a04a-45cf-a0fb-6688e334d35d" providerId="ADAL" clId="{A68BD3F1-5E41-4132-895D-E04866375B3B}" dt="2024-10-23T10:21:16.696" v="203" actId="47"/>
        <pc:sldMkLst>
          <pc:docMk/>
          <pc:sldMk cId="3394591655" sldId="294"/>
        </pc:sldMkLst>
      </pc:sldChg>
      <pc:sldChg chg="del">
        <pc:chgData name="Brian Møller Rettig" userId="f64833e5-a04a-45cf-a0fb-6688e334d35d" providerId="ADAL" clId="{A68BD3F1-5E41-4132-895D-E04866375B3B}" dt="2024-10-23T10:21:17.371" v="204" actId="47"/>
        <pc:sldMkLst>
          <pc:docMk/>
          <pc:sldMk cId="927891549" sldId="295"/>
        </pc:sldMkLst>
      </pc:sldChg>
      <pc:sldChg chg="del">
        <pc:chgData name="Brian Møller Rettig" userId="f64833e5-a04a-45cf-a0fb-6688e334d35d" providerId="ADAL" clId="{A68BD3F1-5E41-4132-895D-E04866375B3B}" dt="2024-10-23T10:21:18.630" v="205" actId="47"/>
        <pc:sldMkLst>
          <pc:docMk/>
          <pc:sldMk cId="973075460" sldId="296"/>
        </pc:sldMkLst>
      </pc:sldChg>
      <pc:sldChg chg="addSp modSp mod">
        <pc:chgData name="Brian Møller Rettig" userId="f64833e5-a04a-45cf-a0fb-6688e334d35d" providerId="ADAL" clId="{A68BD3F1-5E41-4132-895D-E04866375B3B}" dt="2024-10-23T13:47:15.040" v="904" actId="1076"/>
        <pc:sldMkLst>
          <pc:docMk/>
          <pc:sldMk cId="2099871638" sldId="299"/>
        </pc:sldMkLst>
      </pc:sldChg>
      <pc:sldChg chg="modSp add mod">
        <pc:chgData name="Brian Møller Rettig" userId="f64833e5-a04a-45cf-a0fb-6688e334d35d" providerId="ADAL" clId="{A68BD3F1-5E41-4132-895D-E04866375B3B}" dt="2024-10-23T14:00:58.809" v="959" actId="114"/>
        <pc:sldMkLst>
          <pc:docMk/>
          <pc:sldMk cId="2678000211" sldId="304"/>
        </pc:sldMkLst>
      </pc:sldChg>
      <pc:sldChg chg="modSp add mod">
        <pc:chgData name="Brian Møller Rettig" userId="f64833e5-a04a-45cf-a0fb-6688e334d35d" providerId="ADAL" clId="{A68BD3F1-5E41-4132-895D-E04866375B3B}" dt="2024-10-23T10:34:07.469" v="736" actId="6549"/>
        <pc:sldMkLst>
          <pc:docMk/>
          <pc:sldMk cId="1873577670" sldId="305"/>
        </pc:sldMkLst>
      </pc:sldChg>
    </pc:docChg>
  </pc:docChgLst>
  <pc:docChgLst>
    <pc:chgData name="Brian Møller Rettig" userId="f64833e5-a04a-45cf-a0fb-6688e334d35d" providerId="ADAL" clId="{2FB170D4-869E-4052-8694-488B9E348FA2}"/>
    <pc:docChg chg="undo custSel addSld delSld modSld sldOrd">
      <pc:chgData name="Brian Møller Rettig" userId="f64833e5-a04a-45cf-a0fb-6688e334d35d" providerId="ADAL" clId="{2FB170D4-869E-4052-8694-488B9E348FA2}" dt="2024-10-27T12:11:04.701" v="2681" actId="255"/>
      <pc:docMkLst>
        <pc:docMk/>
      </pc:docMkLst>
      <pc:sldChg chg="modSp mod">
        <pc:chgData name="Brian Møller Rettig" userId="f64833e5-a04a-45cf-a0fb-6688e334d35d" providerId="ADAL" clId="{2FB170D4-869E-4052-8694-488B9E348FA2}" dt="2024-10-27T09:51:38.663" v="423" actId="20577"/>
        <pc:sldMkLst>
          <pc:docMk/>
          <pc:sldMk cId="151829143" sldId="279"/>
        </pc:sldMkLst>
      </pc:sldChg>
      <pc:sldChg chg="addSp modSp mod">
        <pc:chgData name="Brian Møller Rettig" userId="f64833e5-a04a-45cf-a0fb-6688e334d35d" providerId="ADAL" clId="{2FB170D4-869E-4052-8694-488B9E348FA2}" dt="2024-10-27T10:00:40.809" v="726" actId="14100"/>
        <pc:sldMkLst>
          <pc:docMk/>
          <pc:sldMk cId="2810045265" sldId="288"/>
        </pc:sldMkLst>
      </pc:sldChg>
      <pc:sldChg chg="del">
        <pc:chgData name="Brian Møller Rettig" userId="f64833e5-a04a-45cf-a0fb-6688e334d35d" providerId="ADAL" clId="{2FB170D4-869E-4052-8694-488B9E348FA2}" dt="2024-10-27T09:34:55.797" v="191" actId="47"/>
        <pc:sldMkLst>
          <pc:docMk/>
          <pc:sldMk cId="2754334815" sldId="297"/>
        </pc:sldMkLst>
      </pc:sldChg>
      <pc:sldChg chg="del">
        <pc:chgData name="Brian Møller Rettig" userId="f64833e5-a04a-45cf-a0fb-6688e334d35d" providerId="ADAL" clId="{2FB170D4-869E-4052-8694-488B9E348FA2}" dt="2024-10-27T09:34:56.444" v="192" actId="47"/>
        <pc:sldMkLst>
          <pc:docMk/>
          <pc:sldMk cId="406246083" sldId="298"/>
        </pc:sldMkLst>
      </pc:sldChg>
      <pc:sldChg chg="del">
        <pc:chgData name="Brian Møller Rettig" userId="f64833e5-a04a-45cf-a0fb-6688e334d35d" providerId="ADAL" clId="{2FB170D4-869E-4052-8694-488B9E348FA2}" dt="2024-10-27T09:34:57.566" v="193" actId="47"/>
        <pc:sldMkLst>
          <pc:docMk/>
          <pc:sldMk cId="2099871638" sldId="299"/>
        </pc:sldMkLst>
      </pc:sldChg>
      <pc:sldChg chg="del">
        <pc:chgData name="Brian Møller Rettig" userId="f64833e5-a04a-45cf-a0fb-6688e334d35d" providerId="ADAL" clId="{2FB170D4-869E-4052-8694-488B9E348FA2}" dt="2024-10-27T09:34:58.751" v="194" actId="47"/>
        <pc:sldMkLst>
          <pc:docMk/>
          <pc:sldMk cId="3483935093" sldId="300"/>
        </pc:sldMkLst>
      </pc:sldChg>
      <pc:sldChg chg="del">
        <pc:chgData name="Brian Møller Rettig" userId="f64833e5-a04a-45cf-a0fb-6688e334d35d" providerId="ADAL" clId="{2FB170D4-869E-4052-8694-488B9E348FA2}" dt="2024-10-27T09:35:00.497" v="195" actId="47"/>
        <pc:sldMkLst>
          <pc:docMk/>
          <pc:sldMk cId="2361145928" sldId="301"/>
        </pc:sldMkLst>
      </pc:sldChg>
      <pc:sldChg chg="del">
        <pc:chgData name="Brian Møller Rettig" userId="f64833e5-a04a-45cf-a0fb-6688e334d35d" providerId="ADAL" clId="{2FB170D4-869E-4052-8694-488B9E348FA2}" dt="2024-10-27T09:35:01.348" v="196" actId="47"/>
        <pc:sldMkLst>
          <pc:docMk/>
          <pc:sldMk cId="4001630245" sldId="302"/>
        </pc:sldMkLst>
      </pc:sldChg>
      <pc:sldChg chg="del">
        <pc:chgData name="Brian Møller Rettig" userId="f64833e5-a04a-45cf-a0fb-6688e334d35d" providerId="ADAL" clId="{2FB170D4-869E-4052-8694-488B9E348FA2}" dt="2024-10-27T09:35:02.496" v="197" actId="47"/>
        <pc:sldMkLst>
          <pc:docMk/>
          <pc:sldMk cId="837311336" sldId="303"/>
        </pc:sldMkLst>
      </pc:sldChg>
      <pc:sldChg chg="modSp mod ord">
        <pc:chgData name="Brian Møller Rettig" userId="f64833e5-a04a-45cf-a0fb-6688e334d35d" providerId="ADAL" clId="{2FB170D4-869E-4052-8694-488B9E348FA2}" dt="2024-10-27T11:45:32.072" v="1963" actId="1076"/>
        <pc:sldMkLst>
          <pc:docMk/>
          <pc:sldMk cId="2678000211" sldId="304"/>
        </pc:sldMkLst>
      </pc:sldChg>
      <pc:sldChg chg="addSp delSp modSp add mod">
        <pc:chgData name="Brian Møller Rettig" userId="f64833e5-a04a-45cf-a0fb-6688e334d35d" providerId="ADAL" clId="{2FB170D4-869E-4052-8694-488B9E348FA2}" dt="2024-10-27T11:49:15.799" v="2143" actId="1076"/>
        <pc:sldMkLst>
          <pc:docMk/>
          <pc:sldMk cId="1732381777" sldId="305"/>
        </pc:sldMkLst>
      </pc:sldChg>
      <pc:sldChg chg="del">
        <pc:chgData name="Brian Møller Rettig" userId="f64833e5-a04a-45cf-a0fb-6688e334d35d" providerId="ADAL" clId="{2FB170D4-869E-4052-8694-488B9E348FA2}" dt="2024-10-27T09:52:11.835" v="424" actId="47"/>
        <pc:sldMkLst>
          <pc:docMk/>
          <pc:sldMk cId="1873577670" sldId="305"/>
        </pc:sldMkLst>
      </pc:sldChg>
      <pc:sldChg chg="addSp delSp modSp add mod">
        <pc:chgData name="Brian Møller Rettig" userId="f64833e5-a04a-45cf-a0fb-6688e334d35d" providerId="ADAL" clId="{2FB170D4-869E-4052-8694-488B9E348FA2}" dt="2024-10-27T11:53:04.414" v="2197" actId="1076"/>
        <pc:sldMkLst>
          <pc:docMk/>
          <pc:sldMk cId="3429799394" sldId="306"/>
        </pc:sldMkLst>
      </pc:sldChg>
      <pc:sldChg chg="addSp delSp modSp add mod">
        <pc:chgData name="Brian Møller Rettig" userId="f64833e5-a04a-45cf-a0fb-6688e334d35d" providerId="ADAL" clId="{2FB170D4-869E-4052-8694-488B9E348FA2}" dt="2024-10-27T11:59:31.252" v="2540" actId="5793"/>
        <pc:sldMkLst>
          <pc:docMk/>
          <pc:sldMk cId="198302452" sldId="307"/>
        </pc:sldMkLst>
      </pc:sldChg>
      <pc:sldChg chg="addSp delSp modSp add mod">
        <pc:chgData name="Brian Møller Rettig" userId="f64833e5-a04a-45cf-a0fb-6688e334d35d" providerId="ADAL" clId="{2FB170D4-869E-4052-8694-488B9E348FA2}" dt="2024-10-27T12:11:04.701" v="2681" actId="255"/>
        <pc:sldMkLst>
          <pc:docMk/>
          <pc:sldMk cId="2972837466" sldId="308"/>
        </pc:sldMkLst>
      </pc:sldChg>
      <pc:sldChg chg="addSp delSp modSp add mod setBg setClrOvrMap delDesignElem">
        <pc:chgData name="Brian Møller Rettig" userId="f64833e5-a04a-45cf-a0fb-6688e334d35d" providerId="ADAL" clId="{2FB170D4-869E-4052-8694-488B9E348FA2}" dt="2024-10-27T11:43:38.435" v="1958" actId="255"/>
        <pc:sldMkLst>
          <pc:docMk/>
          <pc:sldMk cId="2647729162" sldId="309"/>
        </pc:sldMkLst>
      </pc:sldChg>
      <pc:sldChg chg="addSp delSp modSp add del mod setBg setClrOvrMap delDesignElem">
        <pc:chgData name="Brian Møller Rettig" userId="f64833e5-a04a-45cf-a0fb-6688e334d35d" providerId="ADAL" clId="{2FB170D4-869E-4052-8694-488B9E348FA2}" dt="2024-10-27T11:17:09.341" v="748" actId="47"/>
        <pc:sldMkLst>
          <pc:docMk/>
          <pc:sldMk cId="1873577670" sldId="310"/>
        </pc:sldMkLst>
      </pc:sldChg>
      <pc:sldChg chg="addSp delSp modSp add mod setBg setClrOvrMap delDesignElem chgLayout">
        <pc:chgData name="Brian Møller Rettig" userId="f64833e5-a04a-45cf-a0fb-6688e334d35d" providerId="ADAL" clId="{2FB170D4-869E-4052-8694-488B9E348FA2}" dt="2024-10-27T11:42:06.582" v="1873" actId="1076"/>
        <pc:sldMkLst>
          <pc:docMk/>
          <pc:sldMk cId="2962054682" sldId="310"/>
        </pc:sldMkLst>
      </pc:sldChg>
      <pc:sldChg chg="addSp delSp modSp add mod">
        <pc:chgData name="Brian Møller Rettig" userId="f64833e5-a04a-45cf-a0fb-6688e334d35d" providerId="ADAL" clId="{2FB170D4-869E-4052-8694-488B9E348FA2}" dt="2024-10-27T11:56:45.163" v="2477" actId="20577"/>
        <pc:sldMkLst>
          <pc:docMk/>
          <pc:sldMk cId="3824413868" sldId="311"/>
        </pc:sldMkLst>
      </pc:sldChg>
      <pc:sldChg chg="addSp delSp modSp add mod">
        <pc:chgData name="Brian Møller Rettig" userId="f64833e5-a04a-45cf-a0fb-6688e334d35d" providerId="ADAL" clId="{2FB170D4-869E-4052-8694-488B9E348FA2}" dt="2024-10-27T12:04:26.833" v="2618" actId="1076"/>
        <pc:sldMkLst>
          <pc:docMk/>
          <pc:sldMk cId="2705310202" sldId="312"/>
        </pc:sldMkLst>
      </pc:sldChg>
      <pc:sldChg chg="addSp delSp modSp add">
        <pc:chgData name="Brian Møller Rettig" userId="f64833e5-a04a-45cf-a0fb-6688e334d35d" providerId="ADAL" clId="{2FB170D4-869E-4052-8694-488B9E348FA2}" dt="2024-10-27T12:05:30.380" v="2629" actId="255"/>
        <pc:sldMkLst>
          <pc:docMk/>
          <pc:sldMk cId="1885972722" sldId="313"/>
        </pc:sldMkLst>
      </pc:sldChg>
    </pc:docChg>
  </pc:docChgLst>
  <pc:docChgLst>
    <pc:chgData name="Brian Møller Rettig" userId="f64833e5-a04a-45cf-a0fb-6688e334d35d" providerId="ADAL" clId="{22B80BCC-4987-477E-8E21-0192AAB2FE82}"/>
    <pc:docChg chg="undo custSel addSld delSld modSld sldOrd">
      <pc:chgData name="Brian Møller Rettig" userId="f64833e5-a04a-45cf-a0fb-6688e334d35d" providerId="ADAL" clId="{22B80BCC-4987-477E-8E21-0192AAB2FE82}" dt="2024-10-19T13:59:52.763" v="1904" actId="1076"/>
      <pc:docMkLst>
        <pc:docMk/>
      </pc:docMkLst>
      <pc:sldChg chg="modSp mod">
        <pc:chgData name="Brian Møller Rettig" userId="f64833e5-a04a-45cf-a0fb-6688e334d35d" providerId="ADAL" clId="{22B80BCC-4987-477E-8E21-0192AAB2FE82}" dt="2024-10-19T13:58:19.741" v="1871" actId="14"/>
        <pc:sldMkLst>
          <pc:docMk/>
          <pc:sldMk cId="151829143" sldId="279"/>
        </pc:sldMkLst>
      </pc:sldChg>
      <pc:sldChg chg="modSp mod">
        <pc:chgData name="Brian Møller Rettig" userId="f64833e5-a04a-45cf-a0fb-6688e334d35d" providerId="ADAL" clId="{22B80BCC-4987-477E-8E21-0192AAB2FE82}" dt="2024-10-07T19:08:18.420" v="220" actId="6549"/>
        <pc:sldMkLst>
          <pc:docMk/>
          <pc:sldMk cId="342696055" sldId="280"/>
        </pc:sldMkLst>
      </pc:sldChg>
      <pc:sldChg chg="addSp modSp add mod">
        <pc:chgData name="Brian Møller Rettig" userId="f64833e5-a04a-45cf-a0fb-6688e334d35d" providerId="ADAL" clId="{22B80BCC-4987-477E-8E21-0192AAB2FE82}" dt="2024-10-08T07:07:47.619" v="308" actId="1076"/>
        <pc:sldMkLst>
          <pc:docMk/>
          <pc:sldMk cId="584331941" sldId="281"/>
        </pc:sldMkLst>
      </pc:sldChg>
      <pc:sldChg chg="del">
        <pc:chgData name="Brian Møller Rettig" userId="f64833e5-a04a-45cf-a0fb-6688e334d35d" providerId="ADAL" clId="{22B80BCC-4987-477E-8E21-0192AAB2FE82}" dt="2024-10-07T19:07:52.110" v="194" actId="47"/>
        <pc:sldMkLst>
          <pc:docMk/>
          <pc:sldMk cId="1749960551" sldId="281"/>
        </pc:sldMkLst>
      </pc:sldChg>
      <pc:sldChg chg="del">
        <pc:chgData name="Brian Møller Rettig" userId="f64833e5-a04a-45cf-a0fb-6688e334d35d" providerId="ADAL" clId="{22B80BCC-4987-477E-8E21-0192AAB2FE82}" dt="2024-10-07T19:07:49.268" v="193" actId="47"/>
        <pc:sldMkLst>
          <pc:docMk/>
          <pc:sldMk cId="188106732" sldId="282"/>
        </pc:sldMkLst>
      </pc:sldChg>
      <pc:sldChg chg="addSp delSp modSp add mod">
        <pc:chgData name="Brian Møller Rettig" userId="f64833e5-a04a-45cf-a0fb-6688e334d35d" providerId="ADAL" clId="{22B80BCC-4987-477E-8E21-0192AAB2FE82}" dt="2024-10-19T13:59:08.928" v="1876" actId="6549"/>
        <pc:sldMkLst>
          <pc:docMk/>
          <pc:sldMk cId="3499091246" sldId="282"/>
        </pc:sldMkLst>
      </pc:sldChg>
      <pc:sldChg chg="addSp delSp modSp add mod">
        <pc:chgData name="Brian Møller Rettig" userId="f64833e5-a04a-45cf-a0fb-6688e334d35d" providerId="ADAL" clId="{22B80BCC-4987-477E-8E21-0192AAB2FE82}" dt="2024-10-09T10:14:27.394" v="481" actId="1076"/>
        <pc:sldMkLst>
          <pc:docMk/>
          <pc:sldMk cId="3554947646" sldId="283"/>
        </pc:sldMkLst>
      </pc:sldChg>
      <pc:sldChg chg="addSp delSp modSp add mod ord">
        <pc:chgData name="Brian Møller Rettig" userId="f64833e5-a04a-45cf-a0fb-6688e334d35d" providerId="ADAL" clId="{22B80BCC-4987-477E-8E21-0192AAB2FE82}" dt="2024-10-09T10:51:32.306" v="1086" actId="20577"/>
        <pc:sldMkLst>
          <pc:docMk/>
          <pc:sldMk cId="2954265947" sldId="284"/>
        </pc:sldMkLst>
      </pc:sldChg>
      <pc:sldChg chg="addSp delSp modSp add mod">
        <pc:chgData name="Brian Møller Rettig" userId="f64833e5-a04a-45cf-a0fb-6688e334d35d" providerId="ADAL" clId="{22B80BCC-4987-477E-8E21-0192AAB2FE82}" dt="2024-10-09T10:22:40.830" v="831" actId="20577"/>
        <pc:sldMkLst>
          <pc:docMk/>
          <pc:sldMk cId="505540752" sldId="285"/>
        </pc:sldMkLst>
      </pc:sldChg>
      <pc:sldChg chg="modSp add mod">
        <pc:chgData name="Brian Møller Rettig" userId="f64833e5-a04a-45cf-a0fb-6688e334d35d" providerId="ADAL" clId="{22B80BCC-4987-477E-8E21-0192AAB2FE82}" dt="2024-10-19T13:59:52.763" v="1904" actId="1076"/>
        <pc:sldMkLst>
          <pc:docMk/>
          <pc:sldMk cId="3594829910" sldId="286"/>
        </pc:sldMkLst>
      </pc:sldChg>
      <pc:sldChg chg="addSp delSp modSp add mod">
        <pc:chgData name="Brian Møller Rettig" userId="f64833e5-a04a-45cf-a0fb-6688e334d35d" providerId="ADAL" clId="{22B80BCC-4987-477E-8E21-0192AAB2FE82}" dt="2024-10-10T06:53:52.322" v="1353" actId="20577"/>
        <pc:sldMkLst>
          <pc:docMk/>
          <pc:sldMk cId="1956015154" sldId="287"/>
        </pc:sldMkLst>
      </pc:sldChg>
      <pc:sldChg chg="addSp delSp modSp add mod ord">
        <pc:chgData name="Brian Møller Rettig" userId="f64833e5-a04a-45cf-a0fb-6688e334d35d" providerId="ADAL" clId="{22B80BCC-4987-477E-8E21-0192AAB2FE82}" dt="2024-10-19T13:58:37" v="1873"/>
        <pc:sldMkLst>
          <pc:docMk/>
          <pc:sldMk cId="2810045265" sldId="288"/>
        </pc:sldMkLst>
      </pc:sldChg>
      <pc:sldChg chg="addSp modSp add mod ord">
        <pc:chgData name="Brian Møller Rettig" userId="f64833e5-a04a-45cf-a0fb-6688e334d35d" providerId="ADAL" clId="{22B80BCC-4987-477E-8E21-0192AAB2FE82}" dt="2024-10-19T13:58:57.567" v="1875"/>
        <pc:sldMkLst>
          <pc:docMk/>
          <pc:sldMk cId="828322851" sldId="289"/>
        </pc:sldMkLst>
      </pc:sldChg>
    </pc:docChg>
  </pc:docChgLst>
  <pc:docChgLst>
    <pc:chgData name="Brian Møller Rettig" userId="f64833e5-a04a-45cf-a0fb-6688e334d35d" providerId="ADAL" clId="{6BC91999-BAED-41CE-9E1D-55BBA5A24EA7}"/>
    <pc:docChg chg="custSel addSld delSld modSld sldOrd">
      <pc:chgData name="Brian Møller Rettig" userId="f64833e5-a04a-45cf-a0fb-6688e334d35d" providerId="ADAL" clId="{6BC91999-BAED-41CE-9E1D-55BBA5A24EA7}" dt="2024-11-13T16:51:30.579" v="1769" actId="1076"/>
      <pc:docMkLst>
        <pc:docMk/>
      </pc:docMkLst>
      <pc:sldChg chg="modSp mod">
        <pc:chgData name="Brian Møller Rettig" userId="f64833e5-a04a-45cf-a0fb-6688e334d35d" providerId="ADAL" clId="{6BC91999-BAED-41CE-9E1D-55BBA5A24EA7}" dt="2024-11-13T16:48:25.132" v="1756" actId="20577"/>
        <pc:sldMkLst>
          <pc:docMk/>
          <pc:sldMk cId="151829143" sldId="279"/>
        </pc:sldMkLst>
      </pc:sldChg>
      <pc:sldChg chg="del">
        <pc:chgData name="Brian Møller Rettig" userId="f64833e5-a04a-45cf-a0fb-6688e334d35d" providerId="ADAL" clId="{6BC91999-BAED-41CE-9E1D-55BBA5A24EA7}" dt="2024-11-13T14:55:09.899" v="179" actId="47"/>
        <pc:sldMkLst>
          <pc:docMk/>
          <pc:sldMk cId="2081995569" sldId="298"/>
        </pc:sldMkLst>
      </pc:sldChg>
      <pc:sldChg chg="del">
        <pc:chgData name="Brian Møller Rettig" userId="f64833e5-a04a-45cf-a0fb-6688e334d35d" providerId="ADAL" clId="{6BC91999-BAED-41CE-9E1D-55BBA5A24EA7}" dt="2024-11-13T14:55:11.848" v="180" actId="47"/>
        <pc:sldMkLst>
          <pc:docMk/>
          <pc:sldMk cId="2678000211" sldId="304"/>
        </pc:sldMkLst>
      </pc:sldChg>
      <pc:sldChg chg="del">
        <pc:chgData name="Brian Møller Rettig" userId="f64833e5-a04a-45cf-a0fb-6688e334d35d" providerId="ADAL" clId="{6BC91999-BAED-41CE-9E1D-55BBA5A24EA7}" dt="2024-11-13T14:55:18.763" v="186" actId="47"/>
        <pc:sldMkLst>
          <pc:docMk/>
          <pc:sldMk cId="1974665819" sldId="320"/>
        </pc:sldMkLst>
      </pc:sldChg>
      <pc:sldChg chg="del">
        <pc:chgData name="Brian Møller Rettig" userId="f64833e5-a04a-45cf-a0fb-6688e334d35d" providerId="ADAL" clId="{6BC91999-BAED-41CE-9E1D-55BBA5A24EA7}" dt="2024-11-13T14:55:12.703" v="181" actId="47"/>
        <pc:sldMkLst>
          <pc:docMk/>
          <pc:sldMk cId="1925765869" sldId="321"/>
        </pc:sldMkLst>
      </pc:sldChg>
      <pc:sldChg chg="del">
        <pc:chgData name="Brian Møller Rettig" userId="f64833e5-a04a-45cf-a0fb-6688e334d35d" providerId="ADAL" clId="{6BC91999-BAED-41CE-9E1D-55BBA5A24EA7}" dt="2024-11-13T14:55:13.373" v="182" actId="47"/>
        <pc:sldMkLst>
          <pc:docMk/>
          <pc:sldMk cId="2335497218" sldId="322"/>
        </pc:sldMkLst>
      </pc:sldChg>
      <pc:sldChg chg="del">
        <pc:chgData name="Brian Møller Rettig" userId="f64833e5-a04a-45cf-a0fb-6688e334d35d" providerId="ADAL" clId="{6BC91999-BAED-41CE-9E1D-55BBA5A24EA7}" dt="2024-11-13T14:55:14.049" v="183" actId="47"/>
        <pc:sldMkLst>
          <pc:docMk/>
          <pc:sldMk cId="1700934526" sldId="323"/>
        </pc:sldMkLst>
      </pc:sldChg>
      <pc:sldChg chg="del">
        <pc:chgData name="Brian Møller Rettig" userId="f64833e5-a04a-45cf-a0fb-6688e334d35d" providerId="ADAL" clId="{6BC91999-BAED-41CE-9E1D-55BBA5A24EA7}" dt="2024-11-13T14:55:15.189" v="184" actId="47"/>
        <pc:sldMkLst>
          <pc:docMk/>
          <pc:sldMk cId="2511332395" sldId="324"/>
        </pc:sldMkLst>
      </pc:sldChg>
      <pc:sldChg chg="del">
        <pc:chgData name="Brian Møller Rettig" userId="f64833e5-a04a-45cf-a0fb-6688e334d35d" providerId="ADAL" clId="{6BC91999-BAED-41CE-9E1D-55BBA5A24EA7}" dt="2024-11-13T14:55:16.971" v="185" actId="47"/>
        <pc:sldMkLst>
          <pc:docMk/>
          <pc:sldMk cId="1519887743" sldId="325"/>
        </pc:sldMkLst>
      </pc:sldChg>
      <pc:sldChg chg="del">
        <pc:chgData name="Brian Møller Rettig" userId="f64833e5-a04a-45cf-a0fb-6688e334d35d" providerId="ADAL" clId="{6BC91999-BAED-41CE-9E1D-55BBA5A24EA7}" dt="2024-11-13T14:55:20.135" v="187" actId="47"/>
        <pc:sldMkLst>
          <pc:docMk/>
          <pc:sldMk cId="3593155461" sldId="326"/>
        </pc:sldMkLst>
      </pc:sldChg>
      <pc:sldChg chg="modSp mod">
        <pc:chgData name="Brian Møller Rettig" userId="f64833e5-a04a-45cf-a0fb-6688e334d35d" providerId="ADAL" clId="{6BC91999-BAED-41CE-9E1D-55BBA5A24EA7}" dt="2024-11-13T14:59:24.737" v="283" actId="6549"/>
        <pc:sldMkLst>
          <pc:docMk/>
          <pc:sldMk cId="1393210737" sldId="327"/>
        </pc:sldMkLst>
      </pc:sldChg>
      <pc:sldChg chg="addSp delSp modSp add mod">
        <pc:chgData name="Brian Møller Rettig" userId="f64833e5-a04a-45cf-a0fb-6688e334d35d" providerId="ADAL" clId="{6BC91999-BAED-41CE-9E1D-55BBA5A24EA7}" dt="2024-11-13T15:07:54.682" v="343" actId="20577"/>
        <pc:sldMkLst>
          <pc:docMk/>
          <pc:sldMk cId="2684637967" sldId="328"/>
        </pc:sldMkLst>
      </pc:sldChg>
      <pc:sldChg chg="addSp delSp modSp add mod">
        <pc:chgData name="Brian Møller Rettig" userId="f64833e5-a04a-45cf-a0fb-6688e334d35d" providerId="ADAL" clId="{6BC91999-BAED-41CE-9E1D-55BBA5A24EA7}" dt="2024-11-13T15:17:29.298" v="438" actId="255"/>
        <pc:sldMkLst>
          <pc:docMk/>
          <pc:sldMk cId="2519531457" sldId="329"/>
        </pc:sldMkLst>
      </pc:sldChg>
      <pc:sldChg chg="addSp delSp modSp add mod">
        <pc:chgData name="Brian Møller Rettig" userId="f64833e5-a04a-45cf-a0fb-6688e334d35d" providerId="ADAL" clId="{6BC91999-BAED-41CE-9E1D-55BBA5A24EA7}" dt="2024-11-13T15:26:26.151" v="719" actId="3626"/>
        <pc:sldMkLst>
          <pc:docMk/>
          <pc:sldMk cId="743132728" sldId="330"/>
        </pc:sldMkLst>
      </pc:sldChg>
      <pc:sldChg chg="addSp delSp modSp add mod">
        <pc:chgData name="Brian Møller Rettig" userId="f64833e5-a04a-45cf-a0fb-6688e334d35d" providerId="ADAL" clId="{6BC91999-BAED-41CE-9E1D-55BBA5A24EA7}" dt="2024-11-13T16:17:00.205" v="953" actId="21"/>
        <pc:sldMkLst>
          <pc:docMk/>
          <pc:sldMk cId="1112131298" sldId="331"/>
        </pc:sldMkLst>
      </pc:sldChg>
      <pc:sldChg chg="addSp delSp modSp add mod ord">
        <pc:chgData name="Brian Møller Rettig" userId="f64833e5-a04a-45cf-a0fb-6688e334d35d" providerId="ADAL" clId="{6BC91999-BAED-41CE-9E1D-55BBA5A24EA7}" dt="2024-11-13T16:22:48.138" v="1097"/>
        <pc:sldMkLst>
          <pc:docMk/>
          <pc:sldMk cId="3751445756" sldId="332"/>
        </pc:sldMkLst>
      </pc:sldChg>
      <pc:sldChg chg="addSp delSp modSp add mod ord">
        <pc:chgData name="Brian Møller Rettig" userId="f64833e5-a04a-45cf-a0fb-6688e334d35d" providerId="ADAL" clId="{6BC91999-BAED-41CE-9E1D-55BBA5A24EA7}" dt="2024-11-13T16:34:40.407" v="1363" actId="20577"/>
        <pc:sldMkLst>
          <pc:docMk/>
          <pc:sldMk cId="3171884718" sldId="333"/>
        </pc:sldMkLst>
      </pc:sldChg>
      <pc:sldChg chg="addSp delSp modSp add mod">
        <pc:chgData name="Brian Møller Rettig" userId="f64833e5-a04a-45cf-a0fb-6688e334d35d" providerId="ADAL" clId="{6BC91999-BAED-41CE-9E1D-55BBA5A24EA7}" dt="2024-11-13T16:45:16.045" v="1590" actId="20577"/>
        <pc:sldMkLst>
          <pc:docMk/>
          <pc:sldMk cId="2115779424" sldId="334"/>
        </pc:sldMkLst>
      </pc:sldChg>
      <pc:sldChg chg="addSp delSp modSp add mod">
        <pc:chgData name="Brian Møller Rettig" userId="f64833e5-a04a-45cf-a0fb-6688e334d35d" providerId="ADAL" clId="{6BC91999-BAED-41CE-9E1D-55BBA5A24EA7}" dt="2024-11-13T16:51:30.579" v="1769" actId="1076"/>
        <pc:sldMkLst>
          <pc:docMk/>
          <pc:sldMk cId="3156565694" sldId="335"/>
        </pc:sldMkLst>
      </pc:sldChg>
    </pc:docChg>
  </pc:docChgLst>
  <pc:docChgLst>
    <pc:chgData name="Christoffer Østergaard Carstens" userId="5d542c86-40b2-4e4f-ab37-dc2fab4fc46a" providerId="ADAL" clId="{490A08A1-B3EA-4A33-933B-17F27757DBBB}"/>
    <pc:docChg chg="undo custSel addSld delSld modSld sldOrd">
      <pc:chgData name="Christoffer Østergaard Carstens" userId="5d542c86-40b2-4e4f-ab37-dc2fab4fc46a" providerId="ADAL" clId="{490A08A1-B3EA-4A33-933B-17F27757DBBB}" dt="2025-12-01T08:47:26.555" v="237"/>
      <pc:docMkLst>
        <pc:docMk/>
      </pc:docMkLst>
      <pc:sldChg chg="del">
        <pc:chgData name="Christoffer Østergaard Carstens" userId="5d542c86-40b2-4e4f-ab37-dc2fab4fc46a" providerId="ADAL" clId="{490A08A1-B3EA-4A33-933B-17F27757DBBB}" dt="2025-11-30T12:30:41.211" v="62" actId="47"/>
        <pc:sldMkLst>
          <pc:docMk/>
          <pc:sldMk cId="2285455454" sldId="358"/>
        </pc:sldMkLst>
      </pc:sldChg>
      <pc:sldChg chg="del">
        <pc:chgData name="Christoffer Østergaard Carstens" userId="5d542c86-40b2-4e4f-ab37-dc2fab4fc46a" providerId="ADAL" clId="{490A08A1-B3EA-4A33-933B-17F27757DBBB}" dt="2025-11-30T12:30:40.738" v="61" actId="47"/>
        <pc:sldMkLst>
          <pc:docMk/>
          <pc:sldMk cId="1023417150" sldId="361"/>
        </pc:sldMkLst>
      </pc:sldChg>
      <pc:sldChg chg="del">
        <pc:chgData name="Christoffer Østergaard Carstens" userId="5d542c86-40b2-4e4f-ab37-dc2fab4fc46a" providerId="ADAL" clId="{490A08A1-B3EA-4A33-933B-17F27757DBBB}" dt="2025-11-30T12:30:41.668" v="63" actId="47"/>
        <pc:sldMkLst>
          <pc:docMk/>
          <pc:sldMk cId="3091193883" sldId="362"/>
        </pc:sldMkLst>
      </pc:sldChg>
      <pc:sldChg chg="addSp delSp modSp new mod ord setBg addAnim delAnim">
        <pc:chgData name="Christoffer Østergaard Carstens" userId="5d542c86-40b2-4e4f-ab37-dc2fab4fc46a" providerId="ADAL" clId="{490A08A1-B3EA-4A33-933B-17F27757DBBB}" dt="2025-12-01T08:47:26.555" v="237"/>
        <pc:sldMkLst>
          <pc:docMk/>
          <pc:sldMk cId="3248263373" sldId="363"/>
        </pc:sldMkLst>
        <pc:spChg chg="mod">
          <ac:chgData name="Christoffer Østergaard Carstens" userId="5d542c86-40b2-4e4f-ab37-dc2fab4fc46a" providerId="ADAL" clId="{490A08A1-B3EA-4A33-933B-17F27757DBBB}" dt="2025-11-30T12:30:35.964" v="55" actId="26606"/>
          <ac:spMkLst>
            <pc:docMk/>
            <pc:sldMk cId="3248263373" sldId="363"/>
            <ac:spMk id="2" creationId="{2D4FC1FD-68CA-4EAA-3B1C-8882C4643DE1}"/>
          </ac:spMkLst>
        </pc:spChg>
        <pc:spChg chg="mod">
          <ac:chgData name="Christoffer Østergaard Carstens" userId="5d542c86-40b2-4e4f-ab37-dc2fab4fc46a" providerId="ADAL" clId="{490A08A1-B3EA-4A33-933B-17F27757DBBB}" dt="2025-11-30T12:30:38.737" v="60" actId="20577"/>
          <ac:spMkLst>
            <pc:docMk/>
            <pc:sldMk cId="3248263373" sldId="363"/>
            <ac:spMk id="3" creationId="{CCF105F9-D28C-17E7-2686-334B542359F2}"/>
          </ac:spMkLst>
        </pc:spChg>
        <pc:spChg chg="add del">
          <ac:chgData name="Christoffer Østergaard Carstens" userId="5d542c86-40b2-4e4f-ab37-dc2fab4fc46a" providerId="ADAL" clId="{490A08A1-B3EA-4A33-933B-17F27757DBBB}" dt="2025-11-30T12:30:38.289" v="59" actId="26606"/>
          <ac:spMkLst>
            <pc:docMk/>
            <pc:sldMk cId="3248263373" sldId="363"/>
            <ac:spMk id="1035" creationId="{022BDE4A-8A20-4A69-9C5A-581C82036A4D}"/>
          </ac:spMkLst>
        </pc:spChg>
        <pc:spChg chg="add del">
          <ac:chgData name="Christoffer Østergaard Carstens" userId="5d542c86-40b2-4e4f-ab37-dc2fab4fc46a" providerId="ADAL" clId="{490A08A1-B3EA-4A33-933B-17F27757DBBB}" dt="2025-11-30T12:30:35.964" v="55" actId="26606"/>
          <ac:spMkLst>
            <pc:docMk/>
            <pc:sldMk cId="3248263373" sldId="363"/>
            <ac:spMk id="1040" creationId="{99ED5833-B85B-4103-8A3B-CAB0308E6C15}"/>
          </ac:spMkLst>
        </pc:spChg>
        <pc:spChg chg="add del">
          <ac:chgData name="Christoffer Østergaard Carstens" userId="5d542c86-40b2-4e4f-ab37-dc2fab4fc46a" providerId="ADAL" clId="{490A08A1-B3EA-4A33-933B-17F27757DBBB}" dt="2025-11-30T12:30:38.289" v="59" actId="26606"/>
          <ac:spMkLst>
            <pc:docMk/>
            <pc:sldMk cId="3248263373" sldId="363"/>
            <ac:spMk id="1042" creationId="{022BDE4A-8A20-4A69-9C5A-581C82036A4D}"/>
          </ac:spMkLst>
        </pc:spChg>
        <pc:picChg chg="add mod ord">
          <ac:chgData name="Christoffer Østergaard Carstens" userId="5d542c86-40b2-4e4f-ab37-dc2fab4fc46a" providerId="ADAL" clId="{490A08A1-B3EA-4A33-933B-17F27757DBBB}" dt="2025-11-30T12:30:35.964" v="55" actId="26606"/>
          <ac:picMkLst>
            <pc:docMk/>
            <pc:sldMk cId="3248263373" sldId="363"/>
            <ac:picMk id="1026" creationId="{1260EBB5-B00C-CFB1-7FBE-F902642B97B7}"/>
          </ac:picMkLst>
        </pc:picChg>
        <pc:picChg chg="add mod">
          <ac:chgData name="Christoffer Østergaard Carstens" userId="5d542c86-40b2-4e4f-ab37-dc2fab4fc46a" providerId="ADAL" clId="{490A08A1-B3EA-4A33-933B-17F27757DBBB}" dt="2025-11-30T12:30:08.446" v="3"/>
          <ac:picMkLst>
            <pc:docMk/>
            <pc:sldMk cId="3248263373" sldId="363"/>
            <ac:picMk id="1028" creationId="{61FB85F2-7B76-CB81-2245-DAC40CA1329F}"/>
          </ac:picMkLst>
        </pc:picChg>
        <pc:picChg chg="add mod">
          <ac:chgData name="Christoffer Østergaard Carstens" userId="5d542c86-40b2-4e4f-ab37-dc2fab4fc46a" providerId="ADAL" clId="{490A08A1-B3EA-4A33-933B-17F27757DBBB}" dt="2025-11-30T12:30:35.964" v="55" actId="26606"/>
          <ac:picMkLst>
            <pc:docMk/>
            <pc:sldMk cId="3248263373" sldId="363"/>
            <ac:picMk id="1030" creationId="{C3077C46-38FD-948C-26FD-B83B0D192BFE}"/>
          </ac:picMkLst>
        </pc:picChg>
      </pc:sldChg>
      <pc:sldChg chg="modSp new mod">
        <pc:chgData name="Christoffer Østergaard Carstens" userId="5d542c86-40b2-4e4f-ab37-dc2fab4fc46a" providerId="ADAL" clId="{490A08A1-B3EA-4A33-933B-17F27757DBBB}" dt="2025-11-30T12:35:01.879" v="230" actId="20577"/>
        <pc:sldMkLst>
          <pc:docMk/>
          <pc:sldMk cId="1064247283" sldId="364"/>
        </pc:sldMkLst>
        <pc:spChg chg="mod">
          <ac:chgData name="Christoffer Østergaard Carstens" userId="5d542c86-40b2-4e4f-ab37-dc2fab4fc46a" providerId="ADAL" clId="{490A08A1-B3EA-4A33-933B-17F27757DBBB}" dt="2025-11-30T12:34:58.814" v="224" actId="20577"/>
          <ac:spMkLst>
            <pc:docMk/>
            <pc:sldMk cId="1064247283" sldId="364"/>
            <ac:spMk id="2" creationId="{F97BC58A-D187-5E09-B8F8-07A72A2A384C}"/>
          </ac:spMkLst>
        </pc:spChg>
        <pc:spChg chg="mod">
          <ac:chgData name="Christoffer Østergaard Carstens" userId="5d542c86-40b2-4e4f-ab37-dc2fab4fc46a" providerId="ADAL" clId="{490A08A1-B3EA-4A33-933B-17F27757DBBB}" dt="2025-11-30T12:35:01.879" v="230" actId="20577"/>
          <ac:spMkLst>
            <pc:docMk/>
            <pc:sldMk cId="1064247283" sldId="364"/>
            <ac:spMk id="3" creationId="{D52CF413-04C0-3C16-30D6-1B05FA285D48}"/>
          </ac:spMkLst>
        </pc:spChg>
      </pc:sldChg>
      <pc:sldChg chg="addSp modSp new mod setBg">
        <pc:chgData name="Christoffer Østergaard Carstens" userId="5d542c86-40b2-4e4f-ab37-dc2fab4fc46a" providerId="ADAL" clId="{490A08A1-B3EA-4A33-933B-17F27757DBBB}" dt="2025-11-30T12:34:22.420" v="208" actId="26606"/>
        <pc:sldMkLst>
          <pc:docMk/>
          <pc:sldMk cId="777190654" sldId="365"/>
        </pc:sldMkLst>
        <pc:spChg chg="mod">
          <ac:chgData name="Christoffer Østergaard Carstens" userId="5d542c86-40b2-4e4f-ab37-dc2fab4fc46a" providerId="ADAL" clId="{490A08A1-B3EA-4A33-933B-17F27757DBBB}" dt="2025-11-30T12:34:22.420" v="208" actId="26606"/>
          <ac:spMkLst>
            <pc:docMk/>
            <pc:sldMk cId="777190654" sldId="365"/>
            <ac:spMk id="2" creationId="{E8B96E5D-2925-3DEE-0652-14C1D3756038}"/>
          </ac:spMkLst>
        </pc:spChg>
        <pc:spChg chg="mod">
          <ac:chgData name="Christoffer Østergaard Carstens" userId="5d542c86-40b2-4e4f-ab37-dc2fab4fc46a" providerId="ADAL" clId="{490A08A1-B3EA-4A33-933B-17F27757DBBB}" dt="2025-11-30T12:34:22.420" v="208" actId="26606"/>
          <ac:spMkLst>
            <pc:docMk/>
            <pc:sldMk cId="777190654" sldId="365"/>
            <ac:spMk id="3" creationId="{3A823068-9C1F-0869-7BD3-213A10F70029}"/>
          </ac:spMkLst>
        </pc:spChg>
        <pc:spChg chg="add">
          <ac:chgData name="Christoffer Østergaard Carstens" userId="5d542c86-40b2-4e4f-ab37-dc2fab4fc46a" providerId="ADAL" clId="{490A08A1-B3EA-4A33-933B-17F27757DBBB}" dt="2025-11-30T12:34:22.420" v="208" actId="26606"/>
          <ac:spMkLst>
            <pc:docMk/>
            <pc:sldMk cId="777190654" sldId="365"/>
            <ac:spMk id="2055" creationId="{80DF40B2-80F7-4E71-B46C-284163F3654A}"/>
          </ac:spMkLst>
        </pc:spChg>
        <pc:picChg chg="add mod">
          <ac:chgData name="Christoffer Østergaard Carstens" userId="5d542c86-40b2-4e4f-ab37-dc2fab4fc46a" providerId="ADAL" clId="{490A08A1-B3EA-4A33-933B-17F27757DBBB}" dt="2025-11-30T12:34:22.420" v="208" actId="26606"/>
          <ac:picMkLst>
            <pc:docMk/>
            <pc:sldMk cId="777190654" sldId="365"/>
            <ac:picMk id="2050" creationId="{8F3AE682-CB8F-0C1E-EB04-800C986D3A82}"/>
          </ac:picMkLst>
        </pc:picChg>
      </pc:sldChg>
      <pc:sldChg chg="addSp delSp modSp new mod setBg">
        <pc:chgData name="Christoffer Østergaard Carstens" userId="5d542c86-40b2-4e4f-ab37-dc2fab4fc46a" providerId="ADAL" clId="{490A08A1-B3EA-4A33-933B-17F27757DBBB}" dt="2025-11-30T12:34:50.015" v="214" actId="26606"/>
        <pc:sldMkLst>
          <pc:docMk/>
          <pc:sldMk cId="2589753492" sldId="366"/>
        </pc:sldMkLst>
        <pc:spChg chg="mod">
          <ac:chgData name="Christoffer Østergaard Carstens" userId="5d542c86-40b2-4e4f-ab37-dc2fab4fc46a" providerId="ADAL" clId="{490A08A1-B3EA-4A33-933B-17F27757DBBB}" dt="2025-11-30T12:34:50.015" v="214" actId="26606"/>
          <ac:spMkLst>
            <pc:docMk/>
            <pc:sldMk cId="2589753492" sldId="366"/>
            <ac:spMk id="2" creationId="{C28691F8-CA99-2DEF-5419-3E351031DF53}"/>
          </ac:spMkLst>
        </pc:spChg>
        <pc:spChg chg="mod">
          <ac:chgData name="Christoffer Østergaard Carstens" userId="5d542c86-40b2-4e4f-ab37-dc2fab4fc46a" providerId="ADAL" clId="{490A08A1-B3EA-4A33-933B-17F27757DBBB}" dt="2025-11-30T12:34:50.015" v="214" actId="26606"/>
          <ac:spMkLst>
            <pc:docMk/>
            <pc:sldMk cId="2589753492" sldId="366"/>
            <ac:spMk id="3" creationId="{E4EF5B7E-24B0-3295-97E8-249E7424FA1A}"/>
          </ac:spMkLst>
        </pc:spChg>
        <pc:spChg chg="add del">
          <ac:chgData name="Christoffer Østergaard Carstens" userId="5d542c86-40b2-4e4f-ab37-dc2fab4fc46a" providerId="ADAL" clId="{490A08A1-B3EA-4A33-933B-17F27757DBBB}" dt="2025-11-30T12:34:48.616" v="211" actId="26606"/>
          <ac:spMkLst>
            <pc:docMk/>
            <pc:sldMk cId="2589753492" sldId="366"/>
            <ac:spMk id="3079" creationId="{80DF40B2-80F7-4E71-B46C-284163F3654A}"/>
          </ac:spMkLst>
        </pc:spChg>
        <pc:spChg chg="add del">
          <ac:chgData name="Christoffer Østergaard Carstens" userId="5d542c86-40b2-4e4f-ab37-dc2fab4fc46a" providerId="ADAL" clId="{490A08A1-B3EA-4A33-933B-17F27757DBBB}" dt="2025-11-30T12:34:50" v="213" actId="26606"/>
          <ac:spMkLst>
            <pc:docMk/>
            <pc:sldMk cId="2589753492" sldId="366"/>
            <ac:spMk id="3081" creationId="{B0CA3509-3AF9-45FE-93ED-57BB5D5E8E07}"/>
          </ac:spMkLst>
        </pc:spChg>
        <pc:spChg chg="add del">
          <ac:chgData name="Christoffer Østergaard Carstens" userId="5d542c86-40b2-4e4f-ab37-dc2fab4fc46a" providerId="ADAL" clId="{490A08A1-B3EA-4A33-933B-17F27757DBBB}" dt="2025-11-30T12:34:50" v="213" actId="26606"/>
          <ac:spMkLst>
            <pc:docMk/>
            <pc:sldMk cId="2589753492" sldId="366"/>
            <ac:spMk id="3082" creationId="{C0A1ED06-4733-4020-9C60-81D4D801408D}"/>
          </ac:spMkLst>
        </pc:spChg>
        <pc:spChg chg="add">
          <ac:chgData name="Christoffer Østergaard Carstens" userId="5d542c86-40b2-4e4f-ab37-dc2fab4fc46a" providerId="ADAL" clId="{490A08A1-B3EA-4A33-933B-17F27757DBBB}" dt="2025-11-30T12:34:50.015" v="214" actId="26606"/>
          <ac:spMkLst>
            <pc:docMk/>
            <pc:sldMk cId="2589753492" sldId="366"/>
            <ac:spMk id="3084" creationId="{2B97F24A-32CE-4C1C-A50D-3016B394DCFB}"/>
          </ac:spMkLst>
        </pc:spChg>
        <pc:spChg chg="add">
          <ac:chgData name="Christoffer Østergaard Carstens" userId="5d542c86-40b2-4e4f-ab37-dc2fab4fc46a" providerId="ADAL" clId="{490A08A1-B3EA-4A33-933B-17F27757DBBB}" dt="2025-11-30T12:34:50.015" v="214" actId="26606"/>
          <ac:spMkLst>
            <pc:docMk/>
            <pc:sldMk cId="2589753492" sldId="366"/>
            <ac:spMk id="3085" creationId="{CD8B4F24-440B-49E9-B85D-733523DC064B}"/>
          </ac:spMkLst>
        </pc:spChg>
        <pc:picChg chg="add mod ord">
          <ac:chgData name="Christoffer Østergaard Carstens" userId="5d542c86-40b2-4e4f-ab37-dc2fab4fc46a" providerId="ADAL" clId="{490A08A1-B3EA-4A33-933B-17F27757DBBB}" dt="2025-11-30T12:34:50.015" v="214" actId="26606"/>
          <ac:picMkLst>
            <pc:docMk/>
            <pc:sldMk cId="2589753492" sldId="366"/>
            <ac:picMk id="3074" creationId="{D215975C-B81B-540F-3883-A935F0E40900}"/>
          </ac:picMkLst>
        </pc:picChg>
      </pc:sldChg>
      <pc:sldChg chg="addSp delSp modSp new mod setBg">
        <pc:chgData name="Christoffer Østergaard Carstens" userId="5d542c86-40b2-4e4f-ab37-dc2fab4fc46a" providerId="ADAL" clId="{490A08A1-B3EA-4A33-933B-17F27757DBBB}" dt="2025-11-30T12:43:24.420" v="235" actId="26606"/>
        <pc:sldMkLst>
          <pc:docMk/>
          <pc:sldMk cId="1387061661" sldId="367"/>
        </pc:sldMkLst>
        <pc:spChg chg="add del">
          <ac:chgData name="Christoffer Østergaard Carstens" userId="5d542c86-40b2-4e4f-ab37-dc2fab4fc46a" providerId="ADAL" clId="{490A08A1-B3EA-4A33-933B-17F27757DBBB}" dt="2025-11-30T12:43:24.420" v="235" actId="26606"/>
          <ac:spMkLst>
            <pc:docMk/>
            <pc:sldMk cId="1387061661" sldId="367"/>
            <ac:spMk id="2" creationId="{D81810F1-3818-00A2-A6BE-631BDB58EDBC}"/>
          </ac:spMkLst>
        </pc:spChg>
        <pc:spChg chg="add del">
          <ac:chgData name="Christoffer Østergaard Carstens" userId="5d542c86-40b2-4e4f-ab37-dc2fab4fc46a" providerId="ADAL" clId="{490A08A1-B3EA-4A33-933B-17F27757DBBB}" dt="2025-11-30T12:43:24.420" v="235" actId="26606"/>
          <ac:spMkLst>
            <pc:docMk/>
            <pc:sldMk cId="1387061661" sldId="367"/>
            <ac:spMk id="3" creationId="{2435FDBA-F302-E618-990A-40EF6C26E632}"/>
          </ac:spMkLst>
        </pc:spChg>
        <pc:spChg chg="add del">
          <ac:chgData name="Christoffer Østergaard Carstens" userId="5d542c86-40b2-4e4f-ab37-dc2fab4fc46a" providerId="ADAL" clId="{490A08A1-B3EA-4A33-933B-17F27757DBBB}" dt="2025-11-30T12:43:24.389" v="234" actId="26606"/>
          <ac:spMkLst>
            <pc:docMk/>
            <pc:sldMk cId="1387061661" sldId="367"/>
            <ac:spMk id="10" creationId="{42A4FC2C-047E-45A5-965D-8E1E3BF09BC6}"/>
          </ac:spMkLst>
        </pc:spChg>
        <pc:spChg chg="add">
          <ac:chgData name="Christoffer Østergaard Carstens" userId="5d542c86-40b2-4e4f-ab37-dc2fab4fc46a" providerId="ADAL" clId="{490A08A1-B3EA-4A33-933B-17F27757DBBB}" dt="2025-11-30T12:43:24.420" v="235" actId="26606"/>
          <ac:spMkLst>
            <pc:docMk/>
            <pc:sldMk cId="1387061661" sldId="367"/>
            <ac:spMk id="12" creationId="{83C98ABE-055B-441F-B07E-44F97F083C39}"/>
          </ac:spMkLst>
        </pc:spChg>
        <pc:spChg chg="add">
          <ac:chgData name="Christoffer Østergaard Carstens" userId="5d542c86-40b2-4e4f-ab37-dc2fab4fc46a" providerId="ADAL" clId="{490A08A1-B3EA-4A33-933B-17F27757DBBB}" dt="2025-11-30T12:43:24.420" v="235" actId="26606"/>
          <ac:spMkLst>
            <pc:docMk/>
            <pc:sldMk cId="1387061661" sldId="367"/>
            <ac:spMk id="13" creationId="{F3060C83-F051-4F0E-ABAD-AA0DFC48B218}"/>
          </ac:spMkLst>
        </pc:spChg>
        <pc:spChg chg="add">
          <ac:chgData name="Christoffer Østergaard Carstens" userId="5d542c86-40b2-4e4f-ab37-dc2fab4fc46a" providerId="ADAL" clId="{490A08A1-B3EA-4A33-933B-17F27757DBBB}" dt="2025-11-30T12:43:24.420" v="235" actId="26606"/>
          <ac:spMkLst>
            <pc:docMk/>
            <pc:sldMk cId="1387061661" sldId="367"/>
            <ac:spMk id="14" creationId="{29FDB030-9B49-4CED-8CCD-4D99382388AC}"/>
          </ac:spMkLst>
        </pc:spChg>
        <pc:spChg chg="add">
          <ac:chgData name="Christoffer Østergaard Carstens" userId="5d542c86-40b2-4e4f-ab37-dc2fab4fc46a" providerId="ADAL" clId="{490A08A1-B3EA-4A33-933B-17F27757DBBB}" dt="2025-11-30T12:43:24.420" v="235" actId="26606"/>
          <ac:spMkLst>
            <pc:docMk/>
            <pc:sldMk cId="1387061661" sldId="367"/>
            <ac:spMk id="16" creationId="{3783CA14-24A1-485C-8B30-D6A5D87987AD}"/>
          </ac:spMkLst>
        </pc:spChg>
        <pc:spChg chg="add">
          <ac:chgData name="Christoffer Østergaard Carstens" userId="5d542c86-40b2-4e4f-ab37-dc2fab4fc46a" providerId="ADAL" clId="{490A08A1-B3EA-4A33-933B-17F27757DBBB}" dt="2025-11-30T12:43:24.420" v="235" actId="26606"/>
          <ac:spMkLst>
            <pc:docMk/>
            <pc:sldMk cId="1387061661" sldId="367"/>
            <ac:spMk id="18" creationId="{9A97C86A-04D6-40F7-AE84-31AB43E6A846}"/>
          </ac:spMkLst>
        </pc:spChg>
        <pc:spChg chg="add">
          <ac:chgData name="Christoffer Østergaard Carstens" userId="5d542c86-40b2-4e4f-ab37-dc2fab4fc46a" providerId="ADAL" clId="{490A08A1-B3EA-4A33-933B-17F27757DBBB}" dt="2025-11-30T12:43:24.420" v="235" actId="26606"/>
          <ac:spMkLst>
            <pc:docMk/>
            <pc:sldMk cId="1387061661" sldId="367"/>
            <ac:spMk id="20" creationId="{FF9F2414-84E8-453E-B1F3-389FDE8192D9}"/>
          </ac:spMkLst>
        </pc:spChg>
        <pc:spChg chg="add">
          <ac:chgData name="Christoffer Østergaard Carstens" userId="5d542c86-40b2-4e4f-ab37-dc2fab4fc46a" providerId="ADAL" clId="{490A08A1-B3EA-4A33-933B-17F27757DBBB}" dt="2025-11-30T12:43:24.420" v="235" actId="26606"/>
          <ac:spMkLst>
            <pc:docMk/>
            <pc:sldMk cId="1387061661" sldId="367"/>
            <ac:spMk id="22" creationId="{3ECA69A1-7536-43AC-85EF-C7106179F5ED}"/>
          </ac:spMkLst>
        </pc:spChg>
        <pc:picChg chg="add mod">
          <ac:chgData name="Christoffer Østergaard Carstens" userId="5d542c86-40b2-4e4f-ab37-dc2fab4fc46a" providerId="ADAL" clId="{490A08A1-B3EA-4A33-933B-17F27757DBBB}" dt="2025-11-30T12:43:24.420" v="235" actId="26606"/>
          <ac:picMkLst>
            <pc:docMk/>
            <pc:sldMk cId="1387061661" sldId="367"/>
            <ac:picMk id="5" creationId="{8363364A-92FF-9C1A-D634-D42ED5162D18}"/>
          </ac:picMkLst>
        </pc:picChg>
      </pc:sldChg>
    </pc:docChg>
  </pc:docChgLst>
  <pc:docChgLst>
    <pc:chgData name="Christoffer Østergaard Carstens" userId="5d542c86-40b2-4e4f-ab37-dc2fab4fc46a" providerId="ADAL" clId="{B43C17FC-560A-448B-975A-593002378B2F}"/>
    <pc:docChg chg="custSel addSld delSld modSld sldOrd">
      <pc:chgData name="Christoffer Østergaard Carstens" userId="5d542c86-40b2-4e4f-ab37-dc2fab4fc46a" providerId="ADAL" clId="{B43C17FC-560A-448B-975A-593002378B2F}" dt="2025-11-25T08:22:41.542" v="338" actId="26606"/>
      <pc:docMkLst>
        <pc:docMk/>
      </pc:docMkLst>
      <pc:sldChg chg="modSp mod">
        <pc:chgData name="Christoffer Østergaard Carstens" userId="5d542c86-40b2-4e4f-ab37-dc2fab4fc46a" providerId="ADAL" clId="{B43C17FC-560A-448B-975A-593002378B2F}" dt="2025-11-24T08:31:41.955" v="34" actId="20577"/>
        <pc:sldMkLst>
          <pc:docMk/>
          <pc:sldMk cId="391062058" sldId="336"/>
        </pc:sldMkLst>
      </pc:sldChg>
      <pc:sldChg chg="del">
        <pc:chgData name="Christoffer Østergaard Carstens" userId="5d542c86-40b2-4e4f-ab37-dc2fab4fc46a" providerId="ADAL" clId="{B43C17FC-560A-448B-975A-593002378B2F}" dt="2025-11-24T08:21:35.102" v="10" actId="47"/>
        <pc:sldMkLst>
          <pc:docMk/>
          <pc:sldMk cId="417704430" sldId="338"/>
        </pc:sldMkLst>
      </pc:sldChg>
      <pc:sldChg chg="del">
        <pc:chgData name="Christoffer Østergaard Carstens" userId="5d542c86-40b2-4e4f-ab37-dc2fab4fc46a" providerId="ADAL" clId="{B43C17FC-560A-448B-975A-593002378B2F}" dt="2025-11-24T08:21:35.809" v="11" actId="47"/>
        <pc:sldMkLst>
          <pc:docMk/>
          <pc:sldMk cId="2894927808" sldId="339"/>
        </pc:sldMkLst>
      </pc:sldChg>
      <pc:sldChg chg="del">
        <pc:chgData name="Christoffer Østergaard Carstens" userId="5d542c86-40b2-4e4f-ab37-dc2fab4fc46a" providerId="ADAL" clId="{B43C17FC-560A-448B-975A-593002378B2F}" dt="2025-11-24T08:21:36.484" v="12" actId="47"/>
        <pc:sldMkLst>
          <pc:docMk/>
          <pc:sldMk cId="2181904518" sldId="340"/>
        </pc:sldMkLst>
      </pc:sldChg>
      <pc:sldChg chg="del">
        <pc:chgData name="Christoffer Østergaard Carstens" userId="5d542c86-40b2-4e4f-ab37-dc2fab4fc46a" providerId="ADAL" clId="{B43C17FC-560A-448B-975A-593002378B2F}" dt="2025-11-24T08:21:37.647" v="13" actId="47"/>
        <pc:sldMkLst>
          <pc:docMk/>
          <pc:sldMk cId="3520227808" sldId="342"/>
        </pc:sldMkLst>
      </pc:sldChg>
      <pc:sldChg chg="del">
        <pc:chgData name="Christoffer Østergaard Carstens" userId="5d542c86-40b2-4e4f-ab37-dc2fab4fc46a" providerId="ADAL" clId="{B43C17FC-560A-448B-975A-593002378B2F}" dt="2025-11-24T08:21:46.416" v="14" actId="47"/>
        <pc:sldMkLst>
          <pc:docMk/>
          <pc:sldMk cId="392918803" sldId="343"/>
        </pc:sldMkLst>
      </pc:sldChg>
      <pc:sldChg chg="modSp mod">
        <pc:chgData name="Christoffer Østergaard Carstens" userId="5d542c86-40b2-4e4f-ab37-dc2fab4fc46a" providerId="ADAL" clId="{B43C17FC-560A-448B-975A-593002378B2F}" dt="2025-11-24T08:32:52.926" v="242" actId="20577"/>
        <pc:sldMkLst>
          <pc:docMk/>
          <pc:sldMk cId="2986190582" sldId="344"/>
        </pc:sldMkLst>
      </pc:sldChg>
      <pc:sldChg chg="del">
        <pc:chgData name="Christoffer Østergaard Carstens" userId="5d542c86-40b2-4e4f-ab37-dc2fab4fc46a" providerId="ADAL" clId="{B43C17FC-560A-448B-975A-593002378B2F}" dt="2025-11-24T08:31:35.107" v="31" actId="47"/>
        <pc:sldMkLst>
          <pc:docMk/>
          <pc:sldMk cId="735582932" sldId="350"/>
        </pc:sldMkLst>
      </pc:sldChg>
      <pc:sldChg chg="addSp delSp modSp new mod setBg">
        <pc:chgData name="Christoffer Østergaard Carstens" userId="5d542c86-40b2-4e4f-ab37-dc2fab4fc46a" providerId="ADAL" clId="{B43C17FC-560A-448B-975A-593002378B2F}" dt="2025-11-24T08:33:31.102" v="260" actId="27614"/>
        <pc:sldMkLst>
          <pc:docMk/>
          <pc:sldMk cId="2945165569" sldId="352"/>
        </pc:sldMkLst>
      </pc:sldChg>
      <pc:sldChg chg="del">
        <pc:chgData name="Christoffer Østergaard Carstens" userId="5d542c86-40b2-4e4f-ab37-dc2fab4fc46a" providerId="ADAL" clId="{B43C17FC-560A-448B-975A-593002378B2F}" dt="2025-11-24T08:21:24.777" v="0" actId="47"/>
        <pc:sldMkLst>
          <pc:docMk/>
          <pc:sldMk cId="3455842631" sldId="352"/>
        </pc:sldMkLst>
      </pc:sldChg>
      <pc:sldChg chg="addSp delSp modSp new mod setBg">
        <pc:chgData name="Christoffer Østergaard Carstens" userId="5d542c86-40b2-4e4f-ab37-dc2fab4fc46a" providerId="ADAL" clId="{B43C17FC-560A-448B-975A-593002378B2F}" dt="2025-11-24T08:33:50.124" v="278" actId="26606"/>
        <pc:sldMkLst>
          <pc:docMk/>
          <pc:sldMk cId="3661280579" sldId="353"/>
        </pc:sldMkLst>
      </pc:sldChg>
      <pc:sldChg chg="del">
        <pc:chgData name="Christoffer Østergaard Carstens" userId="5d542c86-40b2-4e4f-ab37-dc2fab4fc46a" providerId="ADAL" clId="{B43C17FC-560A-448B-975A-593002378B2F}" dt="2025-11-24T08:21:25.343" v="1" actId="47"/>
        <pc:sldMkLst>
          <pc:docMk/>
          <pc:sldMk cId="3343619114" sldId="354"/>
        </pc:sldMkLst>
      </pc:sldChg>
      <pc:sldChg chg="addSp delSp modSp new mod setBg">
        <pc:chgData name="Christoffer Østergaard Carstens" userId="5d542c86-40b2-4e4f-ab37-dc2fab4fc46a" providerId="ADAL" clId="{B43C17FC-560A-448B-975A-593002378B2F}" dt="2025-11-24T08:34:24.350" v="296" actId="26606"/>
        <pc:sldMkLst>
          <pc:docMk/>
          <pc:sldMk cId="4162868529" sldId="354"/>
        </pc:sldMkLst>
      </pc:sldChg>
      <pc:sldChg chg="del">
        <pc:chgData name="Christoffer Østergaard Carstens" userId="5d542c86-40b2-4e4f-ab37-dc2fab4fc46a" providerId="ADAL" clId="{B43C17FC-560A-448B-975A-593002378B2F}" dt="2025-11-24T08:21:25.801" v="2" actId="47"/>
        <pc:sldMkLst>
          <pc:docMk/>
          <pc:sldMk cId="2034046481" sldId="355"/>
        </pc:sldMkLst>
      </pc:sldChg>
      <pc:sldChg chg="addSp delSp modSp new mod ord setBg setClrOvrMap">
        <pc:chgData name="Christoffer Østergaard Carstens" userId="5d542c86-40b2-4e4f-ab37-dc2fab4fc46a" providerId="ADAL" clId="{B43C17FC-560A-448B-975A-593002378B2F}" dt="2025-11-25T08:22:41.542" v="338" actId="26606"/>
        <pc:sldMkLst>
          <pc:docMk/>
          <pc:sldMk cId="2485455372" sldId="355"/>
        </pc:sldMkLst>
      </pc:sldChg>
      <pc:sldChg chg="del">
        <pc:chgData name="Christoffer Østergaard Carstens" userId="5d542c86-40b2-4e4f-ab37-dc2fab4fc46a" providerId="ADAL" clId="{B43C17FC-560A-448B-975A-593002378B2F}" dt="2025-11-24T08:21:26.320" v="3" actId="47"/>
        <pc:sldMkLst>
          <pc:docMk/>
          <pc:sldMk cId="656684659" sldId="356"/>
        </pc:sldMkLst>
      </pc:sldChg>
      <pc:sldChg chg="del">
        <pc:chgData name="Christoffer Østergaard Carstens" userId="5d542c86-40b2-4e4f-ab37-dc2fab4fc46a" providerId="ADAL" clId="{B43C17FC-560A-448B-975A-593002378B2F}" dt="2025-11-24T08:21:27.416" v="4" actId="47"/>
        <pc:sldMkLst>
          <pc:docMk/>
          <pc:sldMk cId="10528959" sldId="357"/>
        </pc:sldMkLst>
      </pc:sldChg>
      <pc:sldChg chg="del">
        <pc:chgData name="Christoffer Østergaard Carstens" userId="5d542c86-40b2-4e4f-ab37-dc2fab4fc46a" providerId="ADAL" clId="{B43C17FC-560A-448B-975A-593002378B2F}" dt="2025-11-24T08:31:36.365" v="32" actId="47"/>
        <pc:sldMkLst>
          <pc:docMk/>
          <pc:sldMk cId="3778915857" sldId="358"/>
        </pc:sldMkLst>
      </pc:sldChg>
    </pc:docChg>
  </pc:docChgLst>
  <pc:docChgLst>
    <pc:chgData name="Brian Møller Rettig" userId="f64833e5-a04a-45cf-a0fb-6688e334d35d" providerId="ADAL" clId="{7EC7EC78-DD5F-4370-B4FD-38CED4A0F7B8}"/>
    <pc:docChg chg="custSel addSld modSld">
      <pc:chgData name="Brian Møller Rettig" userId="f64833e5-a04a-45cf-a0fb-6688e334d35d" providerId="ADAL" clId="{7EC7EC78-DD5F-4370-B4FD-38CED4A0F7B8}" dt="2024-10-07T18:48:50.414" v="699"/>
      <pc:docMkLst>
        <pc:docMk/>
      </pc:docMkLst>
      <pc:sldChg chg="addSp delSp modSp add mod setBg delDesignElem">
        <pc:chgData name="Brian Møller Rettig" userId="f64833e5-a04a-45cf-a0fb-6688e334d35d" providerId="ADAL" clId="{7EC7EC78-DD5F-4370-B4FD-38CED4A0F7B8}" dt="2024-10-07T17:41:57.833" v="601" actId="27636"/>
        <pc:sldMkLst>
          <pc:docMk/>
          <pc:sldMk cId="151829143" sldId="279"/>
        </pc:sldMkLst>
      </pc:sldChg>
      <pc:sldChg chg="addSp delSp modSp add mod setBg delDesignElem">
        <pc:chgData name="Brian Møller Rettig" userId="f64833e5-a04a-45cf-a0fb-6688e334d35d" providerId="ADAL" clId="{7EC7EC78-DD5F-4370-B4FD-38CED4A0F7B8}" dt="2024-10-07T17:41:43.875" v="595" actId="20577"/>
        <pc:sldMkLst>
          <pc:docMk/>
          <pc:sldMk cId="342696055" sldId="280"/>
        </pc:sldMkLst>
      </pc:sldChg>
      <pc:sldChg chg="modSp add mod">
        <pc:chgData name="Brian Møller Rettig" userId="f64833e5-a04a-45cf-a0fb-6688e334d35d" providerId="ADAL" clId="{7EC7EC78-DD5F-4370-B4FD-38CED4A0F7B8}" dt="2024-10-07T17:41:49.310" v="597" actId="27636"/>
        <pc:sldMkLst>
          <pc:docMk/>
          <pc:sldMk cId="1749960551" sldId="281"/>
        </pc:sldMkLst>
      </pc:sldChg>
      <pc:sldChg chg="modSp add mod">
        <pc:chgData name="Brian Møller Rettig" userId="f64833e5-a04a-45cf-a0fb-6688e334d35d" providerId="ADAL" clId="{7EC7EC78-DD5F-4370-B4FD-38CED4A0F7B8}" dt="2024-10-07T18:48:50.414" v="699"/>
        <pc:sldMkLst>
          <pc:docMk/>
          <pc:sldMk cId="188106732" sldId="282"/>
        </pc:sldMkLst>
      </pc:sldChg>
    </pc:docChg>
  </pc:docChgLst>
  <pc:docChgLst>
    <pc:chgData name="Christoffer Østergaard Carstens" userId="5d542c86-40b2-4e4f-ab37-dc2fab4fc46a" providerId="ADAL" clId="{4AF5ABD2-D17A-41EE-B81C-A8E31FB9636B}"/>
    <pc:docChg chg="undo custSel addSld delSld modSld">
      <pc:chgData name="Christoffer Østergaard Carstens" userId="5d542c86-40b2-4e4f-ab37-dc2fab4fc46a" providerId="ADAL" clId="{4AF5ABD2-D17A-41EE-B81C-A8E31FB9636B}" dt="2025-11-25T13:33:32.807" v="697" actId="26606"/>
      <pc:docMkLst>
        <pc:docMk/>
      </pc:docMkLst>
      <pc:sldChg chg="del">
        <pc:chgData name="Christoffer Østergaard Carstens" userId="5d542c86-40b2-4e4f-ab37-dc2fab4fc46a" providerId="ADAL" clId="{4AF5ABD2-D17A-41EE-B81C-A8E31FB9636B}" dt="2025-11-25T13:25:44.814" v="37" actId="47"/>
        <pc:sldMkLst>
          <pc:docMk/>
          <pc:sldMk cId="391062058" sldId="336"/>
        </pc:sldMkLst>
      </pc:sldChg>
      <pc:sldChg chg="del">
        <pc:chgData name="Christoffer Østergaard Carstens" userId="5d542c86-40b2-4e4f-ab37-dc2fab4fc46a" providerId="ADAL" clId="{4AF5ABD2-D17A-41EE-B81C-A8E31FB9636B}" dt="2025-11-25T13:25:45.682" v="42" actId="47"/>
        <pc:sldMkLst>
          <pc:docMk/>
          <pc:sldMk cId="2986190582" sldId="344"/>
        </pc:sldMkLst>
      </pc:sldChg>
      <pc:sldChg chg="del">
        <pc:chgData name="Christoffer Østergaard Carstens" userId="5d542c86-40b2-4e4f-ab37-dc2fab4fc46a" providerId="ADAL" clId="{4AF5ABD2-D17A-41EE-B81C-A8E31FB9636B}" dt="2025-11-25T13:25:45.808" v="43" actId="47"/>
        <pc:sldMkLst>
          <pc:docMk/>
          <pc:sldMk cId="760498853" sldId="345"/>
        </pc:sldMkLst>
      </pc:sldChg>
      <pc:sldChg chg="del">
        <pc:chgData name="Christoffer Østergaard Carstens" userId="5d542c86-40b2-4e4f-ab37-dc2fab4fc46a" providerId="ADAL" clId="{4AF5ABD2-D17A-41EE-B81C-A8E31FB9636B}" dt="2025-11-25T13:25:45.933" v="44" actId="47"/>
        <pc:sldMkLst>
          <pc:docMk/>
          <pc:sldMk cId="3332480727" sldId="346"/>
        </pc:sldMkLst>
      </pc:sldChg>
      <pc:sldChg chg="del">
        <pc:chgData name="Christoffer Østergaard Carstens" userId="5d542c86-40b2-4e4f-ab37-dc2fab4fc46a" providerId="ADAL" clId="{4AF5ABD2-D17A-41EE-B81C-A8E31FB9636B}" dt="2025-11-25T13:25:46.075" v="45" actId="47"/>
        <pc:sldMkLst>
          <pc:docMk/>
          <pc:sldMk cId="2580592353" sldId="347"/>
        </pc:sldMkLst>
      </pc:sldChg>
      <pc:sldChg chg="del">
        <pc:chgData name="Christoffer Østergaard Carstens" userId="5d542c86-40b2-4e4f-ab37-dc2fab4fc46a" providerId="ADAL" clId="{4AF5ABD2-D17A-41EE-B81C-A8E31FB9636B}" dt="2025-11-25T13:25:46.216" v="46" actId="47"/>
        <pc:sldMkLst>
          <pc:docMk/>
          <pc:sldMk cId="3178408957" sldId="348"/>
        </pc:sldMkLst>
      </pc:sldChg>
      <pc:sldChg chg="del">
        <pc:chgData name="Christoffer Østergaard Carstens" userId="5d542c86-40b2-4e4f-ab37-dc2fab4fc46a" providerId="ADAL" clId="{4AF5ABD2-D17A-41EE-B81C-A8E31FB9636B}" dt="2025-11-25T13:25:46.610" v="47" actId="47"/>
        <pc:sldMkLst>
          <pc:docMk/>
          <pc:sldMk cId="4248745537" sldId="349"/>
        </pc:sldMkLst>
      </pc:sldChg>
      <pc:sldChg chg="del">
        <pc:chgData name="Christoffer Østergaard Carstens" userId="5d542c86-40b2-4e4f-ab37-dc2fab4fc46a" providerId="ADAL" clId="{4AF5ABD2-D17A-41EE-B81C-A8E31FB9636B}" dt="2025-11-25T13:25:44.986" v="38" actId="47"/>
        <pc:sldMkLst>
          <pc:docMk/>
          <pc:sldMk cId="2945165569" sldId="352"/>
        </pc:sldMkLst>
      </pc:sldChg>
      <pc:sldChg chg="del">
        <pc:chgData name="Christoffer Østergaard Carstens" userId="5d542c86-40b2-4e4f-ab37-dc2fab4fc46a" providerId="ADAL" clId="{4AF5ABD2-D17A-41EE-B81C-A8E31FB9636B}" dt="2025-11-25T13:25:45.136" v="39" actId="47"/>
        <pc:sldMkLst>
          <pc:docMk/>
          <pc:sldMk cId="3661280579" sldId="353"/>
        </pc:sldMkLst>
      </pc:sldChg>
      <pc:sldChg chg="del">
        <pc:chgData name="Christoffer Østergaard Carstens" userId="5d542c86-40b2-4e4f-ab37-dc2fab4fc46a" providerId="ADAL" clId="{4AF5ABD2-D17A-41EE-B81C-A8E31FB9636B}" dt="2025-11-25T13:25:45.254" v="40" actId="47"/>
        <pc:sldMkLst>
          <pc:docMk/>
          <pc:sldMk cId="4162868529" sldId="354"/>
        </pc:sldMkLst>
      </pc:sldChg>
      <pc:sldChg chg="del">
        <pc:chgData name="Christoffer Østergaard Carstens" userId="5d542c86-40b2-4e4f-ab37-dc2fab4fc46a" providerId="ADAL" clId="{4AF5ABD2-D17A-41EE-B81C-A8E31FB9636B}" dt="2025-11-25T13:25:45.537" v="41" actId="47"/>
        <pc:sldMkLst>
          <pc:docMk/>
          <pc:sldMk cId="2485455372" sldId="355"/>
        </pc:sldMkLst>
      </pc:sldChg>
      <pc:sldChg chg="addSp delSp modSp new mod setBg addAnim delAnim">
        <pc:chgData name="Christoffer Østergaard Carstens" userId="5d542c86-40b2-4e4f-ab37-dc2fab4fc46a" providerId="ADAL" clId="{4AF5ABD2-D17A-41EE-B81C-A8E31FB9636B}" dt="2025-11-25T13:27:52.150" v="145" actId="26606"/>
        <pc:sldMkLst>
          <pc:docMk/>
          <pc:sldMk cId="299722738" sldId="356"/>
        </pc:sldMkLst>
      </pc:sldChg>
      <pc:sldChg chg="addSp delSp modSp new mod setBg">
        <pc:chgData name="Christoffer Østergaard Carstens" userId="5d542c86-40b2-4e4f-ab37-dc2fab4fc46a" providerId="ADAL" clId="{4AF5ABD2-D17A-41EE-B81C-A8E31FB9636B}" dt="2025-11-25T13:26:21.411" v="111" actId="27614"/>
        <pc:sldMkLst>
          <pc:docMk/>
          <pc:sldMk cId="3651734050" sldId="357"/>
        </pc:sldMkLst>
      </pc:sldChg>
      <pc:sldChg chg="addSp delSp modSp new mod setBg">
        <pc:chgData name="Christoffer Østergaard Carstens" userId="5d542c86-40b2-4e4f-ab37-dc2fab4fc46a" providerId="ADAL" clId="{4AF5ABD2-D17A-41EE-B81C-A8E31FB9636B}" dt="2025-11-25T13:27:26.756" v="139" actId="20577"/>
        <pc:sldMkLst>
          <pc:docMk/>
          <pc:sldMk cId="2285455454" sldId="358"/>
        </pc:sldMkLst>
      </pc:sldChg>
      <pc:sldChg chg="addSp delSp modSp new mod setBg">
        <pc:chgData name="Christoffer Østergaard Carstens" userId="5d542c86-40b2-4e4f-ab37-dc2fab4fc46a" providerId="ADAL" clId="{4AF5ABD2-D17A-41EE-B81C-A8E31FB9636B}" dt="2025-11-25T13:32:11.629" v="463" actId="20577"/>
        <pc:sldMkLst>
          <pc:docMk/>
          <pc:sldMk cId="3053558387" sldId="359"/>
        </pc:sldMkLst>
        <pc:spChg chg="mod">
          <ac:chgData name="Christoffer Østergaard Carstens" userId="5d542c86-40b2-4e4f-ab37-dc2fab4fc46a" providerId="ADAL" clId="{4AF5ABD2-D17A-41EE-B81C-A8E31FB9636B}" dt="2025-11-25T13:32:00.472" v="405" actId="1076"/>
          <ac:spMkLst>
            <pc:docMk/>
            <pc:sldMk cId="3053558387" sldId="359"/>
            <ac:spMk id="2" creationId="{792ED755-4734-C516-A077-940E28400223}"/>
          </ac:spMkLst>
        </pc:spChg>
        <pc:spChg chg="mod ord">
          <ac:chgData name="Christoffer Østergaard Carstens" userId="5d542c86-40b2-4e4f-ab37-dc2fab4fc46a" providerId="ADAL" clId="{4AF5ABD2-D17A-41EE-B81C-A8E31FB9636B}" dt="2025-11-25T13:32:11.629" v="463" actId="20577"/>
          <ac:spMkLst>
            <pc:docMk/>
            <pc:sldMk cId="3053558387" sldId="359"/>
            <ac:spMk id="3" creationId="{DC2B11D3-D6A6-C53F-7456-655F93FA8C55}"/>
          </ac:spMkLst>
        </pc:spChg>
        <pc:picChg chg="add mod ord">
          <ac:chgData name="Christoffer Østergaard Carstens" userId="5d542c86-40b2-4e4f-ab37-dc2fab4fc46a" providerId="ADAL" clId="{4AF5ABD2-D17A-41EE-B81C-A8E31FB9636B}" dt="2025-11-25T13:31:56.098" v="403" actId="26606"/>
          <ac:picMkLst>
            <pc:docMk/>
            <pc:sldMk cId="3053558387" sldId="359"/>
            <ac:picMk id="2050" creationId="{2FC6A888-6027-73EE-8748-0C462C2FF587}"/>
          </ac:picMkLst>
        </pc:picChg>
      </pc:sldChg>
      <pc:sldChg chg="addSp delSp modSp new mod setBg">
        <pc:chgData name="Christoffer Østergaard Carstens" userId="5d542c86-40b2-4e4f-ab37-dc2fab4fc46a" providerId="ADAL" clId="{4AF5ABD2-D17A-41EE-B81C-A8E31FB9636B}" dt="2025-11-25T13:33:32.807" v="697" actId="26606"/>
        <pc:sldMkLst>
          <pc:docMk/>
          <pc:sldMk cId="1721821345" sldId="360"/>
        </pc:sldMkLst>
      </pc:sldChg>
    </pc:docChg>
  </pc:docChgLst>
  <pc:docChgLst>
    <pc:chgData name="Christoffer Østergaard Carstens" userId="5d542c86-40b2-4e4f-ab37-dc2fab4fc46a" providerId="ADAL" clId="{4358056F-D116-46E7-80CA-3F2E2DCB3905}"/>
    <pc:docChg chg="custSel addSld delSld modSld">
      <pc:chgData name="Christoffer Østergaard Carstens" userId="5d542c86-40b2-4e4f-ab37-dc2fab4fc46a" providerId="ADAL" clId="{4358056F-D116-46E7-80CA-3F2E2DCB3905}" dt="2025-11-04T12:14:38.425" v="161"/>
      <pc:docMkLst>
        <pc:docMk/>
      </pc:docMkLst>
      <pc:sldChg chg="add">
        <pc:chgData name="Christoffer Østergaard Carstens" userId="5d542c86-40b2-4e4f-ab37-dc2fab4fc46a" providerId="ADAL" clId="{4358056F-D116-46E7-80CA-3F2E2DCB3905}" dt="2025-11-04T12:04:48.618" v="160"/>
        <pc:sldMkLst>
          <pc:docMk/>
          <pc:sldMk cId="868653842" sldId="258"/>
        </pc:sldMkLst>
      </pc:sldChg>
      <pc:sldChg chg="add">
        <pc:chgData name="Christoffer Østergaard Carstens" userId="5d542c86-40b2-4e4f-ab37-dc2fab4fc46a" providerId="ADAL" clId="{4358056F-D116-46E7-80CA-3F2E2DCB3905}" dt="2025-11-04T12:04:48.618" v="160"/>
        <pc:sldMkLst>
          <pc:docMk/>
          <pc:sldMk cId="1161364741" sldId="259"/>
        </pc:sldMkLst>
      </pc:sldChg>
      <pc:sldChg chg="add">
        <pc:chgData name="Christoffer Østergaard Carstens" userId="5d542c86-40b2-4e4f-ab37-dc2fab4fc46a" providerId="ADAL" clId="{4358056F-D116-46E7-80CA-3F2E2DCB3905}" dt="2025-11-04T12:04:48.618" v="160"/>
        <pc:sldMkLst>
          <pc:docMk/>
          <pc:sldMk cId="3211933251" sldId="260"/>
        </pc:sldMkLst>
      </pc:sldChg>
      <pc:sldChg chg="add">
        <pc:chgData name="Christoffer Østergaard Carstens" userId="5d542c86-40b2-4e4f-ab37-dc2fab4fc46a" providerId="ADAL" clId="{4358056F-D116-46E7-80CA-3F2E2DCB3905}" dt="2025-11-04T12:04:48.618" v="160"/>
        <pc:sldMkLst>
          <pc:docMk/>
          <pc:sldMk cId="1281131128" sldId="262"/>
        </pc:sldMkLst>
      </pc:sldChg>
      <pc:sldChg chg="add">
        <pc:chgData name="Christoffer Østergaard Carstens" userId="5d542c86-40b2-4e4f-ab37-dc2fab4fc46a" providerId="ADAL" clId="{4358056F-D116-46E7-80CA-3F2E2DCB3905}" dt="2025-11-04T12:04:48.618" v="160"/>
        <pc:sldMkLst>
          <pc:docMk/>
          <pc:sldMk cId="1339154732" sldId="264"/>
        </pc:sldMkLst>
      </pc:sldChg>
      <pc:sldChg chg="add">
        <pc:chgData name="Christoffer Østergaard Carstens" userId="5d542c86-40b2-4e4f-ab37-dc2fab4fc46a" providerId="ADAL" clId="{4358056F-D116-46E7-80CA-3F2E2DCB3905}" dt="2025-11-04T12:04:48.618" v="160"/>
        <pc:sldMkLst>
          <pc:docMk/>
          <pc:sldMk cId="1597987861" sldId="266"/>
        </pc:sldMkLst>
      </pc:sldChg>
      <pc:sldChg chg="add">
        <pc:chgData name="Christoffer Østergaard Carstens" userId="5d542c86-40b2-4e4f-ab37-dc2fab4fc46a" providerId="ADAL" clId="{4358056F-D116-46E7-80CA-3F2E2DCB3905}" dt="2025-11-04T12:04:48.618" v="160"/>
        <pc:sldMkLst>
          <pc:docMk/>
          <pc:sldMk cId="547945393" sldId="268"/>
        </pc:sldMkLst>
      </pc:sldChg>
      <pc:sldChg chg="add">
        <pc:chgData name="Christoffer Østergaard Carstens" userId="5d542c86-40b2-4e4f-ab37-dc2fab4fc46a" providerId="ADAL" clId="{4358056F-D116-46E7-80CA-3F2E2DCB3905}" dt="2025-11-04T12:04:48.618" v="160"/>
        <pc:sldMkLst>
          <pc:docMk/>
          <pc:sldMk cId="2711064277" sldId="269"/>
        </pc:sldMkLst>
      </pc:sldChg>
      <pc:sldChg chg="add">
        <pc:chgData name="Christoffer Østergaard Carstens" userId="5d542c86-40b2-4e4f-ab37-dc2fab4fc46a" providerId="ADAL" clId="{4358056F-D116-46E7-80CA-3F2E2DCB3905}" dt="2025-11-04T12:04:48.618" v="160"/>
        <pc:sldMkLst>
          <pc:docMk/>
          <pc:sldMk cId="733091956" sldId="272"/>
        </pc:sldMkLst>
      </pc:sldChg>
      <pc:sldChg chg="del">
        <pc:chgData name="Christoffer Østergaard Carstens" userId="5d542c86-40b2-4e4f-ab37-dc2fab4fc46a" providerId="ADAL" clId="{4358056F-D116-46E7-80CA-3F2E2DCB3905}" dt="2025-11-03T08:24:34.196" v="85" actId="47"/>
        <pc:sldMkLst>
          <pc:docMk/>
          <pc:sldMk cId="151829143" sldId="279"/>
        </pc:sldMkLst>
      </pc:sldChg>
      <pc:sldChg chg="modSp mod">
        <pc:chgData name="Christoffer Østergaard Carstens" userId="5d542c86-40b2-4e4f-ab37-dc2fab4fc46a" providerId="ADAL" clId="{4358056F-D116-46E7-80CA-3F2E2DCB3905}" dt="2025-11-03T19:32:21.688" v="90" actId="20577"/>
        <pc:sldMkLst>
          <pc:docMk/>
          <pc:sldMk cId="2519531457" sldId="329"/>
        </pc:sldMkLst>
      </pc:sldChg>
      <pc:sldChg chg="modSp mod">
        <pc:chgData name="Christoffer Østergaard Carstens" userId="5d542c86-40b2-4e4f-ab37-dc2fab4fc46a" providerId="ADAL" clId="{4358056F-D116-46E7-80CA-3F2E2DCB3905}" dt="2025-11-03T19:33:43.408" v="96" actId="255"/>
        <pc:sldMkLst>
          <pc:docMk/>
          <pc:sldMk cId="743132728" sldId="330"/>
        </pc:sldMkLst>
      </pc:sldChg>
      <pc:sldChg chg="modSp mod">
        <pc:chgData name="Christoffer Østergaard Carstens" userId="5d542c86-40b2-4e4f-ab37-dc2fab4fc46a" providerId="ADAL" clId="{4358056F-D116-46E7-80CA-3F2E2DCB3905}" dt="2025-11-03T19:33:30.550" v="93" actId="255"/>
        <pc:sldMkLst>
          <pc:docMk/>
          <pc:sldMk cId="1112131298" sldId="331"/>
        </pc:sldMkLst>
      </pc:sldChg>
      <pc:sldChg chg="del">
        <pc:chgData name="Christoffer Østergaard Carstens" userId="5d542c86-40b2-4e4f-ab37-dc2fab4fc46a" providerId="ADAL" clId="{4358056F-D116-46E7-80CA-3F2E2DCB3905}" dt="2025-11-03T19:34:01.311" v="97" actId="47"/>
        <pc:sldMkLst>
          <pc:docMk/>
          <pc:sldMk cId="3751445756" sldId="332"/>
        </pc:sldMkLst>
      </pc:sldChg>
      <pc:sldChg chg="modSp mod">
        <pc:chgData name="Christoffer Østergaard Carstens" userId="5d542c86-40b2-4e4f-ab37-dc2fab4fc46a" providerId="ADAL" clId="{4358056F-D116-46E7-80CA-3F2E2DCB3905}" dt="2025-11-03T19:34:08.104" v="98" actId="20577"/>
        <pc:sldMkLst>
          <pc:docMk/>
          <pc:sldMk cId="3171884718" sldId="333"/>
        </pc:sldMkLst>
      </pc:sldChg>
      <pc:sldChg chg="addSp modSp new mod setBg">
        <pc:chgData name="Christoffer Østergaard Carstens" userId="5d542c86-40b2-4e4f-ab37-dc2fab4fc46a" providerId="ADAL" clId="{4358056F-D116-46E7-80CA-3F2E2DCB3905}" dt="2025-11-03T08:24:32.007" v="84" actId="26606"/>
        <pc:sldMkLst>
          <pc:docMk/>
          <pc:sldMk cId="391062058" sldId="336"/>
        </pc:sldMkLst>
      </pc:sldChg>
      <pc:sldChg chg="addSp modSp new mod setBg">
        <pc:chgData name="Christoffer Østergaard Carstens" userId="5d542c86-40b2-4e4f-ab37-dc2fab4fc46a" providerId="ADAL" clId="{4358056F-D116-46E7-80CA-3F2E2DCB3905}" dt="2025-11-04T11:21:01.603" v="142" actId="12"/>
        <pc:sldMkLst>
          <pc:docMk/>
          <pc:sldMk cId="1020806293" sldId="337"/>
        </pc:sldMkLst>
      </pc:sldChg>
      <pc:sldChg chg="new del">
        <pc:chgData name="Christoffer Østergaard Carstens" userId="5d542c86-40b2-4e4f-ab37-dc2fab4fc46a" providerId="ADAL" clId="{4358056F-D116-46E7-80CA-3F2E2DCB3905}" dt="2025-11-03T08:25:15.021" v="87" actId="47"/>
        <pc:sldMkLst>
          <pc:docMk/>
          <pc:sldMk cId="3475745011" sldId="337"/>
        </pc:sldMkLst>
      </pc:sldChg>
      <pc:sldChg chg="addSp delSp modSp new mod setBg">
        <pc:chgData name="Christoffer Østergaard Carstens" userId="5d542c86-40b2-4e4f-ab37-dc2fab4fc46a" providerId="ADAL" clId="{4358056F-D116-46E7-80CA-3F2E2DCB3905}" dt="2025-11-04T11:21:47.879" v="159" actId="26606"/>
        <pc:sldMkLst>
          <pc:docMk/>
          <pc:sldMk cId="2949624136" sldId="338"/>
        </pc:sldMkLst>
      </pc:sldChg>
      <pc:sldChg chg="add setBg">
        <pc:chgData name="Christoffer Østergaard Carstens" userId="5d542c86-40b2-4e4f-ab37-dc2fab4fc46a" providerId="ADAL" clId="{4358056F-D116-46E7-80CA-3F2E2DCB3905}" dt="2025-11-04T12:14:38.425" v="161"/>
        <pc:sldMkLst>
          <pc:docMk/>
          <pc:sldMk cId="434126125" sldId="339"/>
        </pc:sldMkLst>
      </pc:sldChg>
    </pc:docChg>
  </pc:docChgLst>
  <pc:docChgLst>
    <pc:chgData name="Christoffer Østergaard Carstens" userId="5d542c86-40b2-4e4f-ab37-dc2fab4fc46a" providerId="ADAL" clId="{8A5D7136-2AFE-4220-BFAA-0E916D52857B}"/>
    <pc:docChg chg="undo custSel addSld delSld modSld">
      <pc:chgData name="Christoffer Østergaard Carstens" userId="5d542c86-40b2-4e4f-ab37-dc2fab4fc46a" providerId="ADAL" clId="{8A5D7136-2AFE-4220-BFAA-0E916D52857B}" dt="2025-11-05T20:08:55.936" v="1390" actId="47"/>
      <pc:docMkLst>
        <pc:docMk/>
      </pc:docMkLst>
      <pc:sldChg chg="add del">
        <pc:chgData name="Christoffer Østergaard Carstens" userId="5d542c86-40b2-4e4f-ab37-dc2fab4fc46a" providerId="ADAL" clId="{8A5D7136-2AFE-4220-BFAA-0E916D52857B}" dt="2025-11-05T20:04:13.659" v="896" actId="47"/>
        <pc:sldMkLst>
          <pc:docMk/>
          <pc:sldMk cId="868653842" sldId="258"/>
        </pc:sldMkLst>
      </pc:sldChg>
      <pc:sldChg chg="add del">
        <pc:chgData name="Christoffer Østergaard Carstens" userId="5d542c86-40b2-4e4f-ab37-dc2fab4fc46a" providerId="ADAL" clId="{8A5D7136-2AFE-4220-BFAA-0E916D52857B}" dt="2025-11-05T20:04:14.179" v="897" actId="47"/>
        <pc:sldMkLst>
          <pc:docMk/>
          <pc:sldMk cId="1161364741" sldId="259"/>
        </pc:sldMkLst>
      </pc:sldChg>
      <pc:sldChg chg="add del">
        <pc:chgData name="Christoffer Østergaard Carstens" userId="5d542c86-40b2-4e4f-ab37-dc2fab4fc46a" providerId="ADAL" clId="{8A5D7136-2AFE-4220-BFAA-0E916D52857B}" dt="2025-11-05T20:04:14.494" v="898" actId="47"/>
        <pc:sldMkLst>
          <pc:docMk/>
          <pc:sldMk cId="3211933251" sldId="260"/>
        </pc:sldMkLst>
      </pc:sldChg>
      <pc:sldChg chg="add del">
        <pc:chgData name="Christoffer Østergaard Carstens" userId="5d542c86-40b2-4e4f-ab37-dc2fab4fc46a" providerId="ADAL" clId="{8A5D7136-2AFE-4220-BFAA-0E916D52857B}" dt="2025-11-05T20:04:14.823" v="899" actId="47"/>
        <pc:sldMkLst>
          <pc:docMk/>
          <pc:sldMk cId="1281131128" sldId="262"/>
        </pc:sldMkLst>
      </pc:sldChg>
      <pc:sldChg chg="add del">
        <pc:chgData name="Christoffer Østergaard Carstens" userId="5d542c86-40b2-4e4f-ab37-dc2fab4fc46a" providerId="ADAL" clId="{8A5D7136-2AFE-4220-BFAA-0E916D52857B}" dt="2025-11-05T20:04:15.058" v="900" actId="47"/>
        <pc:sldMkLst>
          <pc:docMk/>
          <pc:sldMk cId="1339154732" sldId="264"/>
        </pc:sldMkLst>
      </pc:sldChg>
      <pc:sldChg chg="add del">
        <pc:chgData name="Christoffer Østergaard Carstens" userId="5d542c86-40b2-4e4f-ab37-dc2fab4fc46a" providerId="ADAL" clId="{8A5D7136-2AFE-4220-BFAA-0E916D52857B}" dt="2025-11-05T20:04:15.468" v="901" actId="47"/>
        <pc:sldMkLst>
          <pc:docMk/>
          <pc:sldMk cId="1597987861" sldId="266"/>
        </pc:sldMkLst>
      </pc:sldChg>
      <pc:sldChg chg="add del">
        <pc:chgData name="Christoffer Østergaard Carstens" userId="5d542c86-40b2-4e4f-ab37-dc2fab4fc46a" providerId="ADAL" clId="{8A5D7136-2AFE-4220-BFAA-0E916D52857B}" dt="2025-11-05T20:04:16.066" v="902" actId="47"/>
        <pc:sldMkLst>
          <pc:docMk/>
          <pc:sldMk cId="547945393" sldId="268"/>
        </pc:sldMkLst>
      </pc:sldChg>
      <pc:sldChg chg="add del">
        <pc:chgData name="Christoffer Østergaard Carstens" userId="5d542c86-40b2-4e4f-ab37-dc2fab4fc46a" providerId="ADAL" clId="{8A5D7136-2AFE-4220-BFAA-0E916D52857B}" dt="2025-11-05T20:04:16.744" v="903" actId="47"/>
        <pc:sldMkLst>
          <pc:docMk/>
          <pc:sldMk cId="2711064277" sldId="269"/>
        </pc:sldMkLst>
      </pc:sldChg>
      <pc:sldChg chg="add del">
        <pc:chgData name="Christoffer Østergaard Carstens" userId="5d542c86-40b2-4e4f-ab37-dc2fab4fc46a" providerId="ADAL" clId="{8A5D7136-2AFE-4220-BFAA-0E916D52857B}" dt="2025-11-05T20:04:17.384" v="904" actId="47"/>
        <pc:sldMkLst>
          <pc:docMk/>
          <pc:sldMk cId="733091956" sldId="272"/>
        </pc:sldMkLst>
      </pc:sldChg>
      <pc:sldChg chg="del">
        <pc:chgData name="Christoffer Østergaard Carstens" userId="5d542c86-40b2-4e4f-ab37-dc2fab4fc46a" providerId="ADAL" clId="{8A5D7136-2AFE-4220-BFAA-0E916D52857B}" dt="2025-11-04T13:35:18.507" v="18" actId="47"/>
        <pc:sldMkLst>
          <pc:docMk/>
          <pc:sldMk cId="1393210737" sldId="327"/>
        </pc:sldMkLst>
      </pc:sldChg>
      <pc:sldChg chg="del">
        <pc:chgData name="Christoffer Østergaard Carstens" userId="5d542c86-40b2-4e4f-ab37-dc2fab4fc46a" providerId="ADAL" clId="{8A5D7136-2AFE-4220-BFAA-0E916D52857B}" dt="2025-11-04T13:35:18.688" v="19" actId="47"/>
        <pc:sldMkLst>
          <pc:docMk/>
          <pc:sldMk cId="2684637967" sldId="328"/>
        </pc:sldMkLst>
      </pc:sldChg>
      <pc:sldChg chg="del">
        <pc:chgData name="Christoffer Østergaard Carstens" userId="5d542c86-40b2-4e4f-ab37-dc2fab4fc46a" providerId="ADAL" clId="{8A5D7136-2AFE-4220-BFAA-0E916D52857B}" dt="2025-11-04T13:35:18.838" v="20" actId="47"/>
        <pc:sldMkLst>
          <pc:docMk/>
          <pc:sldMk cId="2519531457" sldId="329"/>
        </pc:sldMkLst>
      </pc:sldChg>
      <pc:sldChg chg="del">
        <pc:chgData name="Christoffer Østergaard Carstens" userId="5d542c86-40b2-4e4f-ab37-dc2fab4fc46a" providerId="ADAL" clId="{8A5D7136-2AFE-4220-BFAA-0E916D52857B}" dt="2025-11-04T13:35:18.989" v="21" actId="47"/>
        <pc:sldMkLst>
          <pc:docMk/>
          <pc:sldMk cId="743132728" sldId="330"/>
        </pc:sldMkLst>
      </pc:sldChg>
      <pc:sldChg chg="del">
        <pc:chgData name="Christoffer Østergaard Carstens" userId="5d542c86-40b2-4e4f-ab37-dc2fab4fc46a" providerId="ADAL" clId="{8A5D7136-2AFE-4220-BFAA-0E916D52857B}" dt="2025-11-04T13:35:19.073" v="22" actId="47"/>
        <pc:sldMkLst>
          <pc:docMk/>
          <pc:sldMk cId="1112131298" sldId="331"/>
        </pc:sldMkLst>
      </pc:sldChg>
      <pc:sldChg chg="del">
        <pc:chgData name="Christoffer Østergaard Carstens" userId="5d542c86-40b2-4e4f-ab37-dc2fab4fc46a" providerId="ADAL" clId="{8A5D7136-2AFE-4220-BFAA-0E916D52857B}" dt="2025-11-04T13:35:19.189" v="23" actId="47"/>
        <pc:sldMkLst>
          <pc:docMk/>
          <pc:sldMk cId="3171884718" sldId="333"/>
        </pc:sldMkLst>
      </pc:sldChg>
      <pc:sldChg chg="del">
        <pc:chgData name="Christoffer Østergaard Carstens" userId="5d542c86-40b2-4e4f-ab37-dc2fab4fc46a" providerId="ADAL" clId="{8A5D7136-2AFE-4220-BFAA-0E916D52857B}" dt="2025-11-04T13:35:19.356" v="24" actId="47"/>
        <pc:sldMkLst>
          <pc:docMk/>
          <pc:sldMk cId="2115779424" sldId="334"/>
        </pc:sldMkLst>
      </pc:sldChg>
      <pc:sldChg chg="del">
        <pc:chgData name="Christoffer Østergaard Carstens" userId="5d542c86-40b2-4e4f-ab37-dc2fab4fc46a" providerId="ADAL" clId="{8A5D7136-2AFE-4220-BFAA-0E916D52857B}" dt="2025-11-04T13:35:19.669" v="25" actId="47"/>
        <pc:sldMkLst>
          <pc:docMk/>
          <pc:sldMk cId="3156565694" sldId="335"/>
        </pc:sldMkLst>
      </pc:sldChg>
      <pc:sldChg chg="addSp delSp modSp mod">
        <pc:chgData name="Christoffer Østergaard Carstens" userId="5d542c86-40b2-4e4f-ab37-dc2fab4fc46a" providerId="ADAL" clId="{8A5D7136-2AFE-4220-BFAA-0E916D52857B}" dt="2025-11-04T13:35:15.984" v="17" actId="20577"/>
        <pc:sldMkLst>
          <pc:docMk/>
          <pc:sldMk cId="391062058" sldId="336"/>
        </pc:sldMkLst>
      </pc:sldChg>
      <pc:sldChg chg="add del">
        <pc:chgData name="Christoffer Østergaard Carstens" userId="5d542c86-40b2-4e4f-ab37-dc2fab4fc46a" providerId="ADAL" clId="{8A5D7136-2AFE-4220-BFAA-0E916D52857B}" dt="2025-11-04T13:35:31.556" v="47" actId="47"/>
        <pc:sldMkLst>
          <pc:docMk/>
          <pc:sldMk cId="1020806293" sldId="337"/>
        </pc:sldMkLst>
      </pc:sldChg>
      <pc:sldChg chg="modSp new del mod">
        <pc:chgData name="Christoffer Østergaard Carstens" userId="5d542c86-40b2-4e4f-ab37-dc2fab4fc46a" providerId="ADAL" clId="{8A5D7136-2AFE-4220-BFAA-0E916D52857B}" dt="2025-11-04T18:38:57.889" v="791" actId="47"/>
        <pc:sldMkLst>
          <pc:docMk/>
          <pc:sldMk cId="3210945058" sldId="337"/>
        </pc:sldMkLst>
      </pc:sldChg>
      <pc:sldChg chg="addSp modSp new mod setBg">
        <pc:chgData name="Christoffer Østergaard Carstens" userId="5d542c86-40b2-4e4f-ab37-dc2fab4fc46a" providerId="ADAL" clId="{8A5D7136-2AFE-4220-BFAA-0E916D52857B}" dt="2025-11-04T13:39:57.843" v="242" actId="5793"/>
        <pc:sldMkLst>
          <pc:docMk/>
          <pc:sldMk cId="417704430" sldId="338"/>
        </pc:sldMkLst>
      </pc:sldChg>
      <pc:sldChg chg="del">
        <pc:chgData name="Christoffer Østergaard Carstens" userId="5d542c86-40b2-4e4f-ab37-dc2fab4fc46a" providerId="ADAL" clId="{8A5D7136-2AFE-4220-BFAA-0E916D52857B}" dt="2025-11-04T13:35:32.075" v="48" actId="47"/>
        <pc:sldMkLst>
          <pc:docMk/>
          <pc:sldMk cId="2949624136" sldId="338"/>
        </pc:sldMkLst>
      </pc:sldChg>
      <pc:sldChg chg="del">
        <pc:chgData name="Christoffer Østergaard Carstens" userId="5d542c86-40b2-4e4f-ab37-dc2fab4fc46a" providerId="ADAL" clId="{8A5D7136-2AFE-4220-BFAA-0E916D52857B}" dt="2025-11-04T13:35:19.811" v="26" actId="47"/>
        <pc:sldMkLst>
          <pc:docMk/>
          <pc:sldMk cId="434126125" sldId="339"/>
        </pc:sldMkLst>
      </pc:sldChg>
      <pc:sldChg chg="modSp new mod">
        <pc:chgData name="Christoffer Østergaard Carstens" userId="5d542c86-40b2-4e4f-ab37-dc2fab4fc46a" providerId="ADAL" clId="{8A5D7136-2AFE-4220-BFAA-0E916D52857B}" dt="2025-11-04T13:42:00.606" v="298" actId="20577"/>
        <pc:sldMkLst>
          <pc:docMk/>
          <pc:sldMk cId="2894927808" sldId="339"/>
        </pc:sldMkLst>
      </pc:sldChg>
      <pc:sldChg chg="modSp new mod">
        <pc:chgData name="Christoffer Østergaard Carstens" userId="5d542c86-40b2-4e4f-ab37-dc2fab4fc46a" providerId="ADAL" clId="{8A5D7136-2AFE-4220-BFAA-0E916D52857B}" dt="2025-11-04T13:42:47" v="336" actId="27636"/>
        <pc:sldMkLst>
          <pc:docMk/>
          <pc:sldMk cId="2181904518" sldId="340"/>
        </pc:sldMkLst>
      </pc:sldChg>
      <pc:sldChg chg="modSp new del mod">
        <pc:chgData name="Christoffer Østergaard Carstens" userId="5d542c86-40b2-4e4f-ab37-dc2fab4fc46a" providerId="ADAL" clId="{8A5D7136-2AFE-4220-BFAA-0E916D52857B}" dt="2025-11-05T20:08:55.936" v="1390" actId="47"/>
        <pc:sldMkLst>
          <pc:docMk/>
          <pc:sldMk cId="3934819185" sldId="341"/>
        </pc:sldMkLst>
      </pc:sldChg>
      <pc:sldChg chg="addSp delSp modSp new mod setBg addAnim delAnim">
        <pc:chgData name="Christoffer Østergaard Carstens" userId="5d542c86-40b2-4e4f-ab37-dc2fab4fc46a" providerId="ADAL" clId="{8A5D7136-2AFE-4220-BFAA-0E916D52857B}" dt="2025-11-04T13:44:56.415" v="466" actId="27614"/>
        <pc:sldMkLst>
          <pc:docMk/>
          <pc:sldMk cId="3520227808" sldId="342"/>
        </pc:sldMkLst>
      </pc:sldChg>
      <pc:sldChg chg="addSp delSp modSp new mod setBg">
        <pc:chgData name="Christoffer Østergaard Carstens" userId="5d542c86-40b2-4e4f-ab37-dc2fab4fc46a" providerId="ADAL" clId="{8A5D7136-2AFE-4220-BFAA-0E916D52857B}" dt="2025-11-04T13:45:22.002" v="493" actId="27614"/>
        <pc:sldMkLst>
          <pc:docMk/>
          <pc:sldMk cId="392918803" sldId="343"/>
        </pc:sldMkLst>
      </pc:sldChg>
      <pc:sldChg chg="modSp new mod">
        <pc:chgData name="Christoffer Østergaard Carstens" userId="5d542c86-40b2-4e4f-ab37-dc2fab4fc46a" providerId="ADAL" clId="{8A5D7136-2AFE-4220-BFAA-0E916D52857B}" dt="2025-11-04T13:51:02.335" v="790" actId="20577"/>
        <pc:sldMkLst>
          <pc:docMk/>
          <pc:sldMk cId="2986190582" sldId="344"/>
        </pc:sldMkLst>
      </pc:sldChg>
      <pc:sldChg chg="addSp delSp modSp new mod setBg">
        <pc:chgData name="Christoffer Østergaard Carstens" userId="5d542c86-40b2-4e4f-ab37-dc2fab4fc46a" providerId="ADAL" clId="{8A5D7136-2AFE-4220-BFAA-0E916D52857B}" dt="2025-11-04T18:40:34.152" v="838" actId="14100"/>
        <pc:sldMkLst>
          <pc:docMk/>
          <pc:sldMk cId="760498853" sldId="345"/>
        </pc:sldMkLst>
      </pc:sldChg>
      <pc:sldChg chg="addSp delSp modSp new mod setBg">
        <pc:chgData name="Christoffer Østergaard Carstens" userId="5d542c86-40b2-4e4f-ab37-dc2fab4fc46a" providerId="ADAL" clId="{8A5D7136-2AFE-4220-BFAA-0E916D52857B}" dt="2025-11-04T18:41:28.643" v="844" actId="27614"/>
        <pc:sldMkLst>
          <pc:docMk/>
          <pc:sldMk cId="3332480727" sldId="346"/>
        </pc:sldMkLst>
      </pc:sldChg>
      <pc:sldChg chg="addSp delSp modSp new mod setBg">
        <pc:chgData name="Christoffer Østergaard Carstens" userId="5d542c86-40b2-4e4f-ab37-dc2fab4fc46a" providerId="ADAL" clId="{8A5D7136-2AFE-4220-BFAA-0E916D52857B}" dt="2025-11-04T18:41:44.421" v="848" actId="27614"/>
        <pc:sldMkLst>
          <pc:docMk/>
          <pc:sldMk cId="2580592353" sldId="347"/>
        </pc:sldMkLst>
      </pc:sldChg>
      <pc:sldChg chg="addSp delSp modSp new mod setBg">
        <pc:chgData name="Christoffer Østergaard Carstens" userId="5d542c86-40b2-4e4f-ab37-dc2fab4fc46a" providerId="ADAL" clId="{8A5D7136-2AFE-4220-BFAA-0E916D52857B}" dt="2025-11-04T18:42:09.001" v="853" actId="27614"/>
        <pc:sldMkLst>
          <pc:docMk/>
          <pc:sldMk cId="3178408957" sldId="348"/>
        </pc:sldMkLst>
      </pc:sldChg>
      <pc:sldChg chg="addSp delSp modSp new mod setBg">
        <pc:chgData name="Christoffer Østergaard Carstens" userId="5d542c86-40b2-4e4f-ab37-dc2fab4fc46a" providerId="ADAL" clId="{8A5D7136-2AFE-4220-BFAA-0E916D52857B}" dt="2025-11-04T18:42:11.541" v="855" actId="26606"/>
        <pc:sldMkLst>
          <pc:docMk/>
          <pc:sldMk cId="4248745537" sldId="349"/>
        </pc:sldMkLst>
      </pc:sldChg>
      <pc:sldChg chg="addSp delSp modSp new mod setBg">
        <pc:chgData name="Christoffer Østergaard Carstens" userId="5d542c86-40b2-4e4f-ab37-dc2fab4fc46a" providerId="ADAL" clId="{8A5D7136-2AFE-4220-BFAA-0E916D52857B}" dt="2025-11-04T18:49:32.917" v="892" actId="20577"/>
        <pc:sldMkLst>
          <pc:docMk/>
          <pc:sldMk cId="735582932" sldId="350"/>
        </pc:sldMkLst>
      </pc:sldChg>
      <pc:sldChg chg="addSp delSp modSp new mod setBg">
        <pc:chgData name="Christoffer Østergaard Carstens" userId="5d542c86-40b2-4e4f-ab37-dc2fab4fc46a" providerId="ADAL" clId="{8A5D7136-2AFE-4220-BFAA-0E916D52857B}" dt="2025-11-04T19:28:05.087" v="895" actId="26606"/>
        <pc:sldMkLst>
          <pc:docMk/>
          <pc:sldMk cId="3670748092" sldId="351"/>
        </pc:sldMkLst>
      </pc:sldChg>
      <pc:sldChg chg="modSp new mod">
        <pc:chgData name="Christoffer Østergaard Carstens" userId="5d542c86-40b2-4e4f-ab37-dc2fab4fc46a" providerId="ADAL" clId="{8A5D7136-2AFE-4220-BFAA-0E916D52857B}" dt="2025-11-05T20:05:05.617" v="1032" actId="20577"/>
        <pc:sldMkLst>
          <pc:docMk/>
          <pc:sldMk cId="3455842631" sldId="352"/>
        </pc:sldMkLst>
      </pc:sldChg>
      <pc:sldChg chg="new del">
        <pc:chgData name="Christoffer Østergaard Carstens" userId="5d542c86-40b2-4e4f-ab37-dc2fab4fc46a" providerId="ADAL" clId="{8A5D7136-2AFE-4220-BFAA-0E916D52857B}" dt="2025-11-05T20:07:09.594" v="1098" actId="47"/>
        <pc:sldMkLst>
          <pc:docMk/>
          <pc:sldMk cId="4042259796" sldId="353"/>
        </pc:sldMkLst>
      </pc:sldChg>
      <pc:sldChg chg="modSp add mod">
        <pc:chgData name="Christoffer Østergaard Carstens" userId="5d542c86-40b2-4e4f-ab37-dc2fab4fc46a" providerId="ADAL" clId="{8A5D7136-2AFE-4220-BFAA-0E916D52857B}" dt="2025-11-05T20:06:20.402" v="1038" actId="20577"/>
        <pc:sldMkLst>
          <pc:docMk/>
          <pc:sldMk cId="3343619114" sldId="354"/>
        </pc:sldMkLst>
      </pc:sldChg>
      <pc:sldChg chg="addSp delSp modSp add mod setBg setClrOvrMap delDesignElem">
        <pc:chgData name="Christoffer Østergaard Carstens" userId="5d542c86-40b2-4e4f-ab37-dc2fab4fc46a" providerId="ADAL" clId="{8A5D7136-2AFE-4220-BFAA-0E916D52857B}" dt="2025-11-05T20:06:45.916" v="1096" actId="20577"/>
        <pc:sldMkLst>
          <pc:docMk/>
          <pc:sldMk cId="2034046481" sldId="355"/>
        </pc:sldMkLst>
      </pc:sldChg>
      <pc:sldChg chg="add setBg">
        <pc:chgData name="Christoffer Østergaard Carstens" userId="5d542c86-40b2-4e4f-ab37-dc2fab4fc46a" providerId="ADAL" clId="{8A5D7136-2AFE-4220-BFAA-0E916D52857B}" dt="2025-11-05T20:06:06.417" v="1036"/>
        <pc:sldMkLst>
          <pc:docMk/>
          <pc:sldMk cId="656684659" sldId="356"/>
        </pc:sldMkLst>
      </pc:sldChg>
      <pc:sldChg chg="addSp delSp modSp add mod setBg delDesignElem">
        <pc:chgData name="Christoffer Østergaard Carstens" userId="5d542c86-40b2-4e4f-ab37-dc2fab4fc46a" providerId="ADAL" clId="{8A5D7136-2AFE-4220-BFAA-0E916D52857B}" dt="2025-11-05T20:07:06.437" v="1097" actId="26606"/>
        <pc:sldMkLst>
          <pc:docMk/>
          <pc:sldMk cId="10528959" sldId="357"/>
        </pc:sldMkLst>
      </pc:sldChg>
      <pc:sldChg chg="addSp modSp new mod setBg">
        <pc:chgData name="Christoffer Østergaard Carstens" userId="5d542c86-40b2-4e4f-ab37-dc2fab4fc46a" providerId="ADAL" clId="{8A5D7136-2AFE-4220-BFAA-0E916D52857B}" dt="2025-11-05T20:08:35.998" v="1389" actId="255"/>
        <pc:sldMkLst>
          <pc:docMk/>
          <pc:sldMk cId="3778915857" sldId="35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F050C4-E70B-4AB3-8DAE-5EF4CB2A7EB8}" type="datetimeFigureOut">
              <a:rPr lang="da-DK" smtClean="0"/>
              <a:t>01-12-2025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B97673-62BE-4D16-B461-815FAAE2D5B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36583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(fx teknologi, grøn omstilling, social retfærdighed, ungdomsengagement, innovation, kultur).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97673-62BE-4D16-B461-815FAAE2D5BE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8510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F115D8-92AC-3FA8-5BCE-A81C8B4893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47B7E51-3CCD-D900-120C-F6A1821343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200E499-21F2-12D5-698D-0687AAC62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39BBD-FD75-46C2-B399-31AF915D5A53}" type="datetimeFigureOut">
              <a:rPr lang="da-DK" smtClean="0"/>
              <a:t>01-12-2025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DB9D9C2-3165-283C-7C2C-93E48C9C8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0389FA4-19E3-C65B-75CD-57AE26568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AFA93-CF77-41A2-AC5A-F3A787AF0B9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8313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41434D-4FD8-74C8-B4C6-4E2A72FDA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ECC1A269-5227-C297-972B-3DCF023EC3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CCB89E7-4058-FA39-10E2-ACA1E6F70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39BBD-FD75-46C2-B399-31AF915D5A53}" type="datetimeFigureOut">
              <a:rPr lang="da-DK" smtClean="0"/>
              <a:t>01-12-2025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5E40F59-708C-7496-F93F-11601940B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DA1F3A1-EA67-6659-9BEE-15BFB55B9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AFA93-CF77-41A2-AC5A-F3A787AF0B9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2662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034F7516-F9FD-5DAE-516F-A93894F0CA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10DABBC5-0576-19D8-35BE-5DDF24F19D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208A666-F2EF-C01A-A9EF-D4804C5A2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39BBD-FD75-46C2-B399-31AF915D5A53}" type="datetimeFigureOut">
              <a:rPr lang="da-DK" smtClean="0"/>
              <a:t>01-12-2025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C92E676-B9C6-9883-AA1A-18CA75C11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E83F20E-1944-98D2-FDDD-15A65ED7B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AFA93-CF77-41A2-AC5A-F3A787AF0B9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3810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70BAD2-C61C-610D-E01A-3569D0716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1F96D63-50D5-A6DD-ACD9-62BCD0EF3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F9720F2-5F6B-120A-37F2-7626713D6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39BBD-FD75-46C2-B399-31AF915D5A53}" type="datetimeFigureOut">
              <a:rPr lang="da-DK" smtClean="0"/>
              <a:t>01-12-2025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FF85DDB-D932-E71D-35BA-D1074EFCC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9BB2894-C74B-1B57-AD09-AC4B32994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AFA93-CF77-41A2-AC5A-F3A787AF0B9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28837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7A704A-5CD2-189E-3E09-389F8F4F1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38B3A11-8D5B-CEC3-F898-4A4CE23AC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BA7331E-36FB-499A-627D-CE030C9EE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39BBD-FD75-46C2-B399-31AF915D5A53}" type="datetimeFigureOut">
              <a:rPr lang="da-DK" smtClean="0"/>
              <a:t>01-12-2025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31847CB-6933-C802-DF7F-BED15CD77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1780B79-CB07-CA77-3A31-FA5A9EDE6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AFA93-CF77-41A2-AC5A-F3A787AF0B9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11395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A1A3F0-C557-4C76-C412-4258AFB05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F1E4F04-5953-DC83-F160-A5D4952F1E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906E762C-43B8-0A74-9E71-7BBA91F0F9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9197B38-F6F5-5C87-4905-831401F70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39BBD-FD75-46C2-B399-31AF915D5A53}" type="datetimeFigureOut">
              <a:rPr lang="da-DK" smtClean="0"/>
              <a:t>01-12-2025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E672688-7268-4A0A-AAD9-7A3209AB2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E5A132B-2F6A-2297-A405-D63BB21DF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AFA93-CF77-41A2-AC5A-F3A787AF0B9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96750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A992C4-7D43-4265-CA84-53796BF85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0929DDA-4BC8-FA29-15B8-1B7B59C2F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D910D6B-74AF-B2E0-4F93-587FB2F81A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56707A2-F440-6169-6875-64A9F95544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769B3C5E-5885-2FE0-2DBA-6F900F7943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FDD38084-A6F8-A90F-8171-7B044E168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39BBD-FD75-46C2-B399-31AF915D5A53}" type="datetimeFigureOut">
              <a:rPr lang="da-DK" smtClean="0"/>
              <a:t>01-12-2025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039598C0-4F37-F0B6-D0B5-C12886AB7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3A7869C5-9C1F-0116-2145-C9F07A05F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AFA93-CF77-41A2-AC5A-F3A787AF0B9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136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25F489-39F5-97A0-7DAC-ED3CFB771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E15428C5-FCBA-8710-B5E6-2E35CFABF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39BBD-FD75-46C2-B399-31AF915D5A53}" type="datetimeFigureOut">
              <a:rPr lang="da-DK" smtClean="0"/>
              <a:t>01-12-2025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9D68C25-5A8B-321A-A426-C85965630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46DB276-2403-A40E-E293-2BB82E259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AFA93-CF77-41A2-AC5A-F3A787AF0B9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46023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D9ADFE1B-12EB-FCE2-E7C5-3BB7FD2C7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39BBD-FD75-46C2-B399-31AF915D5A53}" type="datetimeFigureOut">
              <a:rPr lang="da-DK" smtClean="0"/>
              <a:t>01-12-2025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8F6DC35B-01E1-C7B1-5AE6-4FA7EBA58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2CC5D4E-3DF8-83AB-291F-8CA56882C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AFA93-CF77-41A2-AC5A-F3A787AF0B9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04525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3924E6-BD16-00FE-1DCC-953497CB9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968C1D2-23A8-75C6-1288-372121803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9753FBE-852E-CA09-5353-002CABF016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F161793-BBF4-5788-AF83-22A16568E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39BBD-FD75-46C2-B399-31AF915D5A53}" type="datetimeFigureOut">
              <a:rPr lang="da-DK" smtClean="0"/>
              <a:t>01-12-2025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F8BD887-EACA-175C-9352-EEBE5C87F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5062D1F-493D-B763-79CF-7707A7658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AFA93-CF77-41A2-AC5A-F3A787AF0B9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69183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BF42ED-26F8-FE6E-E4A5-B3BFBDDF9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7DE2CDE5-8653-406C-CFDF-D7D053DDA7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11835C3-9FE3-F753-0E55-4DDEE9B4D8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3C33070-4E13-2746-F751-020820114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39BBD-FD75-46C2-B399-31AF915D5A53}" type="datetimeFigureOut">
              <a:rPr lang="da-DK" smtClean="0"/>
              <a:t>01-12-2025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C98AB6D-9946-B78D-36D3-C7677D3FB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E8BF74A-F496-A5A7-D348-D88CD046B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AFA93-CF77-41A2-AC5A-F3A787AF0B9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26086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9ED92C83-9436-990C-D160-200EB0133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E45CB3B-3E6D-66BA-DC54-60AA15765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26B2C15-2AF2-8F80-DCDC-B211DFD204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39BBD-FD75-46C2-B399-31AF915D5A53}" type="datetimeFigureOut">
              <a:rPr lang="da-DK" smtClean="0"/>
              <a:t>01-12-2025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3947F84-AE03-9B78-3BA9-2C8088BC0B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ED577FE-E257-611A-6F08-5B89303161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AFA93-CF77-41A2-AC5A-F3A787AF0B9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93391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ltinget.dk/artikel/trump-kan-hjaelpe-danmark-med-at-skabe-en-radikalt-bedre-verde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2ED755-4734-C516-A077-940E28400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5" y="3752850"/>
            <a:ext cx="3290887" cy="2452687"/>
          </a:xfrm>
        </p:spPr>
        <p:txBody>
          <a:bodyPr anchor="ctr">
            <a:normAutofit/>
          </a:bodyPr>
          <a:lstStyle/>
          <a:p>
            <a:r>
              <a:rPr lang="da-DK" sz="3600"/>
              <a:t>HÅBETS PANEL:</a:t>
            </a:r>
            <a:br>
              <a:rPr lang="da-DK" sz="3600"/>
            </a:br>
            <a:r>
              <a:rPr lang="da-DK" sz="3600"/>
              <a:t>Hvad giver håb for USA’s fremtid?</a:t>
            </a:r>
          </a:p>
        </p:txBody>
      </p:sp>
      <p:pic>
        <p:nvPicPr>
          <p:cNvPr id="2050" name="Picture 2" descr="Usa Os Flag Håber - Gratis billeder på Pixabay">
            <a:extLst>
              <a:ext uri="{FF2B5EF4-FFF2-40B4-BE49-F238E27FC236}">
                <a16:creationId xmlns:a16="http://schemas.microsoft.com/office/drawing/2014/main" id="{2FC6A888-6027-73EE-8748-0C462C2FF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04" b="28078"/>
          <a:stretch>
            <a:fillRect/>
          </a:stretch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C2B11D3-D6A6-C53F-7456-655F93FA8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r>
              <a:rPr lang="da-DK" sz="1800" dirty="0"/>
              <a:t>Fx: teknologi, grøn omstilling, social retfærdighed, ungdomsengagement, innovation, kultur</a:t>
            </a:r>
          </a:p>
          <a:p>
            <a:r>
              <a:rPr lang="da-DK" sz="1800" dirty="0"/>
              <a:t>Send enten et svar i elevfeedback eller bidrag</a:t>
            </a:r>
          </a:p>
          <a:p>
            <a:r>
              <a:rPr lang="da-DK" sz="1800" dirty="0"/>
              <a:t>Inddrag faglig viden og selvvalgt materiale</a:t>
            </a:r>
          </a:p>
          <a:p>
            <a:r>
              <a:rPr lang="da-DK" sz="1800" dirty="0">
                <a:hlinkClick r:id="rId4"/>
              </a:rPr>
              <a:t>Trump kan paradoksalt nok give os troen på fremtiden tilbage - Altinget</a:t>
            </a:r>
            <a:r>
              <a:rPr lang="da-DK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3558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D4FC1FD-68CA-4EAA-3B1C-8882C4643D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1684" y="170412"/>
            <a:ext cx="10178934" cy="1328730"/>
          </a:xfrm>
        </p:spPr>
        <p:txBody>
          <a:bodyPr>
            <a:normAutofit/>
          </a:bodyPr>
          <a:lstStyle/>
          <a:p>
            <a:r>
              <a:rPr lang="da-DK" sz="5200" dirty="0"/>
              <a:t>Modul 13: Trumpisme og MAGA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CCF105F9-D28C-17E7-2686-334B542359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1684" y="1670857"/>
            <a:ext cx="10178934" cy="557901"/>
          </a:xfrm>
        </p:spPr>
        <p:txBody>
          <a:bodyPr>
            <a:normAutofit/>
          </a:bodyPr>
          <a:lstStyle/>
          <a:p>
            <a:endParaRPr lang="da-DK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260EBB5-B00C-CFB1-7FBE-F902642B9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98" b="1"/>
          <a:stretch>
            <a:fillRect/>
          </a:stretch>
        </p:blipFill>
        <p:spPr bwMode="auto">
          <a:xfrm>
            <a:off x="198741" y="2410448"/>
            <a:ext cx="5803323" cy="389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C3077C46-38FD-948C-26FD-B83B0D192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" r="3" b="3"/>
          <a:stretch>
            <a:fillRect/>
          </a:stretch>
        </p:blipFill>
        <p:spPr bwMode="auto">
          <a:xfrm>
            <a:off x="6189934" y="2410448"/>
            <a:ext cx="5803323" cy="389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263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7BC58A-D187-5E09-B8F8-07A72A2A3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Læsning + Tjek-på-lektien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52CF413-04C0-3C16-30D6-1B05FA285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/>
              <a:t>Læs 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Hvordan kan den amerikanske drøm defineres?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Hvad er trumpisme?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Hvad er MAGA-bevægelsen?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Hvad var Trump, Biden og Haris’ mærkesager?</a:t>
            </a:r>
          </a:p>
        </p:txBody>
      </p:sp>
    </p:spTree>
    <p:extLst>
      <p:ext uri="{BB962C8B-B14F-4D97-AF65-F5344CB8AC3E}">
        <p14:creationId xmlns:p14="http://schemas.microsoft.com/office/powerpoint/2010/main" val="1064247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4" name="Rectangle 307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28691F8-CA99-2DEF-5419-3E351031D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da-DK" sz="5400"/>
              <a:t>Diskussion</a:t>
            </a:r>
          </a:p>
        </p:txBody>
      </p:sp>
      <p:sp>
        <p:nvSpPr>
          <p:cNvPr id="3085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4EF5B7E-24B0-3295-97E8-249E7424F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da-DK" sz="2200"/>
              <a:t>Diskuter, hvorfor Trump vandt præsidentvalget?</a:t>
            </a:r>
          </a:p>
          <a:p>
            <a:endParaRPr lang="da-DK" sz="2200"/>
          </a:p>
        </p:txBody>
      </p:sp>
      <p:pic>
        <p:nvPicPr>
          <p:cNvPr id="3074" name="Picture 2" descr="Donald Trump wins US presidential election | BBC News">
            <a:extLst>
              <a:ext uri="{FF2B5EF4-FFF2-40B4-BE49-F238E27FC236}">
                <a16:creationId xmlns:a16="http://schemas.microsoft.com/office/drawing/2014/main" id="{D215975C-B81B-540F-3883-A935F0E40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487329"/>
            <a:ext cx="6903720" cy="388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753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8363364A-92FF-9C1A-D634-D42ED5162D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9527" y="643467"/>
            <a:ext cx="8132945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61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8B96E5D-2925-3DEE-0652-14C1D3756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8464"/>
            <a:ext cx="3807187" cy="2228074"/>
          </a:xfrm>
        </p:spPr>
        <p:txBody>
          <a:bodyPr>
            <a:normAutofit/>
          </a:bodyPr>
          <a:lstStyle/>
          <a:p>
            <a:r>
              <a:rPr lang="da-DK" sz="4000"/>
              <a:t>Er den amerikanske drøm død?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A823068-9C1F-0869-7BD3-213A10F70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962279"/>
            <a:ext cx="3799425" cy="3143241"/>
          </a:xfrm>
        </p:spPr>
        <p:txBody>
          <a:bodyPr>
            <a:normAutofit/>
          </a:bodyPr>
          <a:lstStyle/>
          <a:p>
            <a:r>
              <a:rPr lang="da-DK" sz="2000"/>
              <a:t>Diskuter, om den amerikanske drøm er truet eller udfordret.</a:t>
            </a:r>
          </a:p>
          <a:p>
            <a:endParaRPr lang="da-DK" sz="2000"/>
          </a:p>
        </p:txBody>
      </p:sp>
      <p:pic>
        <p:nvPicPr>
          <p:cNvPr id="2050" name="Picture 2" descr="Sadly, the American dream is dead. But if I ever get elected president, I  will bring it back, bigger and better than ever. •DJT">
            <a:extLst>
              <a:ext uri="{FF2B5EF4-FFF2-40B4-BE49-F238E27FC236}">
                <a16:creationId xmlns:a16="http://schemas.microsoft.com/office/drawing/2014/main" id="{8F3AE682-CB8F-0C1E-EB04-800C986D3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" r="1339" b="1"/>
          <a:stretch>
            <a:fillRect/>
          </a:stretch>
        </p:blipFill>
        <p:spPr bwMode="auto">
          <a:xfrm>
            <a:off x="5010386" y="10"/>
            <a:ext cx="7181613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1906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4954</TotalTime>
  <Words>129</Words>
  <Application>Microsoft Office PowerPoint</Application>
  <PresentationFormat>Widescreen</PresentationFormat>
  <Paragraphs>18</Paragraphs>
  <Slides>6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1" baseType="lpstr">
      <vt:lpstr>Aptos</vt:lpstr>
      <vt:lpstr>Arial</vt:lpstr>
      <vt:lpstr>Calibri</vt:lpstr>
      <vt:lpstr>Calibri Light</vt:lpstr>
      <vt:lpstr>Office-tema</vt:lpstr>
      <vt:lpstr>HÅBETS PANEL: Hvad giver håb for USA’s fremtid?</vt:lpstr>
      <vt:lpstr>Modul 13: Trumpisme og MAGA</vt:lpstr>
      <vt:lpstr>Læsning + Tjek-på-lektien</vt:lpstr>
      <vt:lpstr>Diskussion</vt:lpstr>
      <vt:lpstr>PowerPoint-præsentation</vt:lpstr>
      <vt:lpstr>Er den amerikanske drøm død?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USA  Opdagelsen af Amerika – Den ny verden  </dc:title>
  <dc:creator>Brian Møller Rettig</dc:creator>
  <cp:lastModifiedBy>Christoffer Østergaard Carstens</cp:lastModifiedBy>
  <cp:revision>1</cp:revision>
  <cp:lastPrinted>2024-10-22T10:50:02Z</cp:lastPrinted>
  <dcterms:created xsi:type="dcterms:W3CDTF">2024-10-07T16:38:53Z</dcterms:created>
  <dcterms:modified xsi:type="dcterms:W3CDTF">2025-12-01T08:47:37Z</dcterms:modified>
</cp:coreProperties>
</file>