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81" r:id="rId3"/>
    <p:sldId id="282" r:id="rId4"/>
    <p:sldId id="296" r:id="rId5"/>
    <p:sldId id="283" r:id="rId6"/>
    <p:sldId id="261" r:id="rId7"/>
    <p:sldId id="26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02E06-CB83-4D1D-91E8-4E9779600990}" v="1" dt="2025-12-02T13:20:06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0" d="100"/>
          <a:sy n="10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E9FB7341-394D-4BAE-B519-CD02B78D713E}"/>
    <pc:docChg chg="undo custSel addSld delSld modSld sldOrd">
      <pc:chgData name="Christoffer Østergaard Carstens" userId="5d542c86-40b2-4e4f-ab37-dc2fab4fc46a" providerId="ADAL" clId="{E9FB7341-394D-4BAE-B519-CD02B78D713E}" dt="2022-03-06T12:02:53.403" v="782" actId="478"/>
      <pc:docMkLst>
        <pc:docMk/>
      </pc:docMkLst>
      <pc:sldChg chg="delSp modSp mod">
        <pc:chgData name="Christoffer Østergaard Carstens" userId="5d542c86-40b2-4e4f-ab37-dc2fab4fc46a" providerId="ADAL" clId="{E9FB7341-394D-4BAE-B519-CD02B78D713E}" dt="2022-03-06T11:29:53.413" v="10" actId="478"/>
        <pc:sldMkLst>
          <pc:docMk/>
          <pc:sldMk cId="1130900066" sldId="260"/>
        </pc:sldMkLst>
      </pc:sldChg>
      <pc:sldChg chg="modSp add del mod">
        <pc:chgData name="Christoffer Østergaard Carstens" userId="5d542c86-40b2-4e4f-ab37-dc2fab4fc46a" providerId="ADAL" clId="{E9FB7341-394D-4BAE-B519-CD02B78D713E}" dt="2022-03-06T11:52:17.449" v="31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E9FB7341-394D-4BAE-B519-CD02B78D713E}" dt="2022-03-06T11:52:27.082" v="319" actId="4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E9FB7341-394D-4BAE-B519-CD02B78D713E}" dt="2022-03-06T11:30:26.795" v="19" actId="47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E9FB7341-394D-4BAE-B519-CD02B78D713E}" dt="2022-03-06T11:30:32.302" v="23" actId="47"/>
        <pc:sldMkLst>
          <pc:docMk/>
          <pc:sldMk cId="100313576" sldId="281"/>
        </pc:sldMkLst>
      </pc:sldChg>
      <pc:sldChg chg="ord">
        <pc:chgData name="Christoffer Østergaard Carstens" userId="5d542c86-40b2-4e4f-ab37-dc2fab4fc46a" providerId="ADAL" clId="{E9FB7341-394D-4BAE-B519-CD02B78D713E}" dt="2022-03-06T11:52:24.292" v="318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E9FB7341-394D-4BAE-B519-CD02B78D713E}" dt="2022-03-06T11:30:28.472" v="20" actId="47"/>
        <pc:sldMkLst>
          <pc:docMk/>
          <pc:sldMk cId="148806692" sldId="283"/>
        </pc:sldMkLst>
      </pc:sldChg>
      <pc:sldChg chg="modSp new mod">
        <pc:chgData name="Christoffer Østergaard Carstens" userId="5d542c86-40b2-4e4f-ab37-dc2fab4fc46a" providerId="ADAL" clId="{E9FB7341-394D-4BAE-B519-CD02B78D713E}" dt="2022-03-06T11:47:22.985" v="116" actId="403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E9FB7341-394D-4BAE-B519-CD02B78D713E}" dt="2022-03-06T11:30:30.299" v="21" actId="47"/>
        <pc:sldMkLst>
          <pc:docMk/>
          <pc:sldMk cId="1663212919" sldId="284"/>
        </pc:sldMkLst>
      </pc:sldChg>
      <pc:sldChg chg="modSp new mod">
        <pc:chgData name="Christoffer Østergaard Carstens" userId="5d542c86-40b2-4e4f-ab37-dc2fab4fc46a" providerId="ADAL" clId="{E9FB7341-394D-4BAE-B519-CD02B78D713E}" dt="2022-03-06T11:52:48.430" v="386" actId="2057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E9FB7341-394D-4BAE-B519-CD02B78D713E}" dt="2022-03-06T11:30:31.324" v="22" actId="47"/>
        <pc:sldMkLst>
          <pc:docMk/>
          <pc:sldMk cId="2815805075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5:14.396" v="613" actId="20577"/>
        <pc:sldMkLst>
          <pc:docMk/>
          <pc:sldMk cId="3260523771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3:49.524" v="439" actId="2057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E9FB7341-394D-4BAE-B519-CD02B78D713E}" dt="2022-03-06T11:30:33.177" v="24" actId="47"/>
        <pc:sldMkLst>
          <pc:docMk/>
          <pc:sldMk cId="3436768751" sldId="286"/>
        </pc:sldMkLst>
      </pc:sldChg>
      <pc:sldChg chg="addSp modSp new mod">
        <pc:chgData name="Christoffer Østergaard Carstens" userId="5d542c86-40b2-4e4f-ab37-dc2fab4fc46a" providerId="ADAL" clId="{E9FB7341-394D-4BAE-B519-CD02B78D713E}" dt="2022-03-06T12:00:13.762" v="653" actId="20577"/>
        <pc:sldMkLst>
          <pc:docMk/>
          <pc:sldMk cId="4192516216" sldId="287"/>
        </pc:sldMkLst>
      </pc:sldChg>
      <pc:sldChg chg="addSp modSp new">
        <pc:chgData name="Christoffer Østergaard Carstens" userId="5d542c86-40b2-4e4f-ab37-dc2fab4fc46a" providerId="ADAL" clId="{E9FB7341-394D-4BAE-B519-CD02B78D713E}" dt="2022-03-06T12:00:33.409" v="657" actId="1076"/>
        <pc:sldMkLst>
          <pc:docMk/>
          <pc:sldMk cId="3871966442" sldId="288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1:03.711" v="701" actId="478"/>
        <pc:sldMkLst>
          <pc:docMk/>
          <pc:sldMk cId="354986177" sldId="289"/>
        </pc:sldMkLst>
      </pc:sldChg>
      <pc:sldChg chg="addSp modSp new mod">
        <pc:chgData name="Christoffer Østergaard Carstens" userId="5d542c86-40b2-4e4f-ab37-dc2fab4fc46a" providerId="ADAL" clId="{E9FB7341-394D-4BAE-B519-CD02B78D713E}" dt="2022-03-06T12:01:36.332" v="715" actId="1076"/>
        <pc:sldMkLst>
          <pc:docMk/>
          <pc:sldMk cId="953801378" sldId="290"/>
        </pc:sldMkLst>
      </pc:sldChg>
      <pc:sldChg chg="addSp modSp new mod">
        <pc:chgData name="Christoffer Østergaard Carstens" userId="5d542c86-40b2-4e4f-ab37-dc2fab4fc46a" providerId="ADAL" clId="{E9FB7341-394D-4BAE-B519-CD02B78D713E}" dt="2022-03-06T12:02:05.325" v="749" actId="20577"/>
        <pc:sldMkLst>
          <pc:docMk/>
          <pc:sldMk cId="1777639769" sldId="291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2:53.403" v="782" actId="478"/>
        <pc:sldMkLst>
          <pc:docMk/>
          <pc:sldMk cId="3892560336" sldId="292"/>
        </pc:sldMkLst>
      </pc:sldChg>
    </pc:docChg>
  </pc:docChgLst>
  <pc:docChgLst>
    <pc:chgData name="Christoffer Østergaard Carstens" userId="5d542c86-40b2-4e4f-ab37-dc2fab4fc46a" providerId="ADAL" clId="{7BEDD601-E967-4488-B303-FBDEBE7E46DF}"/>
    <pc:docChg chg="custSel addSld delSld modSld">
      <pc:chgData name="Christoffer Østergaard Carstens" userId="5d542c86-40b2-4e4f-ab37-dc2fab4fc46a" providerId="ADAL" clId="{7BEDD601-E967-4488-B303-FBDEBE7E46DF}" dt="2022-03-11T13:24:27.614" v="169" actId="47"/>
      <pc:docMkLst>
        <pc:docMk/>
      </pc:docMkLst>
      <pc:sldChg chg="modSp mod">
        <pc:chgData name="Christoffer Østergaard Carstens" userId="5d542c86-40b2-4e4f-ab37-dc2fab4fc46a" providerId="ADAL" clId="{7BEDD601-E967-4488-B303-FBDEBE7E46DF}" dt="2022-03-11T13:23:40.744" v="22" actId="20577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BEDD601-E967-4488-B303-FBDEBE7E46DF}" dt="2022-03-11T13:24:24.032" v="157" actId="4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7BEDD601-E967-4488-B303-FBDEBE7E46DF}" dt="2022-03-11T13:24:24.454" v="158" actId="4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BEDD601-E967-4488-B303-FBDEBE7E46DF}" dt="2022-03-11T13:24:24.682" v="159" actId="47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7BEDD601-E967-4488-B303-FBDEBE7E46DF}" dt="2022-03-11T13:24:24.883" v="160" actId="47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7BEDD601-E967-4488-B303-FBDEBE7E46DF}" dt="2022-03-11T13:24:25.654" v="165" actId="4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7BEDD601-E967-4488-B303-FBDEBE7E46DF}" dt="2022-03-11T13:24:25.823" v="166" actId="47"/>
        <pc:sldMkLst>
          <pc:docMk/>
          <pc:sldMk cId="3260523771" sldId="285"/>
        </pc:sldMkLst>
      </pc:sldChg>
      <pc:sldChg chg="del">
        <pc:chgData name="Christoffer Østergaard Carstens" userId="5d542c86-40b2-4e4f-ab37-dc2fab4fc46a" providerId="ADAL" clId="{7BEDD601-E967-4488-B303-FBDEBE7E46DF}" dt="2022-03-11T13:24:27.614" v="169" actId="4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7BEDD601-E967-4488-B303-FBDEBE7E46DF}" dt="2022-03-11T13:24:25.099" v="161" actId="47"/>
        <pc:sldMkLst>
          <pc:docMk/>
          <pc:sldMk cId="4192516216" sldId="287"/>
        </pc:sldMkLst>
      </pc:sldChg>
      <pc:sldChg chg="del">
        <pc:chgData name="Christoffer Østergaard Carstens" userId="5d542c86-40b2-4e4f-ab37-dc2fab4fc46a" providerId="ADAL" clId="{7BEDD601-E967-4488-B303-FBDEBE7E46DF}" dt="2022-03-11T13:24:25.284" v="162" actId="47"/>
        <pc:sldMkLst>
          <pc:docMk/>
          <pc:sldMk cId="3871966442" sldId="288"/>
        </pc:sldMkLst>
      </pc:sldChg>
      <pc:sldChg chg="del">
        <pc:chgData name="Christoffer Østergaard Carstens" userId="5d542c86-40b2-4e4f-ab37-dc2fab4fc46a" providerId="ADAL" clId="{7BEDD601-E967-4488-B303-FBDEBE7E46DF}" dt="2022-03-11T13:24:25.437" v="163" actId="47"/>
        <pc:sldMkLst>
          <pc:docMk/>
          <pc:sldMk cId="354986177" sldId="289"/>
        </pc:sldMkLst>
      </pc:sldChg>
      <pc:sldChg chg="del">
        <pc:chgData name="Christoffer Østergaard Carstens" userId="5d542c86-40b2-4e4f-ab37-dc2fab4fc46a" providerId="ADAL" clId="{7BEDD601-E967-4488-B303-FBDEBE7E46DF}" dt="2022-03-11T13:24:25.569" v="164" actId="47"/>
        <pc:sldMkLst>
          <pc:docMk/>
          <pc:sldMk cId="953801378" sldId="290"/>
        </pc:sldMkLst>
      </pc:sldChg>
      <pc:sldChg chg="del">
        <pc:chgData name="Christoffer Østergaard Carstens" userId="5d542c86-40b2-4e4f-ab37-dc2fab4fc46a" providerId="ADAL" clId="{7BEDD601-E967-4488-B303-FBDEBE7E46DF}" dt="2022-03-11T13:24:26.140" v="167" actId="47"/>
        <pc:sldMkLst>
          <pc:docMk/>
          <pc:sldMk cId="1777639769" sldId="291"/>
        </pc:sldMkLst>
      </pc:sldChg>
      <pc:sldChg chg="del">
        <pc:chgData name="Christoffer Østergaard Carstens" userId="5d542c86-40b2-4e4f-ab37-dc2fab4fc46a" providerId="ADAL" clId="{7BEDD601-E967-4488-B303-FBDEBE7E46DF}" dt="2022-03-11T13:24:26.704" v="168" actId="47"/>
        <pc:sldMkLst>
          <pc:docMk/>
          <pc:sldMk cId="3892560336" sldId="292"/>
        </pc:sldMkLst>
      </pc:sldChg>
      <pc:sldChg chg="modSp new mod">
        <pc:chgData name="Christoffer Østergaard Carstens" userId="5d542c86-40b2-4e4f-ab37-dc2fab4fc46a" providerId="ADAL" clId="{7BEDD601-E967-4488-B303-FBDEBE7E46DF}" dt="2022-03-11T13:24:22.042" v="156" actId="20577"/>
        <pc:sldMkLst>
          <pc:docMk/>
          <pc:sldMk cId="98585057" sldId="293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C8C3AB13-15F7-4484-8A8B-A3B7EBDE2A4B}"/>
    <pc:docChg chg="undo custSel addSld delSld modSld">
      <pc:chgData name="Christoffer Østergaard Carstens" userId="5d542c86-40b2-4e4f-ab37-dc2fab4fc46a" providerId="ADAL" clId="{C8C3AB13-15F7-4484-8A8B-A3B7EBDE2A4B}" dt="2022-03-30T16:16:07.672" v="385" actId="12"/>
      <pc:docMkLst>
        <pc:docMk/>
      </pc:docMkLst>
      <pc:sldChg chg="addSp modSp mod">
        <pc:chgData name="Christoffer Østergaard Carstens" userId="5d542c86-40b2-4e4f-ab37-dc2fab4fc46a" providerId="ADAL" clId="{C8C3AB13-15F7-4484-8A8B-A3B7EBDE2A4B}" dt="2022-03-30T16:08:31.897" v="291" actId="1076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C8C3AB13-15F7-4484-8A8B-A3B7EBDE2A4B}" dt="2022-03-30T16:02:56.225" v="98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C8C3AB13-15F7-4484-8A8B-A3B7EBDE2A4B}" dt="2022-03-30T16:03:05.384" v="103" actId="47"/>
        <pc:sldMkLst>
          <pc:docMk/>
          <pc:sldMk cId="1727049959" sldId="295"/>
        </pc:sldMkLst>
      </pc:sldChg>
      <pc:sldChg chg="modSp new mod">
        <pc:chgData name="Christoffer Østergaard Carstens" userId="5d542c86-40b2-4e4f-ab37-dc2fab4fc46a" providerId="ADAL" clId="{C8C3AB13-15F7-4484-8A8B-A3B7EBDE2A4B}" dt="2022-03-30T16:07:59.062" v="286" actId="20577"/>
        <pc:sldMkLst>
          <pc:docMk/>
          <pc:sldMk cId="2045350417" sldId="295"/>
        </pc:sldMkLst>
      </pc:sldChg>
      <pc:sldChg chg="del">
        <pc:chgData name="Christoffer Østergaard Carstens" userId="5d542c86-40b2-4e4f-ab37-dc2fab4fc46a" providerId="ADAL" clId="{C8C3AB13-15F7-4484-8A8B-A3B7EBDE2A4B}" dt="2022-03-30T16:03:04.012" v="99" actId="4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C8C3AB13-15F7-4484-8A8B-A3B7EBDE2A4B}" dt="2022-03-30T16:06:40.794" v="280" actId="20577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C8C3AB13-15F7-4484-8A8B-A3B7EBDE2A4B}" dt="2022-03-30T16:03:04.545" v="100" actId="47"/>
        <pc:sldMkLst>
          <pc:docMk/>
          <pc:sldMk cId="2577478069" sldId="297"/>
        </pc:sldMkLst>
      </pc:sldChg>
      <pc:sldChg chg="modSp new mod">
        <pc:chgData name="Christoffer Østergaard Carstens" userId="5d542c86-40b2-4e4f-ab37-dc2fab4fc46a" providerId="ADAL" clId="{C8C3AB13-15F7-4484-8A8B-A3B7EBDE2A4B}" dt="2022-03-30T16:16:07.672" v="385" actId="12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C8C3AB13-15F7-4484-8A8B-A3B7EBDE2A4B}" dt="2022-03-30T16:03:04.812" v="101" actId="4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C8C3AB13-15F7-4484-8A8B-A3B7EBDE2A4B}" dt="2022-03-30T16:13:42.163" v="384" actId="20577"/>
        <pc:sldMkLst>
          <pc:docMk/>
          <pc:sldMk cId="1074393959" sldId="298"/>
        </pc:sldMkLst>
      </pc:sldChg>
      <pc:sldChg chg="del">
        <pc:chgData name="Christoffer Østergaard Carstens" userId="5d542c86-40b2-4e4f-ab37-dc2fab4fc46a" providerId="ADAL" clId="{C8C3AB13-15F7-4484-8A8B-A3B7EBDE2A4B}" dt="2022-03-30T16:03:05.017" v="102" actId="47"/>
        <pc:sldMkLst>
          <pc:docMk/>
          <pc:sldMk cId="419999973" sldId="299"/>
        </pc:sldMkLst>
      </pc:sldChg>
    </pc:docChg>
  </pc:docChgLst>
  <pc:docChgLst>
    <pc:chgData name="Christoffer Østergaard Carstens" userId="5d542c86-40b2-4e4f-ab37-dc2fab4fc46a" providerId="ADAL" clId="{00495A12-5A6E-4A56-8AFA-130F25814CE6}"/>
    <pc:docChg chg="undo custSel addSld modSld">
      <pc:chgData name="Christoffer Østergaard Carstens" userId="5d542c86-40b2-4e4f-ab37-dc2fab4fc46a" providerId="ADAL" clId="{00495A12-5A6E-4A56-8AFA-130F25814CE6}" dt="2022-03-14T07:01:55.951" v="682" actId="1076"/>
      <pc:docMkLst>
        <pc:docMk/>
      </pc:docMkLst>
      <pc:sldChg chg="modSp new mod">
        <pc:chgData name="Christoffer Østergaard Carstens" userId="5d542c86-40b2-4e4f-ab37-dc2fab4fc46a" providerId="ADAL" clId="{00495A12-5A6E-4A56-8AFA-130F25814CE6}" dt="2022-03-11T13:30:21.511" v="159" actId="2057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00495A12-5A6E-4A56-8AFA-130F25814CE6}" dt="2022-03-11T13:37:42.867" v="383" actId="403"/>
        <pc:sldMkLst>
          <pc:docMk/>
          <pc:sldMk cId="2182263397" sldId="295"/>
        </pc:sldMkLst>
      </pc:sldChg>
      <pc:sldChg chg="addSp modSp new mod">
        <pc:chgData name="Christoffer Østergaard Carstens" userId="5d542c86-40b2-4e4f-ab37-dc2fab4fc46a" providerId="ADAL" clId="{00495A12-5A6E-4A56-8AFA-130F25814CE6}" dt="2022-03-11T13:41:50.010" v="680" actId="1076"/>
        <pc:sldMkLst>
          <pc:docMk/>
          <pc:sldMk cId="150075212" sldId="296"/>
        </pc:sldMkLst>
      </pc:sldChg>
      <pc:sldChg chg="addSp modSp new mod">
        <pc:chgData name="Christoffer Østergaard Carstens" userId="5d542c86-40b2-4e4f-ab37-dc2fab4fc46a" providerId="ADAL" clId="{00495A12-5A6E-4A56-8AFA-130F25814CE6}" dt="2022-03-14T07:01:55.951" v="682" actId="1076"/>
        <pc:sldMkLst>
          <pc:docMk/>
          <pc:sldMk cId="3717428338" sldId="297"/>
        </pc:sldMkLst>
      </pc:sldChg>
      <pc:sldChg chg="addSp new">
        <pc:chgData name="Christoffer Østergaard Carstens" userId="5d542c86-40b2-4e4f-ab37-dc2fab4fc46a" providerId="ADAL" clId="{00495A12-5A6E-4A56-8AFA-130F25814CE6}" dt="2022-03-11T13:31:11.889" v="167"/>
        <pc:sldMkLst>
          <pc:docMk/>
          <pc:sldMk cId="385694269" sldId="298"/>
        </pc:sldMkLst>
      </pc:sldChg>
      <pc:sldChg chg="addSp modSp new mod">
        <pc:chgData name="Christoffer Østergaard Carstens" userId="5d542c86-40b2-4e4f-ab37-dc2fab4fc46a" providerId="ADAL" clId="{00495A12-5A6E-4A56-8AFA-130F25814CE6}" dt="2022-03-11T13:32:34.940" v="171" actId="1076"/>
        <pc:sldMkLst>
          <pc:docMk/>
          <pc:sldMk cId="2757379742" sldId="299"/>
        </pc:sldMkLst>
      </pc:sldChg>
      <pc:sldChg chg="addSp modSp new">
        <pc:chgData name="Christoffer Østergaard Carstens" userId="5d542c86-40b2-4e4f-ab37-dc2fab4fc46a" providerId="ADAL" clId="{00495A12-5A6E-4A56-8AFA-130F25814CE6}" dt="2022-03-11T13:33:17.904" v="175" actId="1076"/>
        <pc:sldMkLst>
          <pc:docMk/>
          <pc:sldMk cId="422721697" sldId="300"/>
        </pc:sldMkLst>
      </pc:sldChg>
      <pc:sldChg chg="modSp new mod">
        <pc:chgData name="Christoffer Østergaard Carstens" userId="5d542c86-40b2-4e4f-ab37-dc2fab4fc46a" providerId="ADAL" clId="{00495A12-5A6E-4A56-8AFA-130F25814CE6}" dt="2022-03-11T13:33:49.660" v="195" actId="20577"/>
        <pc:sldMkLst>
          <pc:docMk/>
          <pc:sldMk cId="3917507160" sldId="301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00.635" v="203" actId="1076"/>
        <pc:sldMkLst>
          <pc:docMk/>
          <pc:sldMk cId="4087006797" sldId="302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16.846" v="207" actId="1076"/>
        <pc:sldMkLst>
          <pc:docMk/>
          <pc:sldMk cId="3734995119" sldId="303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33.201" v="213" actId="1076"/>
        <pc:sldMkLst>
          <pc:docMk/>
          <pc:sldMk cId="2384689554" sldId="304"/>
        </pc:sldMkLst>
      </pc:sldChg>
      <pc:sldChg chg="addSp modSp new">
        <pc:chgData name="Christoffer Østergaard Carstens" userId="5d542c86-40b2-4e4f-ab37-dc2fab4fc46a" providerId="ADAL" clId="{00495A12-5A6E-4A56-8AFA-130F25814CE6}" dt="2022-03-11T13:35:10.534" v="217" actId="1076"/>
        <pc:sldMkLst>
          <pc:docMk/>
          <pc:sldMk cId="2999804441" sldId="305"/>
        </pc:sldMkLst>
      </pc:sldChg>
      <pc:sldChg chg="addSp modSp new mod">
        <pc:chgData name="Christoffer Østergaard Carstens" userId="5d542c86-40b2-4e4f-ab37-dc2fab4fc46a" providerId="ADAL" clId="{00495A12-5A6E-4A56-8AFA-130F25814CE6}" dt="2022-03-11T13:35:36.482" v="227" actId="404"/>
        <pc:sldMkLst>
          <pc:docMk/>
          <pc:sldMk cId="1564906679" sldId="306"/>
        </pc:sldMkLst>
      </pc:sldChg>
      <pc:sldChg chg="addSp modSp new mod">
        <pc:chgData name="Christoffer Østergaard Carstens" userId="5d542c86-40b2-4e4f-ab37-dc2fab4fc46a" providerId="ADAL" clId="{00495A12-5A6E-4A56-8AFA-130F25814CE6}" dt="2022-03-11T13:36:18.569" v="231" actId="1076"/>
        <pc:sldMkLst>
          <pc:docMk/>
          <pc:sldMk cId="3753249823" sldId="307"/>
        </pc:sldMkLst>
      </pc:sldChg>
      <pc:sldChg chg="modSp new mod">
        <pc:chgData name="Christoffer Østergaard Carstens" userId="5d542c86-40b2-4e4f-ab37-dc2fab4fc46a" providerId="ADAL" clId="{00495A12-5A6E-4A56-8AFA-130F25814CE6}" dt="2022-03-11T13:36:52.899" v="256" actId="27636"/>
        <pc:sldMkLst>
          <pc:docMk/>
          <pc:sldMk cId="342011471" sldId="308"/>
        </pc:sldMkLst>
      </pc:sldChg>
      <pc:sldChg chg="modSp new mod">
        <pc:chgData name="Christoffer Østergaard Carstens" userId="5d542c86-40b2-4e4f-ab37-dc2fab4fc46a" providerId="ADAL" clId="{00495A12-5A6E-4A56-8AFA-130F25814CE6}" dt="2022-03-11T13:39:45.310" v="419" actId="15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663B040F-5647-4A1B-A813-88E6ED857507}"/>
    <pc:docChg chg="custSel addSld delSld modSld sldOrd">
      <pc:chgData name="Christoffer Østergaard Carstens" userId="5d542c86-40b2-4e4f-ab37-dc2fab4fc46a" providerId="ADAL" clId="{663B040F-5647-4A1B-A813-88E6ED857507}" dt="2024-04-19T19:37:48.085" v="44" actId="47"/>
      <pc:docMkLst>
        <pc:docMk/>
      </pc:docMkLst>
      <pc:sldChg chg="modSp mod">
        <pc:chgData name="Christoffer Østergaard Carstens" userId="5d542c86-40b2-4e4f-ab37-dc2fab4fc46a" providerId="ADAL" clId="{663B040F-5647-4A1B-A813-88E6ED857507}" dt="2024-04-18T12:46:34.438" v="6" actId="27636"/>
        <pc:sldMkLst>
          <pc:docMk/>
          <pc:sldMk cId="1130900066" sldId="260"/>
        </pc:sldMkLst>
      </pc:sldChg>
      <pc:sldChg chg="add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2601374456" sldId="265"/>
        </pc:sldMkLst>
      </pc:sldChg>
      <pc:sldChg chg="delSp add setBg delDesignElem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2868691770" sldId="266"/>
        </pc:sldMkLst>
      </pc:sldChg>
      <pc:sldChg chg="add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946027950" sldId="267"/>
        </pc:sldMkLst>
      </pc:sldChg>
      <pc:sldChg chg="modSp mod">
        <pc:chgData name="Christoffer Østergaard Carstens" userId="5d542c86-40b2-4e4f-ab37-dc2fab4fc46a" providerId="ADAL" clId="{663B040F-5647-4A1B-A813-88E6ED857507}" dt="2024-04-18T12:46:46.660" v="27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663B040F-5647-4A1B-A813-88E6ED857507}" dt="2024-04-18T12:46:50.217" v="28" actId="47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663B040F-5647-4A1B-A813-88E6ED857507}" dt="2024-04-19T19:31:02.468" v="30" actId="47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663B040F-5647-4A1B-A813-88E6ED857507}" dt="2024-04-19T19:37:48.085" v="44" actId="47"/>
        <pc:sldMkLst>
          <pc:docMk/>
          <pc:sldMk cId="1074393959" sldId="298"/>
        </pc:sldMkLst>
      </pc:sldChg>
      <pc:sldChg chg="del ord">
        <pc:chgData name="Christoffer Østergaard Carstens" userId="5d542c86-40b2-4e4f-ab37-dc2fab4fc46a" providerId="ADAL" clId="{663B040F-5647-4A1B-A813-88E6ED857507}" dt="2024-04-19T19:37:41.188" v="43" actId="47"/>
        <pc:sldMkLst>
          <pc:docMk/>
          <pc:sldMk cId="1003637400" sldId="301"/>
        </pc:sldMkLst>
      </pc:sldChg>
      <pc:sldChg chg="addSp modSp mod setBg">
        <pc:chgData name="Christoffer Østergaard Carstens" userId="5d542c86-40b2-4e4f-ab37-dc2fab4fc46a" providerId="ADAL" clId="{663B040F-5647-4A1B-A813-88E6ED857507}" dt="2024-04-19T19:37:37.639" v="42" actId="26606"/>
        <pc:sldMkLst>
          <pc:docMk/>
          <pc:sldMk cId="545556812" sldId="302"/>
        </pc:sldMkLst>
      </pc:sldChg>
      <pc:sldChg chg="del">
        <pc:chgData name="Christoffer Østergaard Carstens" userId="5d542c86-40b2-4e4f-ab37-dc2fab4fc46a" providerId="ADAL" clId="{663B040F-5647-4A1B-A813-88E6ED857507}" dt="2024-04-19T19:36:51.534" v="35" actId="47"/>
        <pc:sldMkLst>
          <pc:docMk/>
          <pc:sldMk cId="3873309590" sldId="303"/>
        </pc:sldMkLst>
      </pc:sldChg>
      <pc:sldChg chg="del">
        <pc:chgData name="Christoffer Østergaard Carstens" userId="5d542c86-40b2-4e4f-ab37-dc2fab4fc46a" providerId="ADAL" clId="{663B040F-5647-4A1B-A813-88E6ED857507}" dt="2024-04-19T19:36:53.562" v="36" actId="47"/>
        <pc:sldMkLst>
          <pc:docMk/>
          <pc:sldMk cId="2711252483" sldId="304"/>
        </pc:sldMkLst>
      </pc:sldChg>
      <pc:sldChg chg="del">
        <pc:chgData name="Christoffer Østergaard Carstens" userId="5d542c86-40b2-4e4f-ab37-dc2fab4fc46a" providerId="ADAL" clId="{663B040F-5647-4A1B-A813-88E6ED857507}" dt="2024-04-19T19:36:24.309" v="33" actId="47"/>
        <pc:sldMkLst>
          <pc:docMk/>
          <pc:sldMk cId="687780258" sldId="305"/>
        </pc:sldMkLst>
      </pc:sldChg>
      <pc:sldChg chg="del">
        <pc:chgData name="Christoffer Østergaard Carstens" userId="5d542c86-40b2-4e4f-ab37-dc2fab4fc46a" providerId="ADAL" clId="{663B040F-5647-4A1B-A813-88E6ED857507}" dt="2024-04-19T19:36:25.262" v="34" actId="47"/>
        <pc:sldMkLst>
          <pc:docMk/>
          <pc:sldMk cId="3205828902" sldId="306"/>
        </pc:sldMkLst>
      </pc:sldChg>
      <pc:sldChg chg="del">
        <pc:chgData name="Christoffer Østergaard Carstens" userId="5d542c86-40b2-4e4f-ab37-dc2fab4fc46a" providerId="ADAL" clId="{663B040F-5647-4A1B-A813-88E6ED857507}" dt="2024-04-18T12:46:51.720" v="29" actId="47"/>
        <pc:sldMkLst>
          <pc:docMk/>
          <pc:sldMk cId="275523168" sldId="307"/>
        </pc:sldMkLst>
      </pc:sldChg>
      <pc:sldChg chg="del">
        <pc:chgData name="Christoffer Østergaard Carstens" userId="5d542c86-40b2-4e4f-ab37-dc2fab4fc46a" providerId="ADAL" clId="{663B040F-5647-4A1B-A813-88E6ED857507}" dt="2024-04-18T12:46:29.359" v="0" actId="47"/>
        <pc:sldMkLst>
          <pc:docMk/>
          <pc:sldMk cId="864025737" sldId="309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E11CA581-6172-4034-9F82-C39B3AC39B2F}"/>
    <pc:docChg chg="custSel addSld delSld modSld">
      <pc:chgData name="Christoffer Østergaard Carstens" userId="5d542c86-40b2-4e4f-ab37-dc2fab4fc46a" providerId="ADAL" clId="{E11CA581-6172-4034-9F82-C39B3AC39B2F}" dt="2024-04-23T06:29:31.488" v="329"/>
      <pc:docMkLst>
        <pc:docMk/>
      </pc:docMkLst>
      <pc:sldChg chg="addSp delSp modSp mod">
        <pc:chgData name="Christoffer Østergaard Carstens" userId="5d542c86-40b2-4e4f-ab37-dc2fab4fc46a" providerId="ADAL" clId="{E11CA581-6172-4034-9F82-C39B3AC39B2F}" dt="2024-04-19T19:41:02.360" v="29" actId="26606"/>
        <pc:sldMkLst>
          <pc:docMk/>
          <pc:sldMk cId="1130900066" sldId="260"/>
        </pc:sldMkLst>
      </pc:sldChg>
      <pc:sldChg chg="modSp new mod">
        <pc:chgData name="Christoffer Østergaard Carstens" userId="5d542c86-40b2-4e4f-ab37-dc2fab4fc46a" providerId="ADAL" clId="{E11CA581-6172-4034-9F82-C39B3AC39B2F}" dt="2024-04-19T19:53:51.574" v="246" actId="14100"/>
        <pc:sldMkLst>
          <pc:docMk/>
          <pc:sldMk cId="2388960403" sldId="261"/>
        </pc:sldMkLst>
      </pc:sldChg>
      <pc:sldChg chg="new del">
        <pc:chgData name="Christoffer Østergaard Carstens" userId="5d542c86-40b2-4e4f-ab37-dc2fab4fc46a" providerId="ADAL" clId="{E11CA581-6172-4034-9F82-C39B3AC39B2F}" dt="2024-04-19T19:55:36.295" v="248" actId="47"/>
        <pc:sldMkLst>
          <pc:docMk/>
          <pc:sldMk cId="4114652465" sldId="262"/>
        </pc:sldMkLst>
      </pc:sldChg>
      <pc:sldChg chg="modSp add mod">
        <pc:chgData name="Christoffer Østergaard Carstens" userId="5d542c86-40b2-4e4f-ab37-dc2fab4fc46a" providerId="ADAL" clId="{E11CA581-6172-4034-9F82-C39B3AC39B2F}" dt="2024-04-19T19:56:29.848" v="290"/>
        <pc:sldMkLst>
          <pc:docMk/>
          <pc:sldMk cId="796068269" sldId="263"/>
        </pc:sldMkLst>
      </pc:sldChg>
      <pc:sldChg chg="new">
        <pc:chgData name="Christoffer Østergaard Carstens" userId="5d542c86-40b2-4e4f-ab37-dc2fab4fc46a" providerId="ADAL" clId="{E11CA581-6172-4034-9F82-C39B3AC39B2F}" dt="2024-04-19T19:56:38.447" v="291" actId="680"/>
        <pc:sldMkLst>
          <pc:docMk/>
          <pc:sldMk cId="3701847173" sldId="264"/>
        </pc:sldMkLst>
      </pc:sldChg>
      <pc:sldChg chg="del">
        <pc:chgData name="Christoffer Østergaard Carstens" userId="5d542c86-40b2-4e4f-ab37-dc2fab4fc46a" providerId="ADAL" clId="{E11CA581-6172-4034-9F82-C39B3AC39B2F}" dt="2024-04-19T19:41:10.316" v="33" actId="47"/>
        <pc:sldMkLst>
          <pc:docMk/>
          <pc:sldMk cId="2601374456" sldId="265"/>
        </pc:sldMkLst>
      </pc:sldChg>
      <pc:sldChg chg="addSp new">
        <pc:chgData name="Christoffer Østergaard Carstens" userId="5d542c86-40b2-4e4f-ab37-dc2fab4fc46a" providerId="ADAL" clId="{E11CA581-6172-4034-9F82-C39B3AC39B2F}" dt="2024-04-23T06:00:59.404" v="293"/>
        <pc:sldMkLst>
          <pc:docMk/>
          <pc:sldMk cId="3027351567" sldId="265"/>
        </pc:sldMkLst>
      </pc:sldChg>
      <pc:sldChg chg="del">
        <pc:chgData name="Christoffer Østergaard Carstens" userId="5d542c86-40b2-4e4f-ab37-dc2fab4fc46a" providerId="ADAL" clId="{E11CA581-6172-4034-9F82-C39B3AC39B2F}" dt="2024-04-19T19:41:10.956" v="34" actId="47"/>
        <pc:sldMkLst>
          <pc:docMk/>
          <pc:sldMk cId="2868691770" sldId="266"/>
        </pc:sldMkLst>
      </pc:sldChg>
      <pc:sldChg chg="addSp new">
        <pc:chgData name="Christoffer Østergaard Carstens" userId="5d542c86-40b2-4e4f-ab37-dc2fab4fc46a" providerId="ADAL" clId="{E11CA581-6172-4034-9F82-C39B3AC39B2F}" dt="2024-04-23T06:01:21.714" v="295"/>
        <pc:sldMkLst>
          <pc:docMk/>
          <pc:sldMk cId="4131312541" sldId="266"/>
        </pc:sldMkLst>
      </pc:sldChg>
      <pc:sldChg chg="del">
        <pc:chgData name="Christoffer Østergaard Carstens" userId="5d542c86-40b2-4e4f-ab37-dc2fab4fc46a" providerId="ADAL" clId="{E11CA581-6172-4034-9F82-C39B3AC39B2F}" dt="2024-04-19T19:41:09.834" v="32" actId="47"/>
        <pc:sldMkLst>
          <pc:docMk/>
          <pc:sldMk cId="946027950" sldId="267"/>
        </pc:sldMkLst>
      </pc:sldChg>
      <pc:sldChg chg="addSp new mod">
        <pc:chgData name="Christoffer Østergaard Carstens" userId="5d542c86-40b2-4e4f-ab37-dc2fab4fc46a" providerId="ADAL" clId="{E11CA581-6172-4034-9F82-C39B3AC39B2F}" dt="2024-04-23T06:02:00.043" v="299"/>
        <pc:sldMkLst>
          <pc:docMk/>
          <pc:sldMk cId="3658635153" sldId="267"/>
        </pc:sldMkLst>
      </pc:sldChg>
      <pc:sldChg chg="delSp add setBg delDesignElem">
        <pc:chgData name="Christoffer Østergaard Carstens" userId="5d542c86-40b2-4e4f-ab37-dc2fab4fc46a" providerId="ADAL" clId="{E11CA581-6172-4034-9F82-C39B3AC39B2F}" dt="2024-04-23T06:17:23.551" v="302"/>
        <pc:sldMkLst>
          <pc:docMk/>
          <pc:sldMk cId="2518938670" sldId="281"/>
        </pc:sldMkLst>
      </pc:sldChg>
      <pc:sldChg chg="delSp add setBg delDesignElem">
        <pc:chgData name="Christoffer Østergaard Carstens" userId="5d542c86-40b2-4e4f-ab37-dc2fab4fc46a" providerId="ADAL" clId="{E11CA581-6172-4034-9F82-C39B3AC39B2F}" dt="2024-04-23T06:17:23.551" v="302"/>
        <pc:sldMkLst>
          <pc:docMk/>
          <pc:sldMk cId="245799309" sldId="282"/>
        </pc:sldMkLst>
      </pc:sldChg>
      <pc:sldChg chg="addSp modSp new mod">
        <pc:chgData name="Christoffer Østergaard Carstens" userId="5d542c86-40b2-4e4f-ab37-dc2fab4fc46a" providerId="ADAL" clId="{E11CA581-6172-4034-9F82-C39B3AC39B2F}" dt="2024-04-23T06:26:55.116" v="327" actId="1076"/>
        <pc:sldMkLst>
          <pc:docMk/>
          <pc:sldMk cId="4075972406" sldId="283"/>
        </pc:sldMkLst>
      </pc:sldChg>
      <pc:sldChg chg="del">
        <pc:chgData name="Christoffer Østergaard Carstens" userId="5d542c86-40b2-4e4f-ab37-dc2fab4fc46a" providerId="ADAL" clId="{E11CA581-6172-4034-9F82-C39B3AC39B2F}" dt="2024-04-19T19:41:05.935" v="30" actId="47"/>
        <pc:sldMkLst>
          <pc:docMk/>
          <pc:sldMk cId="98585057" sldId="293"/>
        </pc:sldMkLst>
      </pc:sldChg>
      <pc:sldChg chg="delSp add setBg delDesignElem">
        <pc:chgData name="Christoffer Østergaard Carstens" userId="5d542c86-40b2-4e4f-ab37-dc2fab4fc46a" providerId="ADAL" clId="{E11CA581-6172-4034-9F82-C39B3AC39B2F}" dt="2024-04-23T06:29:31.488" v="329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E11CA581-6172-4034-9F82-C39B3AC39B2F}" dt="2024-04-19T19:41:08.410" v="31" actId="47"/>
        <pc:sldMkLst>
          <pc:docMk/>
          <pc:sldMk cId="545556812" sldId="302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EA302E06-CB83-4D1D-91E8-4E9779600990}"/>
    <pc:docChg chg="custSel addSld delSld modSld sldOrd">
      <pc:chgData name="Christoffer Østergaard Carstens" userId="5d542c86-40b2-4e4f-ab37-dc2fab4fc46a" providerId="ADAL" clId="{EA302E06-CB83-4D1D-91E8-4E9779600990}" dt="2025-12-02T13:24:55.187" v="93" actId="26606"/>
      <pc:docMkLst>
        <pc:docMk/>
      </pc:docMkLst>
      <pc:sldChg chg="del">
        <pc:chgData name="Christoffer Østergaard Carstens" userId="5d542c86-40b2-4e4f-ab37-dc2fab4fc46a" providerId="ADAL" clId="{EA302E06-CB83-4D1D-91E8-4E9779600990}" dt="2025-12-02T13:12:03.529" v="0" actId="4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EA302E06-CB83-4D1D-91E8-4E9779600990}" dt="2025-12-02T13:20:34.352" v="83" actId="27636"/>
        <pc:sldMkLst>
          <pc:docMk/>
          <pc:sldMk cId="2388960403" sldId="261"/>
        </pc:sldMkLst>
        <pc:spChg chg="mod">
          <ac:chgData name="Christoffer Østergaard Carstens" userId="5d542c86-40b2-4e4f-ab37-dc2fab4fc46a" providerId="ADAL" clId="{EA302E06-CB83-4D1D-91E8-4E9779600990}" dt="2025-12-02T13:20:32.244" v="81" actId="1076"/>
          <ac:spMkLst>
            <pc:docMk/>
            <pc:sldMk cId="2388960403" sldId="261"/>
            <ac:spMk id="2" creationId="{40361F80-D93D-0BE9-DBAD-5767F3C6B3A3}"/>
          </ac:spMkLst>
        </pc:spChg>
        <pc:spChg chg="mod">
          <ac:chgData name="Christoffer Østergaard Carstens" userId="5d542c86-40b2-4e4f-ab37-dc2fab4fc46a" providerId="ADAL" clId="{EA302E06-CB83-4D1D-91E8-4E9779600990}" dt="2025-12-02T13:20:34.352" v="83" actId="27636"/>
          <ac:spMkLst>
            <pc:docMk/>
            <pc:sldMk cId="2388960403" sldId="261"/>
            <ac:spMk id="3" creationId="{DEF46471-30AC-FB3C-7B86-AE007292715C}"/>
          </ac:spMkLst>
        </pc:spChg>
      </pc:sldChg>
      <pc:sldChg chg="del">
        <pc:chgData name="Christoffer Østergaard Carstens" userId="5d542c86-40b2-4e4f-ab37-dc2fab4fc46a" providerId="ADAL" clId="{EA302E06-CB83-4D1D-91E8-4E9779600990}" dt="2025-12-02T13:18:43.683" v="43" actId="47"/>
        <pc:sldMkLst>
          <pc:docMk/>
          <pc:sldMk cId="3701847173" sldId="264"/>
        </pc:sldMkLst>
      </pc:sldChg>
      <pc:sldChg chg="del">
        <pc:chgData name="Christoffer Østergaard Carstens" userId="5d542c86-40b2-4e4f-ab37-dc2fab4fc46a" providerId="ADAL" clId="{EA302E06-CB83-4D1D-91E8-4E9779600990}" dt="2025-12-02T13:12:03.750" v="1" actId="47"/>
        <pc:sldMkLst>
          <pc:docMk/>
          <pc:sldMk cId="3027351567" sldId="265"/>
        </pc:sldMkLst>
      </pc:sldChg>
      <pc:sldChg chg="del">
        <pc:chgData name="Christoffer Østergaard Carstens" userId="5d542c86-40b2-4e4f-ab37-dc2fab4fc46a" providerId="ADAL" clId="{EA302E06-CB83-4D1D-91E8-4E9779600990}" dt="2025-12-02T13:12:03.984" v="2" actId="47"/>
        <pc:sldMkLst>
          <pc:docMk/>
          <pc:sldMk cId="4131312541" sldId="266"/>
        </pc:sldMkLst>
      </pc:sldChg>
      <pc:sldChg chg="del">
        <pc:chgData name="Christoffer Østergaard Carstens" userId="5d542c86-40b2-4e4f-ab37-dc2fab4fc46a" providerId="ADAL" clId="{EA302E06-CB83-4D1D-91E8-4E9779600990}" dt="2025-12-02T13:12:04.660" v="3" actId="47"/>
        <pc:sldMkLst>
          <pc:docMk/>
          <pc:sldMk cId="3658635153" sldId="267"/>
        </pc:sldMkLst>
      </pc:sldChg>
      <pc:sldChg chg="ord">
        <pc:chgData name="Christoffer Østergaard Carstens" userId="5d542c86-40b2-4e4f-ab37-dc2fab4fc46a" providerId="ADAL" clId="{EA302E06-CB83-4D1D-91E8-4E9779600990}" dt="2025-12-02T13:20:43.305" v="85"/>
        <pc:sldMkLst>
          <pc:docMk/>
          <pc:sldMk cId="2518938670" sldId="281"/>
        </pc:sldMkLst>
      </pc:sldChg>
      <pc:sldChg chg="ord">
        <pc:chgData name="Christoffer Østergaard Carstens" userId="5d542c86-40b2-4e4f-ab37-dc2fab4fc46a" providerId="ADAL" clId="{EA302E06-CB83-4D1D-91E8-4E9779600990}" dt="2025-12-02T13:20:44.170" v="87"/>
        <pc:sldMkLst>
          <pc:docMk/>
          <pc:sldMk cId="245799309" sldId="282"/>
        </pc:sldMkLst>
      </pc:sldChg>
      <pc:sldChg chg="ord">
        <pc:chgData name="Christoffer Østergaard Carstens" userId="5d542c86-40b2-4e4f-ab37-dc2fab4fc46a" providerId="ADAL" clId="{EA302E06-CB83-4D1D-91E8-4E9779600990}" dt="2025-12-02T13:20:48.479" v="91"/>
        <pc:sldMkLst>
          <pc:docMk/>
          <pc:sldMk cId="4075972406" sldId="283"/>
        </pc:sldMkLst>
      </pc:sldChg>
      <pc:sldChg chg="ord">
        <pc:chgData name="Christoffer Østergaard Carstens" userId="5d542c86-40b2-4e4f-ab37-dc2fab4fc46a" providerId="ADAL" clId="{EA302E06-CB83-4D1D-91E8-4E9779600990}" dt="2025-12-02T13:20:47.441" v="89"/>
        <pc:sldMkLst>
          <pc:docMk/>
          <pc:sldMk cId="2097624910" sldId="296"/>
        </pc:sldMkLst>
      </pc:sldChg>
      <pc:sldChg chg="addSp modSp new mod setBg">
        <pc:chgData name="Christoffer Østergaard Carstens" userId="5d542c86-40b2-4e4f-ab37-dc2fab4fc46a" providerId="ADAL" clId="{EA302E06-CB83-4D1D-91E8-4E9779600990}" dt="2025-12-02T13:24:55.187" v="93" actId="26606"/>
        <pc:sldMkLst>
          <pc:docMk/>
          <pc:sldMk cId="3882876278" sldId="297"/>
        </pc:sldMkLst>
        <pc:spChg chg="mo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2" creationId="{CE49B823-C034-DC9C-18D4-5C0ED3936B38}"/>
          </ac:spMkLst>
        </pc:spChg>
        <pc:spChg chg="mo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3" creationId="{D6C2A4B3-F40F-7097-33C5-578BD636F4C0}"/>
          </ac:spMkLst>
        </pc:spChg>
        <pc:spChg chg="ad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10" creationId="{E45B1D5C-0827-4AF0-8186-11FC5A8B8B92}"/>
          </ac:spMkLst>
        </pc:spChg>
        <pc:spChg chg="ad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12" creationId="{99413ED5-9ED4-4772-BCE4-2BCAE6B12E35}"/>
          </ac:spMkLst>
        </pc:spChg>
        <pc:spChg chg="ad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14" creationId="{04357C93-F0CB-4A1C-8F77-4E9063789819}"/>
          </ac:spMkLst>
        </pc:spChg>
        <pc:spChg chg="add">
          <ac:chgData name="Christoffer Østergaard Carstens" userId="5d542c86-40b2-4e4f-ab37-dc2fab4fc46a" providerId="ADAL" clId="{EA302E06-CB83-4D1D-91E8-4E9779600990}" dt="2025-12-02T13:24:55.187" v="93" actId="26606"/>
          <ac:spMkLst>
            <pc:docMk/>
            <pc:sldMk cId="3882876278" sldId="297"/>
            <ac:spMk id="16" creationId="{90F533E9-6690-41A8-A372-4C6C622D028D}"/>
          </ac:spMkLst>
        </pc:spChg>
        <pc:picChg chg="add mod">
          <ac:chgData name="Christoffer Østergaard Carstens" userId="5d542c86-40b2-4e4f-ab37-dc2fab4fc46a" providerId="ADAL" clId="{EA302E06-CB83-4D1D-91E8-4E9779600990}" dt="2025-12-02T13:24:55.187" v="93" actId="26606"/>
          <ac:picMkLst>
            <pc:docMk/>
            <pc:sldMk cId="3882876278" sldId="297"/>
            <ac:picMk id="5" creationId="{39F5695B-F6B9-8293-DBA6-4CD740B5E6FC}"/>
          </ac:picMkLst>
        </pc:picChg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D271860E-6C5C-4BBD-AD6A-894F485701C5}"/>
    <pc:docChg chg="undo redo custSel addSld delSld modSld">
      <pc:chgData name="Christoffer Østergaard Carstens" userId="5d542c86-40b2-4e4f-ab37-dc2fab4fc46a" providerId="ADAL" clId="{D271860E-6C5C-4BBD-AD6A-894F485701C5}" dt="2022-03-20T12:22:06.820" v="216" actId="20577"/>
      <pc:docMkLst>
        <pc:docMk/>
      </pc:docMkLst>
      <pc:sldChg chg="modSp mod">
        <pc:chgData name="Christoffer Østergaard Carstens" userId="5d542c86-40b2-4e4f-ab37-dc2fab4fc46a" providerId="ADAL" clId="{D271860E-6C5C-4BBD-AD6A-894F485701C5}" dt="2022-03-20T12:11:06.665" v="48" actId="20577"/>
        <pc:sldMkLst>
          <pc:docMk/>
          <pc:sldMk cId="98585057" sldId="293"/>
        </pc:sldMkLst>
      </pc:sldChg>
      <pc:sldChg chg="modSp new mod">
        <pc:chgData name="Christoffer Østergaard Carstens" userId="5d542c86-40b2-4e4f-ab37-dc2fab4fc46a" providerId="ADAL" clId="{D271860E-6C5C-4BBD-AD6A-894F485701C5}" dt="2022-03-20T12:13:33.043" v="85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D271860E-6C5C-4BBD-AD6A-894F485701C5}" dt="2022-03-20T12:11:09.489" v="49" actId="4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D271860E-6C5C-4BBD-AD6A-894F485701C5}" dt="2022-03-20T12:13:51.783" v="96"/>
        <pc:sldMkLst>
          <pc:docMk/>
          <pc:sldMk cId="1727049959" sldId="295"/>
        </pc:sldMkLst>
      </pc:sldChg>
      <pc:sldChg chg="del">
        <pc:chgData name="Christoffer Østergaard Carstens" userId="5d542c86-40b2-4e4f-ab37-dc2fab4fc46a" providerId="ADAL" clId="{D271860E-6C5C-4BBD-AD6A-894F485701C5}" dt="2022-03-20T12:11:10.704" v="53" actId="47"/>
        <pc:sldMkLst>
          <pc:docMk/>
          <pc:sldMk cId="2182263397" sldId="295"/>
        </pc:sldMkLst>
      </pc:sldChg>
      <pc:sldChg chg="del">
        <pc:chgData name="Christoffer Østergaard Carstens" userId="5d542c86-40b2-4e4f-ab37-dc2fab4fc46a" providerId="ADAL" clId="{D271860E-6C5C-4BBD-AD6A-894F485701C5}" dt="2022-03-20T12:11:13.017" v="63" actId="47"/>
        <pc:sldMkLst>
          <pc:docMk/>
          <pc:sldMk cId="150075212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22:06.820" v="216" actId="2057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17:52.746" v="197" actId="20577"/>
        <pc:sldMkLst>
          <pc:docMk/>
          <pc:sldMk cId="2577478069" sldId="297"/>
        </pc:sldMkLst>
      </pc:sldChg>
      <pc:sldChg chg="del">
        <pc:chgData name="Christoffer Østergaard Carstens" userId="5d542c86-40b2-4e4f-ab37-dc2fab4fc46a" providerId="ADAL" clId="{D271860E-6C5C-4BBD-AD6A-894F485701C5}" dt="2022-03-20T12:11:09.901" v="50" actId="47"/>
        <pc:sldMkLst>
          <pc:docMk/>
          <pc:sldMk cId="3717428338" sldId="297"/>
        </pc:sldMkLst>
      </pc:sldChg>
      <pc:sldChg chg="del">
        <pc:chgData name="Christoffer Østergaard Carstens" userId="5d542c86-40b2-4e4f-ab37-dc2fab4fc46a" providerId="ADAL" clId="{D271860E-6C5C-4BBD-AD6A-894F485701C5}" dt="2022-03-20T12:11:10.206" v="51" actId="47"/>
        <pc:sldMkLst>
          <pc:docMk/>
          <pc:sldMk cId="385694269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19:43.469" v="208" actId="2057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21:54.051" v="215"/>
        <pc:sldMkLst>
          <pc:docMk/>
          <pc:sldMk cId="419999973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459" v="52" actId="47"/>
        <pc:sldMkLst>
          <pc:docMk/>
          <pc:sldMk cId="2757379742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952" v="54" actId="47"/>
        <pc:sldMkLst>
          <pc:docMk/>
          <pc:sldMk cId="422721697" sldId="300"/>
        </pc:sldMkLst>
      </pc:sldChg>
      <pc:sldChg chg="del">
        <pc:chgData name="Christoffer Østergaard Carstens" userId="5d542c86-40b2-4e4f-ab37-dc2fab4fc46a" providerId="ADAL" clId="{D271860E-6C5C-4BBD-AD6A-894F485701C5}" dt="2022-03-20T12:11:11.153" v="55" actId="47"/>
        <pc:sldMkLst>
          <pc:docMk/>
          <pc:sldMk cId="3917507160" sldId="301"/>
        </pc:sldMkLst>
      </pc:sldChg>
      <pc:sldChg chg="del">
        <pc:chgData name="Christoffer Østergaard Carstens" userId="5d542c86-40b2-4e4f-ab37-dc2fab4fc46a" providerId="ADAL" clId="{D271860E-6C5C-4BBD-AD6A-894F485701C5}" dt="2022-03-20T12:11:11.370" v="56" actId="47"/>
        <pc:sldMkLst>
          <pc:docMk/>
          <pc:sldMk cId="4087006797" sldId="302"/>
        </pc:sldMkLst>
      </pc:sldChg>
      <pc:sldChg chg="del">
        <pc:chgData name="Christoffer Østergaard Carstens" userId="5d542c86-40b2-4e4f-ab37-dc2fab4fc46a" providerId="ADAL" clId="{D271860E-6C5C-4BBD-AD6A-894F485701C5}" dt="2022-03-20T12:11:11.803" v="58" actId="47"/>
        <pc:sldMkLst>
          <pc:docMk/>
          <pc:sldMk cId="3734995119" sldId="303"/>
        </pc:sldMkLst>
      </pc:sldChg>
      <pc:sldChg chg="del">
        <pc:chgData name="Christoffer Østergaard Carstens" userId="5d542c86-40b2-4e4f-ab37-dc2fab4fc46a" providerId="ADAL" clId="{D271860E-6C5C-4BBD-AD6A-894F485701C5}" dt="2022-03-20T12:11:12.001" v="59" actId="47"/>
        <pc:sldMkLst>
          <pc:docMk/>
          <pc:sldMk cId="2384689554" sldId="304"/>
        </pc:sldMkLst>
      </pc:sldChg>
      <pc:sldChg chg="del">
        <pc:chgData name="Christoffer Østergaard Carstens" userId="5d542c86-40b2-4e4f-ab37-dc2fab4fc46a" providerId="ADAL" clId="{D271860E-6C5C-4BBD-AD6A-894F485701C5}" dt="2022-03-20T12:11:12.242" v="60" actId="47"/>
        <pc:sldMkLst>
          <pc:docMk/>
          <pc:sldMk cId="2999804441" sldId="305"/>
        </pc:sldMkLst>
      </pc:sldChg>
      <pc:sldChg chg="del">
        <pc:chgData name="Christoffer Østergaard Carstens" userId="5d542c86-40b2-4e4f-ab37-dc2fab4fc46a" providerId="ADAL" clId="{D271860E-6C5C-4BBD-AD6A-894F485701C5}" dt="2022-03-20T12:11:12.449" v="61" actId="47"/>
        <pc:sldMkLst>
          <pc:docMk/>
          <pc:sldMk cId="1564906679" sldId="306"/>
        </pc:sldMkLst>
      </pc:sldChg>
      <pc:sldChg chg="del">
        <pc:chgData name="Christoffer Østergaard Carstens" userId="5d542c86-40b2-4e4f-ab37-dc2fab4fc46a" providerId="ADAL" clId="{D271860E-6C5C-4BBD-AD6A-894F485701C5}" dt="2022-03-20T12:11:11.585" v="57" actId="47"/>
        <pc:sldMkLst>
          <pc:docMk/>
          <pc:sldMk cId="3753249823" sldId="307"/>
        </pc:sldMkLst>
      </pc:sldChg>
      <pc:sldChg chg="del">
        <pc:chgData name="Christoffer Østergaard Carstens" userId="5d542c86-40b2-4e4f-ab37-dc2fab4fc46a" providerId="ADAL" clId="{D271860E-6C5C-4BBD-AD6A-894F485701C5}" dt="2022-03-20T12:11:13.536" v="64" actId="47"/>
        <pc:sldMkLst>
          <pc:docMk/>
          <pc:sldMk cId="342011471" sldId="308"/>
        </pc:sldMkLst>
      </pc:sldChg>
      <pc:sldChg chg="del">
        <pc:chgData name="Christoffer Østergaard Carstens" userId="5d542c86-40b2-4e4f-ab37-dc2fab4fc46a" providerId="ADAL" clId="{D271860E-6C5C-4BBD-AD6A-894F485701C5}" dt="2022-03-20T12:11:12.668" v="62" actId="47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BBA3694B-C995-4C15-81DB-AB7D6216E6BB}"/>
    <pc:docChg chg="modSld">
      <pc:chgData name="Christoffer Østergaard Carstens" userId="5d542c86-40b2-4e4f-ab37-dc2fab4fc46a" providerId="ADAL" clId="{BBA3694B-C995-4C15-81DB-AB7D6216E6BB}" dt="2022-03-20T12:10:43.433" v="33" actId="20577"/>
      <pc:docMkLst>
        <pc:docMk/>
      </pc:docMkLst>
      <pc:sldChg chg="modSp mod">
        <pc:chgData name="Christoffer Østergaard Carstens" userId="5d542c86-40b2-4e4f-ab37-dc2fab4fc46a" providerId="ADAL" clId="{BBA3694B-C995-4C15-81DB-AB7D6216E6BB}" dt="2022-03-20T12:10:43.433" v="33" actId="20577"/>
        <pc:sldMkLst>
          <pc:docMk/>
          <pc:sldMk cId="1130900066" sldId="260"/>
        </pc:sldMkLst>
      </pc:sldChg>
    </pc:docChg>
  </pc:docChgLst>
  <pc:docChgLst>
    <pc:chgData name="Christoffer Østergaard Carstens" userId="5d542c86-40b2-4e4f-ab37-dc2fab4fc46a" providerId="ADAL" clId="{EC6ABB0B-4532-4F94-81BD-49ECF9C9FAC8}"/>
    <pc:docChg chg="undo redo custSel addSld delSld modSld">
      <pc:chgData name="Christoffer Østergaard Carstens" userId="5d542c86-40b2-4e4f-ab37-dc2fab4fc46a" providerId="ADAL" clId="{EC6ABB0B-4532-4F94-81BD-49ECF9C9FAC8}" dt="2022-03-31T07:52:19.434" v="549" actId="47"/>
      <pc:docMkLst>
        <pc:docMk/>
      </pc:docMkLst>
      <pc:sldChg chg="modSp mod">
        <pc:chgData name="Christoffer Østergaard Carstens" userId="5d542c86-40b2-4e4f-ab37-dc2fab4fc46a" providerId="ADAL" clId="{EC6ABB0B-4532-4F94-81BD-49ECF9C9FAC8}" dt="2022-03-31T07:20:56.286" v="547" actId="20577"/>
        <pc:sldMkLst>
          <pc:docMk/>
          <pc:sldMk cId="4207591566" sldId="297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7.748" v="548" actId="47"/>
        <pc:sldMkLst>
          <pc:docMk/>
          <pc:sldMk cId="1317190111" sldId="299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9.434" v="549" actId="47"/>
        <pc:sldMkLst>
          <pc:docMk/>
          <pc:sldMk cId="4115611183" sldId="300"/>
        </pc:sldMkLst>
      </pc:sldChg>
      <pc:sldChg chg="addSp new modNotesTx">
        <pc:chgData name="Christoffer Østergaard Carstens" userId="5d542c86-40b2-4e4f-ab37-dc2fab4fc46a" providerId="ADAL" clId="{EC6ABB0B-4532-4F94-81BD-49ECF9C9FAC8}" dt="2022-03-30T16:22:20.998" v="83" actId="20577"/>
        <pc:sldMkLst>
          <pc:docMk/>
          <pc:sldMk cId="1003637400" sldId="301"/>
        </pc:sldMkLst>
      </pc:sldChg>
      <pc:sldChg chg="modSp new mod">
        <pc:chgData name="Christoffer Østergaard Carstens" userId="5d542c86-40b2-4e4f-ab37-dc2fab4fc46a" providerId="ADAL" clId="{EC6ABB0B-4532-4F94-81BD-49ECF9C9FAC8}" dt="2022-03-30T16:25:03.584" v="249" actId="20577"/>
        <pc:sldMkLst>
          <pc:docMk/>
          <pc:sldMk cId="545556812" sldId="302"/>
        </pc:sldMkLst>
      </pc:sldChg>
      <pc:sldChg chg="modSp new mod">
        <pc:chgData name="Christoffer Østergaard Carstens" userId="5d542c86-40b2-4e4f-ab37-dc2fab4fc46a" providerId="ADAL" clId="{EC6ABB0B-4532-4F94-81BD-49ECF9C9FAC8}" dt="2022-03-30T16:23:24.794" v="101" actId="20577"/>
        <pc:sldMkLst>
          <pc:docMk/>
          <pc:sldMk cId="3873309590" sldId="303"/>
        </pc:sldMkLst>
      </pc:sldChg>
      <pc:sldChg chg="modSp new mod">
        <pc:chgData name="Christoffer Østergaard Carstens" userId="5d542c86-40b2-4e4f-ab37-dc2fab4fc46a" providerId="ADAL" clId="{EC6ABB0B-4532-4F94-81BD-49ECF9C9FAC8}" dt="2022-03-30T16:23:54.045" v="111" actId="20577"/>
        <pc:sldMkLst>
          <pc:docMk/>
          <pc:sldMk cId="2711252483" sldId="304"/>
        </pc:sldMkLst>
      </pc:sldChg>
      <pc:sldChg chg="modSp new mod">
        <pc:chgData name="Christoffer Østergaard Carstens" userId="5d542c86-40b2-4e4f-ab37-dc2fab4fc46a" providerId="ADAL" clId="{EC6ABB0B-4532-4F94-81BD-49ECF9C9FAC8}" dt="2022-03-30T16:24:17.024" v="121" actId="20577"/>
        <pc:sldMkLst>
          <pc:docMk/>
          <pc:sldMk cId="687780258" sldId="305"/>
        </pc:sldMkLst>
      </pc:sldChg>
      <pc:sldChg chg="modSp new mod">
        <pc:chgData name="Christoffer Østergaard Carstens" userId="5d542c86-40b2-4e4f-ab37-dc2fab4fc46a" providerId="ADAL" clId="{EC6ABB0B-4532-4F94-81BD-49ECF9C9FAC8}" dt="2022-03-30T16:24:38.029" v="130" actId="20577"/>
        <pc:sldMkLst>
          <pc:docMk/>
          <pc:sldMk cId="3205828902" sldId="306"/>
        </pc:sldMkLst>
      </pc:sldChg>
      <pc:sldChg chg="modSp new mod">
        <pc:chgData name="Christoffer Østergaard Carstens" userId="5d542c86-40b2-4e4f-ab37-dc2fab4fc46a" providerId="ADAL" clId="{EC6ABB0B-4532-4F94-81BD-49ECF9C9FAC8}" dt="2022-03-31T06:15:51.529" v="313" actId="20577"/>
        <pc:sldMkLst>
          <pc:docMk/>
          <pc:sldMk cId="275523168" sldId="307"/>
        </pc:sldMkLst>
      </pc:sldChg>
      <pc:sldChg chg="modSp new mod">
        <pc:chgData name="Christoffer Østergaard Carstens" userId="5d542c86-40b2-4e4f-ab37-dc2fab4fc46a" providerId="ADAL" clId="{EC6ABB0B-4532-4F94-81BD-49ECF9C9FAC8}" dt="2022-03-31T06:18:56.015" v="546" actId="20577"/>
        <pc:sldMkLst>
          <pc:docMk/>
          <pc:sldMk cId="3134414849" sldId="308"/>
        </pc:sldMkLst>
      </pc:sldChg>
    </pc:docChg>
  </pc:docChgLst>
  <pc:docChgLst>
    <pc:chgData name="Christoffer Østergaard Carstens" userId="5d542c86-40b2-4e4f-ab37-dc2fab4fc46a" providerId="ADAL" clId="{92A302E4-298C-4827-B210-6EB173432F08}"/>
    <pc:docChg chg="undo custSel addSld delSld modSld">
      <pc:chgData name="Christoffer Østergaard Carstens" userId="5d542c86-40b2-4e4f-ab37-dc2fab4fc46a" providerId="ADAL" clId="{92A302E4-298C-4827-B210-6EB173432F08}" dt="2024-04-18T12:45:35.606" v="199" actId="47"/>
      <pc:docMkLst>
        <pc:docMk/>
      </pc:docMkLst>
      <pc:sldChg chg="addSp modSp mod setBg">
        <pc:chgData name="Christoffer Østergaard Carstens" userId="5d542c86-40b2-4e4f-ab37-dc2fab4fc46a" providerId="ADAL" clId="{92A302E4-298C-4827-B210-6EB173432F08}" dt="2024-04-18T12:42:41.954" v="152" actId="26606"/>
        <pc:sldMkLst>
          <pc:docMk/>
          <pc:sldMk cId="1130900066" sldId="260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2:55.315" v="156" actId="255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92A302E4-298C-4827-B210-6EB173432F08}" dt="2024-04-18T12:42:57.165" v="157" actId="47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92A302E4-298C-4827-B210-6EB173432F08}" dt="2024-04-18T12:45:29.126" v="198" actId="47"/>
        <pc:sldMkLst>
          <pc:docMk/>
          <pc:sldMk cId="2045350417" sldId="295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5:22.044" v="197" actId="255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92A302E4-298C-4827-B210-6EB173432F08}" dt="2024-04-18T12:45:35.606" v="199" actId="47"/>
        <pc:sldMkLst>
          <pc:docMk/>
          <pc:sldMk cId="3134414849" sldId="308"/>
        </pc:sldMkLst>
      </pc:sldChg>
      <pc:sldChg chg="modSp new mod">
        <pc:chgData name="Christoffer Østergaard Carstens" userId="5d542c86-40b2-4e4f-ab37-dc2fab4fc46a" providerId="ADAL" clId="{92A302E4-298C-4827-B210-6EB173432F08}" dt="2024-04-18T12:40:36.586" v="110" actId="20577"/>
        <pc:sldMkLst>
          <pc:docMk/>
          <pc:sldMk cId="864025737" sldId="309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49B823-C034-DC9C-18D4-5C0ED393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da-DK" sz="2300"/>
              <a:t>Modul 14: Opsamlingsmodul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C2A4B3-F40F-7097-33C5-578BD636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da-DK" sz="1600"/>
              <a:t>Forløb: USA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F5695B-F6B9-8293-DBA6-4CD740B5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58" b="-1"/>
          <a:stretch>
            <a:fillRect/>
          </a:stretch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4995D-56BE-9B22-AF6A-63A8E38E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Polarisering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75A36F-C63A-4A54-35DA-FF4A3A85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2200" dirty="0"/>
              <a:t>Når samfundet er splittet og opdelt i grupper med meget forskellige vilkår</a:t>
            </a:r>
          </a:p>
          <a:p>
            <a:r>
              <a:rPr lang="da-DK" sz="2200" dirty="0"/>
              <a:t>Eksempler: Voldsomme raceuroligheder i storbyernes ghettoer. </a:t>
            </a:r>
          </a:p>
          <a:p>
            <a:r>
              <a:rPr lang="da-DK" sz="2200" dirty="0"/>
              <a:t>Lande med en stor </a:t>
            </a:r>
            <a:r>
              <a:rPr lang="da-DK" sz="2200" dirty="0" err="1"/>
              <a:t>gini</a:t>
            </a:r>
            <a:r>
              <a:rPr lang="da-DK" sz="2200" dirty="0"/>
              <a:t>-koefficient vil ofte være polariserede.</a:t>
            </a:r>
          </a:p>
        </p:txBody>
      </p:sp>
      <p:pic>
        <p:nvPicPr>
          <p:cNvPr id="3074" name="Picture 2" descr="Følelsesmæssig polarisering er ødelæggende for demokratiet - Vid&amp;Sans">
            <a:extLst>
              <a:ext uri="{FF2B5EF4-FFF2-40B4-BE49-F238E27FC236}">
                <a16:creationId xmlns:a16="http://schemas.microsoft.com/office/drawing/2014/main" id="{5183A184-261C-9472-A6AA-8391694E4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r="16567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3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74132-ED3C-5919-5B76-5E4F1D13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Negative campaigning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78A53D-E04A-ACA3-5BA9-B3ED9D289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2000"/>
              <a:t>Politisk strategi, hvor kandidater eller deres tilhængere fokuserer på at angribe modstanderen frem for at fremhæve egne politiske standpunkter og kvalifikationer. </a:t>
            </a:r>
          </a:p>
          <a:p>
            <a:r>
              <a:rPr lang="da-DK" sz="2000"/>
              <a:t>I præsidentvalget 2020 mellem Trump og Biden i USA blev der brugt mange eksempler på negative campaigning. </a:t>
            </a:r>
          </a:p>
          <a:p>
            <a:pPr lvl="1"/>
            <a:r>
              <a:rPr lang="da-DK" sz="2000"/>
              <a:t>Fx angreb på modstanderens karakter, politiske historik og personlige egenskaber, ofte gennem tv-reklamer, sociale medier og debatter. </a:t>
            </a:r>
          </a:p>
          <a:p>
            <a:pPr lvl="1"/>
            <a:r>
              <a:rPr lang="da-DK" sz="2000"/>
              <a:t>Negative campaigning kan både skabe polarisering og underminere tilliden til politiske processer, og det er et omstridt emne inden for politik.</a:t>
            </a:r>
          </a:p>
        </p:txBody>
      </p:sp>
      <p:pic>
        <p:nvPicPr>
          <p:cNvPr id="2050" name="Picture 2" descr="Negative Campaigning in Western Europe: Beyond the Vote-Seeking Perspective">
            <a:extLst>
              <a:ext uri="{FF2B5EF4-FFF2-40B4-BE49-F238E27FC236}">
                <a16:creationId xmlns:a16="http://schemas.microsoft.com/office/drawing/2014/main" id="{26E5463D-E849-25BB-A041-3CC90E13F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19612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EA5F-3B6D-4EED-9E0D-2840951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5" y="-132333"/>
            <a:ext cx="4646904" cy="1154310"/>
          </a:xfrm>
        </p:spPr>
        <p:txBody>
          <a:bodyPr anchor="ctr">
            <a:normAutofit/>
          </a:bodyPr>
          <a:lstStyle/>
          <a:p>
            <a:r>
              <a:rPr lang="da-DK" sz="4000" dirty="0"/>
              <a:t>Globaliseringsformer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A4CE5F-408F-4F8D-B9C5-D08B28A3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79929"/>
            <a:ext cx="5652655" cy="5805597"/>
          </a:xfrm>
        </p:spPr>
        <p:txBody>
          <a:bodyPr anchor="ctr">
            <a:normAutofit/>
          </a:bodyPr>
          <a:lstStyle/>
          <a:p>
            <a:r>
              <a:rPr lang="da-DK" sz="1800" b="1" i="1" dirty="0"/>
              <a:t>Økonomisk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øget handel med varer og tjenester over landegrænser, investeringer, transnationale og multinationale selskaber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Politisk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øget internationalt samarbejde i EU og FN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Kulturel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kulturel udveksling, kendskab og forståelse i verden og kommunikation på tværs af landegrænser via Internettet og mobiltelefoner.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i="1" dirty="0"/>
              <a:t>Militær globalisering</a:t>
            </a:r>
            <a:r>
              <a:rPr lang="da-DK" sz="1800" dirty="0"/>
              <a:t>: </a:t>
            </a:r>
          </a:p>
          <a:p>
            <a:pPr lvl="1"/>
            <a:r>
              <a:rPr lang="da-DK" sz="1800" dirty="0"/>
              <a:t>Fx international terrorisme, militære aktioner og samarbejde på tværs af staters territorier i NATO eller som de amerikansk ledede aktioner i Irak og Afghanistan</a:t>
            </a:r>
            <a:r>
              <a:rPr lang="da-DK" sz="700" dirty="0"/>
              <a:t>.</a:t>
            </a:r>
          </a:p>
        </p:txBody>
      </p:sp>
      <p:pic>
        <p:nvPicPr>
          <p:cNvPr id="5" name="Picture 4" descr="En digitalt gengiven by med tal">
            <a:extLst>
              <a:ext uri="{FF2B5EF4-FFF2-40B4-BE49-F238E27FC236}">
                <a16:creationId xmlns:a16="http://schemas.microsoft.com/office/drawing/2014/main" id="{57490274-F9DC-5EF0-D3B6-15363DADB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9" r="37989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70C88-878E-9EAC-D240-056EA28D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USA’s udfordringer?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0A83A-3FB4-2360-1444-A963F7B0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USA's udfordringer (3. udg.)">
            <a:extLst>
              <a:ext uri="{FF2B5EF4-FFF2-40B4-BE49-F238E27FC236}">
                <a16:creationId xmlns:a16="http://schemas.microsoft.com/office/drawing/2014/main" id="{E89B2AB0-47CC-D292-A931-C6078A83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62" y="287078"/>
            <a:ext cx="4234838" cy="61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7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61F80-D93D-0BE9-DBAD-5767F3C6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938213"/>
          </a:xfrm>
        </p:spPr>
        <p:txBody>
          <a:bodyPr/>
          <a:lstStyle/>
          <a:p>
            <a:r>
              <a:rPr lang="da-DK" dirty="0"/>
              <a:t>Kernebegreber -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F46471-30AC-FB3C-7B86-AE007292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866775"/>
            <a:ext cx="11791950" cy="5829299"/>
          </a:xfrm>
        </p:spPr>
        <p:txBody>
          <a:bodyPr numCol="2">
            <a:normAutofit fontScale="55000" lnSpcReduction="20000"/>
          </a:bodyPr>
          <a:lstStyle/>
          <a:p>
            <a:pPr lvl="0"/>
            <a:r>
              <a:rPr lang="da-DK" sz="4200" dirty="0"/>
              <a:t>Den amerikanske drøm</a:t>
            </a:r>
          </a:p>
          <a:p>
            <a:pPr lvl="0"/>
            <a:r>
              <a:rPr lang="da-DK" sz="4200" dirty="0"/>
              <a:t>USA's politiske system</a:t>
            </a:r>
          </a:p>
          <a:p>
            <a:pPr lvl="0"/>
            <a:r>
              <a:rPr lang="da-DK" sz="4200" dirty="0"/>
              <a:t>Topartisystem </a:t>
            </a:r>
          </a:p>
          <a:p>
            <a:pPr lvl="0"/>
            <a:r>
              <a:rPr lang="da-DK" sz="4200" dirty="0"/>
              <a:t>Kongressen</a:t>
            </a:r>
          </a:p>
          <a:p>
            <a:pPr lvl="0"/>
            <a:r>
              <a:rPr lang="da-DK" sz="4200" dirty="0"/>
              <a:t>Flertalsvalg i enkeltmandskredse og forholdstalsvalg</a:t>
            </a:r>
          </a:p>
          <a:p>
            <a:pPr lvl="0"/>
            <a:r>
              <a:rPr lang="da-DK" sz="4200" dirty="0"/>
              <a:t>Magtens tredeling</a:t>
            </a:r>
          </a:p>
          <a:p>
            <a:pPr lvl="0"/>
            <a:r>
              <a:rPr lang="da-DK" sz="4200" dirty="0"/>
              <a:t>Checks and balances</a:t>
            </a:r>
          </a:p>
          <a:p>
            <a:pPr lvl="0"/>
            <a:r>
              <a:rPr lang="en-US" sz="4200" dirty="0"/>
              <a:t>Abort – pro life vs. Pro-choice</a:t>
            </a:r>
            <a:endParaRPr lang="da-DK" sz="4200" dirty="0"/>
          </a:p>
          <a:p>
            <a:pPr lvl="0"/>
            <a:r>
              <a:rPr lang="en-US" sz="4200" dirty="0"/>
              <a:t>Roe vs. wade 1973</a:t>
            </a:r>
            <a:endParaRPr lang="da-DK" sz="4200" dirty="0"/>
          </a:p>
          <a:p>
            <a:pPr lvl="0"/>
            <a:r>
              <a:rPr lang="en-US" sz="4200" dirty="0"/>
              <a:t>Den residual </a:t>
            </a:r>
            <a:r>
              <a:rPr lang="en-US" sz="4200" dirty="0" err="1"/>
              <a:t>velfærdsmodel</a:t>
            </a:r>
            <a:endParaRPr lang="da-DK" sz="4200" dirty="0"/>
          </a:p>
          <a:p>
            <a:pPr lvl="0"/>
            <a:r>
              <a:rPr lang="en-US" sz="4200" dirty="0"/>
              <a:t>Det </a:t>
            </a:r>
            <a:r>
              <a:rPr lang="en-US" sz="4200" dirty="0" err="1"/>
              <a:t>amerikanske</a:t>
            </a:r>
            <a:r>
              <a:rPr lang="en-US" sz="4200" dirty="0"/>
              <a:t> </a:t>
            </a:r>
            <a:r>
              <a:rPr lang="en-US" sz="4200" dirty="0" err="1"/>
              <a:t>samfund</a:t>
            </a:r>
            <a:endParaRPr lang="da-DK" sz="4200" dirty="0"/>
          </a:p>
          <a:p>
            <a:pPr lvl="0"/>
            <a:r>
              <a:rPr lang="en-US" sz="4200" dirty="0" err="1"/>
              <a:t>Integrationsformer</a:t>
            </a:r>
            <a:r>
              <a:rPr lang="en-US" sz="4200" dirty="0"/>
              <a:t>: </a:t>
            </a:r>
            <a:r>
              <a:rPr lang="en-US" sz="4200" dirty="0" err="1"/>
              <a:t>Pluralistisk</a:t>
            </a:r>
            <a:r>
              <a:rPr lang="en-US" sz="4200" dirty="0"/>
              <a:t> integration, assimilation, segregation</a:t>
            </a:r>
            <a:endParaRPr lang="da-DK" sz="4200" dirty="0"/>
          </a:p>
          <a:p>
            <a:pPr lvl="0"/>
            <a:r>
              <a:rPr lang="en-US" sz="4200" dirty="0"/>
              <a:t>The melting pot – </a:t>
            </a:r>
            <a:r>
              <a:rPr lang="en-US" sz="4200" dirty="0" err="1"/>
              <a:t>smeltediglen</a:t>
            </a:r>
            <a:endParaRPr lang="da-DK" sz="4200" dirty="0"/>
          </a:p>
          <a:p>
            <a:pPr lvl="0"/>
            <a:r>
              <a:rPr lang="en-US" sz="4200" dirty="0"/>
              <a:t>The salad bowl</a:t>
            </a:r>
            <a:endParaRPr lang="da-DK" sz="4200" dirty="0"/>
          </a:p>
          <a:p>
            <a:pPr lvl="0"/>
            <a:r>
              <a:rPr lang="en-US" sz="4200" dirty="0"/>
              <a:t>Social </a:t>
            </a:r>
            <a:r>
              <a:rPr lang="en-US" sz="4200" dirty="0" err="1"/>
              <a:t>og</a:t>
            </a:r>
            <a:r>
              <a:rPr lang="en-US" sz="4200" dirty="0"/>
              <a:t> </a:t>
            </a:r>
            <a:r>
              <a:rPr lang="en-US" sz="4200" dirty="0" err="1"/>
              <a:t>økonomisk</a:t>
            </a:r>
            <a:r>
              <a:rPr lang="en-US" sz="4200" dirty="0"/>
              <a:t> </a:t>
            </a:r>
            <a:r>
              <a:rPr lang="en-US" sz="4200" dirty="0" err="1"/>
              <a:t>ulighed</a:t>
            </a:r>
            <a:endParaRPr lang="da-DK" sz="4200" dirty="0"/>
          </a:p>
          <a:p>
            <a:pPr lvl="0"/>
            <a:r>
              <a:rPr lang="en-US" sz="4200" dirty="0"/>
              <a:t>Social </a:t>
            </a:r>
            <a:r>
              <a:rPr lang="en-US" sz="4200" dirty="0" err="1"/>
              <a:t>mobilitet</a:t>
            </a:r>
            <a:r>
              <a:rPr lang="en-US" sz="4200" dirty="0"/>
              <a:t> </a:t>
            </a:r>
            <a:endParaRPr lang="da-DK" sz="4200" dirty="0"/>
          </a:p>
          <a:p>
            <a:pPr lvl="0"/>
            <a:r>
              <a:rPr lang="en-US" sz="4200" dirty="0"/>
              <a:t>Social </a:t>
            </a:r>
            <a:r>
              <a:rPr lang="en-US" sz="4200" dirty="0" err="1"/>
              <a:t>arv</a:t>
            </a:r>
            <a:endParaRPr lang="da-DK" sz="4200" dirty="0"/>
          </a:p>
          <a:p>
            <a:pPr lvl="0"/>
            <a:r>
              <a:rPr lang="en-US" sz="4200" dirty="0"/>
              <a:t>Gini-</a:t>
            </a:r>
            <a:r>
              <a:rPr lang="en-US" sz="4200" dirty="0" err="1"/>
              <a:t>koefficient</a:t>
            </a:r>
            <a:endParaRPr lang="da-DK" sz="4200" dirty="0"/>
          </a:p>
          <a:p>
            <a:pPr lvl="0"/>
            <a:r>
              <a:rPr lang="en-US" sz="4200" dirty="0"/>
              <a:t>Issue-voting</a:t>
            </a:r>
            <a:endParaRPr lang="da-DK" sz="4200" dirty="0"/>
          </a:p>
          <a:p>
            <a:pPr lvl="0"/>
            <a:r>
              <a:rPr lang="en-US" sz="4200" dirty="0" err="1"/>
              <a:t>Kernevælgere</a:t>
            </a:r>
            <a:r>
              <a:rPr lang="en-US" sz="4200" dirty="0"/>
              <a:t> </a:t>
            </a:r>
            <a:r>
              <a:rPr lang="en-US" sz="4200" dirty="0" err="1"/>
              <a:t>og</a:t>
            </a:r>
            <a:r>
              <a:rPr lang="en-US" sz="4200" dirty="0"/>
              <a:t> </a:t>
            </a:r>
            <a:r>
              <a:rPr lang="en-US" sz="4200" dirty="0" err="1"/>
              <a:t>svingvælgere</a:t>
            </a:r>
            <a:endParaRPr lang="da-DK" sz="4200" dirty="0"/>
          </a:p>
          <a:p>
            <a:pPr lvl="0"/>
            <a:r>
              <a:rPr lang="en-US" sz="4200" dirty="0" err="1"/>
              <a:t>Føderalt</a:t>
            </a:r>
            <a:r>
              <a:rPr lang="en-US" sz="4200" dirty="0"/>
              <a:t> </a:t>
            </a:r>
            <a:r>
              <a:rPr lang="en-US" sz="4200" dirty="0" err="1"/>
              <a:t>og</a:t>
            </a:r>
            <a:r>
              <a:rPr lang="en-US" sz="4200" dirty="0"/>
              <a:t> </a:t>
            </a:r>
            <a:r>
              <a:rPr lang="en-US" sz="4200" dirty="0" err="1"/>
              <a:t>delstatsniveau</a:t>
            </a:r>
            <a:endParaRPr lang="da-DK" sz="4200" dirty="0"/>
          </a:p>
          <a:p>
            <a:pPr lvl="0"/>
            <a:r>
              <a:rPr lang="en-US" sz="4200" dirty="0"/>
              <a:t>USA’s </a:t>
            </a:r>
            <a:r>
              <a:rPr lang="en-US" sz="4200" dirty="0" err="1"/>
              <a:t>økonomi</a:t>
            </a:r>
            <a:r>
              <a:rPr lang="en-US" sz="4200" dirty="0"/>
              <a:t> (</a:t>
            </a:r>
            <a:r>
              <a:rPr lang="en-US" sz="4200" dirty="0" err="1"/>
              <a:t>arbejdsstyrke</a:t>
            </a:r>
            <a:r>
              <a:rPr lang="en-US" sz="4200" dirty="0"/>
              <a:t>, </a:t>
            </a:r>
            <a:r>
              <a:rPr lang="en-US" sz="4200" dirty="0" err="1"/>
              <a:t>arbejdsløshed</a:t>
            </a:r>
            <a:r>
              <a:rPr lang="en-US" sz="4200" dirty="0"/>
              <a:t>)</a:t>
            </a:r>
            <a:endParaRPr lang="da-DK" sz="4200" dirty="0"/>
          </a:p>
          <a:p>
            <a:pPr lvl="0"/>
            <a:r>
              <a:rPr lang="en-US" sz="4200" dirty="0"/>
              <a:t>Det </a:t>
            </a:r>
            <a:r>
              <a:rPr lang="en-US" sz="4200" dirty="0" err="1"/>
              <a:t>økonomiske</a:t>
            </a:r>
            <a:r>
              <a:rPr lang="en-US" sz="4200" dirty="0"/>
              <a:t> </a:t>
            </a:r>
            <a:r>
              <a:rPr lang="en-US" sz="4200" dirty="0" err="1"/>
              <a:t>kredsløb</a:t>
            </a:r>
            <a:endParaRPr lang="da-DK" sz="4200" dirty="0"/>
          </a:p>
          <a:p>
            <a:pPr lvl="0"/>
            <a:r>
              <a:rPr lang="en-US" sz="4200" dirty="0"/>
              <a:t>BNP</a:t>
            </a:r>
            <a:endParaRPr lang="da-DK" sz="4200" dirty="0"/>
          </a:p>
          <a:p>
            <a:pPr lvl="0"/>
            <a:r>
              <a:rPr lang="da-DK" sz="4200" dirty="0"/>
              <a:t>Globalisering (politisk, økonomisk, kulturel og militær)</a:t>
            </a:r>
          </a:p>
          <a:p>
            <a:pPr lvl="0"/>
            <a:r>
              <a:rPr lang="en-US" sz="4200" dirty="0" err="1"/>
              <a:t>Polarisering</a:t>
            </a:r>
            <a:endParaRPr lang="da-DK" sz="4200" dirty="0"/>
          </a:p>
          <a:p>
            <a:pPr lvl="0"/>
            <a:r>
              <a:rPr lang="en-US" sz="4200" dirty="0"/>
              <a:t>Negative campaigning</a:t>
            </a:r>
            <a:endParaRPr lang="da-DK" sz="4200" dirty="0"/>
          </a:p>
          <a:p>
            <a:pPr marL="571500" indent="-571500">
              <a:buFont typeface="+mj-lt"/>
              <a:buAutoNum type="romanL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896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AF56E-9A05-44BA-4AD0-96ACC597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Frihedsgudinden fra Texas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B06BC-C49C-9D0D-DD14-391AF3514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da-DK" dirty="0"/>
              <a:t>Forklar med afsæt i udsendelsen, hvad frihed betyder for familien fra Texas.</a:t>
            </a:r>
          </a:p>
          <a:p>
            <a:pPr marL="971550" lvl="1" indent="-514350">
              <a:buFont typeface="+mj-lt"/>
              <a:buAutoNum type="arabicParenR"/>
            </a:pPr>
            <a:r>
              <a:rPr lang="da-DK" dirty="0"/>
              <a:t>Hvorfor ønsker familien, at Donald Trump vinder det kommende præsidentvalg?</a:t>
            </a:r>
          </a:p>
          <a:p>
            <a:pPr marL="971550" lvl="1" indent="-514350">
              <a:buFont typeface="+mj-lt"/>
              <a:buAutoNum type="arabicParenR"/>
            </a:pPr>
            <a:r>
              <a:rPr lang="da-DK" dirty="0"/>
              <a:t>Diskuter, hvorvidt amerikansk selvopfattelse og den amerikanske drøm kan forklare familiens hensigter og budskaber.</a:t>
            </a:r>
          </a:p>
        </p:txBody>
      </p:sp>
    </p:spTree>
    <p:extLst>
      <p:ext uri="{BB962C8B-B14F-4D97-AF65-F5344CB8AC3E}">
        <p14:creationId xmlns:p14="http://schemas.microsoft.com/office/powerpoint/2010/main" val="79606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353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Modul 14: Opsamlingsmodul</vt:lpstr>
      <vt:lpstr>Polarisering</vt:lpstr>
      <vt:lpstr>Negative campaigning</vt:lpstr>
      <vt:lpstr>Globaliseringsformer</vt:lpstr>
      <vt:lpstr>USA’s udfordringer?</vt:lpstr>
      <vt:lpstr>Kernebegreber - USA</vt:lpstr>
      <vt:lpstr>Frihedsgudinden fra Texas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2025-12-02T13:24:57Z</dcterms:modified>
</cp:coreProperties>
</file>