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3" r:id="rId2"/>
    <p:sldId id="266" r:id="rId3"/>
    <p:sldId id="264" r:id="rId4"/>
    <p:sldId id="265" r:id="rId5"/>
    <p:sldId id="267" r:id="rId6"/>
    <p:sldId id="268" r:id="rId7"/>
    <p:sldId id="269" r:id="rId8"/>
    <p:sldId id="270" r:id="rId9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2D9319F-8092-4C5C-BEC9-DB51F3C76699}" v="13" dt="2026-01-05T13:16:12.692"/>
    <p1510:client id="{7CCF766E-BF20-4AC8-9D27-D4D79D1C3A89}" v="1" dt="2026-01-04T13:47:50.9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792" autoAdjust="0"/>
  </p:normalViewPr>
  <p:slideViewPr>
    <p:cSldViewPr snapToGrid="0">
      <p:cViewPr varScale="1">
        <p:scale>
          <a:sx n="100" d="100"/>
          <a:sy n="100" d="100"/>
        </p:scale>
        <p:origin x="8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ffer Østergaard Carstens" userId="5d542c86-40b2-4e4f-ab37-dc2fab4fc46a" providerId="ADAL" clId="{0DF8EF18-DD9B-46DE-AF1A-1EC96D0E05CF}"/>
    <pc:docChg chg="custSel addSld delSld modSld">
      <pc:chgData name="Christoffer Østergaard Carstens" userId="5d542c86-40b2-4e4f-ab37-dc2fab4fc46a" providerId="ADAL" clId="{0DF8EF18-DD9B-46DE-AF1A-1EC96D0E05CF}" dt="2026-01-05T13:17:40.819" v="407" actId="26606"/>
      <pc:docMkLst>
        <pc:docMk/>
      </pc:docMkLst>
      <pc:sldChg chg="modSp mod">
        <pc:chgData name="Christoffer Østergaard Carstens" userId="5d542c86-40b2-4e4f-ab37-dc2fab4fc46a" providerId="ADAL" clId="{0DF8EF18-DD9B-46DE-AF1A-1EC96D0E05CF}" dt="2026-01-05T13:17:32.897" v="406" actId="27636"/>
        <pc:sldMkLst>
          <pc:docMk/>
          <pc:sldMk cId="3793322214" sldId="263"/>
        </pc:sldMkLst>
        <pc:spChg chg="mod">
          <ac:chgData name="Christoffer Østergaard Carstens" userId="5d542c86-40b2-4e4f-ab37-dc2fab4fc46a" providerId="ADAL" clId="{0DF8EF18-DD9B-46DE-AF1A-1EC96D0E05CF}" dt="2026-01-05T13:17:32.897" v="406" actId="27636"/>
          <ac:spMkLst>
            <pc:docMk/>
            <pc:sldMk cId="3793322214" sldId="263"/>
            <ac:spMk id="2" creationId="{C7AEBACE-26BB-C5F5-D00F-6FC781AB0247}"/>
          </ac:spMkLst>
        </pc:spChg>
        <pc:spChg chg="mod">
          <ac:chgData name="Christoffer Østergaard Carstens" userId="5d542c86-40b2-4e4f-ab37-dc2fab4fc46a" providerId="ADAL" clId="{0DF8EF18-DD9B-46DE-AF1A-1EC96D0E05CF}" dt="2026-01-05T13:17:28.307" v="401" actId="403"/>
          <ac:spMkLst>
            <pc:docMk/>
            <pc:sldMk cId="3793322214" sldId="263"/>
            <ac:spMk id="3" creationId="{E242C4B7-77C2-B8B4-5C86-2A6D44BF4003}"/>
          </ac:spMkLst>
        </pc:spChg>
      </pc:sldChg>
      <pc:sldChg chg="addSp delSp modSp mod setBg">
        <pc:chgData name="Christoffer Østergaard Carstens" userId="5d542c86-40b2-4e4f-ab37-dc2fab4fc46a" providerId="ADAL" clId="{0DF8EF18-DD9B-46DE-AF1A-1EC96D0E05CF}" dt="2026-01-05T13:08:19.072" v="44"/>
        <pc:sldMkLst>
          <pc:docMk/>
          <pc:sldMk cId="1252220035" sldId="264"/>
        </pc:sldMkLst>
        <pc:spChg chg="mod">
          <ac:chgData name="Christoffer Østergaard Carstens" userId="5d542c86-40b2-4e4f-ab37-dc2fab4fc46a" providerId="ADAL" clId="{0DF8EF18-DD9B-46DE-AF1A-1EC96D0E05CF}" dt="2026-01-05T13:08:19.072" v="44"/>
          <ac:spMkLst>
            <pc:docMk/>
            <pc:sldMk cId="1252220035" sldId="264"/>
            <ac:spMk id="2" creationId="{3601FFFE-ED83-B4E7-6B81-05443072556A}"/>
          </ac:spMkLst>
        </pc:spChg>
        <pc:spChg chg="del">
          <ac:chgData name="Christoffer Østergaard Carstens" userId="5d542c86-40b2-4e4f-ab37-dc2fab4fc46a" providerId="ADAL" clId="{0DF8EF18-DD9B-46DE-AF1A-1EC96D0E05CF}" dt="2026-01-05T13:07:51.318" v="29" actId="26606"/>
          <ac:spMkLst>
            <pc:docMk/>
            <pc:sldMk cId="1252220035" sldId="264"/>
            <ac:spMk id="3" creationId="{9569F1FB-B6E5-B3E0-BAFF-C8A15E9FEFEB}"/>
          </ac:spMkLst>
        </pc:spChg>
        <pc:spChg chg="add">
          <ac:chgData name="Christoffer Østergaard Carstens" userId="5d542c86-40b2-4e4f-ab37-dc2fab4fc46a" providerId="ADAL" clId="{0DF8EF18-DD9B-46DE-AF1A-1EC96D0E05CF}" dt="2026-01-05T13:07:51.318" v="29" actId="26606"/>
          <ac:spMkLst>
            <pc:docMk/>
            <pc:sldMk cId="1252220035" sldId="264"/>
            <ac:spMk id="1031" creationId="{A4AC5506-6312-4701-8D3C-40187889A947}"/>
          </ac:spMkLst>
        </pc:spChg>
        <pc:picChg chg="add mod">
          <ac:chgData name="Christoffer Østergaard Carstens" userId="5d542c86-40b2-4e4f-ab37-dc2fab4fc46a" providerId="ADAL" clId="{0DF8EF18-DD9B-46DE-AF1A-1EC96D0E05CF}" dt="2026-01-05T13:07:51.318" v="29" actId="26606"/>
          <ac:picMkLst>
            <pc:docMk/>
            <pc:sldMk cId="1252220035" sldId="264"/>
            <ac:picMk id="1026" creationId="{8B223D91-DEAE-03C3-C140-8AF112F2988C}"/>
          </ac:picMkLst>
        </pc:picChg>
      </pc:sldChg>
      <pc:sldChg chg="addSp delSp modSp new mod setBg">
        <pc:chgData name="Christoffer Østergaard Carstens" userId="5d542c86-40b2-4e4f-ab37-dc2fab4fc46a" providerId="ADAL" clId="{0DF8EF18-DD9B-46DE-AF1A-1EC96D0E05CF}" dt="2026-01-05T13:10:27.880" v="70" actId="26606"/>
        <pc:sldMkLst>
          <pc:docMk/>
          <pc:sldMk cId="1297598815" sldId="265"/>
        </pc:sldMkLst>
        <pc:spChg chg="mod">
          <ac:chgData name="Christoffer Østergaard Carstens" userId="5d542c86-40b2-4e4f-ab37-dc2fab4fc46a" providerId="ADAL" clId="{0DF8EF18-DD9B-46DE-AF1A-1EC96D0E05CF}" dt="2026-01-05T13:10:27.880" v="70" actId="26606"/>
          <ac:spMkLst>
            <pc:docMk/>
            <pc:sldMk cId="1297598815" sldId="265"/>
            <ac:spMk id="2" creationId="{4E3F1A25-4117-97D3-8E38-4649E3A1CB43}"/>
          </ac:spMkLst>
        </pc:spChg>
        <pc:spChg chg="del mod">
          <ac:chgData name="Christoffer Østergaard Carstens" userId="5d542c86-40b2-4e4f-ab37-dc2fab4fc46a" providerId="ADAL" clId="{0DF8EF18-DD9B-46DE-AF1A-1EC96D0E05CF}" dt="2026-01-05T13:10:27.880" v="70" actId="26606"/>
          <ac:spMkLst>
            <pc:docMk/>
            <pc:sldMk cId="1297598815" sldId="265"/>
            <ac:spMk id="3" creationId="{8ECFE1EA-D436-5AB3-B4DA-10B5B0C8D1C4}"/>
          </ac:spMkLst>
        </pc:spChg>
        <pc:spChg chg="add">
          <ac:chgData name="Christoffer Østergaard Carstens" userId="5d542c86-40b2-4e4f-ab37-dc2fab4fc46a" providerId="ADAL" clId="{0DF8EF18-DD9B-46DE-AF1A-1EC96D0E05CF}" dt="2026-01-05T13:10:27.880" v="70" actId="26606"/>
          <ac:spMkLst>
            <pc:docMk/>
            <pc:sldMk cId="1297598815" sldId="265"/>
            <ac:spMk id="10" creationId="{B50AB553-2A96-4A92-96F2-93548E096954}"/>
          </ac:spMkLst>
        </pc:spChg>
        <pc:graphicFrameChg chg="add">
          <ac:chgData name="Christoffer Østergaard Carstens" userId="5d542c86-40b2-4e4f-ab37-dc2fab4fc46a" providerId="ADAL" clId="{0DF8EF18-DD9B-46DE-AF1A-1EC96D0E05CF}" dt="2026-01-05T13:10:27.880" v="70" actId="26606"/>
          <ac:graphicFrameMkLst>
            <pc:docMk/>
            <pc:sldMk cId="1297598815" sldId="265"/>
            <ac:graphicFrameMk id="5" creationId="{0C197952-D0F1-82F9-FBA4-AF1CEC44476A}"/>
          </ac:graphicFrameMkLst>
        </pc:graphicFrameChg>
        <pc:picChg chg="add">
          <ac:chgData name="Christoffer Østergaard Carstens" userId="5d542c86-40b2-4e4f-ab37-dc2fab4fc46a" providerId="ADAL" clId="{0DF8EF18-DD9B-46DE-AF1A-1EC96D0E05CF}" dt="2026-01-05T13:10:27.880" v="70" actId="26606"/>
          <ac:picMkLst>
            <pc:docMk/>
            <pc:sldMk cId="1297598815" sldId="265"/>
            <ac:picMk id="6" creationId="{0E37ED00-63AC-A94D-A9AF-B71F89114B0A}"/>
          </ac:picMkLst>
        </pc:picChg>
      </pc:sldChg>
      <pc:sldChg chg="addSp delSp modSp new mod setBg">
        <pc:chgData name="Christoffer Østergaard Carstens" userId="5d542c86-40b2-4e4f-ab37-dc2fab4fc46a" providerId="ADAL" clId="{0DF8EF18-DD9B-46DE-AF1A-1EC96D0E05CF}" dt="2026-01-05T13:11:45.722" v="108" actId="26606"/>
        <pc:sldMkLst>
          <pc:docMk/>
          <pc:sldMk cId="2677835631" sldId="266"/>
        </pc:sldMkLst>
        <pc:spChg chg="del mod">
          <ac:chgData name="Christoffer Østergaard Carstens" userId="5d542c86-40b2-4e4f-ab37-dc2fab4fc46a" providerId="ADAL" clId="{0DF8EF18-DD9B-46DE-AF1A-1EC96D0E05CF}" dt="2026-01-05T13:11:42.812" v="106" actId="478"/>
          <ac:spMkLst>
            <pc:docMk/>
            <pc:sldMk cId="2677835631" sldId="266"/>
            <ac:spMk id="2" creationId="{E1C9BA41-97F7-B3E8-A7AE-09A2E65B7874}"/>
          </ac:spMkLst>
        </pc:spChg>
        <pc:spChg chg="del">
          <ac:chgData name="Christoffer Østergaard Carstens" userId="5d542c86-40b2-4e4f-ab37-dc2fab4fc46a" providerId="ADAL" clId="{0DF8EF18-DD9B-46DE-AF1A-1EC96D0E05CF}" dt="2026-01-05T13:11:45.722" v="108" actId="26606"/>
          <ac:spMkLst>
            <pc:docMk/>
            <pc:sldMk cId="2677835631" sldId="266"/>
            <ac:spMk id="3" creationId="{DCB9552B-4B6A-E718-F75B-9EEA70541DF9}"/>
          </ac:spMkLst>
        </pc:spChg>
        <pc:spChg chg="add del mod">
          <ac:chgData name="Christoffer Østergaard Carstens" userId="5d542c86-40b2-4e4f-ab37-dc2fab4fc46a" providerId="ADAL" clId="{0DF8EF18-DD9B-46DE-AF1A-1EC96D0E05CF}" dt="2026-01-05T13:11:45.722" v="108" actId="26606"/>
          <ac:spMkLst>
            <pc:docMk/>
            <pc:sldMk cId="2677835631" sldId="266"/>
            <ac:spMk id="5" creationId="{32BF1B99-5454-F3B0-2991-B6E19EFD54E7}"/>
          </ac:spMkLst>
        </pc:spChg>
        <pc:picChg chg="add mod">
          <ac:chgData name="Christoffer Østergaard Carstens" userId="5d542c86-40b2-4e4f-ab37-dc2fab4fc46a" providerId="ADAL" clId="{0DF8EF18-DD9B-46DE-AF1A-1EC96D0E05CF}" dt="2026-01-05T13:11:45.722" v="108" actId="26606"/>
          <ac:picMkLst>
            <pc:docMk/>
            <pc:sldMk cId="2677835631" sldId="266"/>
            <ac:picMk id="1026" creationId="{FD783C9D-A046-33F1-786F-96335B63626D}"/>
          </ac:picMkLst>
        </pc:picChg>
      </pc:sldChg>
      <pc:sldChg chg="modSp new mod">
        <pc:chgData name="Christoffer Østergaard Carstens" userId="5d542c86-40b2-4e4f-ab37-dc2fab4fc46a" providerId="ADAL" clId="{0DF8EF18-DD9B-46DE-AF1A-1EC96D0E05CF}" dt="2026-01-05T13:12:24.171" v="153" actId="114"/>
        <pc:sldMkLst>
          <pc:docMk/>
          <pc:sldMk cId="3034744951" sldId="267"/>
        </pc:sldMkLst>
        <pc:spChg chg="mod">
          <ac:chgData name="Christoffer Østergaard Carstens" userId="5d542c86-40b2-4e4f-ab37-dc2fab4fc46a" providerId="ADAL" clId="{0DF8EF18-DD9B-46DE-AF1A-1EC96D0E05CF}" dt="2026-01-05T13:12:06.800" v="121" actId="20577"/>
          <ac:spMkLst>
            <pc:docMk/>
            <pc:sldMk cId="3034744951" sldId="267"/>
            <ac:spMk id="2" creationId="{94E027B0-7543-2502-029D-0D3731519DAA}"/>
          </ac:spMkLst>
        </pc:spChg>
        <pc:spChg chg="mod">
          <ac:chgData name="Christoffer Østergaard Carstens" userId="5d542c86-40b2-4e4f-ab37-dc2fab4fc46a" providerId="ADAL" clId="{0DF8EF18-DD9B-46DE-AF1A-1EC96D0E05CF}" dt="2026-01-05T13:12:24.171" v="153" actId="114"/>
          <ac:spMkLst>
            <pc:docMk/>
            <pc:sldMk cId="3034744951" sldId="267"/>
            <ac:spMk id="3" creationId="{6B26EF89-28FC-2900-70FA-8014AD67A333}"/>
          </ac:spMkLst>
        </pc:spChg>
      </pc:sldChg>
      <pc:sldChg chg="addSp delSp modSp new mod setBg">
        <pc:chgData name="Christoffer Østergaard Carstens" userId="5d542c86-40b2-4e4f-ab37-dc2fab4fc46a" providerId="ADAL" clId="{0DF8EF18-DD9B-46DE-AF1A-1EC96D0E05CF}" dt="2026-01-05T13:17:40.819" v="407" actId="26606"/>
        <pc:sldMkLst>
          <pc:docMk/>
          <pc:sldMk cId="4235691664" sldId="268"/>
        </pc:sldMkLst>
        <pc:spChg chg="mod">
          <ac:chgData name="Christoffer Østergaard Carstens" userId="5d542c86-40b2-4e4f-ab37-dc2fab4fc46a" providerId="ADAL" clId="{0DF8EF18-DD9B-46DE-AF1A-1EC96D0E05CF}" dt="2026-01-05T13:17:40.819" v="407" actId="26606"/>
          <ac:spMkLst>
            <pc:docMk/>
            <pc:sldMk cId="4235691664" sldId="268"/>
            <ac:spMk id="2" creationId="{08468CB9-F567-13C1-806D-8DAC237FB237}"/>
          </ac:spMkLst>
        </pc:spChg>
        <pc:spChg chg="del mod">
          <ac:chgData name="Christoffer Østergaard Carstens" userId="5d542c86-40b2-4e4f-ab37-dc2fab4fc46a" providerId="ADAL" clId="{0DF8EF18-DD9B-46DE-AF1A-1EC96D0E05CF}" dt="2026-01-05T13:17:40.819" v="407" actId="26606"/>
          <ac:spMkLst>
            <pc:docMk/>
            <pc:sldMk cId="4235691664" sldId="268"/>
            <ac:spMk id="3" creationId="{9B3911FC-6E83-37A9-59FD-9878ECD36DFB}"/>
          </ac:spMkLst>
        </pc:spChg>
        <pc:spChg chg="add">
          <ac:chgData name="Christoffer Østergaard Carstens" userId="5d542c86-40b2-4e4f-ab37-dc2fab4fc46a" providerId="ADAL" clId="{0DF8EF18-DD9B-46DE-AF1A-1EC96D0E05CF}" dt="2026-01-05T13:17:40.819" v="407" actId="26606"/>
          <ac:spMkLst>
            <pc:docMk/>
            <pc:sldMk cId="4235691664" sldId="268"/>
            <ac:spMk id="9" creationId="{56E9B3E6-E277-4D68-BA48-9CB43FFBD6E2}"/>
          </ac:spMkLst>
        </pc:spChg>
        <pc:spChg chg="add">
          <ac:chgData name="Christoffer Østergaard Carstens" userId="5d542c86-40b2-4e4f-ab37-dc2fab4fc46a" providerId="ADAL" clId="{0DF8EF18-DD9B-46DE-AF1A-1EC96D0E05CF}" dt="2026-01-05T13:17:40.819" v="407" actId="26606"/>
          <ac:spMkLst>
            <pc:docMk/>
            <pc:sldMk cId="4235691664" sldId="268"/>
            <ac:spMk id="16" creationId="{D5B0017B-2ECA-49AF-B397-DC140825DF8D}"/>
          </ac:spMkLst>
        </pc:spChg>
        <pc:grpChg chg="add">
          <ac:chgData name="Christoffer Østergaard Carstens" userId="5d542c86-40b2-4e4f-ab37-dc2fab4fc46a" providerId="ADAL" clId="{0DF8EF18-DD9B-46DE-AF1A-1EC96D0E05CF}" dt="2026-01-05T13:17:40.819" v="407" actId="26606"/>
          <ac:grpSpMkLst>
            <pc:docMk/>
            <pc:sldMk cId="4235691664" sldId="268"/>
            <ac:grpSpMk id="11" creationId="{AE1C45F0-260A-458C-96ED-C1F6D2151219}"/>
          </ac:grpSpMkLst>
        </pc:grpChg>
        <pc:graphicFrameChg chg="add">
          <ac:chgData name="Christoffer Østergaard Carstens" userId="5d542c86-40b2-4e4f-ab37-dc2fab4fc46a" providerId="ADAL" clId="{0DF8EF18-DD9B-46DE-AF1A-1EC96D0E05CF}" dt="2026-01-05T13:17:40.819" v="407" actId="26606"/>
          <ac:graphicFrameMkLst>
            <pc:docMk/>
            <pc:sldMk cId="4235691664" sldId="268"/>
            <ac:graphicFrameMk id="5" creationId="{C17054C7-BD1B-75B8-0B74-76DDDFB66044}"/>
          </ac:graphicFrameMkLst>
        </pc:graphicFrameChg>
        <pc:cxnChg chg="add">
          <ac:chgData name="Christoffer Østergaard Carstens" userId="5d542c86-40b2-4e4f-ab37-dc2fab4fc46a" providerId="ADAL" clId="{0DF8EF18-DD9B-46DE-AF1A-1EC96D0E05CF}" dt="2026-01-05T13:17:40.819" v="407" actId="26606"/>
          <ac:cxnSpMkLst>
            <pc:docMk/>
            <pc:sldMk cId="4235691664" sldId="268"/>
            <ac:cxnSpMk id="18" creationId="{6CF1BAF6-AD41-4082-B212-8A1F9A2E8779}"/>
          </ac:cxnSpMkLst>
        </pc:cxnChg>
      </pc:sldChg>
      <pc:sldChg chg="addSp modSp new mod setBg">
        <pc:chgData name="Christoffer Østergaard Carstens" userId="5d542c86-40b2-4e4f-ab37-dc2fab4fc46a" providerId="ADAL" clId="{0DF8EF18-DD9B-46DE-AF1A-1EC96D0E05CF}" dt="2026-01-05T13:16:07.139" v="391" actId="26606"/>
        <pc:sldMkLst>
          <pc:docMk/>
          <pc:sldMk cId="2037431858" sldId="269"/>
        </pc:sldMkLst>
        <pc:spChg chg="mod">
          <ac:chgData name="Christoffer Østergaard Carstens" userId="5d542c86-40b2-4e4f-ab37-dc2fab4fc46a" providerId="ADAL" clId="{0DF8EF18-DD9B-46DE-AF1A-1EC96D0E05CF}" dt="2026-01-05T13:16:07.139" v="391" actId="26606"/>
          <ac:spMkLst>
            <pc:docMk/>
            <pc:sldMk cId="2037431858" sldId="269"/>
            <ac:spMk id="2" creationId="{21609A7D-36AD-F18B-4790-2FB2E666C45A}"/>
          </ac:spMkLst>
        </pc:spChg>
        <pc:spChg chg="mod">
          <ac:chgData name="Christoffer Østergaard Carstens" userId="5d542c86-40b2-4e4f-ab37-dc2fab4fc46a" providerId="ADAL" clId="{0DF8EF18-DD9B-46DE-AF1A-1EC96D0E05CF}" dt="2026-01-05T13:16:07.139" v="391" actId="26606"/>
          <ac:spMkLst>
            <pc:docMk/>
            <pc:sldMk cId="2037431858" sldId="269"/>
            <ac:spMk id="3" creationId="{BA3E7A8E-8E91-EDC8-FC84-FFB63DE39A30}"/>
          </ac:spMkLst>
        </pc:spChg>
        <pc:spChg chg="add">
          <ac:chgData name="Christoffer Østergaard Carstens" userId="5d542c86-40b2-4e4f-ab37-dc2fab4fc46a" providerId="ADAL" clId="{0DF8EF18-DD9B-46DE-AF1A-1EC96D0E05CF}" dt="2026-01-05T13:16:07.139" v="391" actId="26606"/>
          <ac:spMkLst>
            <pc:docMk/>
            <pc:sldMk cId="2037431858" sldId="269"/>
            <ac:spMk id="2055" creationId="{3C54F4CE-85F0-46ED-80DA-9518C9251AD1}"/>
          </ac:spMkLst>
        </pc:spChg>
        <pc:spChg chg="add">
          <ac:chgData name="Christoffer Østergaard Carstens" userId="5d542c86-40b2-4e4f-ab37-dc2fab4fc46a" providerId="ADAL" clId="{0DF8EF18-DD9B-46DE-AF1A-1EC96D0E05CF}" dt="2026-01-05T13:16:07.139" v="391" actId="26606"/>
          <ac:spMkLst>
            <pc:docMk/>
            <pc:sldMk cId="2037431858" sldId="269"/>
            <ac:spMk id="2057" creationId="{DADD1FCA-8ACB-4958-81DD-4CDD6D3E1921}"/>
          </ac:spMkLst>
        </pc:spChg>
        <pc:picChg chg="add mod">
          <ac:chgData name="Christoffer Østergaard Carstens" userId="5d542c86-40b2-4e4f-ab37-dc2fab4fc46a" providerId="ADAL" clId="{0DF8EF18-DD9B-46DE-AF1A-1EC96D0E05CF}" dt="2026-01-05T13:16:07.139" v="391" actId="26606"/>
          <ac:picMkLst>
            <pc:docMk/>
            <pc:sldMk cId="2037431858" sldId="269"/>
            <ac:picMk id="2050" creationId="{1D1E8E3A-FFAE-EB20-E14B-B241C837F5BD}"/>
          </ac:picMkLst>
        </pc:picChg>
      </pc:sldChg>
      <pc:sldChg chg="addSp delSp new mod">
        <pc:chgData name="Christoffer Østergaard Carstens" userId="5d542c86-40b2-4e4f-ab37-dc2fab4fc46a" providerId="ADAL" clId="{0DF8EF18-DD9B-46DE-AF1A-1EC96D0E05CF}" dt="2026-01-05T13:16:16.560" v="395" actId="478"/>
        <pc:sldMkLst>
          <pc:docMk/>
          <pc:sldMk cId="3020287494" sldId="270"/>
        </pc:sldMkLst>
        <pc:spChg chg="del">
          <ac:chgData name="Christoffer Østergaard Carstens" userId="5d542c86-40b2-4e4f-ab37-dc2fab4fc46a" providerId="ADAL" clId="{0DF8EF18-DD9B-46DE-AF1A-1EC96D0E05CF}" dt="2026-01-05T13:16:15.710" v="394" actId="478"/>
          <ac:spMkLst>
            <pc:docMk/>
            <pc:sldMk cId="3020287494" sldId="270"/>
            <ac:spMk id="2" creationId="{C262F8C4-1FC8-A95C-3A9E-207DCFAE84FE}"/>
          </ac:spMkLst>
        </pc:spChg>
        <pc:spChg chg="del">
          <ac:chgData name="Christoffer Østergaard Carstens" userId="5d542c86-40b2-4e4f-ab37-dc2fab4fc46a" providerId="ADAL" clId="{0DF8EF18-DD9B-46DE-AF1A-1EC96D0E05CF}" dt="2026-01-05T13:16:16.560" v="395" actId="478"/>
          <ac:spMkLst>
            <pc:docMk/>
            <pc:sldMk cId="3020287494" sldId="270"/>
            <ac:spMk id="3" creationId="{9E2498E9-01C6-7C5A-0351-35CDC93DB6B1}"/>
          </ac:spMkLst>
        </pc:spChg>
        <pc:picChg chg="add">
          <ac:chgData name="Christoffer Østergaard Carstens" userId="5d542c86-40b2-4e4f-ab37-dc2fab4fc46a" providerId="ADAL" clId="{0DF8EF18-DD9B-46DE-AF1A-1EC96D0E05CF}" dt="2026-01-05T13:16:12.692" v="393"/>
          <ac:picMkLst>
            <pc:docMk/>
            <pc:sldMk cId="3020287494" sldId="270"/>
            <ac:picMk id="3074" creationId="{9A9B525D-5508-5656-7804-DB37C55AE6A7}"/>
          </ac:picMkLst>
        </pc:picChg>
      </pc:sldChg>
      <pc:sldChg chg="new del">
        <pc:chgData name="Christoffer Østergaard Carstens" userId="5d542c86-40b2-4e4f-ab37-dc2fab4fc46a" providerId="ADAL" clId="{0DF8EF18-DD9B-46DE-AF1A-1EC96D0E05CF}" dt="2026-01-05T13:17:16.862" v="397" actId="47"/>
        <pc:sldMkLst>
          <pc:docMk/>
          <pc:sldMk cId="400627013" sldId="271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523202-9FF9-4EA9-8B19-DE909529FCD0}" type="doc">
      <dgm:prSet loTypeId="urn:microsoft.com/office/officeart/2005/8/layout/default" loCatId="list" qsTypeId="urn:microsoft.com/office/officeart/2005/8/quickstyle/simple5" qsCatId="simple" csTypeId="urn:microsoft.com/office/officeart/2005/8/colors/accent2_2" csCatId="accent2"/>
      <dgm:spPr/>
      <dgm:t>
        <a:bodyPr/>
        <a:lstStyle/>
        <a:p>
          <a:endParaRPr lang="en-US"/>
        </a:p>
      </dgm:t>
    </dgm:pt>
    <dgm:pt modelId="{F111AF9E-0CF1-4128-8E3D-79EE1C7A4130}">
      <dgm:prSet/>
      <dgm:spPr/>
      <dgm:t>
        <a:bodyPr/>
        <a:lstStyle/>
        <a:p>
          <a:r>
            <a:rPr lang="da-DK"/>
            <a:t>Hvad kendetegner lønmodtager-livsformen? </a:t>
          </a:r>
          <a:endParaRPr lang="en-US"/>
        </a:p>
      </dgm:t>
    </dgm:pt>
    <dgm:pt modelId="{E4E2C326-39B6-4108-A09A-A61A8229DB55}" type="parTrans" cxnId="{53A1A788-E865-4221-BBCF-1DC00D1B00EE}">
      <dgm:prSet/>
      <dgm:spPr/>
      <dgm:t>
        <a:bodyPr/>
        <a:lstStyle/>
        <a:p>
          <a:endParaRPr lang="en-US"/>
        </a:p>
      </dgm:t>
    </dgm:pt>
    <dgm:pt modelId="{FD6F3C38-FD35-493B-A950-82D277503E97}" type="sibTrans" cxnId="{53A1A788-E865-4221-BBCF-1DC00D1B00EE}">
      <dgm:prSet/>
      <dgm:spPr/>
      <dgm:t>
        <a:bodyPr/>
        <a:lstStyle/>
        <a:p>
          <a:endParaRPr lang="en-US"/>
        </a:p>
      </dgm:t>
    </dgm:pt>
    <dgm:pt modelId="{7CE8FF34-CE6B-41D1-A884-4D48286B6CD4}">
      <dgm:prSet/>
      <dgm:spPr/>
      <dgm:t>
        <a:bodyPr/>
        <a:lstStyle/>
        <a:p>
          <a:r>
            <a:rPr lang="da-DK"/>
            <a:t>Hvad kendetegner den selvstændige livsform? </a:t>
          </a:r>
          <a:endParaRPr lang="en-US"/>
        </a:p>
      </dgm:t>
    </dgm:pt>
    <dgm:pt modelId="{793DC02F-9F32-45B9-BFEF-8983678BC4A3}" type="parTrans" cxnId="{3798B4C4-6799-4478-BA76-A9753CB49CB2}">
      <dgm:prSet/>
      <dgm:spPr/>
      <dgm:t>
        <a:bodyPr/>
        <a:lstStyle/>
        <a:p>
          <a:endParaRPr lang="en-US"/>
        </a:p>
      </dgm:t>
    </dgm:pt>
    <dgm:pt modelId="{288AF930-72A2-4E8D-9BFE-E81FD8FE279F}" type="sibTrans" cxnId="{3798B4C4-6799-4478-BA76-A9753CB49CB2}">
      <dgm:prSet/>
      <dgm:spPr/>
      <dgm:t>
        <a:bodyPr/>
        <a:lstStyle/>
        <a:p>
          <a:endParaRPr lang="en-US"/>
        </a:p>
      </dgm:t>
    </dgm:pt>
    <dgm:pt modelId="{3A19B439-E712-4628-A4DE-EB621DE16C93}">
      <dgm:prSet/>
      <dgm:spPr/>
      <dgm:t>
        <a:bodyPr/>
        <a:lstStyle/>
        <a:p>
          <a:r>
            <a:rPr lang="da-DK"/>
            <a:t>Hvad kendetegner karrierelivsformen?</a:t>
          </a:r>
          <a:endParaRPr lang="en-US"/>
        </a:p>
      </dgm:t>
    </dgm:pt>
    <dgm:pt modelId="{CA2AE007-7BAB-4F69-888B-D7892D47D51A}" type="parTrans" cxnId="{26C24EA4-5FDC-43A4-9584-800E53655627}">
      <dgm:prSet/>
      <dgm:spPr/>
      <dgm:t>
        <a:bodyPr/>
        <a:lstStyle/>
        <a:p>
          <a:endParaRPr lang="en-US"/>
        </a:p>
      </dgm:t>
    </dgm:pt>
    <dgm:pt modelId="{B03EA973-501D-440D-9A70-CAC4C7F0F136}" type="sibTrans" cxnId="{26C24EA4-5FDC-43A4-9584-800E53655627}">
      <dgm:prSet/>
      <dgm:spPr/>
      <dgm:t>
        <a:bodyPr/>
        <a:lstStyle/>
        <a:p>
          <a:endParaRPr lang="en-US"/>
        </a:p>
      </dgm:t>
    </dgm:pt>
    <dgm:pt modelId="{F5691971-8247-4683-BA56-EBD47413AF9F}" type="pres">
      <dgm:prSet presAssocID="{E2523202-9FF9-4EA9-8B19-DE909529FCD0}" presName="diagram" presStyleCnt="0">
        <dgm:presLayoutVars>
          <dgm:dir/>
          <dgm:resizeHandles val="exact"/>
        </dgm:presLayoutVars>
      </dgm:prSet>
      <dgm:spPr/>
    </dgm:pt>
    <dgm:pt modelId="{E9603AC2-AA98-4FD8-B5C4-AE7A8562C742}" type="pres">
      <dgm:prSet presAssocID="{F111AF9E-0CF1-4128-8E3D-79EE1C7A4130}" presName="node" presStyleLbl="node1" presStyleIdx="0" presStyleCnt="3">
        <dgm:presLayoutVars>
          <dgm:bulletEnabled val="1"/>
        </dgm:presLayoutVars>
      </dgm:prSet>
      <dgm:spPr/>
    </dgm:pt>
    <dgm:pt modelId="{802C541B-5373-40E5-A04F-2FB2EEFED687}" type="pres">
      <dgm:prSet presAssocID="{FD6F3C38-FD35-493B-A950-82D277503E97}" presName="sibTrans" presStyleCnt="0"/>
      <dgm:spPr/>
    </dgm:pt>
    <dgm:pt modelId="{E4568BCE-3E15-480C-8E4A-874BA6B44B58}" type="pres">
      <dgm:prSet presAssocID="{7CE8FF34-CE6B-41D1-A884-4D48286B6CD4}" presName="node" presStyleLbl="node1" presStyleIdx="1" presStyleCnt="3">
        <dgm:presLayoutVars>
          <dgm:bulletEnabled val="1"/>
        </dgm:presLayoutVars>
      </dgm:prSet>
      <dgm:spPr/>
    </dgm:pt>
    <dgm:pt modelId="{597BF2A4-0592-4431-A564-20AC2E280646}" type="pres">
      <dgm:prSet presAssocID="{288AF930-72A2-4E8D-9BFE-E81FD8FE279F}" presName="sibTrans" presStyleCnt="0"/>
      <dgm:spPr/>
    </dgm:pt>
    <dgm:pt modelId="{19C161D4-A6AB-4F20-AB5D-FD1572809DB4}" type="pres">
      <dgm:prSet presAssocID="{3A19B439-E712-4628-A4DE-EB621DE16C93}" presName="node" presStyleLbl="node1" presStyleIdx="2" presStyleCnt="3">
        <dgm:presLayoutVars>
          <dgm:bulletEnabled val="1"/>
        </dgm:presLayoutVars>
      </dgm:prSet>
      <dgm:spPr/>
    </dgm:pt>
  </dgm:ptLst>
  <dgm:cxnLst>
    <dgm:cxn modelId="{53A1A788-E865-4221-BBCF-1DC00D1B00EE}" srcId="{E2523202-9FF9-4EA9-8B19-DE909529FCD0}" destId="{F111AF9E-0CF1-4128-8E3D-79EE1C7A4130}" srcOrd="0" destOrd="0" parTransId="{E4E2C326-39B6-4108-A09A-A61A8229DB55}" sibTransId="{FD6F3C38-FD35-493B-A950-82D277503E97}"/>
    <dgm:cxn modelId="{2CF0648E-8B1C-4578-9977-236B89EFFFD3}" type="presOf" srcId="{F111AF9E-0CF1-4128-8E3D-79EE1C7A4130}" destId="{E9603AC2-AA98-4FD8-B5C4-AE7A8562C742}" srcOrd="0" destOrd="0" presId="urn:microsoft.com/office/officeart/2005/8/layout/default"/>
    <dgm:cxn modelId="{2ED2239C-1DAA-4292-ACA7-463AD293FB28}" type="presOf" srcId="{3A19B439-E712-4628-A4DE-EB621DE16C93}" destId="{19C161D4-A6AB-4F20-AB5D-FD1572809DB4}" srcOrd="0" destOrd="0" presId="urn:microsoft.com/office/officeart/2005/8/layout/default"/>
    <dgm:cxn modelId="{26C24EA4-5FDC-43A4-9584-800E53655627}" srcId="{E2523202-9FF9-4EA9-8B19-DE909529FCD0}" destId="{3A19B439-E712-4628-A4DE-EB621DE16C93}" srcOrd="2" destOrd="0" parTransId="{CA2AE007-7BAB-4F69-888B-D7892D47D51A}" sibTransId="{B03EA973-501D-440D-9A70-CAC4C7F0F136}"/>
    <dgm:cxn modelId="{B577EABF-71FA-400E-A00C-B7057B94C458}" type="presOf" srcId="{7CE8FF34-CE6B-41D1-A884-4D48286B6CD4}" destId="{E4568BCE-3E15-480C-8E4A-874BA6B44B58}" srcOrd="0" destOrd="0" presId="urn:microsoft.com/office/officeart/2005/8/layout/default"/>
    <dgm:cxn modelId="{3798B4C4-6799-4478-BA76-A9753CB49CB2}" srcId="{E2523202-9FF9-4EA9-8B19-DE909529FCD0}" destId="{7CE8FF34-CE6B-41D1-A884-4D48286B6CD4}" srcOrd="1" destOrd="0" parTransId="{793DC02F-9F32-45B9-BFEF-8983678BC4A3}" sibTransId="{288AF930-72A2-4E8D-9BFE-E81FD8FE279F}"/>
    <dgm:cxn modelId="{6A0011F7-99E9-46DF-91D3-B7AEADED2BE0}" type="presOf" srcId="{E2523202-9FF9-4EA9-8B19-DE909529FCD0}" destId="{F5691971-8247-4683-BA56-EBD47413AF9F}" srcOrd="0" destOrd="0" presId="urn:microsoft.com/office/officeart/2005/8/layout/default"/>
    <dgm:cxn modelId="{E233C9D5-D62D-48FC-A82F-117271855AC2}" type="presParOf" srcId="{F5691971-8247-4683-BA56-EBD47413AF9F}" destId="{E9603AC2-AA98-4FD8-B5C4-AE7A8562C742}" srcOrd="0" destOrd="0" presId="urn:microsoft.com/office/officeart/2005/8/layout/default"/>
    <dgm:cxn modelId="{5B3B6699-E083-4A9B-904C-7D7F252A7B10}" type="presParOf" srcId="{F5691971-8247-4683-BA56-EBD47413AF9F}" destId="{802C541B-5373-40E5-A04F-2FB2EEFED687}" srcOrd="1" destOrd="0" presId="urn:microsoft.com/office/officeart/2005/8/layout/default"/>
    <dgm:cxn modelId="{96FC0CC8-E748-40CC-8468-7DBC915D9194}" type="presParOf" srcId="{F5691971-8247-4683-BA56-EBD47413AF9F}" destId="{E4568BCE-3E15-480C-8E4A-874BA6B44B58}" srcOrd="2" destOrd="0" presId="urn:microsoft.com/office/officeart/2005/8/layout/default"/>
    <dgm:cxn modelId="{29A28DC5-B019-457A-A640-0BB191C20EBA}" type="presParOf" srcId="{F5691971-8247-4683-BA56-EBD47413AF9F}" destId="{597BF2A4-0592-4431-A564-20AC2E280646}" srcOrd="3" destOrd="0" presId="urn:microsoft.com/office/officeart/2005/8/layout/default"/>
    <dgm:cxn modelId="{2DDD36B4-F89D-42A2-B0BA-949E135A9A14}" type="presParOf" srcId="{F5691971-8247-4683-BA56-EBD47413AF9F}" destId="{19C161D4-A6AB-4F20-AB5D-FD1572809DB4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D5C37E-0C7B-4F42-A14B-596C7C0FD53A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E3BB90E2-4320-4B4D-96D2-9C6E89ABE3DE}">
      <dgm:prSet/>
      <dgm:spPr/>
      <dgm:t>
        <a:bodyPr/>
        <a:lstStyle/>
        <a:p>
          <a:r>
            <a:rPr lang="da-DK"/>
            <a:t>Hvilke kriterier er de vigtigste for unge i Danmark, og hvorfor tror I, at det er netop disse? </a:t>
          </a:r>
          <a:endParaRPr lang="en-US"/>
        </a:p>
      </dgm:t>
    </dgm:pt>
    <dgm:pt modelId="{2FB11269-EDC3-45BE-8A02-5E0A628860EA}" type="parTrans" cxnId="{46355AF2-A920-462E-B149-9F343AE1E769}">
      <dgm:prSet/>
      <dgm:spPr/>
      <dgm:t>
        <a:bodyPr/>
        <a:lstStyle/>
        <a:p>
          <a:endParaRPr lang="en-US"/>
        </a:p>
      </dgm:t>
    </dgm:pt>
    <dgm:pt modelId="{86E8793D-CB76-499A-A0A6-B119E043D4FD}" type="sibTrans" cxnId="{46355AF2-A920-462E-B149-9F343AE1E769}">
      <dgm:prSet/>
      <dgm:spPr/>
      <dgm:t>
        <a:bodyPr/>
        <a:lstStyle/>
        <a:p>
          <a:endParaRPr lang="en-US"/>
        </a:p>
      </dgm:t>
    </dgm:pt>
    <dgm:pt modelId="{B8289003-9A2A-4A91-A1CB-CB97D97B7E20}">
      <dgm:prSet/>
      <dgm:spPr/>
      <dgm:t>
        <a:bodyPr/>
        <a:lstStyle/>
        <a:p>
          <a:r>
            <a:rPr lang="da-DK"/>
            <a:t>Undersøg, hvilke jobs som danskerne synes, er de mest interessante. Forsøg at bruge viden om livsformer til at begrunde populariteten i visse jobs</a:t>
          </a:r>
          <a:endParaRPr lang="en-US"/>
        </a:p>
      </dgm:t>
    </dgm:pt>
    <dgm:pt modelId="{F475F0C7-7F08-417E-AD9F-206D9C4DE3BF}" type="parTrans" cxnId="{88EA9E54-C87B-4E14-8FEC-0E93FA8E75E1}">
      <dgm:prSet/>
      <dgm:spPr/>
      <dgm:t>
        <a:bodyPr/>
        <a:lstStyle/>
        <a:p>
          <a:endParaRPr lang="en-US"/>
        </a:p>
      </dgm:t>
    </dgm:pt>
    <dgm:pt modelId="{7BA954A9-5670-46F6-ADF2-5606CD3BE322}" type="sibTrans" cxnId="{88EA9E54-C87B-4E14-8FEC-0E93FA8E75E1}">
      <dgm:prSet/>
      <dgm:spPr/>
      <dgm:t>
        <a:bodyPr/>
        <a:lstStyle/>
        <a:p>
          <a:endParaRPr lang="en-US"/>
        </a:p>
      </dgm:t>
    </dgm:pt>
    <dgm:pt modelId="{66AC13B4-91FF-4992-AEFA-620D90B653F7}" type="pres">
      <dgm:prSet presAssocID="{F4D5C37E-0C7B-4F42-A14B-596C7C0FD53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E0C17C2-074E-44BC-BA7C-7E73F836BD4C}" type="pres">
      <dgm:prSet presAssocID="{E3BB90E2-4320-4B4D-96D2-9C6E89ABE3DE}" presName="hierRoot1" presStyleCnt="0"/>
      <dgm:spPr/>
    </dgm:pt>
    <dgm:pt modelId="{0913BDAB-D011-4ECC-9E31-C85DAA974B92}" type="pres">
      <dgm:prSet presAssocID="{E3BB90E2-4320-4B4D-96D2-9C6E89ABE3DE}" presName="composite" presStyleCnt="0"/>
      <dgm:spPr/>
    </dgm:pt>
    <dgm:pt modelId="{525FB961-C928-4BA8-9A90-BC5E14199CE5}" type="pres">
      <dgm:prSet presAssocID="{E3BB90E2-4320-4B4D-96D2-9C6E89ABE3DE}" presName="background" presStyleLbl="node0" presStyleIdx="0" presStyleCnt="2"/>
      <dgm:spPr/>
    </dgm:pt>
    <dgm:pt modelId="{F7257BD3-D157-499F-9AFB-EAD4B6EA63AE}" type="pres">
      <dgm:prSet presAssocID="{E3BB90E2-4320-4B4D-96D2-9C6E89ABE3DE}" presName="text" presStyleLbl="fgAcc0" presStyleIdx="0" presStyleCnt="2">
        <dgm:presLayoutVars>
          <dgm:chPref val="3"/>
        </dgm:presLayoutVars>
      </dgm:prSet>
      <dgm:spPr/>
    </dgm:pt>
    <dgm:pt modelId="{5FC546A0-6071-4652-9779-5286E9455ABA}" type="pres">
      <dgm:prSet presAssocID="{E3BB90E2-4320-4B4D-96D2-9C6E89ABE3DE}" presName="hierChild2" presStyleCnt="0"/>
      <dgm:spPr/>
    </dgm:pt>
    <dgm:pt modelId="{2C6F076F-89FB-4D34-B39B-56AED617F850}" type="pres">
      <dgm:prSet presAssocID="{B8289003-9A2A-4A91-A1CB-CB97D97B7E20}" presName="hierRoot1" presStyleCnt="0"/>
      <dgm:spPr/>
    </dgm:pt>
    <dgm:pt modelId="{2131556A-5D06-42DE-A212-307EDB0072CF}" type="pres">
      <dgm:prSet presAssocID="{B8289003-9A2A-4A91-A1CB-CB97D97B7E20}" presName="composite" presStyleCnt="0"/>
      <dgm:spPr/>
    </dgm:pt>
    <dgm:pt modelId="{513709D9-464C-4965-9CF6-218B6575E1F6}" type="pres">
      <dgm:prSet presAssocID="{B8289003-9A2A-4A91-A1CB-CB97D97B7E20}" presName="background" presStyleLbl="node0" presStyleIdx="1" presStyleCnt="2"/>
      <dgm:spPr/>
    </dgm:pt>
    <dgm:pt modelId="{0813C469-CE64-4368-9F9F-A57971E42B6E}" type="pres">
      <dgm:prSet presAssocID="{B8289003-9A2A-4A91-A1CB-CB97D97B7E20}" presName="text" presStyleLbl="fgAcc0" presStyleIdx="1" presStyleCnt="2">
        <dgm:presLayoutVars>
          <dgm:chPref val="3"/>
        </dgm:presLayoutVars>
      </dgm:prSet>
      <dgm:spPr/>
    </dgm:pt>
    <dgm:pt modelId="{85CBA005-AF80-463A-8FDB-F276936ACAB6}" type="pres">
      <dgm:prSet presAssocID="{B8289003-9A2A-4A91-A1CB-CB97D97B7E20}" presName="hierChild2" presStyleCnt="0"/>
      <dgm:spPr/>
    </dgm:pt>
  </dgm:ptLst>
  <dgm:cxnLst>
    <dgm:cxn modelId="{29808317-B349-4B62-88E3-5C4846481254}" type="presOf" srcId="{F4D5C37E-0C7B-4F42-A14B-596C7C0FD53A}" destId="{66AC13B4-91FF-4992-AEFA-620D90B653F7}" srcOrd="0" destOrd="0" presId="urn:microsoft.com/office/officeart/2005/8/layout/hierarchy1"/>
    <dgm:cxn modelId="{88EA9E54-C87B-4E14-8FEC-0E93FA8E75E1}" srcId="{F4D5C37E-0C7B-4F42-A14B-596C7C0FD53A}" destId="{B8289003-9A2A-4A91-A1CB-CB97D97B7E20}" srcOrd="1" destOrd="0" parTransId="{F475F0C7-7F08-417E-AD9F-206D9C4DE3BF}" sibTransId="{7BA954A9-5670-46F6-ADF2-5606CD3BE322}"/>
    <dgm:cxn modelId="{9CEEB6DD-D5BB-4812-9572-FCE8A28FBA7D}" type="presOf" srcId="{E3BB90E2-4320-4B4D-96D2-9C6E89ABE3DE}" destId="{F7257BD3-D157-499F-9AFB-EAD4B6EA63AE}" srcOrd="0" destOrd="0" presId="urn:microsoft.com/office/officeart/2005/8/layout/hierarchy1"/>
    <dgm:cxn modelId="{46355AF2-A920-462E-B149-9F343AE1E769}" srcId="{F4D5C37E-0C7B-4F42-A14B-596C7C0FD53A}" destId="{E3BB90E2-4320-4B4D-96D2-9C6E89ABE3DE}" srcOrd="0" destOrd="0" parTransId="{2FB11269-EDC3-45BE-8A02-5E0A628860EA}" sibTransId="{86E8793D-CB76-499A-A0A6-B119E043D4FD}"/>
    <dgm:cxn modelId="{0B9C87F5-B206-4D3A-9BB3-18E312624DBA}" type="presOf" srcId="{B8289003-9A2A-4A91-A1CB-CB97D97B7E20}" destId="{0813C469-CE64-4368-9F9F-A57971E42B6E}" srcOrd="0" destOrd="0" presId="urn:microsoft.com/office/officeart/2005/8/layout/hierarchy1"/>
    <dgm:cxn modelId="{F2EBEC1C-9F13-42CC-B229-22837DB34BDA}" type="presParOf" srcId="{66AC13B4-91FF-4992-AEFA-620D90B653F7}" destId="{1E0C17C2-074E-44BC-BA7C-7E73F836BD4C}" srcOrd="0" destOrd="0" presId="urn:microsoft.com/office/officeart/2005/8/layout/hierarchy1"/>
    <dgm:cxn modelId="{43129600-BEEF-4D5A-BF08-4AF873BB0456}" type="presParOf" srcId="{1E0C17C2-074E-44BC-BA7C-7E73F836BD4C}" destId="{0913BDAB-D011-4ECC-9E31-C85DAA974B92}" srcOrd="0" destOrd="0" presId="urn:microsoft.com/office/officeart/2005/8/layout/hierarchy1"/>
    <dgm:cxn modelId="{CADA3036-4946-4C81-8C58-D26F0C3A597E}" type="presParOf" srcId="{0913BDAB-D011-4ECC-9E31-C85DAA974B92}" destId="{525FB961-C928-4BA8-9A90-BC5E14199CE5}" srcOrd="0" destOrd="0" presId="urn:microsoft.com/office/officeart/2005/8/layout/hierarchy1"/>
    <dgm:cxn modelId="{C92DCAD7-E540-40B4-AEA8-520460837322}" type="presParOf" srcId="{0913BDAB-D011-4ECC-9E31-C85DAA974B92}" destId="{F7257BD3-D157-499F-9AFB-EAD4B6EA63AE}" srcOrd="1" destOrd="0" presId="urn:microsoft.com/office/officeart/2005/8/layout/hierarchy1"/>
    <dgm:cxn modelId="{6382B6F6-FE7E-4866-AB9A-A70B669DE0DC}" type="presParOf" srcId="{1E0C17C2-074E-44BC-BA7C-7E73F836BD4C}" destId="{5FC546A0-6071-4652-9779-5286E9455ABA}" srcOrd="1" destOrd="0" presId="urn:microsoft.com/office/officeart/2005/8/layout/hierarchy1"/>
    <dgm:cxn modelId="{EE5AC292-FA0E-4E21-871E-4A834BC5FB99}" type="presParOf" srcId="{66AC13B4-91FF-4992-AEFA-620D90B653F7}" destId="{2C6F076F-89FB-4D34-B39B-56AED617F850}" srcOrd="1" destOrd="0" presId="urn:microsoft.com/office/officeart/2005/8/layout/hierarchy1"/>
    <dgm:cxn modelId="{323A495F-4C1B-492D-A3EC-C9D160EE1807}" type="presParOf" srcId="{2C6F076F-89FB-4D34-B39B-56AED617F850}" destId="{2131556A-5D06-42DE-A212-307EDB0072CF}" srcOrd="0" destOrd="0" presId="urn:microsoft.com/office/officeart/2005/8/layout/hierarchy1"/>
    <dgm:cxn modelId="{6EB4011F-69FE-4785-A28F-E6BA142FAF5F}" type="presParOf" srcId="{2131556A-5D06-42DE-A212-307EDB0072CF}" destId="{513709D9-464C-4965-9CF6-218B6575E1F6}" srcOrd="0" destOrd="0" presId="urn:microsoft.com/office/officeart/2005/8/layout/hierarchy1"/>
    <dgm:cxn modelId="{6F3A2A57-AC86-4813-B76E-DD8C1FF99286}" type="presParOf" srcId="{2131556A-5D06-42DE-A212-307EDB0072CF}" destId="{0813C469-CE64-4368-9F9F-A57971E42B6E}" srcOrd="1" destOrd="0" presId="urn:microsoft.com/office/officeart/2005/8/layout/hierarchy1"/>
    <dgm:cxn modelId="{DA558894-A390-44FC-9C0D-DE6B4F9E53AE}" type="presParOf" srcId="{2C6F076F-89FB-4D34-B39B-56AED617F850}" destId="{85CBA005-AF80-463A-8FDB-F276936ACAB6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603AC2-AA98-4FD8-B5C4-AE7A8562C742}">
      <dsp:nvSpPr>
        <dsp:cNvPr id="0" name=""/>
        <dsp:cNvSpPr/>
      </dsp:nvSpPr>
      <dsp:spPr>
        <a:xfrm>
          <a:off x="1748064" y="2975"/>
          <a:ext cx="3342605" cy="200556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000" kern="1200"/>
            <a:t>Hvad kendetegner lønmodtager-livsformen? </a:t>
          </a:r>
          <a:endParaRPr lang="en-US" sz="3000" kern="1200"/>
        </a:p>
      </dsp:txBody>
      <dsp:txXfrm>
        <a:off x="1748064" y="2975"/>
        <a:ext cx="3342605" cy="2005563"/>
      </dsp:txXfrm>
    </dsp:sp>
    <dsp:sp modelId="{E4568BCE-3E15-480C-8E4A-874BA6B44B58}">
      <dsp:nvSpPr>
        <dsp:cNvPr id="0" name=""/>
        <dsp:cNvSpPr/>
      </dsp:nvSpPr>
      <dsp:spPr>
        <a:xfrm>
          <a:off x="5424930" y="2975"/>
          <a:ext cx="3342605" cy="200556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000" kern="1200"/>
            <a:t>Hvad kendetegner den selvstændige livsform? </a:t>
          </a:r>
          <a:endParaRPr lang="en-US" sz="3000" kern="1200"/>
        </a:p>
      </dsp:txBody>
      <dsp:txXfrm>
        <a:off x="5424930" y="2975"/>
        <a:ext cx="3342605" cy="2005563"/>
      </dsp:txXfrm>
    </dsp:sp>
    <dsp:sp modelId="{19C161D4-A6AB-4F20-AB5D-FD1572809DB4}">
      <dsp:nvSpPr>
        <dsp:cNvPr id="0" name=""/>
        <dsp:cNvSpPr/>
      </dsp:nvSpPr>
      <dsp:spPr>
        <a:xfrm>
          <a:off x="3586497" y="2342799"/>
          <a:ext cx="3342605" cy="200556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3000" kern="1200"/>
            <a:t>Hvad kendetegner karrierelivsformen?</a:t>
          </a:r>
          <a:endParaRPr lang="en-US" sz="3000" kern="1200"/>
        </a:p>
      </dsp:txBody>
      <dsp:txXfrm>
        <a:off x="3586497" y="2342799"/>
        <a:ext cx="3342605" cy="200556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5FB961-C928-4BA8-9A90-BC5E14199CE5}">
      <dsp:nvSpPr>
        <dsp:cNvPr id="0" name=""/>
        <dsp:cNvSpPr/>
      </dsp:nvSpPr>
      <dsp:spPr>
        <a:xfrm>
          <a:off x="134291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257BD3-D157-499F-9AFB-EAD4B6EA63AE}">
      <dsp:nvSpPr>
        <dsp:cNvPr id="0" name=""/>
        <dsp:cNvSpPr/>
      </dsp:nvSpPr>
      <dsp:spPr>
        <a:xfrm>
          <a:off x="615713" y="457963"/>
          <a:ext cx="4332795" cy="2751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800" kern="1200"/>
            <a:t>Hvilke kriterier er de vigtigste for unge i Danmark, og hvorfor tror I, at det er netop disse? </a:t>
          </a:r>
          <a:endParaRPr lang="en-US" sz="2800" kern="1200"/>
        </a:p>
      </dsp:txBody>
      <dsp:txXfrm>
        <a:off x="696297" y="538547"/>
        <a:ext cx="4171627" cy="2590157"/>
      </dsp:txXfrm>
    </dsp:sp>
    <dsp:sp modelId="{513709D9-464C-4965-9CF6-218B6575E1F6}">
      <dsp:nvSpPr>
        <dsp:cNvPr id="0" name=""/>
        <dsp:cNvSpPr/>
      </dsp:nvSpPr>
      <dsp:spPr>
        <a:xfrm>
          <a:off x="5429930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13C469-CE64-4368-9F9F-A57971E42B6E}">
      <dsp:nvSpPr>
        <dsp:cNvPr id="0" name=""/>
        <dsp:cNvSpPr/>
      </dsp:nvSpPr>
      <dsp:spPr>
        <a:xfrm>
          <a:off x="5911352" y="457963"/>
          <a:ext cx="4332795" cy="2751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2800" kern="1200"/>
            <a:t>Undersøg, hvilke jobs som danskerne synes, er de mest interessante. Forsøg at bruge viden om livsformer til at begrunde populariteten i visse jobs</a:t>
          </a:r>
          <a:endParaRPr lang="en-US" sz="2800" kern="1200"/>
        </a:p>
      </dsp:txBody>
      <dsp:txXfrm>
        <a:off x="5991936" y="538547"/>
        <a:ext cx="4171627" cy="259015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CBF140-C76C-4ED7-86B8-503EBC4AD1D9}" type="datetimeFigureOut">
              <a:rPr lang="da-DK" smtClean="0"/>
              <a:t>05-01-2026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EE87C2-90C8-4B85-B755-F69B8412BA35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242162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10ADE08-0AD0-4B2F-9FF4-82D541D36D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6FFCD488-E29B-454D-A345-1D4003BA74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F8A5D5E-8923-4717-B971-CE0A369F2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05-01-2026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24880C47-173C-4245-AFD7-234EDBD83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18BFD7D1-B9E7-490B-8279-E8C5FE741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988287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828D10-2D55-4373-89C6-1A1E74019F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CB5FBB38-74E6-4DAA-B427-F6ECD24360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3E3E0A6-2AD7-49CF-B18A-726975DED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05-01-2026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F08887B-D245-4077-A605-0E67B1D006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32B8E3F9-A9A5-4240-B822-2D097A474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22694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3EED611C-1311-4A31-915F-F20013E5882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552C3228-081A-46CC-B031-BAD5ABDF9C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DE7E026A-4017-4CA4-A1E2-B0B3B2F0D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05-01-2026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6F01B8D8-365E-42A4-8891-17DA14264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46F136FA-FBB1-4C48-BDF4-612DDFB10F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735813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795242D-692D-48DA-9B60-C5557FCFF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73EE3BC-AFFB-44AF-8FE5-711B1FC8A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3E68079-C634-48D2-9D74-76D0B1803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05-01-2026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3696BBB-7EAE-453C-8AFF-1815130EAB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BB531AC-777D-4524-80D7-D7BEF207B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32061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21B75D0-2939-4CD8-B2A3-C0B38DE991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9B03A99F-0185-48CC-B2E5-121A370831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A595E3B1-080A-42BF-B7BB-68C769C11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05-01-2026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E8B70E95-4556-4F11-B23A-96C93C43CD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CEC9DC6B-2777-40ED-93C7-495F7C2FD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69449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CDFF3C5-B801-4923-86BB-476E92614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1459F76-5E80-4932-AD8B-990BD34EDD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6A6BBC88-56A7-4D2F-8AB6-2FF8205639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E972ADA7-AE2D-4F2E-9AD4-4340706836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05-01-2026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75351C3-C2D0-4D9F-B8FC-3049D18EC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48A9AAEA-C4B7-49D4-BE9F-E24971D95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145329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BF6ACF-7CBE-4230-B713-CF095C4434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F23ECC82-365C-447D-AC8C-A1F9CD45B8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C091329B-1B5D-45D2-A8DD-6FE0E0BA46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16FE744B-3073-47A6-923F-3A151A7345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C6D923D1-D0EE-408C-B3FC-9DEE5A32D1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DF1F43D6-AB57-4FFA-90A7-F1EF64EEB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05-01-2026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C7CA7B4D-E601-4D4B-88FA-B845FF32A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3972CFD6-0317-429A-B005-FB97383FF1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621861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9150B3-1D60-4FE4-B9D1-F03DBA481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9FBDE68A-EC64-46F6-A7F8-940340629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05-01-2026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2AE63416-0436-4A87-9B25-6BBF32E07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ED35D462-CA19-4C08-80C5-F32C567E4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0186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54910A80-8D30-48E2-A06C-450C73E594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05-01-2026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ACEDD1A8-C510-4D21-AD1A-CD1919C59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CA45A75B-3954-4DA3-BD22-A21C8B4CFC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28312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DE129C-3446-4095-9D11-4F18EA5A79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A006C4F8-9392-44AD-8890-F4DE83EBD8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9873B351-23A2-4A7A-9E3B-EA9941D90F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17D67490-D154-4105-8B12-E9FAEF722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05-01-2026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3D042445-C896-4EA2-BAAA-659D6E355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0D537FE9-2B2C-4F11-85DF-FCFC06D59B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63549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EECDB11-E6B5-40A4-B7C8-0432617637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43254F4B-FB3E-4CDB-88B1-CCDF2045C4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CC5FAE29-FD11-44AE-9385-FA903FD97B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047B3409-0DC2-499B-A7DE-729462502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61A09-1EAB-45F1-9418-2133BCC77E3A}" type="datetimeFigureOut">
              <a:rPr lang="da-DK" smtClean="0"/>
              <a:t>05-01-2026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8F2D821F-9826-4250-A9E1-06EE953AA1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5646C4D0-B035-481D-A5B3-09CACF77D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63977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E6E25767-98F8-4D59-8358-6ED104E3D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1AAAE71-131C-4044-A91E-A39AD69930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8C429CF-C231-4B21-8C82-6A2C35C5C79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61A09-1EAB-45F1-9418-2133BCC77E3A}" type="datetimeFigureOut">
              <a:rPr lang="da-DK" smtClean="0"/>
              <a:t>05-01-2026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97BCE3C1-FE28-4894-BBF5-C4196E2F14F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2A1DE35-FF9D-4393-8816-437260769F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BE9DF3-14EA-41A8-9C01-C6C3172902E7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478851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lso.ibog.forlagetcolumbus.dk/?id=375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hyperlink" Target="https://finansforbundet.dk/dk/nyheder/2025/se-listen-her-er-de-mest-populaere-arbejdspladser-for-unge/" TargetMode="Externa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s://lso.ibog.forlagetcolumbus.dk/?id=374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3" name="Freeform: Shape 1032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7AEBACE-26BB-C5F5-D00F-6FC781AB02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92458" y="781050"/>
            <a:ext cx="4036717" cy="3072879"/>
          </a:xfrm>
        </p:spPr>
        <p:txBody>
          <a:bodyPr>
            <a:normAutofit/>
          </a:bodyPr>
          <a:lstStyle/>
          <a:p>
            <a:r>
              <a:rPr lang="da-DK" sz="4000" dirty="0"/>
              <a:t>Opstart af forløbet: Ulighed og fattigdom i Danmark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E242C4B7-77C2-B8B4-5C86-2A6D44BF40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6287" y="4121253"/>
            <a:ext cx="3125337" cy="1136843"/>
          </a:xfrm>
        </p:spPr>
        <p:txBody>
          <a:bodyPr>
            <a:normAutofit/>
          </a:bodyPr>
          <a:lstStyle/>
          <a:p>
            <a:r>
              <a:rPr lang="da-DK" sz="2800" dirty="0"/>
              <a:t>Modul 1: Livsformer</a:t>
            </a:r>
          </a:p>
        </p:txBody>
      </p:sp>
      <p:pic>
        <p:nvPicPr>
          <p:cNvPr id="1026" name="Picture 2" descr="Ulighed og fattigdom i Danmark Diagram | Quizlet">
            <a:extLst>
              <a:ext uri="{FF2B5EF4-FFF2-40B4-BE49-F238E27FC236}">
                <a16:creationId xmlns:a16="http://schemas.microsoft.com/office/drawing/2014/main" id="{A55F566C-414A-9FC9-8CB8-CC48E91279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5751" y="1986850"/>
            <a:ext cx="5708649" cy="2854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33222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ktuelt">
            <a:extLst>
              <a:ext uri="{FF2B5EF4-FFF2-40B4-BE49-F238E27FC236}">
                <a16:creationId xmlns:a16="http://schemas.microsoft.com/office/drawing/2014/main" id="{FD783C9D-A046-33F1-786F-96335B63626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752345"/>
            <a:ext cx="10905066" cy="3353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7835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3601FFFE-ED83-B4E7-6B81-0544307255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Vi </a:t>
            </a:r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læser</a:t>
            </a: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: </a:t>
            </a:r>
            <a:r>
              <a:rPr lang="da-DK" sz="3200">
                <a:hlinkClick r:id="rId2"/>
              </a:rPr>
              <a:t>4.1: Livsformer | LUK SAMFUNDET OP!</a:t>
            </a:r>
            <a:b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Tre </a:t>
            </a:r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forskellige</a:t>
            </a:r>
            <a:r>
              <a:rPr lang="en-US" sz="3200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3200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livsformer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B223D91-DEAE-03C3-C140-8AF112F2988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3467" y="1854889"/>
            <a:ext cx="10905066" cy="403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2220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E37ED00-63AC-A94D-A9AF-B71F89114B0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t="15730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B50AB553-2A96-4A92-96F2-93548E0969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>
            <a:gsLst>
              <a:gs pos="10000">
                <a:schemeClr val="bg2">
                  <a:alpha val="68000"/>
                </a:schemeClr>
              </a:gs>
              <a:gs pos="85000">
                <a:schemeClr val="bg2">
                  <a:alpha val="97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E3F1A25-4117-97D3-8E38-4649E3A1CB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da-DK" dirty="0"/>
              <a:t>Tjek-på-lektien</a:t>
            </a:r>
          </a:p>
        </p:txBody>
      </p:sp>
      <p:graphicFrame>
        <p:nvGraphicFramePr>
          <p:cNvPr id="5" name="Pladsholder til indhold 2">
            <a:extLst>
              <a:ext uri="{FF2B5EF4-FFF2-40B4-BE49-F238E27FC236}">
                <a16:creationId xmlns:a16="http://schemas.microsoft.com/office/drawing/2014/main" id="{0C197952-D0F1-82F9-FBA4-AF1CEC44476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4596486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97598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E027B0-7543-2502-029D-0D3731519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Summeøvelse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B26EF89-28FC-2900-70FA-8014AD67A3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i="1" dirty="0"/>
              <a:t>Hvilken af Thomas Højrups tre livsform(er) passer til jeres forældre og bedsteforældre. </a:t>
            </a:r>
          </a:p>
        </p:txBody>
      </p:sp>
    </p:spTree>
    <p:extLst>
      <p:ext uri="{BB962C8B-B14F-4D97-AF65-F5344CB8AC3E}">
        <p14:creationId xmlns:p14="http://schemas.microsoft.com/office/powerpoint/2010/main" val="30347449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08468CB9-F567-13C1-806D-8DAC237FB2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da-DK" sz="4800">
                <a:hlinkClick r:id="rId2"/>
              </a:rPr>
              <a:t>Se listen: De mest populære virksomheder for unge</a:t>
            </a:r>
            <a:endParaRPr lang="da-DK" sz="4800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" name="Pladsholder til indhold 2">
            <a:extLst>
              <a:ext uri="{FF2B5EF4-FFF2-40B4-BE49-F238E27FC236}">
                <a16:creationId xmlns:a16="http://schemas.microsoft.com/office/drawing/2014/main" id="{C17054C7-BD1B-75B8-0B74-76DDDFB6604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86123011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35691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3C54F4CE-85F0-46ED-80DA-9518C9251A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7" name="Freeform: Shape 2056">
            <a:extLst>
              <a:ext uri="{FF2B5EF4-FFF2-40B4-BE49-F238E27FC236}">
                <a16:creationId xmlns:a16="http://schemas.microsoft.com/office/drawing/2014/main" id="{DADD1FCA-8ACB-4958-81DD-4CDD6D3E19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802086" cy="6858000"/>
          </a:xfrm>
          <a:custGeom>
            <a:avLst/>
            <a:gdLst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9647 w 5734864"/>
              <a:gd name="connsiteY33" fmla="*/ 1936120 h 6858000"/>
              <a:gd name="connsiteX34" fmla="*/ 714660 w 5734864"/>
              <a:gd name="connsiteY34" fmla="*/ 1982709 h 6858000"/>
              <a:gd name="connsiteX35" fmla="*/ 710759 w 5734864"/>
              <a:gd name="connsiteY35" fmla="*/ 2013010 h 6858000"/>
              <a:gd name="connsiteX36" fmla="*/ 697927 w 5734864"/>
              <a:gd name="connsiteY36" fmla="*/ 2069833 h 6858000"/>
              <a:gd name="connsiteX37" fmla="*/ 693594 w 5734864"/>
              <a:gd name="connsiteY37" fmla="*/ 2103731 h 6858000"/>
              <a:gd name="connsiteX38" fmla="*/ 691109 w 5734864"/>
              <a:gd name="connsiteY38" fmla="*/ 2124027 h 6858000"/>
              <a:gd name="connsiteX39" fmla="*/ 676593 w 5734864"/>
              <a:gd name="connsiteY39" fmla="*/ 2176182 h 6858000"/>
              <a:gd name="connsiteX40" fmla="*/ 633227 w 5734864"/>
              <a:gd name="connsiteY40" fmla="*/ 2258036 h 6858000"/>
              <a:gd name="connsiteX41" fmla="*/ 625564 w 5734864"/>
              <a:gd name="connsiteY41" fmla="*/ 2284567 h 6858000"/>
              <a:gd name="connsiteX42" fmla="*/ 627074 w 5734864"/>
              <a:gd name="connsiteY42" fmla="*/ 2289605 h 6858000"/>
              <a:gd name="connsiteX43" fmla="*/ 614574 w 5734864"/>
              <a:gd name="connsiteY43" fmla="*/ 2308717 h 6858000"/>
              <a:gd name="connsiteX44" fmla="*/ 606890 w 5734864"/>
              <a:gd name="connsiteY44" fmla="*/ 2320662 h 6858000"/>
              <a:gd name="connsiteX45" fmla="*/ 605558 w 5734864"/>
              <a:gd name="connsiteY45" fmla="*/ 2327897 h 6858000"/>
              <a:gd name="connsiteX46" fmla="*/ 602202 w 5734864"/>
              <a:gd name="connsiteY46" fmla="*/ 2357749 h 6858000"/>
              <a:gd name="connsiteX47" fmla="*/ 600213 w 5734864"/>
              <a:gd name="connsiteY47" fmla="*/ 2364905 h 6858000"/>
              <a:gd name="connsiteX48" fmla="*/ 597160 w 5734864"/>
              <a:gd name="connsiteY48" fmla="*/ 2388351 h 6858000"/>
              <a:gd name="connsiteX49" fmla="*/ 597982 w 5734864"/>
              <a:gd name="connsiteY49" fmla="*/ 2402296 h 6858000"/>
              <a:gd name="connsiteX50" fmla="*/ 593150 w 5734864"/>
              <a:gd name="connsiteY50" fmla="*/ 2420015 h 6858000"/>
              <a:gd name="connsiteX51" fmla="*/ 592833 w 5734864"/>
              <a:gd name="connsiteY51" fmla="*/ 2422749 h 6858000"/>
              <a:gd name="connsiteX52" fmla="*/ 594479 w 5734864"/>
              <a:gd name="connsiteY52" fmla="*/ 2426002 h 6858000"/>
              <a:gd name="connsiteX53" fmla="*/ 591963 w 5734864"/>
              <a:gd name="connsiteY53" fmla="*/ 2431950 h 6858000"/>
              <a:gd name="connsiteX54" fmla="*/ 591544 w 5734864"/>
              <a:gd name="connsiteY54" fmla="*/ 2433897 h 6858000"/>
              <a:gd name="connsiteX55" fmla="*/ 589519 w 5734864"/>
              <a:gd name="connsiteY55" fmla="*/ 2451398 h 6858000"/>
              <a:gd name="connsiteX56" fmla="*/ 590037 w 5734864"/>
              <a:gd name="connsiteY56" fmla="*/ 2455536 h 6858000"/>
              <a:gd name="connsiteX57" fmla="*/ 588179 w 5734864"/>
              <a:gd name="connsiteY57" fmla="*/ 2462981 h 6858000"/>
              <a:gd name="connsiteX58" fmla="*/ 583434 w 5734864"/>
              <a:gd name="connsiteY58" fmla="*/ 2503991 h 6858000"/>
              <a:gd name="connsiteX59" fmla="*/ 567942 w 5734864"/>
              <a:gd name="connsiteY59" fmla="*/ 2652936 h 6858000"/>
              <a:gd name="connsiteX60" fmla="*/ 573869 w 5734864"/>
              <a:gd name="connsiteY60" fmla="*/ 2670188 h 6858000"/>
              <a:gd name="connsiteX61" fmla="*/ 575243 w 5734864"/>
              <a:gd name="connsiteY61" fmla="*/ 2688114 h 6858000"/>
              <a:gd name="connsiteX62" fmla="*/ 573824 w 5734864"/>
              <a:gd name="connsiteY62" fmla="*/ 2689856 h 6858000"/>
              <a:gd name="connsiteX63" fmla="*/ 570699 w 5734864"/>
              <a:gd name="connsiteY63" fmla="*/ 2709353 h 6858000"/>
              <a:gd name="connsiteX64" fmla="*/ 573192 w 5734864"/>
              <a:gd name="connsiteY64" fmla="*/ 2714527 h 6858000"/>
              <a:gd name="connsiteX65" fmla="*/ 572044 w 5734864"/>
              <a:gd name="connsiteY65" fmla="*/ 2728187 h 6858000"/>
              <a:gd name="connsiteX66" fmla="*/ 572465 w 5734864"/>
              <a:gd name="connsiteY66" fmla="*/ 2755863 h 6858000"/>
              <a:gd name="connsiteX67" fmla="*/ 570028 w 5734864"/>
              <a:gd name="connsiteY67" fmla="*/ 2760324 h 6858000"/>
              <a:gd name="connsiteX68" fmla="*/ 566748 w 5734864"/>
              <a:gd name="connsiteY68" fmla="*/ 2800948 h 6858000"/>
              <a:gd name="connsiteX69" fmla="*/ 565509 w 5734864"/>
              <a:gd name="connsiteY69" fmla="*/ 2801167 h 6858000"/>
              <a:gd name="connsiteX70" fmla="*/ 559367 w 5734864"/>
              <a:gd name="connsiteY70" fmla="*/ 2811129 h 6858000"/>
              <a:gd name="connsiteX71" fmla="*/ 550354 w 5734864"/>
              <a:gd name="connsiteY71" fmla="*/ 2830949 h 6858000"/>
              <a:gd name="connsiteX72" fmla="*/ 514795 w 5734864"/>
              <a:gd name="connsiteY72" fmla="*/ 2872433 h 6858000"/>
              <a:gd name="connsiteX73" fmla="*/ 509875 w 5734864"/>
              <a:gd name="connsiteY73" fmla="*/ 2923099 h 6858000"/>
              <a:gd name="connsiteX74" fmla="*/ 509577 w 5734864"/>
              <a:gd name="connsiteY74" fmla="*/ 2923197 h 6858000"/>
              <a:gd name="connsiteX75" fmla="*/ 507597 w 5734864"/>
              <a:gd name="connsiteY75" fmla="*/ 2931868 h 6858000"/>
              <a:gd name="connsiteX76" fmla="*/ 507379 w 5734864"/>
              <a:gd name="connsiteY76" fmla="*/ 2938322 h 6858000"/>
              <a:gd name="connsiteX77" fmla="*/ 504725 w 5734864"/>
              <a:gd name="connsiteY77" fmla="*/ 2954519 h 6858000"/>
              <a:gd name="connsiteX78" fmla="*/ 502018 w 5734864"/>
              <a:gd name="connsiteY78" fmla="*/ 2959643 h 6858000"/>
              <a:gd name="connsiteX79" fmla="*/ 498360 w 5734864"/>
              <a:gd name="connsiteY79" fmla="*/ 2961019 h 6858000"/>
              <a:gd name="connsiteX80" fmla="*/ 498483 w 5734864"/>
              <a:gd name="connsiteY80" fmla="*/ 2962590 h 6858000"/>
              <a:gd name="connsiteX81" fmla="*/ 484403 w 5734864"/>
              <a:gd name="connsiteY81" fmla="*/ 2990538 h 6858000"/>
              <a:gd name="connsiteX82" fmla="*/ 463075 w 5734864"/>
              <a:gd name="connsiteY82" fmla="*/ 3055956 h 6858000"/>
              <a:gd name="connsiteX83" fmla="*/ 455013 w 5734864"/>
              <a:gd name="connsiteY83" fmla="*/ 3094482 h 6858000"/>
              <a:gd name="connsiteX84" fmla="*/ 428391 w 5734864"/>
              <a:gd name="connsiteY84" fmla="*/ 3198850 h 6858000"/>
              <a:gd name="connsiteX85" fmla="*/ 401440 w 5734864"/>
              <a:gd name="connsiteY85" fmla="*/ 3307560 h 6858000"/>
              <a:gd name="connsiteX86" fmla="*/ 386076 w 5734864"/>
              <a:gd name="connsiteY86" fmla="*/ 3373943 h 6858000"/>
              <a:gd name="connsiteX87" fmla="*/ 374726 w 5734864"/>
              <a:gd name="connsiteY87" fmla="*/ 3381364 h 6858000"/>
              <a:gd name="connsiteX88" fmla="*/ 369145 w 5734864"/>
              <a:gd name="connsiteY88" fmla="*/ 3383729 h 6858000"/>
              <a:gd name="connsiteX89" fmla="*/ 364294 w 5734864"/>
              <a:gd name="connsiteY89" fmla="*/ 3414159 h 6858000"/>
              <a:gd name="connsiteX90" fmla="*/ 366450 w 5734864"/>
              <a:gd name="connsiteY90" fmla="*/ 3436925 h 6858000"/>
              <a:gd name="connsiteX91" fmla="*/ 351743 w 5734864"/>
              <a:gd name="connsiteY91" fmla="*/ 3521619 h 6858000"/>
              <a:gd name="connsiteX92" fmla="*/ 345784 w 5734864"/>
              <a:gd name="connsiteY92" fmla="*/ 3603757 h 6858000"/>
              <a:gd name="connsiteX93" fmla="*/ 344198 w 5734864"/>
              <a:gd name="connsiteY93" fmla="*/ 3652424 h 6858000"/>
              <a:gd name="connsiteX94" fmla="*/ 352450 w 5734864"/>
              <a:gd name="connsiteY94" fmla="*/ 3665222 h 6858000"/>
              <a:gd name="connsiteX95" fmla="*/ 342621 w 5734864"/>
              <a:gd name="connsiteY95" fmla="*/ 3700804 h 6858000"/>
              <a:gd name="connsiteX96" fmla="*/ 341514 w 5734864"/>
              <a:gd name="connsiteY96" fmla="*/ 3734774 h 6858000"/>
              <a:gd name="connsiteX97" fmla="*/ 340607 w 5734864"/>
              <a:gd name="connsiteY97" fmla="*/ 3785153 h 6858000"/>
              <a:gd name="connsiteX98" fmla="*/ 340707 w 5734864"/>
              <a:gd name="connsiteY98" fmla="*/ 3788177 h 6858000"/>
              <a:gd name="connsiteX99" fmla="*/ 340361 w 5734864"/>
              <a:gd name="connsiteY99" fmla="*/ 3798803 h 6858000"/>
              <a:gd name="connsiteX100" fmla="*/ 339642 w 5734864"/>
              <a:gd name="connsiteY100" fmla="*/ 3838750 h 6858000"/>
              <a:gd name="connsiteX101" fmla="*/ 360295 w 5734864"/>
              <a:gd name="connsiteY101" fmla="*/ 4015196 h 6858000"/>
              <a:gd name="connsiteX102" fmla="*/ 339043 w 5734864"/>
              <a:gd name="connsiteY102" fmla="*/ 4052778 h 6858000"/>
              <a:gd name="connsiteX103" fmla="*/ 339343 w 5734864"/>
              <a:gd name="connsiteY103" fmla="*/ 4096257 h 6858000"/>
              <a:gd name="connsiteX104" fmla="*/ 340786 w 5734864"/>
              <a:gd name="connsiteY104" fmla="*/ 4321136 h 6858000"/>
              <a:gd name="connsiteX105" fmla="*/ 343158 w 5734864"/>
              <a:gd name="connsiteY105" fmla="*/ 4429174 h 6858000"/>
              <a:gd name="connsiteX106" fmla="*/ 334599 w 5734864"/>
              <a:gd name="connsiteY106" fmla="*/ 4449938 h 6858000"/>
              <a:gd name="connsiteX107" fmla="*/ 332890 w 5734864"/>
              <a:gd name="connsiteY107" fmla="*/ 4453515 h 6858000"/>
              <a:gd name="connsiteX108" fmla="*/ 331105 w 5734864"/>
              <a:gd name="connsiteY108" fmla="*/ 4467941 h 6858000"/>
              <a:gd name="connsiteX109" fmla="*/ 324289 w 5734864"/>
              <a:gd name="connsiteY109" fmla="*/ 4471861 h 6858000"/>
              <a:gd name="connsiteX110" fmla="*/ 317079 w 5734864"/>
              <a:gd name="connsiteY110" fmla="*/ 4493468 h 6858000"/>
              <a:gd name="connsiteX111" fmla="*/ 315557 w 5734864"/>
              <a:gd name="connsiteY111" fmla="*/ 4520067 h 6858000"/>
              <a:gd name="connsiteX112" fmla="*/ 315240 w 5734864"/>
              <a:gd name="connsiteY112" fmla="*/ 4536872 h 6858000"/>
              <a:gd name="connsiteX113" fmla="*/ 316200 w 5734864"/>
              <a:gd name="connsiteY113" fmla="*/ 4538297 h 6858000"/>
              <a:gd name="connsiteX114" fmla="*/ 317507 w 5734864"/>
              <a:gd name="connsiteY114" fmla="*/ 4547582 h 6858000"/>
              <a:gd name="connsiteX115" fmla="*/ 323078 w 5734864"/>
              <a:gd name="connsiteY115" fmla="*/ 4592102 h 6858000"/>
              <a:gd name="connsiteX116" fmla="*/ 328722 w 5734864"/>
              <a:gd name="connsiteY116" fmla="*/ 4667914 h 6858000"/>
              <a:gd name="connsiteX117" fmla="*/ 335597 w 5734864"/>
              <a:gd name="connsiteY117" fmla="*/ 4695035 h 6858000"/>
              <a:gd name="connsiteX118" fmla="*/ 339485 w 5734864"/>
              <a:gd name="connsiteY118" fmla="*/ 4695979 h 6858000"/>
              <a:gd name="connsiteX119" fmla="*/ 341089 w 5734864"/>
              <a:gd name="connsiteY119" fmla="*/ 4704268 h 6858000"/>
              <a:gd name="connsiteX120" fmla="*/ 342177 w 5734864"/>
              <a:gd name="connsiteY120" fmla="*/ 4706060 h 6858000"/>
              <a:gd name="connsiteX121" fmla="*/ 347751 w 5734864"/>
              <a:gd name="connsiteY121" fmla="*/ 4716754 h 6858000"/>
              <a:gd name="connsiteX122" fmla="*/ 344125 w 5734864"/>
              <a:gd name="connsiteY122" fmla="*/ 4764669 h 6858000"/>
              <a:gd name="connsiteX123" fmla="*/ 340188 w 5734864"/>
              <a:gd name="connsiteY123" fmla="*/ 4779386 h 6858000"/>
              <a:gd name="connsiteX124" fmla="*/ 335146 w 5734864"/>
              <a:gd name="connsiteY124" fmla="*/ 4787491 h 6858000"/>
              <a:gd name="connsiteX125" fmla="*/ 319124 w 5734864"/>
              <a:gd name="connsiteY125" fmla="*/ 4843514 h 6858000"/>
              <a:gd name="connsiteX126" fmla="*/ 305956 w 5734864"/>
              <a:gd name="connsiteY126" fmla="*/ 4881505 h 6858000"/>
              <a:gd name="connsiteX127" fmla="*/ 301062 w 5734864"/>
              <a:gd name="connsiteY127" fmla="*/ 4889332 h 6858000"/>
              <a:gd name="connsiteX128" fmla="*/ 302141 w 5734864"/>
              <a:gd name="connsiteY128" fmla="*/ 4899400 h 6858000"/>
              <a:gd name="connsiteX129" fmla="*/ 304424 w 5734864"/>
              <a:gd name="connsiteY129" fmla="*/ 4902664 h 6858000"/>
              <a:gd name="connsiteX130" fmla="*/ 293123 w 5734864"/>
              <a:gd name="connsiteY130" fmla="*/ 4932769 h 6858000"/>
              <a:gd name="connsiteX131" fmla="*/ 292275 w 5734864"/>
              <a:gd name="connsiteY131" fmla="*/ 4936482 h 6858000"/>
              <a:gd name="connsiteX132" fmla="*/ 288304 w 5734864"/>
              <a:gd name="connsiteY132" fmla="*/ 4962325 h 6858000"/>
              <a:gd name="connsiteX133" fmla="*/ 287420 w 5734864"/>
              <a:gd name="connsiteY133" fmla="*/ 5042193 h 6858000"/>
              <a:gd name="connsiteX134" fmla="*/ 287020 w 5734864"/>
              <a:gd name="connsiteY134" fmla="*/ 5065655 h 6858000"/>
              <a:gd name="connsiteX135" fmla="*/ 288488 w 5734864"/>
              <a:gd name="connsiteY135" fmla="*/ 5082216 h 6858000"/>
              <a:gd name="connsiteX136" fmla="*/ 282763 w 5734864"/>
              <a:gd name="connsiteY136" fmla="*/ 5127114 h 6858000"/>
              <a:gd name="connsiteX137" fmla="*/ 269316 w 5734864"/>
              <a:gd name="connsiteY137" fmla="*/ 5202682 h 6858000"/>
              <a:gd name="connsiteX138" fmla="*/ 269174 w 5734864"/>
              <a:gd name="connsiteY138" fmla="*/ 5230835 h 6858000"/>
              <a:gd name="connsiteX139" fmla="*/ 272679 w 5734864"/>
              <a:gd name="connsiteY139" fmla="*/ 5232660 h 6858000"/>
              <a:gd name="connsiteX140" fmla="*/ 272160 w 5734864"/>
              <a:gd name="connsiteY140" fmla="*/ 5241150 h 6858000"/>
              <a:gd name="connsiteX141" fmla="*/ 272760 w 5734864"/>
              <a:gd name="connsiteY141" fmla="*/ 5243156 h 6858000"/>
              <a:gd name="connsiteX142" fmla="*/ 275462 w 5734864"/>
              <a:gd name="connsiteY142" fmla="*/ 5254919 h 6858000"/>
              <a:gd name="connsiteX143" fmla="*/ 262897 w 5734864"/>
              <a:gd name="connsiteY143" fmla="*/ 5286259 h 6858000"/>
              <a:gd name="connsiteX144" fmla="*/ 252761 w 5734864"/>
              <a:gd name="connsiteY144" fmla="*/ 5357801 h 6858000"/>
              <a:gd name="connsiteX145" fmla="*/ 242360 w 5734864"/>
              <a:gd name="connsiteY145" fmla="*/ 5460080 h 6858000"/>
              <a:gd name="connsiteX146" fmla="*/ 229880 w 5734864"/>
              <a:gd name="connsiteY146" fmla="*/ 5539714 h 6858000"/>
              <a:gd name="connsiteX147" fmla="*/ 204283 w 5734864"/>
              <a:gd name="connsiteY147" fmla="*/ 5639080 h 6858000"/>
              <a:gd name="connsiteX148" fmla="*/ 198948 w 5734864"/>
              <a:gd name="connsiteY148" fmla="*/ 5710958 h 6858000"/>
              <a:gd name="connsiteX149" fmla="*/ 192367 w 5734864"/>
              <a:gd name="connsiteY149" fmla="*/ 5719859 h 6858000"/>
              <a:gd name="connsiteX150" fmla="*/ 188035 w 5734864"/>
              <a:gd name="connsiteY150" fmla="*/ 5729935 h 6858000"/>
              <a:gd name="connsiteX151" fmla="*/ 188428 w 5734864"/>
              <a:gd name="connsiteY151" fmla="*/ 5731182 h 6858000"/>
              <a:gd name="connsiteX152" fmla="*/ 181635 w 5734864"/>
              <a:gd name="connsiteY152" fmla="*/ 5753538 h 6858000"/>
              <a:gd name="connsiteX153" fmla="*/ 169744 w 5734864"/>
              <a:gd name="connsiteY153" fmla="*/ 5796307 h 6858000"/>
              <a:gd name="connsiteX154" fmla="*/ 170351 w 5734864"/>
              <a:gd name="connsiteY154" fmla="*/ 5796644 h 6858000"/>
              <a:gd name="connsiteX155" fmla="*/ 171559 w 5734864"/>
              <a:gd name="connsiteY155" fmla="*/ 5803435 h 6858000"/>
              <a:gd name="connsiteX156" fmla="*/ 172284 w 5734864"/>
              <a:gd name="connsiteY156" fmla="*/ 5816391 h 6858000"/>
              <a:gd name="connsiteX157" fmla="*/ 182542 w 5734864"/>
              <a:gd name="connsiteY157" fmla="*/ 5846382 h 6858000"/>
              <a:gd name="connsiteX158" fmla="*/ 175877 w 5734864"/>
              <a:gd name="connsiteY158" fmla="*/ 5871336 h 6858000"/>
              <a:gd name="connsiteX159" fmla="*/ 174910 w 5734864"/>
              <a:gd name="connsiteY159" fmla="*/ 5876376 h 6858000"/>
              <a:gd name="connsiteX160" fmla="*/ 175047 w 5734864"/>
              <a:gd name="connsiteY160" fmla="*/ 5876483 h 6858000"/>
              <a:gd name="connsiteX161" fmla="*/ 174335 w 5734864"/>
              <a:gd name="connsiteY161" fmla="*/ 5881814 h 6858000"/>
              <a:gd name="connsiteX162" fmla="*/ 171273 w 5734864"/>
              <a:gd name="connsiteY162" fmla="*/ 5895339 h 6858000"/>
              <a:gd name="connsiteX163" fmla="*/ 171658 w 5734864"/>
              <a:gd name="connsiteY163" fmla="*/ 5898749 h 6858000"/>
              <a:gd name="connsiteX164" fmla="*/ 174658 w 5734864"/>
              <a:gd name="connsiteY164" fmla="*/ 5919558 h 6858000"/>
              <a:gd name="connsiteX165" fmla="*/ 169099 w 5734864"/>
              <a:gd name="connsiteY165" fmla="*/ 5984417 h 6858000"/>
              <a:gd name="connsiteX166" fmla="*/ 162007 w 5734864"/>
              <a:gd name="connsiteY166" fmla="*/ 6049043 h 6858000"/>
              <a:gd name="connsiteX167" fmla="*/ 156875 w 5734864"/>
              <a:gd name="connsiteY167" fmla="*/ 6114000 h 6858000"/>
              <a:gd name="connsiteX168" fmla="*/ 165441 w 5734864"/>
              <a:gd name="connsiteY168" fmla="*/ 6146938 h 6858000"/>
              <a:gd name="connsiteX169" fmla="*/ 165177 w 5734864"/>
              <a:gd name="connsiteY169" fmla="*/ 6150658 h 6858000"/>
              <a:gd name="connsiteX170" fmla="*/ 161772 w 5734864"/>
              <a:gd name="connsiteY170" fmla="*/ 6160011 h 6858000"/>
              <a:gd name="connsiteX171" fmla="*/ 160051 w 5734864"/>
              <a:gd name="connsiteY171" fmla="*/ 6163393 h 6858000"/>
              <a:gd name="connsiteX172" fmla="*/ 158473 w 5734864"/>
              <a:gd name="connsiteY172" fmla="*/ 6168628 h 6858000"/>
              <a:gd name="connsiteX173" fmla="*/ 158573 w 5734864"/>
              <a:gd name="connsiteY173" fmla="*/ 6168799 h 6858000"/>
              <a:gd name="connsiteX174" fmla="*/ 146463 w 5734864"/>
              <a:gd name="connsiteY174" fmla="*/ 6196671 h 6858000"/>
              <a:gd name="connsiteX175" fmla="*/ 150209 w 5734864"/>
              <a:gd name="connsiteY175" fmla="*/ 6232365 h 6858000"/>
              <a:gd name="connsiteX176" fmla="*/ 148544 w 5734864"/>
              <a:gd name="connsiteY176" fmla="*/ 6246162 h 6858000"/>
              <a:gd name="connsiteX177" fmla="*/ 148403 w 5734864"/>
              <a:gd name="connsiteY177" fmla="*/ 6253754 h 6858000"/>
              <a:gd name="connsiteX178" fmla="*/ 138880 w 5734864"/>
              <a:gd name="connsiteY178" fmla="*/ 6276449 h 6858000"/>
              <a:gd name="connsiteX179" fmla="*/ 138683 w 5734864"/>
              <a:gd name="connsiteY179" fmla="*/ 6279721 h 6858000"/>
              <a:gd name="connsiteX180" fmla="*/ 130721 w 5734864"/>
              <a:gd name="connsiteY180" fmla="*/ 6293675 h 6858000"/>
              <a:gd name="connsiteX181" fmla="*/ 120717 w 5734864"/>
              <a:gd name="connsiteY181" fmla="*/ 6313967 h 6858000"/>
              <a:gd name="connsiteX182" fmla="*/ 120841 w 5734864"/>
              <a:gd name="connsiteY182" fmla="*/ 6315437 h 6858000"/>
              <a:gd name="connsiteX183" fmla="*/ 115208 w 5734864"/>
              <a:gd name="connsiteY183" fmla="*/ 6324024 h 6858000"/>
              <a:gd name="connsiteX184" fmla="*/ 101217 w 5734864"/>
              <a:gd name="connsiteY184" fmla="*/ 6365923 h 6858000"/>
              <a:gd name="connsiteX185" fmla="*/ 74946 w 5734864"/>
              <a:gd name="connsiteY185" fmla="*/ 6556817 h 6858000"/>
              <a:gd name="connsiteX186" fmla="*/ 16001 w 5734864"/>
              <a:gd name="connsiteY186" fmla="*/ 6808678 h 6858000"/>
              <a:gd name="connsiteX187" fmla="*/ 0 w 5734864"/>
              <a:gd name="connsiteY187" fmla="*/ 6858000 h 6858000"/>
              <a:gd name="connsiteX188" fmla="*/ 5734864 w 5734864"/>
              <a:gd name="connsiteY188" fmla="*/ 685800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6695 w 5734864"/>
              <a:gd name="connsiteY13" fmla="*/ 1035077 h 6858000"/>
              <a:gd name="connsiteX14" fmla="*/ 847865 w 5734864"/>
              <a:gd name="connsiteY14" fmla="*/ 1070795 h 6858000"/>
              <a:gd name="connsiteX15" fmla="*/ 862786 w 5734864"/>
              <a:gd name="connsiteY15" fmla="*/ 1238994 h 6858000"/>
              <a:gd name="connsiteX16" fmla="*/ 859345 w 5734864"/>
              <a:gd name="connsiteY16" fmla="*/ 1380427 h 6858000"/>
              <a:gd name="connsiteX17" fmla="*/ 855172 w 5734864"/>
              <a:gd name="connsiteY17" fmla="*/ 1435262 h 6858000"/>
              <a:gd name="connsiteX18" fmla="*/ 860494 w 5734864"/>
              <a:gd name="connsiteY18" fmla="*/ 1453861 h 6858000"/>
              <a:gd name="connsiteX19" fmla="*/ 853731 w 5734864"/>
              <a:gd name="connsiteY19" fmla="*/ 1467047 h 6858000"/>
              <a:gd name="connsiteX20" fmla="*/ 845847 w 5734864"/>
              <a:gd name="connsiteY20" fmla="*/ 1502307 h 6858000"/>
              <a:gd name="connsiteX21" fmla="*/ 817613 w 5734864"/>
              <a:gd name="connsiteY21" fmla="*/ 1565166 h 6858000"/>
              <a:gd name="connsiteX22" fmla="*/ 804223 w 5734864"/>
              <a:gd name="connsiteY22" fmla="*/ 1601941 h 6858000"/>
              <a:gd name="connsiteX23" fmla="*/ 791773 w 5734864"/>
              <a:gd name="connsiteY23" fmla="*/ 1627005 h 6858000"/>
              <a:gd name="connsiteX24" fmla="*/ 774645 w 5734864"/>
              <a:gd name="connsiteY24" fmla="*/ 1699922 h 6858000"/>
              <a:gd name="connsiteX25" fmla="*/ 752343 w 5734864"/>
              <a:gd name="connsiteY25" fmla="*/ 1824604 h 6858000"/>
              <a:gd name="connsiteX26" fmla="*/ 746254 w 5734864"/>
              <a:gd name="connsiteY26" fmla="*/ 1850222 h 6858000"/>
              <a:gd name="connsiteX27" fmla="*/ 728600 w 5734864"/>
              <a:gd name="connsiteY27" fmla="*/ 1869603 h 6858000"/>
              <a:gd name="connsiteX28" fmla="*/ 724396 w 5734864"/>
              <a:gd name="connsiteY28" fmla="*/ 1883104 h 6858000"/>
              <a:gd name="connsiteX29" fmla="*/ 722165 w 5734864"/>
              <a:gd name="connsiteY29" fmla="*/ 1885924 h 6858000"/>
              <a:gd name="connsiteX30" fmla="*/ 721338 w 5734864"/>
              <a:gd name="connsiteY30" fmla="*/ 1887123 h 6858000"/>
              <a:gd name="connsiteX31" fmla="*/ 714840 w 5734864"/>
              <a:gd name="connsiteY31" fmla="*/ 1902274 h 6858000"/>
              <a:gd name="connsiteX32" fmla="*/ 722847 w 5734864"/>
              <a:gd name="connsiteY32" fmla="*/ 1929891 h 6858000"/>
              <a:gd name="connsiteX33" fmla="*/ 714660 w 5734864"/>
              <a:gd name="connsiteY33" fmla="*/ 1982709 h 6858000"/>
              <a:gd name="connsiteX34" fmla="*/ 710759 w 5734864"/>
              <a:gd name="connsiteY34" fmla="*/ 2013010 h 6858000"/>
              <a:gd name="connsiteX35" fmla="*/ 697927 w 5734864"/>
              <a:gd name="connsiteY35" fmla="*/ 2069833 h 6858000"/>
              <a:gd name="connsiteX36" fmla="*/ 693594 w 5734864"/>
              <a:gd name="connsiteY36" fmla="*/ 2103731 h 6858000"/>
              <a:gd name="connsiteX37" fmla="*/ 691109 w 5734864"/>
              <a:gd name="connsiteY37" fmla="*/ 2124027 h 6858000"/>
              <a:gd name="connsiteX38" fmla="*/ 676593 w 5734864"/>
              <a:gd name="connsiteY38" fmla="*/ 2176182 h 6858000"/>
              <a:gd name="connsiteX39" fmla="*/ 633227 w 5734864"/>
              <a:gd name="connsiteY39" fmla="*/ 2258036 h 6858000"/>
              <a:gd name="connsiteX40" fmla="*/ 625564 w 5734864"/>
              <a:gd name="connsiteY40" fmla="*/ 2284567 h 6858000"/>
              <a:gd name="connsiteX41" fmla="*/ 627074 w 5734864"/>
              <a:gd name="connsiteY41" fmla="*/ 2289605 h 6858000"/>
              <a:gd name="connsiteX42" fmla="*/ 614574 w 5734864"/>
              <a:gd name="connsiteY42" fmla="*/ 2308717 h 6858000"/>
              <a:gd name="connsiteX43" fmla="*/ 606890 w 5734864"/>
              <a:gd name="connsiteY43" fmla="*/ 2320662 h 6858000"/>
              <a:gd name="connsiteX44" fmla="*/ 605558 w 5734864"/>
              <a:gd name="connsiteY44" fmla="*/ 2327897 h 6858000"/>
              <a:gd name="connsiteX45" fmla="*/ 602202 w 5734864"/>
              <a:gd name="connsiteY45" fmla="*/ 2357749 h 6858000"/>
              <a:gd name="connsiteX46" fmla="*/ 600213 w 5734864"/>
              <a:gd name="connsiteY46" fmla="*/ 2364905 h 6858000"/>
              <a:gd name="connsiteX47" fmla="*/ 597160 w 5734864"/>
              <a:gd name="connsiteY47" fmla="*/ 2388351 h 6858000"/>
              <a:gd name="connsiteX48" fmla="*/ 597982 w 5734864"/>
              <a:gd name="connsiteY48" fmla="*/ 2402296 h 6858000"/>
              <a:gd name="connsiteX49" fmla="*/ 593150 w 5734864"/>
              <a:gd name="connsiteY49" fmla="*/ 2420015 h 6858000"/>
              <a:gd name="connsiteX50" fmla="*/ 592833 w 5734864"/>
              <a:gd name="connsiteY50" fmla="*/ 2422749 h 6858000"/>
              <a:gd name="connsiteX51" fmla="*/ 594479 w 5734864"/>
              <a:gd name="connsiteY51" fmla="*/ 2426002 h 6858000"/>
              <a:gd name="connsiteX52" fmla="*/ 591963 w 5734864"/>
              <a:gd name="connsiteY52" fmla="*/ 2431950 h 6858000"/>
              <a:gd name="connsiteX53" fmla="*/ 591544 w 5734864"/>
              <a:gd name="connsiteY53" fmla="*/ 2433897 h 6858000"/>
              <a:gd name="connsiteX54" fmla="*/ 589519 w 5734864"/>
              <a:gd name="connsiteY54" fmla="*/ 2451398 h 6858000"/>
              <a:gd name="connsiteX55" fmla="*/ 590037 w 5734864"/>
              <a:gd name="connsiteY55" fmla="*/ 2455536 h 6858000"/>
              <a:gd name="connsiteX56" fmla="*/ 588179 w 5734864"/>
              <a:gd name="connsiteY56" fmla="*/ 2462981 h 6858000"/>
              <a:gd name="connsiteX57" fmla="*/ 583434 w 5734864"/>
              <a:gd name="connsiteY57" fmla="*/ 2503991 h 6858000"/>
              <a:gd name="connsiteX58" fmla="*/ 567942 w 5734864"/>
              <a:gd name="connsiteY58" fmla="*/ 2652936 h 6858000"/>
              <a:gd name="connsiteX59" fmla="*/ 573869 w 5734864"/>
              <a:gd name="connsiteY59" fmla="*/ 2670188 h 6858000"/>
              <a:gd name="connsiteX60" fmla="*/ 575243 w 5734864"/>
              <a:gd name="connsiteY60" fmla="*/ 2688114 h 6858000"/>
              <a:gd name="connsiteX61" fmla="*/ 573824 w 5734864"/>
              <a:gd name="connsiteY61" fmla="*/ 2689856 h 6858000"/>
              <a:gd name="connsiteX62" fmla="*/ 570699 w 5734864"/>
              <a:gd name="connsiteY62" fmla="*/ 2709353 h 6858000"/>
              <a:gd name="connsiteX63" fmla="*/ 573192 w 5734864"/>
              <a:gd name="connsiteY63" fmla="*/ 2714527 h 6858000"/>
              <a:gd name="connsiteX64" fmla="*/ 572044 w 5734864"/>
              <a:gd name="connsiteY64" fmla="*/ 2728187 h 6858000"/>
              <a:gd name="connsiteX65" fmla="*/ 572465 w 5734864"/>
              <a:gd name="connsiteY65" fmla="*/ 2755863 h 6858000"/>
              <a:gd name="connsiteX66" fmla="*/ 570028 w 5734864"/>
              <a:gd name="connsiteY66" fmla="*/ 2760324 h 6858000"/>
              <a:gd name="connsiteX67" fmla="*/ 566748 w 5734864"/>
              <a:gd name="connsiteY67" fmla="*/ 2800948 h 6858000"/>
              <a:gd name="connsiteX68" fmla="*/ 565509 w 5734864"/>
              <a:gd name="connsiteY68" fmla="*/ 2801167 h 6858000"/>
              <a:gd name="connsiteX69" fmla="*/ 559367 w 5734864"/>
              <a:gd name="connsiteY69" fmla="*/ 2811129 h 6858000"/>
              <a:gd name="connsiteX70" fmla="*/ 550354 w 5734864"/>
              <a:gd name="connsiteY70" fmla="*/ 2830949 h 6858000"/>
              <a:gd name="connsiteX71" fmla="*/ 514795 w 5734864"/>
              <a:gd name="connsiteY71" fmla="*/ 2872433 h 6858000"/>
              <a:gd name="connsiteX72" fmla="*/ 509875 w 5734864"/>
              <a:gd name="connsiteY72" fmla="*/ 2923099 h 6858000"/>
              <a:gd name="connsiteX73" fmla="*/ 509577 w 5734864"/>
              <a:gd name="connsiteY73" fmla="*/ 2923197 h 6858000"/>
              <a:gd name="connsiteX74" fmla="*/ 507597 w 5734864"/>
              <a:gd name="connsiteY74" fmla="*/ 2931868 h 6858000"/>
              <a:gd name="connsiteX75" fmla="*/ 507379 w 5734864"/>
              <a:gd name="connsiteY75" fmla="*/ 2938322 h 6858000"/>
              <a:gd name="connsiteX76" fmla="*/ 504725 w 5734864"/>
              <a:gd name="connsiteY76" fmla="*/ 2954519 h 6858000"/>
              <a:gd name="connsiteX77" fmla="*/ 502018 w 5734864"/>
              <a:gd name="connsiteY77" fmla="*/ 2959643 h 6858000"/>
              <a:gd name="connsiteX78" fmla="*/ 498360 w 5734864"/>
              <a:gd name="connsiteY78" fmla="*/ 2961019 h 6858000"/>
              <a:gd name="connsiteX79" fmla="*/ 498483 w 5734864"/>
              <a:gd name="connsiteY79" fmla="*/ 2962590 h 6858000"/>
              <a:gd name="connsiteX80" fmla="*/ 484403 w 5734864"/>
              <a:gd name="connsiteY80" fmla="*/ 2990538 h 6858000"/>
              <a:gd name="connsiteX81" fmla="*/ 463075 w 5734864"/>
              <a:gd name="connsiteY81" fmla="*/ 3055956 h 6858000"/>
              <a:gd name="connsiteX82" fmla="*/ 455013 w 5734864"/>
              <a:gd name="connsiteY82" fmla="*/ 3094482 h 6858000"/>
              <a:gd name="connsiteX83" fmla="*/ 428391 w 5734864"/>
              <a:gd name="connsiteY83" fmla="*/ 3198850 h 6858000"/>
              <a:gd name="connsiteX84" fmla="*/ 401440 w 5734864"/>
              <a:gd name="connsiteY84" fmla="*/ 3307560 h 6858000"/>
              <a:gd name="connsiteX85" fmla="*/ 386076 w 5734864"/>
              <a:gd name="connsiteY85" fmla="*/ 3373943 h 6858000"/>
              <a:gd name="connsiteX86" fmla="*/ 374726 w 5734864"/>
              <a:gd name="connsiteY86" fmla="*/ 3381364 h 6858000"/>
              <a:gd name="connsiteX87" fmla="*/ 369145 w 5734864"/>
              <a:gd name="connsiteY87" fmla="*/ 3383729 h 6858000"/>
              <a:gd name="connsiteX88" fmla="*/ 364294 w 5734864"/>
              <a:gd name="connsiteY88" fmla="*/ 3414159 h 6858000"/>
              <a:gd name="connsiteX89" fmla="*/ 366450 w 5734864"/>
              <a:gd name="connsiteY89" fmla="*/ 3436925 h 6858000"/>
              <a:gd name="connsiteX90" fmla="*/ 351743 w 5734864"/>
              <a:gd name="connsiteY90" fmla="*/ 3521619 h 6858000"/>
              <a:gd name="connsiteX91" fmla="*/ 345784 w 5734864"/>
              <a:gd name="connsiteY91" fmla="*/ 3603757 h 6858000"/>
              <a:gd name="connsiteX92" fmla="*/ 344198 w 5734864"/>
              <a:gd name="connsiteY92" fmla="*/ 3652424 h 6858000"/>
              <a:gd name="connsiteX93" fmla="*/ 352450 w 5734864"/>
              <a:gd name="connsiteY93" fmla="*/ 3665222 h 6858000"/>
              <a:gd name="connsiteX94" fmla="*/ 342621 w 5734864"/>
              <a:gd name="connsiteY94" fmla="*/ 3700804 h 6858000"/>
              <a:gd name="connsiteX95" fmla="*/ 341514 w 5734864"/>
              <a:gd name="connsiteY95" fmla="*/ 3734774 h 6858000"/>
              <a:gd name="connsiteX96" fmla="*/ 340607 w 5734864"/>
              <a:gd name="connsiteY96" fmla="*/ 3785153 h 6858000"/>
              <a:gd name="connsiteX97" fmla="*/ 340707 w 5734864"/>
              <a:gd name="connsiteY97" fmla="*/ 3788177 h 6858000"/>
              <a:gd name="connsiteX98" fmla="*/ 340361 w 5734864"/>
              <a:gd name="connsiteY98" fmla="*/ 3798803 h 6858000"/>
              <a:gd name="connsiteX99" fmla="*/ 339642 w 5734864"/>
              <a:gd name="connsiteY99" fmla="*/ 3838750 h 6858000"/>
              <a:gd name="connsiteX100" fmla="*/ 360295 w 5734864"/>
              <a:gd name="connsiteY100" fmla="*/ 4015196 h 6858000"/>
              <a:gd name="connsiteX101" fmla="*/ 339043 w 5734864"/>
              <a:gd name="connsiteY101" fmla="*/ 4052778 h 6858000"/>
              <a:gd name="connsiteX102" fmla="*/ 339343 w 5734864"/>
              <a:gd name="connsiteY102" fmla="*/ 4096257 h 6858000"/>
              <a:gd name="connsiteX103" fmla="*/ 340786 w 5734864"/>
              <a:gd name="connsiteY103" fmla="*/ 4321136 h 6858000"/>
              <a:gd name="connsiteX104" fmla="*/ 343158 w 5734864"/>
              <a:gd name="connsiteY104" fmla="*/ 4429174 h 6858000"/>
              <a:gd name="connsiteX105" fmla="*/ 334599 w 5734864"/>
              <a:gd name="connsiteY105" fmla="*/ 4449938 h 6858000"/>
              <a:gd name="connsiteX106" fmla="*/ 332890 w 5734864"/>
              <a:gd name="connsiteY106" fmla="*/ 4453515 h 6858000"/>
              <a:gd name="connsiteX107" fmla="*/ 331105 w 5734864"/>
              <a:gd name="connsiteY107" fmla="*/ 4467941 h 6858000"/>
              <a:gd name="connsiteX108" fmla="*/ 324289 w 5734864"/>
              <a:gd name="connsiteY108" fmla="*/ 4471861 h 6858000"/>
              <a:gd name="connsiteX109" fmla="*/ 317079 w 5734864"/>
              <a:gd name="connsiteY109" fmla="*/ 4493468 h 6858000"/>
              <a:gd name="connsiteX110" fmla="*/ 315557 w 5734864"/>
              <a:gd name="connsiteY110" fmla="*/ 4520067 h 6858000"/>
              <a:gd name="connsiteX111" fmla="*/ 315240 w 5734864"/>
              <a:gd name="connsiteY111" fmla="*/ 4536872 h 6858000"/>
              <a:gd name="connsiteX112" fmla="*/ 316200 w 5734864"/>
              <a:gd name="connsiteY112" fmla="*/ 4538297 h 6858000"/>
              <a:gd name="connsiteX113" fmla="*/ 317507 w 5734864"/>
              <a:gd name="connsiteY113" fmla="*/ 4547582 h 6858000"/>
              <a:gd name="connsiteX114" fmla="*/ 323078 w 5734864"/>
              <a:gd name="connsiteY114" fmla="*/ 4592102 h 6858000"/>
              <a:gd name="connsiteX115" fmla="*/ 328722 w 5734864"/>
              <a:gd name="connsiteY115" fmla="*/ 4667914 h 6858000"/>
              <a:gd name="connsiteX116" fmla="*/ 335597 w 5734864"/>
              <a:gd name="connsiteY116" fmla="*/ 4695035 h 6858000"/>
              <a:gd name="connsiteX117" fmla="*/ 339485 w 5734864"/>
              <a:gd name="connsiteY117" fmla="*/ 4695979 h 6858000"/>
              <a:gd name="connsiteX118" fmla="*/ 341089 w 5734864"/>
              <a:gd name="connsiteY118" fmla="*/ 4704268 h 6858000"/>
              <a:gd name="connsiteX119" fmla="*/ 342177 w 5734864"/>
              <a:gd name="connsiteY119" fmla="*/ 4706060 h 6858000"/>
              <a:gd name="connsiteX120" fmla="*/ 347751 w 5734864"/>
              <a:gd name="connsiteY120" fmla="*/ 4716754 h 6858000"/>
              <a:gd name="connsiteX121" fmla="*/ 344125 w 5734864"/>
              <a:gd name="connsiteY121" fmla="*/ 4764669 h 6858000"/>
              <a:gd name="connsiteX122" fmla="*/ 340188 w 5734864"/>
              <a:gd name="connsiteY122" fmla="*/ 4779386 h 6858000"/>
              <a:gd name="connsiteX123" fmla="*/ 335146 w 5734864"/>
              <a:gd name="connsiteY123" fmla="*/ 4787491 h 6858000"/>
              <a:gd name="connsiteX124" fmla="*/ 319124 w 5734864"/>
              <a:gd name="connsiteY124" fmla="*/ 4843514 h 6858000"/>
              <a:gd name="connsiteX125" fmla="*/ 305956 w 5734864"/>
              <a:gd name="connsiteY125" fmla="*/ 4881505 h 6858000"/>
              <a:gd name="connsiteX126" fmla="*/ 301062 w 5734864"/>
              <a:gd name="connsiteY126" fmla="*/ 4889332 h 6858000"/>
              <a:gd name="connsiteX127" fmla="*/ 302141 w 5734864"/>
              <a:gd name="connsiteY127" fmla="*/ 4899400 h 6858000"/>
              <a:gd name="connsiteX128" fmla="*/ 304424 w 5734864"/>
              <a:gd name="connsiteY128" fmla="*/ 4902664 h 6858000"/>
              <a:gd name="connsiteX129" fmla="*/ 293123 w 5734864"/>
              <a:gd name="connsiteY129" fmla="*/ 4932769 h 6858000"/>
              <a:gd name="connsiteX130" fmla="*/ 292275 w 5734864"/>
              <a:gd name="connsiteY130" fmla="*/ 4936482 h 6858000"/>
              <a:gd name="connsiteX131" fmla="*/ 288304 w 5734864"/>
              <a:gd name="connsiteY131" fmla="*/ 4962325 h 6858000"/>
              <a:gd name="connsiteX132" fmla="*/ 287420 w 5734864"/>
              <a:gd name="connsiteY132" fmla="*/ 5042193 h 6858000"/>
              <a:gd name="connsiteX133" fmla="*/ 287020 w 5734864"/>
              <a:gd name="connsiteY133" fmla="*/ 5065655 h 6858000"/>
              <a:gd name="connsiteX134" fmla="*/ 288488 w 5734864"/>
              <a:gd name="connsiteY134" fmla="*/ 5082216 h 6858000"/>
              <a:gd name="connsiteX135" fmla="*/ 282763 w 5734864"/>
              <a:gd name="connsiteY135" fmla="*/ 5127114 h 6858000"/>
              <a:gd name="connsiteX136" fmla="*/ 269316 w 5734864"/>
              <a:gd name="connsiteY136" fmla="*/ 5202682 h 6858000"/>
              <a:gd name="connsiteX137" fmla="*/ 269174 w 5734864"/>
              <a:gd name="connsiteY137" fmla="*/ 5230835 h 6858000"/>
              <a:gd name="connsiteX138" fmla="*/ 272679 w 5734864"/>
              <a:gd name="connsiteY138" fmla="*/ 5232660 h 6858000"/>
              <a:gd name="connsiteX139" fmla="*/ 272160 w 5734864"/>
              <a:gd name="connsiteY139" fmla="*/ 5241150 h 6858000"/>
              <a:gd name="connsiteX140" fmla="*/ 272760 w 5734864"/>
              <a:gd name="connsiteY140" fmla="*/ 5243156 h 6858000"/>
              <a:gd name="connsiteX141" fmla="*/ 275462 w 5734864"/>
              <a:gd name="connsiteY141" fmla="*/ 5254919 h 6858000"/>
              <a:gd name="connsiteX142" fmla="*/ 262897 w 5734864"/>
              <a:gd name="connsiteY142" fmla="*/ 5286259 h 6858000"/>
              <a:gd name="connsiteX143" fmla="*/ 252761 w 5734864"/>
              <a:gd name="connsiteY143" fmla="*/ 5357801 h 6858000"/>
              <a:gd name="connsiteX144" fmla="*/ 242360 w 5734864"/>
              <a:gd name="connsiteY144" fmla="*/ 5460080 h 6858000"/>
              <a:gd name="connsiteX145" fmla="*/ 229880 w 5734864"/>
              <a:gd name="connsiteY145" fmla="*/ 5539714 h 6858000"/>
              <a:gd name="connsiteX146" fmla="*/ 204283 w 5734864"/>
              <a:gd name="connsiteY146" fmla="*/ 5639080 h 6858000"/>
              <a:gd name="connsiteX147" fmla="*/ 198948 w 5734864"/>
              <a:gd name="connsiteY147" fmla="*/ 5710958 h 6858000"/>
              <a:gd name="connsiteX148" fmla="*/ 192367 w 5734864"/>
              <a:gd name="connsiteY148" fmla="*/ 5719859 h 6858000"/>
              <a:gd name="connsiteX149" fmla="*/ 188035 w 5734864"/>
              <a:gd name="connsiteY149" fmla="*/ 5729935 h 6858000"/>
              <a:gd name="connsiteX150" fmla="*/ 188428 w 5734864"/>
              <a:gd name="connsiteY150" fmla="*/ 5731182 h 6858000"/>
              <a:gd name="connsiteX151" fmla="*/ 181635 w 5734864"/>
              <a:gd name="connsiteY151" fmla="*/ 5753538 h 6858000"/>
              <a:gd name="connsiteX152" fmla="*/ 169744 w 5734864"/>
              <a:gd name="connsiteY152" fmla="*/ 5796307 h 6858000"/>
              <a:gd name="connsiteX153" fmla="*/ 170351 w 5734864"/>
              <a:gd name="connsiteY153" fmla="*/ 5796644 h 6858000"/>
              <a:gd name="connsiteX154" fmla="*/ 171559 w 5734864"/>
              <a:gd name="connsiteY154" fmla="*/ 5803435 h 6858000"/>
              <a:gd name="connsiteX155" fmla="*/ 172284 w 5734864"/>
              <a:gd name="connsiteY155" fmla="*/ 5816391 h 6858000"/>
              <a:gd name="connsiteX156" fmla="*/ 182542 w 5734864"/>
              <a:gd name="connsiteY156" fmla="*/ 5846382 h 6858000"/>
              <a:gd name="connsiteX157" fmla="*/ 175877 w 5734864"/>
              <a:gd name="connsiteY157" fmla="*/ 5871336 h 6858000"/>
              <a:gd name="connsiteX158" fmla="*/ 174910 w 5734864"/>
              <a:gd name="connsiteY158" fmla="*/ 5876376 h 6858000"/>
              <a:gd name="connsiteX159" fmla="*/ 175047 w 5734864"/>
              <a:gd name="connsiteY159" fmla="*/ 5876483 h 6858000"/>
              <a:gd name="connsiteX160" fmla="*/ 174335 w 5734864"/>
              <a:gd name="connsiteY160" fmla="*/ 5881814 h 6858000"/>
              <a:gd name="connsiteX161" fmla="*/ 171273 w 5734864"/>
              <a:gd name="connsiteY161" fmla="*/ 5895339 h 6858000"/>
              <a:gd name="connsiteX162" fmla="*/ 171658 w 5734864"/>
              <a:gd name="connsiteY162" fmla="*/ 5898749 h 6858000"/>
              <a:gd name="connsiteX163" fmla="*/ 174658 w 5734864"/>
              <a:gd name="connsiteY163" fmla="*/ 5919558 h 6858000"/>
              <a:gd name="connsiteX164" fmla="*/ 169099 w 5734864"/>
              <a:gd name="connsiteY164" fmla="*/ 5984417 h 6858000"/>
              <a:gd name="connsiteX165" fmla="*/ 162007 w 5734864"/>
              <a:gd name="connsiteY165" fmla="*/ 6049043 h 6858000"/>
              <a:gd name="connsiteX166" fmla="*/ 156875 w 5734864"/>
              <a:gd name="connsiteY166" fmla="*/ 6114000 h 6858000"/>
              <a:gd name="connsiteX167" fmla="*/ 165441 w 5734864"/>
              <a:gd name="connsiteY167" fmla="*/ 6146938 h 6858000"/>
              <a:gd name="connsiteX168" fmla="*/ 165177 w 5734864"/>
              <a:gd name="connsiteY168" fmla="*/ 6150658 h 6858000"/>
              <a:gd name="connsiteX169" fmla="*/ 161772 w 5734864"/>
              <a:gd name="connsiteY169" fmla="*/ 6160011 h 6858000"/>
              <a:gd name="connsiteX170" fmla="*/ 160051 w 5734864"/>
              <a:gd name="connsiteY170" fmla="*/ 6163393 h 6858000"/>
              <a:gd name="connsiteX171" fmla="*/ 158473 w 5734864"/>
              <a:gd name="connsiteY171" fmla="*/ 6168628 h 6858000"/>
              <a:gd name="connsiteX172" fmla="*/ 158573 w 5734864"/>
              <a:gd name="connsiteY172" fmla="*/ 6168799 h 6858000"/>
              <a:gd name="connsiteX173" fmla="*/ 146463 w 5734864"/>
              <a:gd name="connsiteY173" fmla="*/ 6196671 h 6858000"/>
              <a:gd name="connsiteX174" fmla="*/ 150209 w 5734864"/>
              <a:gd name="connsiteY174" fmla="*/ 6232365 h 6858000"/>
              <a:gd name="connsiteX175" fmla="*/ 148544 w 5734864"/>
              <a:gd name="connsiteY175" fmla="*/ 6246162 h 6858000"/>
              <a:gd name="connsiteX176" fmla="*/ 148403 w 5734864"/>
              <a:gd name="connsiteY176" fmla="*/ 6253754 h 6858000"/>
              <a:gd name="connsiteX177" fmla="*/ 138880 w 5734864"/>
              <a:gd name="connsiteY177" fmla="*/ 6276449 h 6858000"/>
              <a:gd name="connsiteX178" fmla="*/ 138683 w 5734864"/>
              <a:gd name="connsiteY178" fmla="*/ 6279721 h 6858000"/>
              <a:gd name="connsiteX179" fmla="*/ 130721 w 5734864"/>
              <a:gd name="connsiteY179" fmla="*/ 6293675 h 6858000"/>
              <a:gd name="connsiteX180" fmla="*/ 120717 w 5734864"/>
              <a:gd name="connsiteY180" fmla="*/ 6313967 h 6858000"/>
              <a:gd name="connsiteX181" fmla="*/ 120841 w 5734864"/>
              <a:gd name="connsiteY181" fmla="*/ 6315437 h 6858000"/>
              <a:gd name="connsiteX182" fmla="*/ 115208 w 5734864"/>
              <a:gd name="connsiteY182" fmla="*/ 6324024 h 6858000"/>
              <a:gd name="connsiteX183" fmla="*/ 101217 w 5734864"/>
              <a:gd name="connsiteY183" fmla="*/ 6365923 h 6858000"/>
              <a:gd name="connsiteX184" fmla="*/ 74946 w 5734864"/>
              <a:gd name="connsiteY184" fmla="*/ 6556817 h 6858000"/>
              <a:gd name="connsiteX185" fmla="*/ 16001 w 5734864"/>
              <a:gd name="connsiteY185" fmla="*/ 6808678 h 6858000"/>
              <a:gd name="connsiteX186" fmla="*/ 0 w 5734864"/>
              <a:gd name="connsiteY186" fmla="*/ 6858000 h 6858000"/>
              <a:gd name="connsiteX187" fmla="*/ 5734864 w 5734864"/>
              <a:gd name="connsiteY187" fmla="*/ 6858000 h 6858000"/>
              <a:gd name="connsiteX188" fmla="*/ 5734864 w 5734864"/>
              <a:gd name="connsiteY188" fmla="*/ 0 h 6858000"/>
              <a:gd name="connsiteX0" fmla="*/ 5734864 w 5734864"/>
              <a:gd name="connsiteY0" fmla="*/ 0 h 6858000"/>
              <a:gd name="connsiteX1" fmla="*/ 771611 w 5734864"/>
              <a:gd name="connsiteY1" fmla="*/ 0 h 6858000"/>
              <a:gd name="connsiteX2" fmla="*/ 771679 w 5734864"/>
              <a:gd name="connsiteY2" fmla="*/ 49108 h 6858000"/>
              <a:gd name="connsiteX3" fmla="*/ 794248 w 5734864"/>
              <a:gd name="connsiteY3" fmla="*/ 200968 h 6858000"/>
              <a:gd name="connsiteX4" fmla="*/ 801749 w 5734864"/>
              <a:gd name="connsiteY4" fmla="*/ 414071 h 6858000"/>
              <a:gd name="connsiteX5" fmla="*/ 818548 w 5734864"/>
              <a:gd name="connsiteY5" fmla="*/ 585467 h 6858000"/>
              <a:gd name="connsiteX6" fmla="*/ 857476 w 5734864"/>
              <a:gd name="connsiteY6" fmla="*/ 800623 h 6858000"/>
              <a:gd name="connsiteX7" fmla="*/ 851083 w 5734864"/>
              <a:gd name="connsiteY7" fmla="*/ 878903 h 6858000"/>
              <a:gd name="connsiteX8" fmla="*/ 873564 w 5734864"/>
              <a:gd name="connsiteY8" fmla="*/ 943826 h 6858000"/>
              <a:gd name="connsiteX9" fmla="*/ 864705 w 5734864"/>
              <a:gd name="connsiteY9" fmla="*/ 973328 h 6858000"/>
              <a:gd name="connsiteX10" fmla="*/ 862869 w 5734864"/>
              <a:gd name="connsiteY10" fmla="*/ 978457 h 6858000"/>
              <a:gd name="connsiteX11" fmla="*/ 862233 w 5734864"/>
              <a:gd name="connsiteY11" fmla="*/ 998041 h 6858000"/>
              <a:gd name="connsiteX12" fmla="*/ 853665 w 5734864"/>
              <a:gd name="connsiteY12" fmla="*/ 1004750 h 6858000"/>
              <a:gd name="connsiteX13" fmla="*/ 847865 w 5734864"/>
              <a:gd name="connsiteY13" fmla="*/ 1070795 h 6858000"/>
              <a:gd name="connsiteX14" fmla="*/ 862786 w 5734864"/>
              <a:gd name="connsiteY14" fmla="*/ 1238994 h 6858000"/>
              <a:gd name="connsiteX15" fmla="*/ 859345 w 5734864"/>
              <a:gd name="connsiteY15" fmla="*/ 1380427 h 6858000"/>
              <a:gd name="connsiteX16" fmla="*/ 855172 w 5734864"/>
              <a:gd name="connsiteY16" fmla="*/ 1435262 h 6858000"/>
              <a:gd name="connsiteX17" fmla="*/ 860494 w 5734864"/>
              <a:gd name="connsiteY17" fmla="*/ 1453861 h 6858000"/>
              <a:gd name="connsiteX18" fmla="*/ 853731 w 5734864"/>
              <a:gd name="connsiteY18" fmla="*/ 1467047 h 6858000"/>
              <a:gd name="connsiteX19" fmla="*/ 845847 w 5734864"/>
              <a:gd name="connsiteY19" fmla="*/ 1502307 h 6858000"/>
              <a:gd name="connsiteX20" fmla="*/ 817613 w 5734864"/>
              <a:gd name="connsiteY20" fmla="*/ 1565166 h 6858000"/>
              <a:gd name="connsiteX21" fmla="*/ 804223 w 5734864"/>
              <a:gd name="connsiteY21" fmla="*/ 1601941 h 6858000"/>
              <a:gd name="connsiteX22" fmla="*/ 791773 w 5734864"/>
              <a:gd name="connsiteY22" fmla="*/ 1627005 h 6858000"/>
              <a:gd name="connsiteX23" fmla="*/ 774645 w 5734864"/>
              <a:gd name="connsiteY23" fmla="*/ 1699922 h 6858000"/>
              <a:gd name="connsiteX24" fmla="*/ 752343 w 5734864"/>
              <a:gd name="connsiteY24" fmla="*/ 1824604 h 6858000"/>
              <a:gd name="connsiteX25" fmla="*/ 746254 w 5734864"/>
              <a:gd name="connsiteY25" fmla="*/ 1850222 h 6858000"/>
              <a:gd name="connsiteX26" fmla="*/ 728600 w 5734864"/>
              <a:gd name="connsiteY26" fmla="*/ 1869603 h 6858000"/>
              <a:gd name="connsiteX27" fmla="*/ 724396 w 5734864"/>
              <a:gd name="connsiteY27" fmla="*/ 1883104 h 6858000"/>
              <a:gd name="connsiteX28" fmla="*/ 722165 w 5734864"/>
              <a:gd name="connsiteY28" fmla="*/ 1885924 h 6858000"/>
              <a:gd name="connsiteX29" fmla="*/ 721338 w 5734864"/>
              <a:gd name="connsiteY29" fmla="*/ 1887123 h 6858000"/>
              <a:gd name="connsiteX30" fmla="*/ 714840 w 5734864"/>
              <a:gd name="connsiteY30" fmla="*/ 1902274 h 6858000"/>
              <a:gd name="connsiteX31" fmla="*/ 722847 w 5734864"/>
              <a:gd name="connsiteY31" fmla="*/ 1929891 h 6858000"/>
              <a:gd name="connsiteX32" fmla="*/ 714660 w 5734864"/>
              <a:gd name="connsiteY32" fmla="*/ 1982709 h 6858000"/>
              <a:gd name="connsiteX33" fmla="*/ 710759 w 5734864"/>
              <a:gd name="connsiteY33" fmla="*/ 2013010 h 6858000"/>
              <a:gd name="connsiteX34" fmla="*/ 697927 w 5734864"/>
              <a:gd name="connsiteY34" fmla="*/ 2069833 h 6858000"/>
              <a:gd name="connsiteX35" fmla="*/ 693594 w 5734864"/>
              <a:gd name="connsiteY35" fmla="*/ 2103731 h 6858000"/>
              <a:gd name="connsiteX36" fmla="*/ 691109 w 5734864"/>
              <a:gd name="connsiteY36" fmla="*/ 2124027 h 6858000"/>
              <a:gd name="connsiteX37" fmla="*/ 676593 w 5734864"/>
              <a:gd name="connsiteY37" fmla="*/ 2176182 h 6858000"/>
              <a:gd name="connsiteX38" fmla="*/ 633227 w 5734864"/>
              <a:gd name="connsiteY38" fmla="*/ 2258036 h 6858000"/>
              <a:gd name="connsiteX39" fmla="*/ 625564 w 5734864"/>
              <a:gd name="connsiteY39" fmla="*/ 2284567 h 6858000"/>
              <a:gd name="connsiteX40" fmla="*/ 627074 w 5734864"/>
              <a:gd name="connsiteY40" fmla="*/ 2289605 h 6858000"/>
              <a:gd name="connsiteX41" fmla="*/ 614574 w 5734864"/>
              <a:gd name="connsiteY41" fmla="*/ 2308717 h 6858000"/>
              <a:gd name="connsiteX42" fmla="*/ 606890 w 5734864"/>
              <a:gd name="connsiteY42" fmla="*/ 2320662 h 6858000"/>
              <a:gd name="connsiteX43" fmla="*/ 605558 w 5734864"/>
              <a:gd name="connsiteY43" fmla="*/ 2327897 h 6858000"/>
              <a:gd name="connsiteX44" fmla="*/ 602202 w 5734864"/>
              <a:gd name="connsiteY44" fmla="*/ 2357749 h 6858000"/>
              <a:gd name="connsiteX45" fmla="*/ 600213 w 5734864"/>
              <a:gd name="connsiteY45" fmla="*/ 2364905 h 6858000"/>
              <a:gd name="connsiteX46" fmla="*/ 597160 w 5734864"/>
              <a:gd name="connsiteY46" fmla="*/ 2388351 h 6858000"/>
              <a:gd name="connsiteX47" fmla="*/ 597982 w 5734864"/>
              <a:gd name="connsiteY47" fmla="*/ 2402296 h 6858000"/>
              <a:gd name="connsiteX48" fmla="*/ 593150 w 5734864"/>
              <a:gd name="connsiteY48" fmla="*/ 2420015 h 6858000"/>
              <a:gd name="connsiteX49" fmla="*/ 592833 w 5734864"/>
              <a:gd name="connsiteY49" fmla="*/ 2422749 h 6858000"/>
              <a:gd name="connsiteX50" fmla="*/ 594479 w 5734864"/>
              <a:gd name="connsiteY50" fmla="*/ 2426002 h 6858000"/>
              <a:gd name="connsiteX51" fmla="*/ 591963 w 5734864"/>
              <a:gd name="connsiteY51" fmla="*/ 2431950 h 6858000"/>
              <a:gd name="connsiteX52" fmla="*/ 591544 w 5734864"/>
              <a:gd name="connsiteY52" fmla="*/ 2433897 h 6858000"/>
              <a:gd name="connsiteX53" fmla="*/ 589519 w 5734864"/>
              <a:gd name="connsiteY53" fmla="*/ 2451398 h 6858000"/>
              <a:gd name="connsiteX54" fmla="*/ 590037 w 5734864"/>
              <a:gd name="connsiteY54" fmla="*/ 2455536 h 6858000"/>
              <a:gd name="connsiteX55" fmla="*/ 588179 w 5734864"/>
              <a:gd name="connsiteY55" fmla="*/ 2462981 h 6858000"/>
              <a:gd name="connsiteX56" fmla="*/ 583434 w 5734864"/>
              <a:gd name="connsiteY56" fmla="*/ 2503991 h 6858000"/>
              <a:gd name="connsiteX57" fmla="*/ 567942 w 5734864"/>
              <a:gd name="connsiteY57" fmla="*/ 2652936 h 6858000"/>
              <a:gd name="connsiteX58" fmla="*/ 573869 w 5734864"/>
              <a:gd name="connsiteY58" fmla="*/ 2670188 h 6858000"/>
              <a:gd name="connsiteX59" fmla="*/ 575243 w 5734864"/>
              <a:gd name="connsiteY59" fmla="*/ 2688114 h 6858000"/>
              <a:gd name="connsiteX60" fmla="*/ 573824 w 5734864"/>
              <a:gd name="connsiteY60" fmla="*/ 2689856 h 6858000"/>
              <a:gd name="connsiteX61" fmla="*/ 570699 w 5734864"/>
              <a:gd name="connsiteY61" fmla="*/ 2709353 h 6858000"/>
              <a:gd name="connsiteX62" fmla="*/ 573192 w 5734864"/>
              <a:gd name="connsiteY62" fmla="*/ 2714527 h 6858000"/>
              <a:gd name="connsiteX63" fmla="*/ 572044 w 5734864"/>
              <a:gd name="connsiteY63" fmla="*/ 2728187 h 6858000"/>
              <a:gd name="connsiteX64" fmla="*/ 572465 w 5734864"/>
              <a:gd name="connsiteY64" fmla="*/ 2755863 h 6858000"/>
              <a:gd name="connsiteX65" fmla="*/ 570028 w 5734864"/>
              <a:gd name="connsiteY65" fmla="*/ 2760324 h 6858000"/>
              <a:gd name="connsiteX66" fmla="*/ 566748 w 5734864"/>
              <a:gd name="connsiteY66" fmla="*/ 2800948 h 6858000"/>
              <a:gd name="connsiteX67" fmla="*/ 565509 w 5734864"/>
              <a:gd name="connsiteY67" fmla="*/ 2801167 h 6858000"/>
              <a:gd name="connsiteX68" fmla="*/ 559367 w 5734864"/>
              <a:gd name="connsiteY68" fmla="*/ 2811129 h 6858000"/>
              <a:gd name="connsiteX69" fmla="*/ 550354 w 5734864"/>
              <a:gd name="connsiteY69" fmla="*/ 2830949 h 6858000"/>
              <a:gd name="connsiteX70" fmla="*/ 514795 w 5734864"/>
              <a:gd name="connsiteY70" fmla="*/ 2872433 h 6858000"/>
              <a:gd name="connsiteX71" fmla="*/ 509875 w 5734864"/>
              <a:gd name="connsiteY71" fmla="*/ 2923099 h 6858000"/>
              <a:gd name="connsiteX72" fmla="*/ 509577 w 5734864"/>
              <a:gd name="connsiteY72" fmla="*/ 2923197 h 6858000"/>
              <a:gd name="connsiteX73" fmla="*/ 507597 w 5734864"/>
              <a:gd name="connsiteY73" fmla="*/ 2931868 h 6858000"/>
              <a:gd name="connsiteX74" fmla="*/ 507379 w 5734864"/>
              <a:gd name="connsiteY74" fmla="*/ 2938322 h 6858000"/>
              <a:gd name="connsiteX75" fmla="*/ 504725 w 5734864"/>
              <a:gd name="connsiteY75" fmla="*/ 2954519 h 6858000"/>
              <a:gd name="connsiteX76" fmla="*/ 502018 w 5734864"/>
              <a:gd name="connsiteY76" fmla="*/ 2959643 h 6858000"/>
              <a:gd name="connsiteX77" fmla="*/ 498360 w 5734864"/>
              <a:gd name="connsiteY77" fmla="*/ 2961019 h 6858000"/>
              <a:gd name="connsiteX78" fmla="*/ 498483 w 5734864"/>
              <a:gd name="connsiteY78" fmla="*/ 2962590 h 6858000"/>
              <a:gd name="connsiteX79" fmla="*/ 484403 w 5734864"/>
              <a:gd name="connsiteY79" fmla="*/ 2990538 h 6858000"/>
              <a:gd name="connsiteX80" fmla="*/ 463075 w 5734864"/>
              <a:gd name="connsiteY80" fmla="*/ 3055956 h 6858000"/>
              <a:gd name="connsiteX81" fmla="*/ 455013 w 5734864"/>
              <a:gd name="connsiteY81" fmla="*/ 3094482 h 6858000"/>
              <a:gd name="connsiteX82" fmla="*/ 428391 w 5734864"/>
              <a:gd name="connsiteY82" fmla="*/ 3198850 h 6858000"/>
              <a:gd name="connsiteX83" fmla="*/ 401440 w 5734864"/>
              <a:gd name="connsiteY83" fmla="*/ 3307560 h 6858000"/>
              <a:gd name="connsiteX84" fmla="*/ 386076 w 5734864"/>
              <a:gd name="connsiteY84" fmla="*/ 3373943 h 6858000"/>
              <a:gd name="connsiteX85" fmla="*/ 374726 w 5734864"/>
              <a:gd name="connsiteY85" fmla="*/ 3381364 h 6858000"/>
              <a:gd name="connsiteX86" fmla="*/ 369145 w 5734864"/>
              <a:gd name="connsiteY86" fmla="*/ 3383729 h 6858000"/>
              <a:gd name="connsiteX87" fmla="*/ 364294 w 5734864"/>
              <a:gd name="connsiteY87" fmla="*/ 3414159 h 6858000"/>
              <a:gd name="connsiteX88" fmla="*/ 366450 w 5734864"/>
              <a:gd name="connsiteY88" fmla="*/ 3436925 h 6858000"/>
              <a:gd name="connsiteX89" fmla="*/ 351743 w 5734864"/>
              <a:gd name="connsiteY89" fmla="*/ 3521619 h 6858000"/>
              <a:gd name="connsiteX90" fmla="*/ 345784 w 5734864"/>
              <a:gd name="connsiteY90" fmla="*/ 3603757 h 6858000"/>
              <a:gd name="connsiteX91" fmla="*/ 344198 w 5734864"/>
              <a:gd name="connsiteY91" fmla="*/ 3652424 h 6858000"/>
              <a:gd name="connsiteX92" fmla="*/ 352450 w 5734864"/>
              <a:gd name="connsiteY92" fmla="*/ 3665222 h 6858000"/>
              <a:gd name="connsiteX93" fmla="*/ 342621 w 5734864"/>
              <a:gd name="connsiteY93" fmla="*/ 3700804 h 6858000"/>
              <a:gd name="connsiteX94" fmla="*/ 341514 w 5734864"/>
              <a:gd name="connsiteY94" fmla="*/ 3734774 h 6858000"/>
              <a:gd name="connsiteX95" fmla="*/ 340607 w 5734864"/>
              <a:gd name="connsiteY95" fmla="*/ 3785153 h 6858000"/>
              <a:gd name="connsiteX96" fmla="*/ 340707 w 5734864"/>
              <a:gd name="connsiteY96" fmla="*/ 3788177 h 6858000"/>
              <a:gd name="connsiteX97" fmla="*/ 340361 w 5734864"/>
              <a:gd name="connsiteY97" fmla="*/ 3798803 h 6858000"/>
              <a:gd name="connsiteX98" fmla="*/ 339642 w 5734864"/>
              <a:gd name="connsiteY98" fmla="*/ 3838750 h 6858000"/>
              <a:gd name="connsiteX99" fmla="*/ 360295 w 5734864"/>
              <a:gd name="connsiteY99" fmla="*/ 4015196 h 6858000"/>
              <a:gd name="connsiteX100" fmla="*/ 339043 w 5734864"/>
              <a:gd name="connsiteY100" fmla="*/ 4052778 h 6858000"/>
              <a:gd name="connsiteX101" fmla="*/ 339343 w 5734864"/>
              <a:gd name="connsiteY101" fmla="*/ 4096257 h 6858000"/>
              <a:gd name="connsiteX102" fmla="*/ 340786 w 5734864"/>
              <a:gd name="connsiteY102" fmla="*/ 4321136 h 6858000"/>
              <a:gd name="connsiteX103" fmla="*/ 343158 w 5734864"/>
              <a:gd name="connsiteY103" fmla="*/ 4429174 h 6858000"/>
              <a:gd name="connsiteX104" fmla="*/ 334599 w 5734864"/>
              <a:gd name="connsiteY104" fmla="*/ 4449938 h 6858000"/>
              <a:gd name="connsiteX105" fmla="*/ 332890 w 5734864"/>
              <a:gd name="connsiteY105" fmla="*/ 4453515 h 6858000"/>
              <a:gd name="connsiteX106" fmla="*/ 331105 w 5734864"/>
              <a:gd name="connsiteY106" fmla="*/ 4467941 h 6858000"/>
              <a:gd name="connsiteX107" fmla="*/ 324289 w 5734864"/>
              <a:gd name="connsiteY107" fmla="*/ 4471861 h 6858000"/>
              <a:gd name="connsiteX108" fmla="*/ 317079 w 5734864"/>
              <a:gd name="connsiteY108" fmla="*/ 4493468 h 6858000"/>
              <a:gd name="connsiteX109" fmla="*/ 315557 w 5734864"/>
              <a:gd name="connsiteY109" fmla="*/ 4520067 h 6858000"/>
              <a:gd name="connsiteX110" fmla="*/ 315240 w 5734864"/>
              <a:gd name="connsiteY110" fmla="*/ 4536872 h 6858000"/>
              <a:gd name="connsiteX111" fmla="*/ 316200 w 5734864"/>
              <a:gd name="connsiteY111" fmla="*/ 4538297 h 6858000"/>
              <a:gd name="connsiteX112" fmla="*/ 317507 w 5734864"/>
              <a:gd name="connsiteY112" fmla="*/ 4547582 h 6858000"/>
              <a:gd name="connsiteX113" fmla="*/ 323078 w 5734864"/>
              <a:gd name="connsiteY113" fmla="*/ 4592102 h 6858000"/>
              <a:gd name="connsiteX114" fmla="*/ 328722 w 5734864"/>
              <a:gd name="connsiteY114" fmla="*/ 4667914 h 6858000"/>
              <a:gd name="connsiteX115" fmla="*/ 335597 w 5734864"/>
              <a:gd name="connsiteY115" fmla="*/ 4695035 h 6858000"/>
              <a:gd name="connsiteX116" fmla="*/ 339485 w 5734864"/>
              <a:gd name="connsiteY116" fmla="*/ 4695979 h 6858000"/>
              <a:gd name="connsiteX117" fmla="*/ 341089 w 5734864"/>
              <a:gd name="connsiteY117" fmla="*/ 4704268 h 6858000"/>
              <a:gd name="connsiteX118" fmla="*/ 342177 w 5734864"/>
              <a:gd name="connsiteY118" fmla="*/ 4706060 h 6858000"/>
              <a:gd name="connsiteX119" fmla="*/ 347751 w 5734864"/>
              <a:gd name="connsiteY119" fmla="*/ 4716754 h 6858000"/>
              <a:gd name="connsiteX120" fmla="*/ 344125 w 5734864"/>
              <a:gd name="connsiteY120" fmla="*/ 4764669 h 6858000"/>
              <a:gd name="connsiteX121" fmla="*/ 340188 w 5734864"/>
              <a:gd name="connsiteY121" fmla="*/ 4779386 h 6858000"/>
              <a:gd name="connsiteX122" fmla="*/ 335146 w 5734864"/>
              <a:gd name="connsiteY122" fmla="*/ 4787491 h 6858000"/>
              <a:gd name="connsiteX123" fmla="*/ 319124 w 5734864"/>
              <a:gd name="connsiteY123" fmla="*/ 4843514 h 6858000"/>
              <a:gd name="connsiteX124" fmla="*/ 305956 w 5734864"/>
              <a:gd name="connsiteY124" fmla="*/ 4881505 h 6858000"/>
              <a:gd name="connsiteX125" fmla="*/ 301062 w 5734864"/>
              <a:gd name="connsiteY125" fmla="*/ 4889332 h 6858000"/>
              <a:gd name="connsiteX126" fmla="*/ 302141 w 5734864"/>
              <a:gd name="connsiteY126" fmla="*/ 4899400 h 6858000"/>
              <a:gd name="connsiteX127" fmla="*/ 304424 w 5734864"/>
              <a:gd name="connsiteY127" fmla="*/ 4902664 h 6858000"/>
              <a:gd name="connsiteX128" fmla="*/ 293123 w 5734864"/>
              <a:gd name="connsiteY128" fmla="*/ 4932769 h 6858000"/>
              <a:gd name="connsiteX129" fmla="*/ 292275 w 5734864"/>
              <a:gd name="connsiteY129" fmla="*/ 4936482 h 6858000"/>
              <a:gd name="connsiteX130" fmla="*/ 288304 w 5734864"/>
              <a:gd name="connsiteY130" fmla="*/ 4962325 h 6858000"/>
              <a:gd name="connsiteX131" fmla="*/ 287420 w 5734864"/>
              <a:gd name="connsiteY131" fmla="*/ 5042193 h 6858000"/>
              <a:gd name="connsiteX132" fmla="*/ 287020 w 5734864"/>
              <a:gd name="connsiteY132" fmla="*/ 5065655 h 6858000"/>
              <a:gd name="connsiteX133" fmla="*/ 288488 w 5734864"/>
              <a:gd name="connsiteY133" fmla="*/ 5082216 h 6858000"/>
              <a:gd name="connsiteX134" fmla="*/ 282763 w 5734864"/>
              <a:gd name="connsiteY134" fmla="*/ 5127114 h 6858000"/>
              <a:gd name="connsiteX135" fmla="*/ 269316 w 5734864"/>
              <a:gd name="connsiteY135" fmla="*/ 5202682 h 6858000"/>
              <a:gd name="connsiteX136" fmla="*/ 269174 w 5734864"/>
              <a:gd name="connsiteY136" fmla="*/ 5230835 h 6858000"/>
              <a:gd name="connsiteX137" fmla="*/ 272679 w 5734864"/>
              <a:gd name="connsiteY137" fmla="*/ 5232660 h 6858000"/>
              <a:gd name="connsiteX138" fmla="*/ 272160 w 5734864"/>
              <a:gd name="connsiteY138" fmla="*/ 5241150 h 6858000"/>
              <a:gd name="connsiteX139" fmla="*/ 272760 w 5734864"/>
              <a:gd name="connsiteY139" fmla="*/ 5243156 h 6858000"/>
              <a:gd name="connsiteX140" fmla="*/ 275462 w 5734864"/>
              <a:gd name="connsiteY140" fmla="*/ 5254919 h 6858000"/>
              <a:gd name="connsiteX141" fmla="*/ 262897 w 5734864"/>
              <a:gd name="connsiteY141" fmla="*/ 5286259 h 6858000"/>
              <a:gd name="connsiteX142" fmla="*/ 252761 w 5734864"/>
              <a:gd name="connsiteY142" fmla="*/ 5357801 h 6858000"/>
              <a:gd name="connsiteX143" fmla="*/ 242360 w 5734864"/>
              <a:gd name="connsiteY143" fmla="*/ 5460080 h 6858000"/>
              <a:gd name="connsiteX144" fmla="*/ 229880 w 5734864"/>
              <a:gd name="connsiteY144" fmla="*/ 5539714 h 6858000"/>
              <a:gd name="connsiteX145" fmla="*/ 204283 w 5734864"/>
              <a:gd name="connsiteY145" fmla="*/ 5639080 h 6858000"/>
              <a:gd name="connsiteX146" fmla="*/ 198948 w 5734864"/>
              <a:gd name="connsiteY146" fmla="*/ 5710958 h 6858000"/>
              <a:gd name="connsiteX147" fmla="*/ 192367 w 5734864"/>
              <a:gd name="connsiteY147" fmla="*/ 5719859 h 6858000"/>
              <a:gd name="connsiteX148" fmla="*/ 188035 w 5734864"/>
              <a:gd name="connsiteY148" fmla="*/ 5729935 h 6858000"/>
              <a:gd name="connsiteX149" fmla="*/ 188428 w 5734864"/>
              <a:gd name="connsiteY149" fmla="*/ 5731182 h 6858000"/>
              <a:gd name="connsiteX150" fmla="*/ 181635 w 5734864"/>
              <a:gd name="connsiteY150" fmla="*/ 5753538 h 6858000"/>
              <a:gd name="connsiteX151" fmla="*/ 169744 w 5734864"/>
              <a:gd name="connsiteY151" fmla="*/ 5796307 h 6858000"/>
              <a:gd name="connsiteX152" fmla="*/ 170351 w 5734864"/>
              <a:gd name="connsiteY152" fmla="*/ 5796644 h 6858000"/>
              <a:gd name="connsiteX153" fmla="*/ 171559 w 5734864"/>
              <a:gd name="connsiteY153" fmla="*/ 5803435 h 6858000"/>
              <a:gd name="connsiteX154" fmla="*/ 172284 w 5734864"/>
              <a:gd name="connsiteY154" fmla="*/ 5816391 h 6858000"/>
              <a:gd name="connsiteX155" fmla="*/ 182542 w 5734864"/>
              <a:gd name="connsiteY155" fmla="*/ 5846382 h 6858000"/>
              <a:gd name="connsiteX156" fmla="*/ 175877 w 5734864"/>
              <a:gd name="connsiteY156" fmla="*/ 5871336 h 6858000"/>
              <a:gd name="connsiteX157" fmla="*/ 174910 w 5734864"/>
              <a:gd name="connsiteY157" fmla="*/ 5876376 h 6858000"/>
              <a:gd name="connsiteX158" fmla="*/ 175047 w 5734864"/>
              <a:gd name="connsiteY158" fmla="*/ 5876483 h 6858000"/>
              <a:gd name="connsiteX159" fmla="*/ 174335 w 5734864"/>
              <a:gd name="connsiteY159" fmla="*/ 5881814 h 6858000"/>
              <a:gd name="connsiteX160" fmla="*/ 171273 w 5734864"/>
              <a:gd name="connsiteY160" fmla="*/ 5895339 h 6858000"/>
              <a:gd name="connsiteX161" fmla="*/ 171658 w 5734864"/>
              <a:gd name="connsiteY161" fmla="*/ 5898749 h 6858000"/>
              <a:gd name="connsiteX162" fmla="*/ 174658 w 5734864"/>
              <a:gd name="connsiteY162" fmla="*/ 5919558 h 6858000"/>
              <a:gd name="connsiteX163" fmla="*/ 169099 w 5734864"/>
              <a:gd name="connsiteY163" fmla="*/ 5984417 h 6858000"/>
              <a:gd name="connsiteX164" fmla="*/ 162007 w 5734864"/>
              <a:gd name="connsiteY164" fmla="*/ 6049043 h 6858000"/>
              <a:gd name="connsiteX165" fmla="*/ 156875 w 5734864"/>
              <a:gd name="connsiteY165" fmla="*/ 6114000 h 6858000"/>
              <a:gd name="connsiteX166" fmla="*/ 165441 w 5734864"/>
              <a:gd name="connsiteY166" fmla="*/ 6146938 h 6858000"/>
              <a:gd name="connsiteX167" fmla="*/ 165177 w 5734864"/>
              <a:gd name="connsiteY167" fmla="*/ 6150658 h 6858000"/>
              <a:gd name="connsiteX168" fmla="*/ 161772 w 5734864"/>
              <a:gd name="connsiteY168" fmla="*/ 6160011 h 6858000"/>
              <a:gd name="connsiteX169" fmla="*/ 160051 w 5734864"/>
              <a:gd name="connsiteY169" fmla="*/ 6163393 h 6858000"/>
              <a:gd name="connsiteX170" fmla="*/ 158473 w 5734864"/>
              <a:gd name="connsiteY170" fmla="*/ 6168628 h 6858000"/>
              <a:gd name="connsiteX171" fmla="*/ 158573 w 5734864"/>
              <a:gd name="connsiteY171" fmla="*/ 6168799 h 6858000"/>
              <a:gd name="connsiteX172" fmla="*/ 146463 w 5734864"/>
              <a:gd name="connsiteY172" fmla="*/ 6196671 h 6858000"/>
              <a:gd name="connsiteX173" fmla="*/ 150209 w 5734864"/>
              <a:gd name="connsiteY173" fmla="*/ 6232365 h 6858000"/>
              <a:gd name="connsiteX174" fmla="*/ 148544 w 5734864"/>
              <a:gd name="connsiteY174" fmla="*/ 6246162 h 6858000"/>
              <a:gd name="connsiteX175" fmla="*/ 148403 w 5734864"/>
              <a:gd name="connsiteY175" fmla="*/ 6253754 h 6858000"/>
              <a:gd name="connsiteX176" fmla="*/ 138880 w 5734864"/>
              <a:gd name="connsiteY176" fmla="*/ 6276449 h 6858000"/>
              <a:gd name="connsiteX177" fmla="*/ 138683 w 5734864"/>
              <a:gd name="connsiteY177" fmla="*/ 6279721 h 6858000"/>
              <a:gd name="connsiteX178" fmla="*/ 130721 w 5734864"/>
              <a:gd name="connsiteY178" fmla="*/ 6293675 h 6858000"/>
              <a:gd name="connsiteX179" fmla="*/ 120717 w 5734864"/>
              <a:gd name="connsiteY179" fmla="*/ 6313967 h 6858000"/>
              <a:gd name="connsiteX180" fmla="*/ 120841 w 5734864"/>
              <a:gd name="connsiteY180" fmla="*/ 6315437 h 6858000"/>
              <a:gd name="connsiteX181" fmla="*/ 115208 w 5734864"/>
              <a:gd name="connsiteY181" fmla="*/ 6324024 h 6858000"/>
              <a:gd name="connsiteX182" fmla="*/ 101217 w 5734864"/>
              <a:gd name="connsiteY182" fmla="*/ 6365923 h 6858000"/>
              <a:gd name="connsiteX183" fmla="*/ 74946 w 5734864"/>
              <a:gd name="connsiteY183" fmla="*/ 6556817 h 6858000"/>
              <a:gd name="connsiteX184" fmla="*/ 16001 w 5734864"/>
              <a:gd name="connsiteY184" fmla="*/ 6808678 h 6858000"/>
              <a:gd name="connsiteX185" fmla="*/ 0 w 5734864"/>
              <a:gd name="connsiteY185" fmla="*/ 6858000 h 6858000"/>
              <a:gd name="connsiteX186" fmla="*/ 5734864 w 5734864"/>
              <a:gd name="connsiteY186" fmla="*/ 6858000 h 6858000"/>
              <a:gd name="connsiteX187" fmla="*/ 5734864 w 5734864"/>
              <a:gd name="connsiteY18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</a:cxnLst>
            <a:rect l="l" t="t" r="r" b="b"/>
            <a:pathLst>
              <a:path w="5734864" h="6858000">
                <a:moveTo>
                  <a:pt x="5734864" y="0"/>
                </a:moveTo>
                <a:lnTo>
                  <a:pt x="771611" y="0"/>
                </a:lnTo>
                <a:cubicBezTo>
                  <a:pt x="771634" y="16369"/>
                  <a:pt x="771656" y="32739"/>
                  <a:pt x="771679" y="49108"/>
                </a:cubicBezTo>
                <a:cubicBezTo>
                  <a:pt x="775201" y="55622"/>
                  <a:pt x="788724" y="196721"/>
                  <a:pt x="794248" y="200968"/>
                </a:cubicBezTo>
                <a:lnTo>
                  <a:pt x="801749" y="414071"/>
                </a:lnTo>
                <a:cubicBezTo>
                  <a:pt x="807329" y="440933"/>
                  <a:pt x="835107" y="598697"/>
                  <a:pt x="818548" y="585467"/>
                </a:cubicBezTo>
                <a:cubicBezTo>
                  <a:pt x="856197" y="664140"/>
                  <a:pt x="837895" y="708473"/>
                  <a:pt x="857476" y="800623"/>
                </a:cubicBezTo>
                <a:cubicBezTo>
                  <a:pt x="822401" y="857344"/>
                  <a:pt x="855723" y="824571"/>
                  <a:pt x="851083" y="878903"/>
                </a:cubicBezTo>
                <a:cubicBezTo>
                  <a:pt x="884811" y="859448"/>
                  <a:pt x="834648" y="946397"/>
                  <a:pt x="873564" y="943826"/>
                </a:cubicBezTo>
                <a:cubicBezTo>
                  <a:pt x="871487" y="953795"/>
                  <a:pt x="868248" y="963533"/>
                  <a:pt x="864705" y="973328"/>
                </a:cubicBezTo>
                <a:lnTo>
                  <a:pt x="862869" y="978457"/>
                </a:lnTo>
                <a:lnTo>
                  <a:pt x="862233" y="998041"/>
                </a:lnTo>
                <a:lnTo>
                  <a:pt x="853665" y="1004750"/>
                </a:lnTo>
                <a:lnTo>
                  <a:pt x="847865" y="1070795"/>
                </a:lnTo>
                <a:cubicBezTo>
                  <a:pt x="870234" y="1110486"/>
                  <a:pt x="833172" y="1190441"/>
                  <a:pt x="862786" y="1238994"/>
                </a:cubicBezTo>
                <a:cubicBezTo>
                  <a:pt x="864699" y="1290599"/>
                  <a:pt x="860615" y="1347716"/>
                  <a:pt x="859345" y="1380427"/>
                </a:cubicBezTo>
                <a:cubicBezTo>
                  <a:pt x="845703" y="1396391"/>
                  <a:pt x="873184" y="1435525"/>
                  <a:pt x="855172" y="1435262"/>
                </a:cubicBezTo>
                <a:lnTo>
                  <a:pt x="860494" y="1453861"/>
                </a:lnTo>
                <a:lnTo>
                  <a:pt x="853731" y="1467047"/>
                </a:lnTo>
                <a:cubicBezTo>
                  <a:pt x="846549" y="1480528"/>
                  <a:pt x="841728" y="1491093"/>
                  <a:pt x="845847" y="1502307"/>
                </a:cubicBezTo>
                <a:lnTo>
                  <a:pt x="817613" y="1565166"/>
                </a:lnTo>
                <a:cubicBezTo>
                  <a:pt x="805468" y="1557258"/>
                  <a:pt x="816534" y="1596564"/>
                  <a:pt x="804223" y="1601941"/>
                </a:cubicBezTo>
                <a:cubicBezTo>
                  <a:pt x="794287" y="1604654"/>
                  <a:pt x="795328" y="1617209"/>
                  <a:pt x="791773" y="1627005"/>
                </a:cubicBezTo>
                <a:cubicBezTo>
                  <a:pt x="781684" y="1634393"/>
                  <a:pt x="772978" y="1683187"/>
                  <a:pt x="774645" y="1699922"/>
                </a:cubicBezTo>
                <a:cubicBezTo>
                  <a:pt x="785341" y="1746767"/>
                  <a:pt x="744845" y="1787099"/>
                  <a:pt x="752343" y="1824604"/>
                </a:cubicBezTo>
                <a:cubicBezTo>
                  <a:pt x="751502" y="1834578"/>
                  <a:pt x="749297" y="1842929"/>
                  <a:pt x="746254" y="1850222"/>
                </a:cubicBezTo>
                <a:lnTo>
                  <a:pt x="728600" y="1869603"/>
                </a:lnTo>
                <a:lnTo>
                  <a:pt x="724396" y="1883104"/>
                </a:lnTo>
                <a:lnTo>
                  <a:pt x="722165" y="1885924"/>
                </a:lnTo>
                <a:lnTo>
                  <a:pt x="721338" y="1887123"/>
                </a:lnTo>
                <a:lnTo>
                  <a:pt x="714840" y="1902274"/>
                </a:lnTo>
                <a:lnTo>
                  <a:pt x="722847" y="1929891"/>
                </a:lnTo>
                <a:lnTo>
                  <a:pt x="714660" y="1982709"/>
                </a:lnTo>
                <a:cubicBezTo>
                  <a:pt x="727725" y="2006201"/>
                  <a:pt x="714739" y="1997091"/>
                  <a:pt x="710759" y="2013010"/>
                </a:cubicBezTo>
                <a:cubicBezTo>
                  <a:pt x="707970" y="2027531"/>
                  <a:pt x="700788" y="2054714"/>
                  <a:pt x="697927" y="2069833"/>
                </a:cubicBezTo>
                <a:cubicBezTo>
                  <a:pt x="685211" y="2080229"/>
                  <a:pt x="698762" y="2088241"/>
                  <a:pt x="693594" y="2103731"/>
                </a:cubicBezTo>
                <a:cubicBezTo>
                  <a:pt x="688481" y="2110649"/>
                  <a:pt x="687183" y="2115973"/>
                  <a:pt x="691109" y="2124027"/>
                </a:cubicBezTo>
                <a:cubicBezTo>
                  <a:pt x="666413" y="2155740"/>
                  <a:pt x="688031" y="2144874"/>
                  <a:pt x="676593" y="2176182"/>
                </a:cubicBezTo>
                <a:cubicBezTo>
                  <a:pt x="665190" y="2202944"/>
                  <a:pt x="656416" y="2233857"/>
                  <a:pt x="633227" y="2258036"/>
                </a:cubicBezTo>
                <a:cubicBezTo>
                  <a:pt x="626930" y="2262191"/>
                  <a:pt x="623498" y="2274069"/>
                  <a:pt x="625564" y="2284567"/>
                </a:cubicBezTo>
                <a:cubicBezTo>
                  <a:pt x="625918" y="2286374"/>
                  <a:pt x="626427" y="2288071"/>
                  <a:pt x="627074" y="2289605"/>
                </a:cubicBezTo>
                <a:cubicBezTo>
                  <a:pt x="619029" y="2296628"/>
                  <a:pt x="616453" y="2303188"/>
                  <a:pt x="614574" y="2308717"/>
                </a:cubicBezTo>
                <a:lnTo>
                  <a:pt x="606890" y="2320662"/>
                </a:lnTo>
                <a:lnTo>
                  <a:pt x="605558" y="2327897"/>
                </a:lnTo>
                <a:lnTo>
                  <a:pt x="602202" y="2357749"/>
                </a:lnTo>
                <a:lnTo>
                  <a:pt x="600213" y="2364905"/>
                </a:lnTo>
                <a:lnTo>
                  <a:pt x="597160" y="2388351"/>
                </a:lnTo>
                <a:lnTo>
                  <a:pt x="597982" y="2402296"/>
                </a:lnTo>
                <a:lnTo>
                  <a:pt x="593150" y="2420015"/>
                </a:lnTo>
                <a:cubicBezTo>
                  <a:pt x="593044" y="2420926"/>
                  <a:pt x="592939" y="2421838"/>
                  <a:pt x="592833" y="2422749"/>
                </a:cubicBezTo>
                <a:lnTo>
                  <a:pt x="594479" y="2426002"/>
                </a:lnTo>
                <a:cubicBezTo>
                  <a:pt x="594168" y="2427683"/>
                  <a:pt x="593118" y="2429721"/>
                  <a:pt x="591963" y="2431950"/>
                </a:cubicBezTo>
                <a:cubicBezTo>
                  <a:pt x="591823" y="2432599"/>
                  <a:pt x="591684" y="2433248"/>
                  <a:pt x="591544" y="2433897"/>
                </a:cubicBezTo>
                <a:lnTo>
                  <a:pt x="589519" y="2451398"/>
                </a:lnTo>
                <a:cubicBezTo>
                  <a:pt x="589692" y="2452777"/>
                  <a:pt x="589864" y="2454157"/>
                  <a:pt x="590037" y="2455536"/>
                </a:cubicBezTo>
                <a:lnTo>
                  <a:pt x="588179" y="2462981"/>
                </a:lnTo>
                <a:lnTo>
                  <a:pt x="583434" y="2503991"/>
                </a:lnTo>
                <a:cubicBezTo>
                  <a:pt x="576530" y="2566058"/>
                  <a:pt x="570433" y="2625224"/>
                  <a:pt x="567942" y="2652936"/>
                </a:cubicBezTo>
                <a:cubicBezTo>
                  <a:pt x="570864" y="2658290"/>
                  <a:pt x="572739" y="2664095"/>
                  <a:pt x="573869" y="2670188"/>
                </a:cubicBezTo>
                <a:lnTo>
                  <a:pt x="575243" y="2688114"/>
                </a:lnTo>
                <a:lnTo>
                  <a:pt x="573824" y="2689856"/>
                </a:lnTo>
                <a:cubicBezTo>
                  <a:pt x="569972" y="2698471"/>
                  <a:pt x="569572" y="2704494"/>
                  <a:pt x="570699" y="2709353"/>
                </a:cubicBezTo>
                <a:lnTo>
                  <a:pt x="573192" y="2714527"/>
                </a:lnTo>
                <a:cubicBezTo>
                  <a:pt x="572809" y="2719080"/>
                  <a:pt x="572427" y="2723634"/>
                  <a:pt x="572044" y="2728187"/>
                </a:cubicBezTo>
                <a:cubicBezTo>
                  <a:pt x="572184" y="2737412"/>
                  <a:pt x="572325" y="2746638"/>
                  <a:pt x="572465" y="2755863"/>
                </a:cubicBezTo>
                <a:lnTo>
                  <a:pt x="570028" y="2760324"/>
                </a:lnTo>
                <a:lnTo>
                  <a:pt x="566748" y="2800948"/>
                </a:lnTo>
                <a:lnTo>
                  <a:pt x="565509" y="2801167"/>
                </a:lnTo>
                <a:cubicBezTo>
                  <a:pt x="562655" y="2802587"/>
                  <a:pt x="560408" y="2805381"/>
                  <a:pt x="559367" y="2811129"/>
                </a:cubicBezTo>
                <a:cubicBezTo>
                  <a:pt x="543471" y="2797318"/>
                  <a:pt x="552020" y="2812773"/>
                  <a:pt x="550354" y="2830949"/>
                </a:cubicBezTo>
                <a:cubicBezTo>
                  <a:pt x="525292" y="2813553"/>
                  <a:pt x="531129" y="2868192"/>
                  <a:pt x="514795" y="2872433"/>
                </a:cubicBezTo>
                <a:lnTo>
                  <a:pt x="509875" y="2923099"/>
                </a:lnTo>
                <a:lnTo>
                  <a:pt x="509577" y="2923197"/>
                </a:lnTo>
                <a:cubicBezTo>
                  <a:pt x="508704" y="2924865"/>
                  <a:pt x="508038" y="2927556"/>
                  <a:pt x="507597" y="2931868"/>
                </a:cubicBezTo>
                <a:cubicBezTo>
                  <a:pt x="507524" y="2934019"/>
                  <a:pt x="507452" y="2936171"/>
                  <a:pt x="507379" y="2938322"/>
                </a:cubicBezTo>
                <a:lnTo>
                  <a:pt x="504725" y="2954519"/>
                </a:lnTo>
                <a:lnTo>
                  <a:pt x="502018" y="2959643"/>
                </a:lnTo>
                <a:lnTo>
                  <a:pt x="498360" y="2961019"/>
                </a:lnTo>
                <a:lnTo>
                  <a:pt x="498483" y="2962590"/>
                </a:lnTo>
                <a:cubicBezTo>
                  <a:pt x="502388" y="2975027"/>
                  <a:pt x="510202" y="2980016"/>
                  <a:pt x="484403" y="2990538"/>
                </a:cubicBezTo>
                <a:cubicBezTo>
                  <a:pt x="489425" y="3018352"/>
                  <a:pt x="474337" y="3021029"/>
                  <a:pt x="463075" y="3055956"/>
                </a:cubicBezTo>
                <a:cubicBezTo>
                  <a:pt x="469487" y="3072485"/>
                  <a:pt x="464165" y="3083955"/>
                  <a:pt x="455013" y="3094482"/>
                </a:cubicBezTo>
                <a:cubicBezTo>
                  <a:pt x="453131" y="3130054"/>
                  <a:pt x="437643" y="3160106"/>
                  <a:pt x="428391" y="3198850"/>
                </a:cubicBezTo>
                <a:lnTo>
                  <a:pt x="401440" y="3307560"/>
                </a:lnTo>
                <a:lnTo>
                  <a:pt x="386076" y="3373943"/>
                </a:lnTo>
                <a:cubicBezTo>
                  <a:pt x="386236" y="3376061"/>
                  <a:pt x="380537" y="3378856"/>
                  <a:pt x="374726" y="3381364"/>
                </a:cubicBezTo>
                <a:lnTo>
                  <a:pt x="369145" y="3383729"/>
                </a:lnTo>
                <a:lnTo>
                  <a:pt x="364294" y="3414159"/>
                </a:lnTo>
                <a:lnTo>
                  <a:pt x="366450" y="3436925"/>
                </a:lnTo>
                <a:lnTo>
                  <a:pt x="351743" y="3521619"/>
                </a:lnTo>
                <a:lnTo>
                  <a:pt x="345784" y="3603757"/>
                </a:lnTo>
                <a:cubicBezTo>
                  <a:pt x="345255" y="3619979"/>
                  <a:pt x="344727" y="3636202"/>
                  <a:pt x="344198" y="3652424"/>
                </a:cubicBezTo>
                <a:lnTo>
                  <a:pt x="352450" y="3665222"/>
                </a:lnTo>
                <a:lnTo>
                  <a:pt x="342621" y="3700804"/>
                </a:lnTo>
                <a:lnTo>
                  <a:pt x="341514" y="3734774"/>
                </a:lnTo>
                <a:cubicBezTo>
                  <a:pt x="341212" y="3751567"/>
                  <a:pt x="340909" y="3768360"/>
                  <a:pt x="340607" y="3785153"/>
                </a:cubicBezTo>
                <a:cubicBezTo>
                  <a:pt x="340640" y="3786161"/>
                  <a:pt x="340674" y="3787169"/>
                  <a:pt x="340707" y="3788177"/>
                </a:cubicBezTo>
                <a:cubicBezTo>
                  <a:pt x="340592" y="3791719"/>
                  <a:pt x="340476" y="3795261"/>
                  <a:pt x="340361" y="3798803"/>
                </a:cubicBezTo>
                <a:cubicBezTo>
                  <a:pt x="340121" y="3812119"/>
                  <a:pt x="339882" y="3825434"/>
                  <a:pt x="339642" y="3838750"/>
                </a:cubicBezTo>
                <a:cubicBezTo>
                  <a:pt x="337363" y="3949044"/>
                  <a:pt x="361794" y="3960437"/>
                  <a:pt x="360295" y="4015196"/>
                </a:cubicBezTo>
                <a:lnTo>
                  <a:pt x="339043" y="4052778"/>
                </a:lnTo>
                <a:lnTo>
                  <a:pt x="339343" y="4096257"/>
                </a:lnTo>
                <a:cubicBezTo>
                  <a:pt x="362058" y="4159145"/>
                  <a:pt x="332404" y="4250479"/>
                  <a:pt x="340786" y="4321136"/>
                </a:cubicBezTo>
                <a:cubicBezTo>
                  <a:pt x="341421" y="4376624"/>
                  <a:pt x="344189" y="4407708"/>
                  <a:pt x="343158" y="4429174"/>
                </a:cubicBezTo>
                <a:cubicBezTo>
                  <a:pt x="340948" y="4436304"/>
                  <a:pt x="337887" y="4443121"/>
                  <a:pt x="334599" y="4449938"/>
                </a:cubicBezTo>
                <a:lnTo>
                  <a:pt x="332890" y="4453515"/>
                </a:lnTo>
                <a:lnTo>
                  <a:pt x="331105" y="4467941"/>
                </a:lnTo>
                <a:lnTo>
                  <a:pt x="324289" y="4471861"/>
                </a:lnTo>
                <a:lnTo>
                  <a:pt x="317079" y="4493468"/>
                </a:lnTo>
                <a:cubicBezTo>
                  <a:pt x="315353" y="4501584"/>
                  <a:pt x="314639" y="4510343"/>
                  <a:pt x="315557" y="4520067"/>
                </a:cubicBezTo>
                <a:cubicBezTo>
                  <a:pt x="315451" y="4525669"/>
                  <a:pt x="315346" y="4531270"/>
                  <a:pt x="315240" y="4536872"/>
                </a:cubicBezTo>
                <a:lnTo>
                  <a:pt x="316200" y="4538297"/>
                </a:lnTo>
                <a:cubicBezTo>
                  <a:pt x="316738" y="4541182"/>
                  <a:pt x="316785" y="4544563"/>
                  <a:pt x="317507" y="4547582"/>
                </a:cubicBezTo>
                <a:cubicBezTo>
                  <a:pt x="322716" y="4552468"/>
                  <a:pt x="324912" y="4582137"/>
                  <a:pt x="323078" y="4592102"/>
                </a:cubicBezTo>
                <a:cubicBezTo>
                  <a:pt x="314597" y="4619728"/>
                  <a:pt x="334923" y="4645745"/>
                  <a:pt x="328722" y="4667914"/>
                </a:cubicBezTo>
                <a:cubicBezTo>
                  <a:pt x="330810" y="4685069"/>
                  <a:pt x="333803" y="4690356"/>
                  <a:pt x="335597" y="4695035"/>
                </a:cubicBezTo>
                <a:lnTo>
                  <a:pt x="339485" y="4695979"/>
                </a:lnTo>
                <a:lnTo>
                  <a:pt x="341089" y="4704268"/>
                </a:lnTo>
                <a:lnTo>
                  <a:pt x="342177" y="4706060"/>
                </a:lnTo>
                <a:cubicBezTo>
                  <a:pt x="344268" y="4709474"/>
                  <a:pt x="346234" y="4712931"/>
                  <a:pt x="347751" y="4716754"/>
                </a:cubicBezTo>
                <a:lnTo>
                  <a:pt x="344125" y="4764669"/>
                </a:lnTo>
                <a:lnTo>
                  <a:pt x="340188" y="4779386"/>
                </a:lnTo>
                <a:lnTo>
                  <a:pt x="335146" y="4787491"/>
                </a:lnTo>
                <a:lnTo>
                  <a:pt x="319124" y="4843514"/>
                </a:lnTo>
                <a:lnTo>
                  <a:pt x="305956" y="4881505"/>
                </a:lnTo>
                <a:lnTo>
                  <a:pt x="301062" y="4889332"/>
                </a:lnTo>
                <a:lnTo>
                  <a:pt x="302141" y="4899400"/>
                </a:lnTo>
                <a:cubicBezTo>
                  <a:pt x="302767" y="4900706"/>
                  <a:pt x="303536" y="4901803"/>
                  <a:pt x="304424" y="4902664"/>
                </a:cubicBezTo>
                <a:lnTo>
                  <a:pt x="293123" y="4932769"/>
                </a:lnTo>
                <a:lnTo>
                  <a:pt x="292275" y="4936482"/>
                </a:lnTo>
                <a:lnTo>
                  <a:pt x="288304" y="4962325"/>
                </a:lnTo>
                <a:cubicBezTo>
                  <a:pt x="288009" y="4988948"/>
                  <a:pt x="287715" y="5015570"/>
                  <a:pt x="287420" y="5042193"/>
                </a:cubicBezTo>
                <a:cubicBezTo>
                  <a:pt x="295373" y="5039737"/>
                  <a:pt x="281659" y="5060438"/>
                  <a:pt x="287020" y="5065655"/>
                </a:cubicBezTo>
                <a:cubicBezTo>
                  <a:pt x="291675" y="5068928"/>
                  <a:pt x="288601" y="5075970"/>
                  <a:pt x="288488" y="5082216"/>
                </a:cubicBezTo>
                <a:cubicBezTo>
                  <a:pt x="292282" y="5088207"/>
                  <a:pt x="287008" y="5117775"/>
                  <a:pt x="282763" y="5127114"/>
                </a:cubicBezTo>
                <a:cubicBezTo>
                  <a:pt x="267723" y="5152218"/>
                  <a:pt x="280799" y="5182399"/>
                  <a:pt x="269316" y="5202682"/>
                </a:cubicBezTo>
                <a:cubicBezTo>
                  <a:pt x="267050" y="5219969"/>
                  <a:pt x="268614" y="5225841"/>
                  <a:pt x="269174" y="5230835"/>
                </a:cubicBezTo>
                <a:lnTo>
                  <a:pt x="272679" y="5232660"/>
                </a:lnTo>
                <a:lnTo>
                  <a:pt x="272160" y="5241150"/>
                </a:lnTo>
                <a:lnTo>
                  <a:pt x="272760" y="5243156"/>
                </a:lnTo>
                <a:cubicBezTo>
                  <a:pt x="273922" y="5246984"/>
                  <a:pt x="274952" y="5250824"/>
                  <a:pt x="275462" y="5254919"/>
                </a:cubicBezTo>
                <a:cubicBezTo>
                  <a:pt x="258407" y="5258851"/>
                  <a:pt x="276976" y="5290392"/>
                  <a:pt x="262897" y="5286259"/>
                </a:cubicBezTo>
                <a:cubicBezTo>
                  <a:pt x="262724" y="5309439"/>
                  <a:pt x="239612" y="5337531"/>
                  <a:pt x="252761" y="5357801"/>
                </a:cubicBezTo>
                <a:cubicBezTo>
                  <a:pt x="248775" y="5392256"/>
                  <a:pt x="247799" y="5423412"/>
                  <a:pt x="242360" y="5460080"/>
                </a:cubicBezTo>
                <a:cubicBezTo>
                  <a:pt x="232632" y="5488478"/>
                  <a:pt x="242025" y="5519143"/>
                  <a:pt x="229880" y="5539714"/>
                </a:cubicBezTo>
                <a:cubicBezTo>
                  <a:pt x="230558" y="5572454"/>
                  <a:pt x="222150" y="5613340"/>
                  <a:pt x="204283" y="5639080"/>
                </a:cubicBezTo>
                <a:cubicBezTo>
                  <a:pt x="201596" y="5674226"/>
                  <a:pt x="191051" y="5680198"/>
                  <a:pt x="198948" y="5710958"/>
                </a:cubicBezTo>
                <a:cubicBezTo>
                  <a:pt x="196338" y="5713534"/>
                  <a:pt x="194185" y="5716550"/>
                  <a:pt x="192367" y="5719859"/>
                </a:cubicBezTo>
                <a:lnTo>
                  <a:pt x="188035" y="5729935"/>
                </a:lnTo>
                <a:lnTo>
                  <a:pt x="188428" y="5731182"/>
                </a:lnTo>
                <a:lnTo>
                  <a:pt x="181635" y="5753538"/>
                </a:lnTo>
                <a:lnTo>
                  <a:pt x="169744" y="5796307"/>
                </a:lnTo>
                <a:lnTo>
                  <a:pt x="170351" y="5796644"/>
                </a:lnTo>
                <a:cubicBezTo>
                  <a:pt x="171558" y="5797954"/>
                  <a:pt x="172173" y="5799948"/>
                  <a:pt x="171559" y="5803435"/>
                </a:cubicBezTo>
                <a:cubicBezTo>
                  <a:pt x="182664" y="5798231"/>
                  <a:pt x="175075" y="5805646"/>
                  <a:pt x="172284" y="5816391"/>
                </a:cubicBezTo>
                <a:cubicBezTo>
                  <a:pt x="188911" y="5810703"/>
                  <a:pt x="174844" y="5841128"/>
                  <a:pt x="182542" y="5846382"/>
                </a:cubicBezTo>
                <a:cubicBezTo>
                  <a:pt x="180118" y="5854404"/>
                  <a:pt x="177856" y="5862781"/>
                  <a:pt x="175877" y="5871336"/>
                </a:cubicBezTo>
                <a:lnTo>
                  <a:pt x="174910" y="5876376"/>
                </a:lnTo>
                <a:lnTo>
                  <a:pt x="175047" y="5876483"/>
                </a:lnTo>
                <a:cubicBezTo>
                  <a:pt x="175167" y="5877594"/>
                  <a:pt x="174973" y="5879257"/>
                  <a:pt x="174335" y="5881814"/>
                </a:cubicBezTo>
                <a:lnTo>
                  <a:pt x="171273" y="5895339"/>
                </a:lnTo>
                <a:cubicBezTo>
                  <a:pt x="171401" y="5896476"/>
                  <a:pt x="171530" y="5897612"/>
                  <a:pt x="171658" y="5898749"/>
                </a:cubicBezTo>
                <a:lnTo>
                  <a:pt x="174658" y="5919558"/>
                </a:lnTo>
                <a:cubicBezTo>
                  <a:pt x="173958" y="5933601"/>
                  <a:pt x="171208" y="5962838"/>
                  <a:pt x="169099" y="5984417"/>
                </a:cubicBezTo>
                <a:cubicBezTo>
                  <a:pt x="162916" y="6005205"/>
                  <a:pt x="164971" y="6025162"/>
                  <a:pt x="162007" y="6049043"/>
                </a:cubicBezTo>
                <a:cubicBezTo>
                  <a:pt x="150795" y="6073830"/>
                  <a:pt x="160091" y="6088483"/>
                  <a:pt x="156875" y="6114000"/>
                </a:cubicBezTo>
                <a:cubicBezTo>
                  <a:pt x="141597" y="6134477"/>
                  <a:pt x="163381" y="6133378"/>
                  <a:pt x="165441" y="6146938"/>
                </a:cubicBezTo>
                <a:lnTo>
                  <a:pt x="165177" y="6150658"/>
                </a:lnTo>
                <a:lnTo>
                  <a:pt x="161772" y="6160011"/>
                </a:lnTo>
                <a:lnTo>
                  <a:pt x="160051" y="6163393"/>
                </a:lnTo>
                <a:cubicBezTo>
                  <a:pt x="159032" y="6165775"/>
                  <a:pt x="158564" y="6167421"/>
                  <a:pt x="158473" y="6168628"/>
                </a:cubicBezTo>
                <a:cubicBezTo>
                  <a:pt x="158506" y="6168685"/>
                  <a:pt x="158540" y="6168742"/>
                  <a:pt x="158573" y="6168799"/>
                </a:cubicBezTo>
                <a:lnTo>
                  <a:pt x="146463" y="6196671"/>
                </a:lnTo>
                <a:cubicBezTo>
                  <a:pt x="152348" y="6205503"/>
                  <a:pt x="134460" y="6231012"/>
                  <a:pt x="150209" y="6232365"/>
                </a:cubicBezTo>
                <a:cubicBezTo>
                  <a:pt x="145821" y="6242321"/>
                  <a:pt x="137774" y="6246719"/>
                  <a:pt x="148544" y="6246162"/>
                </a:cubicBezTo>
                <a:cubicBezTo>
                  <a:pt x="147378" y="6249522"/>
                  <a:pt x="147566" y="6251866"/>
                  <a:pt x="148403" y="6253754"/>
                </a:cubicBezTo>
                <a:lnTo>
                  <a:pt x="138880" y="6276449"/>
                </a:lnTo>
                <a:cubicBezTo>
                  <a:pt x="138814" y="6277540"/>
                  <a:pt x="138749" y="6278630"/>
                  <a:pt x="138683" y="6279721"/>
                </a:cubicBezTo>
                <a:lnTo>
                  <a:pt x="130721" y="6293675"/>
                </a:lnTo>
                <a:lnTo>
                  <a:pt x="120717" y="6313967"/>
                </a:lnTo>
                <a:cubicBezTo>
                  <a:pt x="120758" y="6314457"/>
                  <a:pt x="120800" y="6314947"/>
                  <a:pt x="120841" y="6315437"/>
                </a:cubicBezTo>
                <a:lnTo>
                  <a:pt x="115208" y="6324024"/>
                </a:lnTo>
                <a:cubicBezTo>
                  <a:pt x="113007" y="6326672"/>
                  <a:pt x="103991" y="6364381"/>
                  <a:pt x="101217" y="6365923"/>
                </a:cubicBezTo>
                <a:lnTo>
                  <a:pt x="74946" y="6556817"/>
                </a:lnTo>
                <a:cubicBezTo>
                  <a:pt x="55357" y="6665926"/>
                  <a:pt x="35695" y="6744075"/>
                  <a:pt x="16001" y="6808678"/>
                </a:cubicBezTo>
                <a:lnTo>
                  <a:pt x="0" y="6858000"/>
                </a:lnTo>
                <a:lnTo>
                  <a:pt x="5734864" y="6858000"/>
                </a:lnTo>
                <a:lnTo>
                  <a:pt x="5734864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21609A7D-36AD-F18B-4790-2FB2E666C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3408" y="992094"/>
            <a:ext cx="3616913" cy="2795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  <a:hlinkClick r:id="rId2"/>
              </a:rPr>
              <a:t>4.2: Livsstile | LUK SAMFUNDET OP!</a:t>
            </a:r>
            <a:endParaRPr lang="en-US" kern="120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BA3E7A8E-8E91-EDC8-FC84-FFB63DE39A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6287" y="4121253"/>
            <a:ext cx="3125337" cy="1136843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ctr">
              <a:buNone/>
            </a:pPr>
            <a:r>
              <a:rPr 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Minervamodellen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1D1E8E3A-FFAE-EB20-E14B-B241C837F5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5751" y="802306"/>
            <a:ext cx="5708649" cy="522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7431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9A9B525D-5508-5656-7804-DB37C55AE6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0"/>
            <a:ext cx="74866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0287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125</Words>
  <Application>Microsoft Office PowerPoint</Application>
  <PresentationFormat>Widescreen</PresentationFormat>
  <Paragraphs>14</Paragraphs>
  <Slides>8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3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Office-tema</vt:lpstr>
      <vt:lpstr>Opstart af forløbet: Ulighed og fattigdom i Danmark</vt:lpstr>
      <vt:lpstr>PowerPoint-præsentation</vt:lpstr>
      <vt:lpstr>Vi læser: 4.1: Livsformer | LUK SAMFUNDET OP! Tre forskellige livsformer</vt:lpstr>
      <vt:lpstr>Tjek-på-lektien</vt:lpstr>
      <vt:lpstr>Summeøvelse</vt:lpstr>
      <vt:lpstr>Se listen: De mest populære virksomheder for unge</vt:lpstr>
      <vt:lpstr>4.2: Livsstile | LUK SAMFUNDET OP!</vt:lpstr>
      <vt:lpstr>PowerPoint-præsentation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Nyt forløb Dansk politik og EU</dc:title>
  <dc:creator>Christoffer Østergaard Carstens</dc:creator>
  <cp:lastModifiedBy>Christoffer Østergaard Carstens</cp:lastModifiedBy>
  <cp:revision>2</cp:revision>
  <dcterms:created xsi:type="dcterms:W3CDTF">2021-09-03T11:06:42Z</dcterms:created>
  <dcterms:modified xsi:type="dcterms:W3CDTF">2026-01-05T13:17:43Z</dcterms:modified>
</cp:coreProperties>
</file>