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9" r:id="rId2"/>
    <p:sldId id="297" r:id="rId3"/>
    <p:sldId id="340" r:id="rId4"/>
    <p:sldId id="291" r:id="rId5"/>
    <p:sldId id="299" r:id="rId6"/>
    <p:sldId id="345" r:id="rId7"/>
    <p:sldId id="341" r:id="rId8"/>
    <p:sldId id="342" r:id="rId9"/>
    <p:sldId id="343" r:id="rId10"/>
    <p:sldId id="344" r:id="rId11"/>
    <p:sldId id="298" r:id="rId12"/>
    <p:sldId id="301" r:id="rId13"/>
    <p:sldId id="302" r:id="rId14"/>
    <p:sldId id="305" r:id="rId15"/>
    <p:sldId id="303" r:id="rId16"/>
    <p:sldId id="304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AE620F-C03B-4FFE-99BE-F285425A5C59}" v="172" dt="2026-01-06T19:26:56.4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363" autoAdjust="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redo custSel addSld delSld modSld sldOrd">
      <pc:chgData name="Christoffer Østergaard Carstens" userId="5d542c86-40b2-4e4f-ab37-dc2fab4fc46a" providerId="ADAL" clId="{0DF8EF18-DD9B-46DE-AF1A-1EC96D0E05CF}" dt="2026-01-06T19:27:55.213" v="806" actId="20577"/>
      <pc:docMkLst>
        <pc:docMk/>
      </pc:docMkLst>
      <pc:sldChg chg="modSp mod ord modAnim">
        <pc:chgData name="Christoffer Østergaard Carstens" userId="5d542c86-40b2-4e4f-ab37-dc2fab4fc46a" providerId="ADAL" clId="{0DF8EF18-DD9B-46DE-AF1A-1EC96D0E05CF}" dt="2026-01-06T19:18:18.679" v="541"/>
        <pc:sldMkLst>
          <pc:docMk/>
          <pc:sldMk cId="1718218257" sldId="289"/>
        </pc:sldMkLst>
        <pc:spChg chg="mod">
          <ac:chgData name="Christoffer Østergaard Carstens" userId="5d542c86-40b2-4e4f-ab37-dc2fab4fc46a" providerId="ADAL" clId="{0DF8EF18-DD9B-46DE-AF1A-1EC96D0E05CF}" dt="2026-01-05T13:41:03.957" v="278" actId="20577"/>
          <ac:spMkLst>
            <pc:docMk/>
            <pc:sldMk cId="1718218257" sldId="289"/>
            <ac:spMk id="2" creationId="{F2C046AD-BD8F-4544-8A90-B008E7A90B52}"/>
          </ac:spMkLst>
        </pc:spChg>
        <pc:spChg chg="mod">
          <ac:chgData name="Christoffer Østergaard Carstens" userId="5d542c86-40b2-4e4f-ab37-dc2fab4fc46a" providerId="ADAL" clId="{0DF8EF18-DD9B-46DE-AF1A-1EC96D0E05CF}" dt="2026-01-05T13:37:53.380" v="84" actId="114"/>
          <ac:spMkLst>
            <pc:docMk/>
            <pc:sldMk cId="1718218257" sldId="289"/>
            <ac:spMk id="3" creationId="{72E21680-67DA-2013-30C6-DCAC6021D31F}"/>
          </ac:spMkLst>
        </pc:spChg>
      </pc:sldChg>
      <pc:sldChg chg="addSp modSp mod setBg">
        <pc:chgData name="Christoffer Østergaard Carstens" userId="5d542c86-40b2-4e4f-ab37-dc2fab4fc46a" providerId="ADAL" clId="{0DF8EF18-DD9B-46DE-AF1A-1EC96D0E05CF}" dt="2026-01-05T13:53:51.289" v="428" actId="403"/>
        <pc:sldMkLst>
          <pc:docMk/>
          <pc:sldMk cId="1718153923" sldId="291"/>
        </pc:sldMkLst>
        <pc:spChg chg="mod">
          <ac:chgData name="Christoffer Østergaard Carstens" userId="5d542c86-40b2-4e4f-ab37-dc2fab4fc46a" providerId="ADAL" clId="{0DF8EF18-DD9B-46DE-AF1A-1EC96D0E05CF}" dt="2026-01-05T13:53:45.909" v="425" actId="26606"/>
          <ac:spMkLst>
            <pc:docMk/>
            <pc:sldMk cId="1718153923" sldId="291"/>
            <ac:spMk id="2" creationId="{4E276538-D252-5540-F953-F00A7E624915}"/>
          </ac:spMkLst>
        </pc:spChg>
        <pc:spChg chg="mod">
          <ac:chgData name="Christoffer Østergaard Carstens" userId="5d542c86-40b2-4e4f-ab37-dc2fab4fc46a" providerId="ADAL" clId="{0DF8EF18-DD9B-46DE-AF1A-1EC96D0E05CF}" dt="2026-01-05T13:53:51.289" v="428" actId="403"/>
          <ac:spMkLst>
            <pc:docMk/>
            <pc:sldMk cId="1718153923" sldId="291"/>
            <ac:spMk id="3" creationId="{0205415E-2360-CE91-9626-C7A9EABFA24D}"/>
          </ac:spMkLst>
        </pc:spChg>
        <pc:spChg chg="add">
          <ac:chgData name="Christoffer Østergaard Carstens" userId="5d542c86-40b2-4e4f-ab37-dc2fab4fc46a" providerId="ADAL" clId="{0DF8EF18-DD9B-46DE-AF1A-1EC96D0E05CF}" dt="2026-01-05T13:53:45.909" v="425" actId="26606"/>
          <ac:spMkLst>
            <pc:docMk/>
            <pc:sldMk cId="1718153923" sldId="291"/>
            <ac:spMk id="8" creationId="{1BB867FF-FC45-48F7-8104-F89BE54909F1}"/>
          </ac:spMkLst>
        </pc:spChg>
        <pc:spChg chg="add">
          <ac:chgData name="Christoffer Østergaard Carstens" userId="5d542c86-40b2-4e4f-ab37-dc2fab4fc46a" providerId="ADAL" clId="{0DF8EF18-DD9B-46DE-AF1A-1EC96D0E05CF}" dt="2026-01-05T13:53:45.909" v="425" actId="26606"/>
          <ac:spMkLst>
            <pc:docMk/>
            <pc:sldMk cId="1718153923" sldId="291"/>
            <ac:spMk id="10" creationId="{8BB56887-D0D5-4F0C-9E19-7247EB83C8B7}"/>
          </ac:spMkLst>
        </pc:spChg>
        <pc:spChg chg="add">
          <ac:chgData name="Christoffer Østergaard Carstens" userId="5d542c86-40b2-4e4f-ab37-dc2fab4fc46a" providerId="ADAL" clId="{0DF8EF18-DD9B-46DE-AF1A-1EC96D0E05CF}" dt="2026-01-05T13:53:45.909" v="425" actId="26606"/>
          <ac:spMkLst>
            <pc:docMk/>
            <pc:sldMk cId="1718153923" sldId="291"/>
            <ac:spMk id="12" creationId="{081E4A58-353D-44AE-B2FC-2A74E2E400F7}"/>
          </ac:spMkLst>
        </pc:spChg>
      </pc:sldChg>
      <pc:sldChg chg="add ord">
        <pc:chgData name="Christoffer Østergaard Carstens" userId="5d542c86-40b2-4e4f-ab37-dc2fab4fc46a" providerId="ADAL" clId="{0DF8EF18-DD9B-46DE-AF1A-1EC96D0E05CF}" dt="2026-01-06T19:18:16.237" v="539"/>
        <pc:sldMkLst>
          <pc:docMk/>
          <pc:sldMk cId="411839906" sldId="297"/>
        </pc:sldMkLst>
      </pc:sldChg>
      <pc:sldChg chg="modSp mod ord">
        <pc:chgData name="Christoffer Østergaard Carstens" userId="5d542c86-40b2-4e4f-ab37-dc2fab4fc46a" providerId="ADAL" clId="{0DF8EF18-DD9B-46DE-AF1A-1EC96D0E05CF}" dt="2026-01-06T19:27:55.213" v="806" actId="20577"/>
        <pc:sldMkLst>
          <pc:docMk/>
          <pc:sldMk cId="905022377" sldId="298"/>
        </pc:sldMkLst>
        <pc:spChg chg="mod">
          <ac:chgData name="Christoffer Østergaard Carstens" userId="5d542c86-40b2-4e4f-ab37-dc2fab4fc46a" providerId="ADAL" clId="{0DF8EF18-DD9B-46DE-AF1A-1EC96D0E05CF}" dt="2026-01-06T19:27:47.519" v="790" actId="20577"/>
          <ac:spMkLst>
            <pc:docMk/>
            <pc:sldMk cId="905022377" sldId="298"/>
            <ac:spMk id="2" creationId="{C6616546-FD44-A80E-41C2-4FDE37D68624}"/>
          </ac:spMkLst>
        </pc:spChg>
        <pc:spChg chg="mod">
          <ac:chgData name="Christoffer Østergaard Carstens" userId="5d542c86-40b2-4e4f-ab37-dc2fab4fc46a" providerId="ADAL" clId="{0DF8EF18-DD9B-46DE-AF1A-1EC96D0E05CF}" dt="2026-01-06T19:27:55.213" v="806" actId="20577"/>
          <ac:spMkLst>
            <pc:docMk/>
            <pc:sldMk cId="905022377" sldId="298"/>
            <ac:spMk id="3" creationId="{6494727C-DA93-8608-56FE-B69116027B75}"/>
          </ac:spMkLst>
        </pc:spChg>
      </pc:sldChg>
      <pc:sldChg chg="addSp delSp modSp mod setBg">
        <pc:chgData name="Christoffer Østergaard Carstens" userId="5d542c86-40b2-4e4f-ab37-dc2fab4fc46a" providerId="ADAL" clId="{0DF8EF18-DD9B-46DE-AF1A-1EC96D0E05CF}" dt="2026-01-06T19:20:28.541" v="570" actId="20577"/>
        <pc:sldMkLst>
          <pc:docMk/>
          <pc:sldMk cId="3261746719" sldId="299"/>
        </pc:sldMkLst>
        <pc:spChg chg="mod">
          <ac:chgData name="Christoffer Østergaard Carstens" userId="5d542c86-40b2-4e4f-ab37-dc2fab4fc46a" providerId="ADAL" clId="{0DF8EF18-DD9B-46DE-AF1A-1EC96D0E05CF}" dt="2026-01-05T13:47:48.776" v="280" actId="26606"/>
          <ac:spMkLst>
            <pc:docMk/>
            <pc:sldMk cId="3261746719" sldId="299"/>
            <ac:spMk id="2" creationId="{BCFA86EB-AFED-AC57-B107-44E1DC6A41FD}"/>
          </ac:spMkLst>
        </pc:spChg>
        <pc:spChg chg="add del mod">
          <ac:chgData name="Christoffer Østergaard Carstens" userId="5d542c86-40b2-4e4f-ab37-dc2fab4fc46a" providerId="ADAL" clId="{0DF8EF18-DD9B-46DE-AF1A-1EC96D0E05CF}" dt="2026-01-05T13:48:14.718" v="284" actId="26606"/>
          <ac:spMkLst>
            <pc:docMk/>
            <pc:sldMk cId="3261746719" sldId="299"/>
            <ac:spMk id="3" creationId="{97AD41DD-1352-F2EA-DB77-6EA113D60638}"/>
          </ac:spMkLst>
        </pc:spChg>
        <pc:spChg chg="add del">
          <ac:chgData name="Christoffer Østergaard Carstens" userId="5d542c86-40b2-4e4f-ab37-dc2fab4fc46a" providerId="ADAL" clId="{0DF8EF18-DD9B-46DE-AF1A-1EC96D0E05CF}" dt="2026-01-05T13:47:48.776" v="280" actId="26606"/>
          <ac:spMkLst>
            <pc:docMk/>
            <pc:sldMk cId="3261746719" sldId="299"/>
            <ac:spMk id="10" creationId="{B50AB553-2A96-4A92-96F2-93548E096954}"/>
          </ac:spMkLst>
        </pc:spChg>
        <pc:graphicFrameChg chg="add del">
          <ac:chgData name="Christoffer Østergaard Carstens" userId="5d542c86-40b2-4e4f-ab37-dc2fab4fc46a" providerId="ADAL" clId="{0DF8EF18-DD9B-46DE-AF1A-1EC96D0E05CF}" dt="2026-01-05T13:47:48.776" v="280" actId="26606"/>
          <ac:graphicFrameMkLst>
            <pc:docMk/>
            <pc:sldMk cId="3261746719" sldId="299"/>
            <ac:graphicFrameMk id="5" creationId="{FB83B2C8-6F34-1187-CE2A-B6CCDE48F6F4}"/>
          </ac:graphicFrameMkLst>
        </pc:graphicFrameChg>
        <pc:graphicFrameChg chg="add del mod modGraphic">
          <ac:chgData name="Christoffer Østergaard Carstens" userId="5d542c86-40b2-4e4f-ab37-dc2fab4fc46a" providerId="ADAL" clId="{0DF8EF18-DD9B-46DE-AF1A-1EC96D0E05CF}" dt="2026-01-06T19:20:28.541" v="570" actId="20577"/>
          <ac:graphicFrameMkLst>
            <pc:docMk/>
            <pc:sldMk cId="3261746719" sldId="299"/>
            <ac:graphicFrameMk id="7" creationId="{8271F2C7-BC0F-8521-947C-B6217E0CDE57}"/>
          </ac:graphicFrameMkLst>
        </pc:graphicFrameChg>
        <pc:picChg chg="add del">
          <ac:chgData name="Christoffer Østergaard Carstens" userId="5d542c86-40b2-4e4f-ab37-dc2fab4fc46a" providerId="ADAL" clId="{0DF8EF18-DD9B-46DE-AF1A-1EC96D0E05CF}" dt="2026-01-05T13:47:48.776" v="280" actId="26606"/>
          <ac:picMkLst>
            <pc:docMk/>
            <pc:sldMk cId="3261746719" sldId="299"/>
            <ac:picMk id="6" creationId="{EDDE5E33-4162-DB1F-0A62-63F394BA28C8}"/>
          </ac:picMkLst>
        </pc:picChg>
      </pc:sldChg>
      <pc:sldChg chg="addSp delSp modSp del mod setBg">
        <pc:chgData name="Christoffer Østergaard Carstens" userId="5d542c86-40b2-4e4f-ab37-dc2fab4fc46a" providerId="ADAL" clId="{0DF8EF18-DD9B-46DE-AF1A-1EC96D0E05CF}" dt="2026-01-05T13:54:05.151" v="429" actId="47"/>
        <pc:sldMkLst>
          <pc:docMk/>
          <pc:sldMk cId="1776490284" sldId="300"/>
        </pc:sldMkLst>
        <pc:spChg chg="mod">
          <ac:chgData name="Christoffer Østergaard Carstens" userId="5d542c86-40b2-4e4f-ab37-dc2fab4fc46a" providerId="ADAL" clId="{0DF8EF18-DD9B-46DE-AF1A-1EC96D0E05CF}" dt="2026-01-05T13:50:23.972" v="324" actId="26606"/>
          <ac:spMkLst>
            <pc:docMk/>
            <pc:sldMk cId="1776490284" sldId="300"/>
            <ac:spMk id="2" creationId="{93FE67F9-2E86-D22C-ED3B-F48C31EE0D24}"/>
          </ac:spMkLst>
        </pc:spChg>
        <pc:spChg chg="mod">
          <ac:chgData name="Christoffer Østergaard Carstens" userId="5d542c86-40b2-4e4f-ab37-dc2fab4fc46a" providerId="ADAL" clId="{0DF8EF18-DD9B-46DE-AF1A-1EC96D0E05CF}" dt="2026-01-05T13:50:29.159" v="327" actId="403"/>
          <ac:spMkLst>
            <pc:docMk/>
            <pc:sldMk cId="1776490284" sldId="300"/>
            <ac:spMk id="3" creationId="{20C073E9-E2C1-BC81-7534-C51380C8AAF4}"/>
          </ac:spMkLst>
        </pc:spChg>
        <pc:spChg chg="add del">
          <ac:chgData name="Christoffer Østergaard Carstens" userId="5d542c86-40b2-4e4f-ab37-dc2fab4fc46a" providerId="ADAL" clId="{0DF8EF18-DD9B-46DE-AF1A-1EC96D0E05CF}" dt="2026-01-05T13:50:21.032" v="319" actId="26606"/>
          <ac:spMkLst>
            <pc:docMk/>
            <pc:sldMk cId="1776490284" sldId="300"/>
            <ac:spMk id="8" creationId="{B6CDA21F-E7AF-4C75-8395-33F58D5B0E45}"/>
          </ac:spMkLst>
        </pc:spChg>
        <pc:spChg chg="add del">
          <ac:chgData name="Christoffer Østergaard Carstens" userId="5d542c86-40b2-4e4f-ab37-dc2fab4fc46a" providerId="ADAL" clId="{0DF8EF18-DD9B-46DE-AF1A-1EC96D0E05CF}" dt="2026-01-05T13:50:22.116" v="321" actId="26606"/>
          <ac:spMkLst>
            <pc:docMk/>
            <pc:sldMk cId="1776490284" sldId="300"/>
            <ac:spMk id="14" creationId="{E659831F-0D9A-4C63-9EBB-8435B85A440F}"/>
          </ac:spMkLst>
        </pc:spChg>
        <pc:spChg chg="add del">
          <ac:chgData name="Christoffer Østergaard Carstens" userId="5d542c86-40b2-4e4f-ab37-dc2fab4fc46a" providerId="ADAL" clId="{0DF8EF18-DD9B-46DE-AF1A-1EC96D0E05CF}" dt="2026-01-05T13:50:21.032" v="319" actId="26606"/>
          <ac:spMkLst>
            <pc:docMk/>
            <pc:sldMk cId="1776490284" sldId="300"/>
            <ac:spMk id="15" creationId="{D5B0017B-2ECA-49AF-B397-DC140825DF8D}"/>
          </ac:spMkLst>
        </pc:spChg>
        <pc:spChg chg="add del">
          <ac:chgData name="Christoffer Østergaard Carstens" userId="5d542c86-40b2-4e4f-ab37-dc2fab4fc46a" providerId="ADAL" clId="{0DF8EF18-DD9B-46DE-AF1A-1EC96D0E05CF}" dt="2026-01-05T13:50:22.116" v="321" actId="26606"/>
          <ac:spMkLst>
            <pc:docMk/>
            <pc:sldMk cId="1776490284" sldId="300"/>
            <ac:spMk id="19" creationId="{DBF61EA3-B236-439E-9C0B-340980D56BEE}"/>
          </ac:spMkLst>
        </pc:spChg>
        <pc:spChg chg="add del">
          <ac:chgData name="Christoffer Østergaard Carstens" userId="5d542c86-40b2-4e4f-ab37-dc2fab4fc46a" providerId="ADAL" clId="{0DF8EF18-DD9B-46DE-AF1A-1EC96D0E05CF}" dt="2026-01-05T13:50:23.972" v="323" actId="26606"/>
          <ac:spMkLst>
            <pc:docMk/>
            <pc:sldMk cId="1776490284" sldId="300"/>
            <ac:spMk id="24" creationId="{B6CDA21F-E7AF-4C75-8395-33F58D5B0E45}"/>
          </ac:spMkLst>
        </pc:spChg>
        <pc:spChg chg="add del">
          <ac:chgData name="Christoffer Østergaard Carstens" userId="5d542c86-40b2-4e4f-ab37-dc2fab4fc46a" providerId="ADAL" clId="{0DF8EF18-DD9B-46DE-AF1A-1EC96D0E05CF}" dt="2026-01-05T13:50:23.972" v="323" actId="26606"/>
          <ac:spMkLst>
            <pc:docMk/>
            <pc:sldMk cId="1776490284" sldId="300"/>
            <ac:spMk id="26" creationId="{D5B0017B-2ECA-49AF-B397-DC140825DF8D}"/>
          </ac:spMkLst>
        </pc:spChg>
        <pc:spChg chg="add">
          <ac:chgData name="Christoffer Østergaard Carstens" userId="5d542c86-40b2-4e4f-ab37-dc2fab4fc46a" providerId="ADAL" clId="{0DF8EF18-DD9B-46DE-AF1A-1EC96D0E05CF}" dt="2026-01-05T13:50:23.972" v="324" actId="26606"/>
          <ac:spMkLst>
            <pc:docMk/>
            <pc:sldMk cId="1776490284" sldId="300"/>
            <ac:spMk id="29" creationId="{907EF6B7-1338-4443-8C46-6A318D952DFD}"/>
          </ac:spMkLst>
        </pc:spChg>
        <pc:spChg chg="add">
          <ac:chgData name="Christoffer Østergaard Carstens" userId="5d542c86-40b2-4e4f-ab37-dc2fab4fc46a" providerId="ADAL" clId="{0DF8EF18-DD9B-46DE-AF1A-1EC96D0E05CF}" dt="2026-01-05T13:50:23.972" v="324" actId="26606"/>
          <ac:spMkLst>
            <pc:docMk/>
            <pc:sldMk cId="1776490284" sldId="300"/>
            <ac:spMk id="30" creationId="{DAAE4CDD-124C-4DCF-9584-B6033B545DD5}"/>
          </ac:spMkLst>
        </pc:spChg>
        <pc:spChg chg="add">
          <ac:chgData name="Christoffer Østergaard Carstens" userId="5d542c86-40b2-4e4f-ab37-dc2fab4fc46a" providerId="ADAL" clId="{0DF8EF18-DD9B-46DE-AF1A-1EC96D0E05CF}" dt="2026-01-05T13:50:23.972" v="324" actId="26606"/>
          <ac:spMkLst>
            <pc:docMk/>
            <pc:sldMk cId="1776490284" sldId="300"/>
            <ac:spMk id="31" creationId="{081E4A58-353D-44AE-B2FC-2A74E2E400F7}"/>
          </ac:spMkLst>
        </pc:spChg>
        <pc:grpChg chg="add del">
          <ac:chgData name="Christoffer Østergaard Carstens" userId="5d542c86-40b2-4e4f-ab37-dc2fab4fc46a" providerId="ADAL" clId="{0DF8EF18-DD9B-46DE-AF1A-1EC96D0E05CF}" dt="2026-01-05T13:50:21.032" v="319" actId="26606"/>
          <ac:grpSpMkLst>
            <pc:docMk/>
            <pc:sldMk cId="1776490284" sldId="300"/>
            <ac:grpSpMk id="10" creationId="{AE1C45F0-260A-458C-96ED-C1F6D2151219}"/>
          </ac:grpSpMkLst>
        </pc:grpChg>
        <pc:grpChg chg="add del">
          <ac:chgData name="Christoffer Østergaard Carstens" userId="5d542c86-40b2-4e4f-ab37-dc2fab4fc46a" providerId="ADAL" clId="{0DF8EF18-DD9B-46DE-AF1A-1EC96D0E05CF}" dt="2026-01-05T13:50:22.116" v="321" actId="26606"/>
          <ac:grpSpMkLst>
            <pc:docMk/>
            <pc:sldMk cId="1776490284" sldId="300"/>
            <ac:grpSpMk id="20" creationId="{28FAF094-D087-493F-8DF9-A486C2D6BBAA}"/>
          </ac:grpSpMkLst>
        </pc:grpChg>
        <pc:grpChg chg="add del">
          <ac:chgData name="Christoffer Østergaard Carstens" userId="5d542c86-40b2-4e4f-ab37-dc2fab4fc46a" providerId="ADAL" clId="{0DF8EF18-DD9B-46DE-AF1A-1EC96D0E05CF}" dt="2026-01-05T13:50:23.972" v="323" actId="26606"/>
          <ac:grpSpMkLst>
            <pc:docMk/>
            <pc:sldMk cId="1776490284" sldId="300"/>
            <ac:grpSpMk id="25" creationId="{AE1C45F0-260A-458C-96ED-C1F6D2151219}"/>
          </ac:grpSpMkLst>
        </pc:grpChg>
        <pc:cxnChg chg="add del">
          <ac:chgData name="Christoffer Østergaard Carstens" userId="5d542c86-40b2-4e4f-ab37-dc2fab4fc46a" providerId="ADAL" clId="{0DF8EF18-DD9B-46DE-AF1A-1EC96D0E05CF}" dt="2026-01-05T13:50:21.032" v="319" actId="26606"/>
          <ac:cxnSpMkLst>
            <pc:docMk/>
            <pc:sldMk cId="1776490284" sldId="300"/>
            <ac:cxnSpMk id="17" creationId="{6CF1BAF6-AD41-4082-B212-8A1F9A2E8779}"/>
          </ac:cxnSpMkLst>
        </pc:cxnChg>
        <pc:cxnChg chg="add del">
          <ac:chgData name="Christoffer Østergaard Carstens" userId="5d542c86-40b2-4e4f-ab37-dc2fab4fc46a" providerId="ADAL" clId="{0DF8EF18-DD9B-46DE-AF1A-1EC96D0E05CF}" dt="2026-01-05T13:50:23.972" v="323" actId="26606"/>
          <ac:cxnSpMkLst>
            <pc:docMk/>
            <pc:sldMk cId="1776490284" sldId="300"/>
            <ac:cxnSpMk id="27" creationId="{6CF1BAF6-AD41-4082-B212-8A1F9A2E8779}"/>
          </ac:cxnSpMkLst>
        </pc:cxnChg>
      </pc:sldChg>
      <pc:sldChg chg="addSp delSp modSp mod">
        <pc:chgData name="Christoffer Østergaard Carstens" userId="5d542c86-40b2-4e4f-ab37-dc2fab4fc46a" providerId="ADAL" clId="{0DF8EF18-DD9B-46DE-AF1A-1EC96D0E05CF}" dt="2026-01-05T13:57:51.296" v="454" actId="1076"/>
        <pc:sldMkLst>
          <pc:docMk/>
          <pc:sldMk cId="170555304" sldId="302"/>
        </pc:sldMkLst>
        <pc:spChg chg="del mod">
          <ac:chgData name="Christoffer Østergaard Carstens" userId="5d542c86-40b2-4e4f-ab37-dc2fab4fc46a" providerId="ADAL" clId="{0DF8EF18-DD9B-46DE-AF1A-1EC96D0E05CF}" dt="2026-01-05T13:55:59.640" v="433"/>
          <ac:spMkLst>
            <pc:docMk/>
            <pc:sldMk cId="170555304" sldId="302"/>
            <ac:spMk id="11" creationId="{7D743E49-631E-7F50-895C-AEBB75CD06F5}"/>
          </ac:spMkLst>
        </pc:spChg>
        <pc:graphicFrameChg chg="add mod modGraphic">
          <ac:chgData name="Christoffer Østergaard Carstens" userId="5d542c86-40b2-4e4f-ab37-dc2fab4fc46a" providerId="ADAL" clId="{0DF8EF18-DD9B-46DE-AF1A-1EC96D0E05CF}" dt="2026-01-05T13:57:19.977" v="453" actId="115"/>
          <ac:graphicFrameMkLst>
            <pc:docMk/>
            <pc:sldMk cId="170555304" sldId="302"/>
            <ac:graphicFrameMk id="3" creationId="{F6AD57A6-569D-CF9D-0C4D-9E12008996F2}"/>
          </ac:graphicFrameMkLst>
        </pc:graphicFrameChg>
        <pc:picChg chg="mod">
          <ac:chgData name="Christoffer Østergaard Carstens" userId="5d542c86-40b2-4e4f-ab37-dc2fab4fc46a" providerId="ADAL" clId="{0DF8EF18-DD9B-46DE-AF1A-1EC96D0E05CF}" dt="2026-01-05T13:57:51.296" v="454" actId="1076"/>
          <ac:picMkLst>
            <pc:docMk/>
            <pc:sldMk cId="170555304" sldId="302"/>
            <ac:picMk id="5" creationId="{AB610A0C-755F-1FD6-8CB8-59DCFE42F788}"/>
          </ac:picMkLst>
        </pc:picChg>
        <pc:picChg chg="del">
          <ac:chgData name="Christoffer Østergaard Carstens" userId="5d542c86-40b2-4e4f-ab37-dc2fab4fc46a" providerId="ADAL" clId="{0DF8EF18-DD9B-46DE-AF1A-1EC96D0E05CF}" dt="2026-01-05T13:55:50.851" v="430" actId="478"/>
          <ac:picMkLst>
            <pc:docMk/>
            <pc:sldMk cId="170555304" sldId="302"/>
            <ac:picMk id="7" creationId="{0CF88226-8609-E160-DB63-8B91576265D2}"/>
          </ac:picMkLst>
        </pc:picChg>
      </pc:sldChg>
      <pc:sldChg chg="modSp mod">
        <pc:chgData name="Christoffer Østergaard Carstens" userId="5d542c86-40b2-4e4f-ab37-dc2fab4fc46a" providerId="ADAL" clId="{0DF8EF18-DD9B-46DE-AF1A-1EC96D0E05CF}" dt="2026-01-05T13:53:05.956" v="403" actId="20577"/>
        <pc:sldMkLst>
          <pc:docMk/>
          <pc:sldMk cId="1921825284" sldId="303"/>
        </pc:sldMkLst>
        <pc:spChg chg="mod">
          <ac:chgData name="Christoffer Østergaard Carstens" userId="5d542c86-40b2-4e4f-ab37-dc2fab4fc46a" providerId="ADAL" clId="{0DF8EF18-DD9B-46DE-AF1A-1EC96D0E05CF}" dt="2026-01-05T13:53:05.956" v="403" actId="20577"/>
          <ac:spMkLst>
            <pc:docMk/>
            <pc:sldMk cId="1921825284" sldId="303"/>
            <ac:spMk id="2" creationId="{7636EFD5-140A-1F31-88FE-67BD671AD195}"/>
          </ac:spMkLst>
        </pc:spChg>
        <pc:spChg chg="mod">
          <ac:chgData name="Christoffer Østergaard Carstens" userId="5d542c86-40b2-4e4f-ab37-dc2fab4fc46a" providerId="ADAL" clId="{0DF8EF18-DD9B-46DE-AF1A-1EC96D0E05CF}" dt="2026-01-05T13:52:11.443" v="354"/>
          <ac:spMkLst>
            <pc:docMk/>
            <pc:sldMk cId="1921825284" sldId="303"/>
            <ac:spMk id="3" creationId="{B6481260-2A2E-8033-FED1-F4C3C9CE9BEA}"/>
          </ac:spMkLst>
        </pc:spChg>
      </pc:sldChg>
      <pc:sldChg chg="modSp mod">
        <pc:chgData name="Christoffer Østergaard Carstens" userId="5d542c86-40b2-4e4f-ab37-dc2fab4fc46a" providerId="ADAL" clId="{0DF8EF18-DD9B-46DE-AF1A-1EC96D0E05CF}" dt="2026-01-05T13:53:01.759" v="390" actId="207"/>
        <pc:sldMkLst>
          <pc:docMk/>
          <pc:sldMk cId="3623766589" sldId="304"/>
        </pc:sldMkLst>
        <pc:spChg chg="mod">
          <ac:chgData name="Christoffer Østergaard Carstens" userId="5d542c86-40b2-4e4f-ab37-dc2fab4fc46a" providerId="ADAL" clId="{0DF8EF18-DD9B-46DE-AF1A-1EC96D0E05CF}" dt="2026-01-05T13:52:38.974" v="361" actId="20577"/>
          <ac:spMkLst>
            <pc:docMk/>
            <pc:sldMk cId="3623766589" sldId="304"/>
            <ac:spMk id="2" creationId="{0FDD1A25-EB50-9C37-39B8-8D8FD74F7556}"/>
          </ac:spMkLst>
        </pc:spChg>
        <pc:spChg chg="mod">
          <ac:chgData name="Christoffer Østergaard Carstens" userId="5d542c86-40b2-4e4f-ab37-dc2fab4fc46a" providerId="ADAL" clId="{0DF8EF18-DD9B-46DE-AF1A-1EC96D0E05CF}" dt="2026-01-05T13:53:01.759" v="390" actId="207"/>
          <ac:spMkLst>
            <pc:docMk/>
            <pc:sldMk cId="3623766589" sldId="304"/>
            <ac:spMk id="3" creationId="{C7EB3E21-A8E1-584B-1531-95B788309209}"/>
          </ac:spMkLst>
        </pc:spChg>
      </pc:sldChg>
      <pc:sldChg chg="modSp mod">
        <pc:chgData name="Christoffer Østergaard Carstens" userId="5d542c86-40b2-4e4f-ab37-dc2fab4fc46a" providerId="ADAL" clId="{0DF8EF18-DD9B-46DE-AF1A-1EC96D0E05CF}" dt="2026-01-05T13:53:10.947" v="424" actId="20577"/>
        <pc:sldMkLst>
          <pc:docMk/>
          <pc:sldMk cId="3851187584" sldId="305"/>
        </pc:sldMkLst>
        <pc:spChg chg="mod">
          <ac:chgData name="Christoffer Østergaard Carstens" userId="5d542c86-40b2-4e4f-ab37-dc2fab4fc46a" providerId="ADAL" clId="{0DF8EF18-DD9B-46DE-AF1A-1EC96D0E05CF}" dt="2026-01-05T13:53:10.947" v="424" actId="20577"/>
          <ac:spMkLst>
            <pc:docMk/>
            <pc:sldMk cId="3851187584" sldId="305"/>
            <ac:spMk id="2" creationId="{26F25136-91DB-EE25-4E0B-54AD3E141252}"/>
          </ac:spMkLst>
        </pc:spChg>
      </pc:sldChg>
      <pc:sldChg chg="new del">
        <pc:chgData name="Christoffer Østergaard Carstens" userId="5d542c86-40b2-4e4f-ab37-dc2fab4fc46a" providerId="ADAL" clId="{0DF8EF18-DD9B-46DE-AF1A-1EC96D0E05CF}" dt="2026-01-05T13:39:43.992" v="124" actId="47"/>
        <pc:sldMkLst>
          <pc:docMk/>
          <pc:sldMk cId="2083172134" sldId="306"/>
        </pc:sldMkLst>
      </pc:sldChg>
      <pc:sldChg chg="new del">
        <pc:chgData name="Christoffer Østergaard Carstens" userId="5d542c86-40b2-4e4f-ab37-dc2fab4fc46a" providerId="ADAL" clId="{0DF8EF18-DD9B-46DE-AF1A-1EC96D0E05CF}" dt="2026-01-05T13:39:58.880" v="127" actId="47"/>
        <pc:sldMkLst>
          <pc:docMk/>
          <pc:sldMk cId="4060134196" sldId="306"/>
        </pc:sldMkLst>
      </pc:sldChg>
      <pc:sldChg chg="modSp add mod">
        <pc:chgData name="Christoffer Østergaard Carstens" userId="5d542c86-40b2-4e4f-ab37-dc2fab4fc46a" providerId="ADAL" clId="{0DF8EF18-DD9B-46DE-AF1A-1EC96D0E05CF}" dt="2026-01-06T19:18:10.319" v="537" actId="20577"/>
        <pc:sldMkLst>
          <pc:docMk/>
          <pc:sldMk cId="4062350751" sldId="340"/>
        </pc:sldMkLst>
        <pc:spChg chg="mod">
          <ac:chgData name="Christoffer Østergaard Carstens" userId="5d542c86-40b2-4e4f-ab37-dc2fab4fc46a" providerId="ADAL" clId="{0DF8EF18-DD9B-46DE-AF1A-1EC96D0E05CF}" dt="2026-01-06T19:18:10.319" v="537" actId="20577"/>
          <ac:spMkLst>
            <pc:docMk/>
            <pc:sldMk cId="4062350751" sldId="340"/>
            <ac:spMk id="2" creationId="{0DE24006-95C2-87A1-38BE-9D64EF0C0091}"/>
          </ac:spMkLst>
        </pc:spChg>
      </pc:sldChg>
      <pc:sldChg chg="addSp delSp modSp new mod setBg">
        <pc:chgData name="Christoffer Østergaard Carstens" userId="5d542c86-40b2-4e4f-ab37-dc2fab4fc46a" providerId="ADAL" clId="{0DF8EF18-DD9B-46DE-AF1A-1EC96D0E05CF}" dt="2026-01-06T19:22:59.617" v="608" actId="26606"/>
        <pc:sldMkLst>
          <pc:docMk/>
          <pc:sldMk cId="2204904000" sldId="341"/>
        </pc:sldMkLst>
        <pc:spChg chg="mo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2" creationId="{3A88ACED-0465-36A4-37E4-C5441F7D013D}"/>
          </ac:spMkLst>
        </pc:spChg>
        <pc:spChg chg="add del mo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3" creationId="{4E6D0B41-D114-224E-FDF2-B795A444C6F8}"/>
          </ac:spMkLst>
        </pc:spChg>
        <pc:spChg chg="ad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9" creationId="{BACC6370-2D7E-4714-9D71-7542949D7D5D}"/>
          </ac:spMkLst>
        </pc:spChg>
        <pc:spChg chg="ad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11" creationId="{256B2C21-A230-48C0-8DF1-C46611373C44}"/>
          </ac:spMkLst>
        </pc:spChg>
        <pc:spChg chg="ad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13" creationId="{3847E18C-932D-4C95-AABA-FEC7C9499AD7}"/>
          </ac:spMkLst>
        </pc:spChg>
        <pc:spChg chg="ad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15" creationId="{3150CB11-0C61-439E-910F-5787759E72A0}"/>
          </ac:spMkLst>
        </pc:spChg>
        <pc:spChg chg="ad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17" creationId="{43F8A58B-5155-44CE-A5FF-7647B47D0A7A}"/>
          </ac:spMkLst>
        </pc:spChg>
        <pc:spChg chg="add">
          <ac:chgData name="Christoffer Østergaard Carstens" userId="5d542c86-40b2-4e4f-ab37-dc2fab4fc46a" providerId="ADAL" clId="{0DF8EF18-DD9B-46DE-AF1A-1EC96D0E05CF}" dt="2026-01-06T19:22:59.617" v="608" actId="26606"/>
          <ac:spMkLst>
            <pc:docMk/>
            <pc:sldMk cId="2204904000" sldId="341"/>
            <ac:spMk id="19" creationId="{443F2ACA-E6D6-4028-82DD-F03C262D5DE6}"/>
          </ac:spMkLst>
        </pc:spChg>
        <pc:graphicFrameChg chg="add mod">
          <ac:chgData name="Christoffer Østergaard Carstens" userId="5d542c86-40b2-4e4f-ab37-dc2fab4fc46a" providerId="ADAL" clId="{0DF8EF18-DD9B-46DE-AF1A-1EC96D0E05CF}" dt="2026-01-06T19:22:10.810" v="590"/>
          <ac:graphicFrameMkLst>
            <pc:docMk/>
            <pc:sldMk cId="2204904000" sldId="341"/>
            <ac:graphicFrameMk id="4" creationId="{C8C8349E-07D0-9CF7-3738-1FB828CB5477}"/>
          </ac:graphicFrameMkLst>
        </pc:graphicFrameChg>
        <pc:graphicFrameChg chg="add">
          <ac:chgData name="Christoffer Østergaard Carstens" userId="5d542c86-40b2-4e4f-ab37-dc2fab4fc46a" providerId="ADAL" clId="{0DF8EF18-DD9B-46DE-AF1A-1EC96D0E05CF}" dt="2026-01-06T19:22:59.617" v="608" actId="26606"/>
          <ac:graphicFrameMkLst>
            <pc:docMk/>
            <pc:sldMk cId="2204904000" sldId="341"/>
            <ac:graphicFrameMk id="5" creationId="{C7BBF074-ACFC-D40C-19F6-E3F30250B0BC}"/>
          </ac:graphicFrameMkLst>
        </pc:graphicFrameChg>
      </pc:sldChg>
      <pc:sldChg chg="addSp delSp modSp new mod setBg">
        <pc:chgData name="Christoffer Østergaard Carstens" userId="5d542c86-40b2-4e4f-ab37-dc2fab4fc46a" providerId="ADAL" clId="{0DF8EF18-DD9B-46DE-AF1A-1EC96D0E05CF}" dt="2026-01-06T19:25:06.391" v="679" actId="26606"/>
        <pc:sldMkLst>
          <pc:docMk/>
          <pc:sldMk cId="3808697073" sldId="342"/>
        </pc:sldMkLst>
        <pc:spChg chg="mod">
          <ac:chgData name="Christoffer Østergaard Carstens" userId="5d542c86-40b2-4e4f-ab37-dc2fab4fc46a" providerId="ADAL" clId="{0DF8EF18-DD9B-46DE-AF1A-1EC96D0E05CF}" dt="2026-01-06T19:25:06.391" v="679" actId="26606"/>
          <ac:spMkLst>
            <pc:docMk/>
            <pc:sldMk cId="3808697073" sldId="342"/>
            <ac:spMk id="2" creationId="{6A199F11-2D24-CDD3-51C1-83EE30B666C5}"/>
          </ac:spMkLst>
        </pc:spChg>
        <pc:spChg chg="add del mod">
          <ac:chgData name="Christoffer Østergaard Carstens" userId="5d542c86-40b2-4e4f-ab37-dc2fab4fc46a" providerId="ADAL" clId="{0DF8EF18-DD9B-46DE-AF1A-1EC96D0E05CF}" dt="2026-01-06T19:25:06.391" v="679" actId="26606"/>
          <ac:spMkLst>
            <pc:docMk/>
            <pc:sldMk cId="3808697073" sldId="342"/>
            <ac:spMk id="3" creationId="{35248290-31D9-D7E4-D8DC-1C87BBA635D3}"/>
          </ac:spMkLst>
        </pc:spChg>
        <pc:spChg chg="add">
          <ac:chgData name="Christoffer Østergaard Carstens" userId="5d542c86-40b2-4e4f-ab37-dc2fab4fc46a" providerId="ADAL" clId="{0DF8EF18-DD9B-46DE-AF1A-1EC96D0E05CF}" dt="2026-01-06T19:25:06.391" v="679" actId="26606"/>
          <ac:spMkLst>
            <pc:docMk/>
            <pc:sldMk cId="3808697073" sldId="342"/>
            <ac:spMk id="8" creationId="{907EF6B7-1338-4443-8C46-6A318D952DFD}"/>
          </ac:spMkLst>
        </pc:spChg>
        <pc:spChg chg="add">
          <ac:chgData name="Christoffer Østergaard Carstens" userId="5d542c86-40b2-4e4f-ab37-dc2fab4fc46a" providerId="ADAL" clId="{0DF8EF18-DD9B-46DE-AF1A-1EC96D0E05CF}" dt="2026-01-06T19:25:06.391" v="679" actId="26606"/>
          <ac:spMkLst>
            <pc:docMk/>
            <pc:sldMk cId="3808697073" sldId="342"/>
            <ac:spMk id="10" creationId="{DAAE4CDD-124C-4DCF-9584-B6033B545DD5}"/>
          </ac:spMkLst>
        </pc:spChg>
        <pc:spChg chg="add">
          <ac:chgData name="Christoffer Østergaard Carstens" userId="5d542c86-40b2-4e4f-ab37-dc2fab4fc46a" providerId="ADAL" clId="{0DF8EF18-DD9B-46DE-AF1A-1EC96D0E05CF}" dt="2026-01-06T19:25:06.391" v="679" actId="26606"/>
          <ac:spMkLst>
            <pc:docMk/>
            <pc:sldMk cId="3808697073" sldId="342"/>
            <ac:spMk id="12" creationId="{081E4A58-353D-44AE-B2FC-2A74E2E400F7}"/>
          </ac:spMkLst>
        </pc:spChg>
        <pc:graphicFrameChg chg="add mod">
          <ac:chgData name="Christoffer Østergaard Carstens" userId="5d542c86-40b2-4e4f-ab37-dc2fab4fc46a" providerId="ADAL" clId="{0DF8EF18-DD9B-46DE-AF1A-1EC96D0E05CF}" dt="2026-01-06T19:23:17.161" v="611"/>
          <ac:graphicFrameMkLst>
            <pc:docMk/>
            <pc:sldMk cId="3808697073" sldId="342"/>
            <ac:graphicFrameMk id="4" creationId="{ACE5A6E7-5EBF-BCB3-C44E-80F37E8E78B9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1-06T19:23:28.884" v="615"/>
          <ac:graphicFrameMkLst>
            <pc:docMk/>
            <pc:sldMk cId="3808697073" sldId="342"/>
            <ac:graphicFrameMk id="5" creationId="{D0F64502-80BE-FE21-F1A9-0257AA23D402}"/>
          </ac:graphicFrameMkLst>
        </pc:graphicFrameChg>
      </pc:sldChg>
      <pc:sldChg chg="addSp delSp modSp new mod">
        <pc:chgData name="Christoffer Østergaard Carstens" userId="5d542c86-40b2-4e4f-ab37-dc2fab4fc46a" providerId="ADAL" clId="{0DF8EF18-DD9B-46DE-AF1A-1EC96D0E05CF}" dt="2026-01-06T19:25:18.172" v="682" actId="113"/>
        <pc:sldMkLst>
          <pc:docMk/>
          <pc:sldMk cId="86496955" sldId="343"/>
        </pc:sldMkLst>
        <pc:spChg chg="mod">
          <ac:chgData name="Christoffer Østergaard Carstens" userId="5d542c86-40b2-4e4f-ab37-dc2fab4fc46a" providerId="ADAL" clId="{0DF8EF18-DD9B-46DE-AF1A-1EC96D0E05CF}" dt="2026-01-06T19:24:20.329" v="665" actId="20577"/>
          <ac:spMkLst>
            <pc:docMk/>
            <pc:sldMk cId="86496955" sldId="343"/>
            <ac:spMk id="2" creationId="{26BA9A45-D4E6-4D2E-46FA-8F28A1547D21}"/>
          </ac:spMkLst>
        </pc:spChg>
        <pc:spChg chg="add del mod">
          <ac:chgData name="Christoffer Østergaard Carstens" userId="5d542c86-40b2-4e4f-ab37-dc2fab4fc46a" providerId="ADAL" clId="{0DF8EF18-DD9B-46DE-AF1A-1EC96D0E05CF}" dt="2026-01-06T19:25:01.668" v="678" actId="26606"/>
          <ac:spMkLst>
            <pc:docMk/>
            <pc:sldMk cId="86496955" sldId="343"/>
            <ac:spMk id="3" creationId="{FE1D727F-5E2F-5E41-670E-2AAC33BA6C75}"/>
          </ac:spMkLst>
        </pc:spChg>
        <pc:graphicFrameChg chg="add mod">
          <ac:chgData name="Christoffer Østergaard Carstens" userId="5d542c86-40b2-4e4f-ab37-dc2fab4fc46a" providerId="ADAL" clId="{0DF8EF18-DD9B-46DE-AF1A-1EC96D0E05CF}" dt="2026-01-06T19:24:29.632" v="667"/>
          <ac:graphicFrameMkLst>
            <pc:docMk/>
            <pc:sldMk cId="86496955" sldId="343"/>
            <ac:graphicFrameMk id="4" creationId="{61F6422B-1F3A-E74D-DAB1-746CFE290BC5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1-06T19:24:36.803" v="671"/>
          <ac:graphicFrameMkLst>
            <pc:docMk/>
            <pc:sldMk cId="86496955" sldId="343"/>
            <ac:graphicFrameMk id="5" creationId="{9B22FF3D-5460-21CB-5692-FF29EB3A1C88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1-06T19:25:18.172" v="682" actId="113"/>
          <ac:graphicFrameMkLst>
            <pc:docMk/>
            <pc:sldMk cId="86496955" sldId="343"/>
            <ac:graphicFrameMk id="6" creationId="{E6E39424-46D3-7B0E-3A30-E6B5DB6C6EA8}"/>
          </ac:graphicFrameMkLst>
        </pc:graphicFrameChg>
      </pc:sldChg>
      <pc:sldChg chg="addSp delSp modSp new mod setBg">
        <pc:chgData name="Christoffer Østergaard Carstens" userId="5d542c86-40b2-4e4f-ab37-dc2fab4fc46a" providerId="ADAL" clId="{0DF8EF18-DD9B-46DE-AF1A-1EC96D0E05CF}" dt="2026-01-06T19:26:33.353" v="726" actId="26606"/>
        <pc:sldMkLst>
          <pc:docMk/>
          <pc:sldMk cId="2496778184" sldId="344"/>
        </pc:sldMkLst>
        <pc:spChg chg="mod">
          <ac:chgData name="Christoffer Østergaard Carstens" userId="5d542c86-40b2-4e4f-ab37-dc2fab4fc46a" providerId="ADAL" clId="{0DF8EF18-DD9B-46DE-AF1A-1EC96D0E05CF}" dt="2026-01-06T19:26:33.353" v="726" actId="26606"/>
          <ac:spMkLst>
            <pc:docMk/>
            <pc:sldMk cId="2496778184" sldId="344"/>
            <ac:spMk id="2" creationId="{BE3F6C54-3288-1380-7444-C5ACD2BB75EB}"/>
          </ac:spMkLst>
        </pc:spChg>
        <pc:spChg chg="add del mod">
          <ac:chgData name="Christoffer Østergaard Carstens" userId="5d542c86-40b2-4e4f-ab37-dc2fab4fc46a" providerId="ADAL" clId="{0DF8EF18-DD9B-46DE-AF1A-1EC96D0E05CF}" dt="2026-01-06T19:26:33.353" v="726" actId="26606"/>
          <ac:spMkLst>
            <pc:docMk/>
            <pc:sldMk cId="2496778184" sldId="344"/>
            <ac:spMk id="3" creationId="{BDC794EB-3C88-1DBD-48DA-BBDE22B8147A}"/>
          </ac:spMkLst>
        </pc:spChg>
        <pc:spChg chg="add">
          <ac:chgData name="Christoffer Østergaard Carstens" userId="5d542c86-40b2-4e4f-ab37-dc2fab4fc46a" providerId="ADAL" clId="{0DF8EF18-DD9B-46DE-AF1A-1EC96D0E05CF}" dt="2026-01-06T19:26:33.353" v="726" actId="26606"/>
          <ac:spMkLst>
            <pc:docMk/>
            <pc:sldMk cId="2496778184" sldId="344"/>
            <ac:spMk id="8" creationId="{907EF6B7-1338-4443-8C46-6A318D952DFD}"/>
          </ac:spMkLst>
        </pc:spChg>
        <pc:spChg chg="add">
          <ac:chgData name="Christoffer Østergaard Carstens" userId="5d542c86-40b2-4e4f-ab37-dc2fab4fc46a" providerId="ADAL" clId="{0DF8EF18-DD9B-46DE-AF1A-1EC96D0E05CF}" dt="2026-01-06T19:26:33.353" v="726" actId="26606"/>
          <ac:spMkLst>
            <pc:docMk/>
            <pc:sldMk cId="2496778184" sldId="344"/>
            <ac:spMk id="10" creationId="{DAAE4CDD-124C-4DCF-9584-B6033B545DD5}"/>
          </ac:spMkLst>
        </pc:spChg>
        <pc:spChg chg="add">
          <ac:chgData name="Christoffer Østergaard Carstens" userId="5d542c86-40b2-4e4f-ab37-dc2fab4fc46a" providerId="ADAL" clId="{0DF8EF18-DD9B-46DE-AF1A-1EC96D0E05CF}" dt="2026-01-06T19:26:33.353" v="726" actId="26606"/>
          <ac:spMkLst>
            <pc:docMk/>
            <pc:sldMk cId="2496778184" sldId="344"/>
            <ac:spMk id="12" creationId="{081E4A58-353D-44AE-B2FC-2A74E2E400F7}"/>
          </ac:spMkLst>
        </pc:spChg>
        <pc:graphicFrameChg chg="add mod">
          <ac:chgData name="Christoffer Østergaard Carstens" userId="5d542c86-40b2-4e4f-ab37-dc2fab4fc46a" providerId="ADAL" clId="{0DF8EF18-DD9B-46DE-AF1A-1EC96D0E05CF}" dt="2026-01-06T19:25:35.990" v="685"/>
          <ac:graphicFrameMkLst>
            <pc:docMk/>
            <pc:sldMk cId="2496778184" sldId="344"/>
            <ac:graphicFrameMk id="4" creationId="{B4779C11-24E7-81DB-BA17-8F6F97F99C4A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1-06T19:25:38.613" v="687"/>
          <ac:graphicFrameMkLst>
            <pc:docMk/>
            <pc:sldMk cId="2496778184" sldId="344"/>
            <ac:graphicFrameMk id="5" creationId="{6FBFFB1F-A347-62F9-5BAC-4996C05A651F}"/>
          </ac:graphicFrameMkLst>
        </pc:graphicFrameChg>
      </pc:sldChg>
      <pc:sldChg chg="modSp new mod">
        <pc:chgData name="Christoffer Østergaard Carstens" userId="5d542c86-40b2-4e4f-ab37-dc2fab4fc46a" providerId="ADAL" clId="{0DF8EF18-DD9B-46DE-AF1A-1EC96D0E05CF}" dt="2026-01-06T19:27:18.612" v="777" actId="20577"/>
        <pc:sldMkLst>
          <pc:docMk/>
          <pc:sldMk cId="1885504373" sldId="345"/>
        </pc:sldMkLst>
        <pc:spChg chg="mod">
          <ac:chgData name="Christoffer Østergaard Carstens" userId="5d542c86-40b2-4e4f-ab37-dc2fab4fc46a" providerId="ADAL" clId="{0DF8EF18-DD9B-46DE-AF1A-1EC96D0E05CF}" dt="2026-01-06T19:27:18.612" v="777" actId="20577"/>
          <ac:spMkLst>
            <pc:docMk/>
            <pc:sldMk cId="1885504373" sldId="345"/>
            <ac:spMk id="2" creationId="{2654FAE9-8616-6960-A8FC-4B474BA1746A}"/>
          </ac:spMkLst>
        </pc:spChg>
        <pc:spChg chg="mod">
          <ac:chgData name="Christoffer Østergaard Carstens" userId="5d542c86-40b2-4e4f-ab37-dc2fab4fc46a" providerId="ADAL" clId="{0DF8EF18-DD9B-46DE-AF1A-1EC96D0E05CF}" dt="2026-01-06T19:27:14.536" v="767" actId="20577"/>
          <ac:spMkLst>
            <pc:docMk/>
            <pc:sldMk cId="1885504373" sldId="345"/>
            <ac:spMk id="3" creationId="{E2D15E87-2F60-5BC7-8879-6EF11EA45BFD}"/>
          </ac:spMkLst>
        </pc:spChg>
      </pc:sldChg>
    </pc:docChg>
  </pc:docChgLst>
  <pc:docChgLst>
    <pc:chgData name="Brian Møller Rettig" userId="f64833e5-a04a-45cf-a0fb-6688e334d35d" providerId="ADAL" clId="{F0C151CB-A43A-4DBB-BE84-8C9B50271FEC}"/>
    <pc:docChg chg="custSel addSld delSld modSld sldOrd">
      <pc:chgData name="Brian Møller Rettig" userId="f64833e5-a04a-45cf-a0fb-6688e334d35d" providerId="ADAL" clId="{F0C151CB-A43A-4DBB-BE84-8C9B50271FEC}" dt="2026-01-04T16:44:13.696" v="2628" actId="20577"/>
      <pc:docMkLst>
        <pc:docMk/>
      </pc:docMkLst>
      <pc:sldChg chg="addSp delSp modSp mod addAnim">
        <pc:chgData name="Brian Møller Rettig" userId="f64833e5-a04a-45cf-a0fb-6688e334d35d" providerId="ADAL" clId="{F0C151CB-A43A-4DBB-BE84-8C9B50271FEC}" dt="2026-01-04T11:59:31.720" v="299"/>
        <pc:sldMkLst>
          <pc:docMk/>
          <pc:sldMk cId="1718218257" sldId="289"/>
        </pc:sldMkLst>
        <pc:spChg chg="mod">
          <ac:chgData name="Brian Møller Rettig" userId="f64833e5-a04a-45cf-a0fb-6688e334d35d" providerId="ADAL" clId="{F0C151CB-A43A-4DBB-BE84-8C9B50271FEC}" dt="2026-01-04T11:59:31.675" v="297" actId="26606"/>
          <ac:spMkLst>
            <pc:docMk/>
            <pc:sldMk cId="1718218257" sldId="289"/>
            <ac:spMk id="2" creationId="{F2C046AD-BD8F-4544-8A90-B008E7A90B52}"/>
          </ac:spMkLst>
        </pc:spChg>
        <pc:spChg chg="mod">
          <ac:chgData name="Brian Møller Rettig" userId="f64833e5-a04a-45cf-a0fb-6688e334d35d" providerId="ADAL" clId="{F0C151CB-A43A-4DBB-BE84-8C9B50271FEC}" dt="2026-01-04T11:59:31.675" v="297" actId="26606"/>
          <ac:spMkLst>
            <pc:docMk/>
            <pc:sldMk cId="1718218257" sldId="289"/>
            <ac:spMk id="3" creationId="{72E21680-67DA-2013-30C6-DCAC6021D31F}"/>
          </ac:spMkLst>
        </pc:spChg>
        <pc:spChg chg="add">
          <ac:chgData name="Brian Møller Rettig" userId="f64833e5-a04a-45cf-a0fb-6688e334d35d" providerId="ADAL" clId="{F0C151CB-A43A-4DBB-BE84-8C9B50271FEC}" dt="2026-01-04T11:59:31.675" v="297" actId="26606"/>
          <ac:spMkLst>
            <pc:docMk/>
            <pc:sldMk cId="1718218257" sldId="289"/>
            <ac:spMk id="2063" creationId="{943CAA20-3569-4189-9E48-239A229A86CA}"/>
          </ac:spMkLst>
        </pc:spChg>
        <pc:spChg chg="add">
          <ac:chgData name="Brian Møller Rettig" userId="f64833e5-a04a-45cf-a0fb-6688e334d35d" providerId="ADAL" clId="{F0C151CB-A43A-4DBB-BE84-8C9B50271FEC}" dt="2026-01-04T11:59:31.675" v="297" actId="26606"/>
          <ac:spMkLst>
            <pc:docMk/>
            <pc:sldMk cId="1718218257" sldId="289"/>
            <ac:spMk id="2065" creationId="{DA542B6D-E775-4832-91DC-2D20F857813A}"/>
          </ac:spMkLst>
        </pc:spChg>
      </pc:sldChg>
      <pc:sldChg chg="modSp mod">
        <pc:chgData name="Brian Møller Rettig" userId="f64833e5-a04a-45cf-a0fb-6688e334d35d" providerId="ADAL" clId="{F0C151CB-A43A-4DBB-BE84-8C9B50271FEC}" dt="2026-01-04T14:38:26.810" v="1005" actId="14100"/>
        <pc:sldMkLst>
          <pc:docMk/>
          <pc:sldMk cId="1718153923" sldId="291"/>
        </pc:sldMkLst>
        <pc:spChg chg="mod">
          <ac:chgData name="Brian Møller Rettig" userId="f64833e5-a04a-45cf-a0fb-6688e334d35d" providerId="ADAL" clId="{F0C151CB-A43A-4DBB-BE84-8C9B50271FEC}" dt="2026-01-04T12:05:07.687" v="401" actId="20577"/>
          <ac:spMkLst>
            <pc:docMk/>
            <pc:sldMk cId="1718153923" sldId="291"/>
            <ac:spMk id="2" creationId="{4E276538-D252-5540-F953-F00A7E624915}"/>
          </ac:spMkLst>
        </pc:spChg>
        <pc:spChg chg="mod">
          <ac:chgData name="Brian Møller Rettig" userId="f64833e5-a04a-45cf-a0fb-6688e334d35d" providerId="ADAL" clId="{F0C151CB-A43A-4DBB-BE84-8C9B50271FEC}" dt="2026-01-04T14:38:26.810" v="1005" actId="14100"/>
          <ac:spMkLst>
            <pc:docMk/>
            <pc:sldMk cId="1718153923" sldId="291"/>
            <ac:spMk id="3" creationId="{0205415E-2360-CE91-9626-C7A9EABFA24D}"/>
          </ac:spMkLst>
        </pc:spChg>
      </pc:sldChg>
      <pc:sldChg chg="modSp del mod">
        <pc:chgData name="Brian Møller Rettig" userId="f64833e5-a04a-45cf-a0fb-6688e334d35d" providerId="ADAL" clId="{F0C151CB-A43A-4DBB-BE84-8C9B50271FEC}" dt="2026-01-04T14:49:14.875" v="1080" actId="47"/>
        <pc:sldMkLst>
          <pc:docMk/>
          <pc:sldMk cId="411839906" sldId="297"/>
        </pc:sldMkLst>
      </pc:sldChg>
      <pc:sldChg chg="modSp add mod">
        <pc:chgData name="Brian Møller Rettig" userId="f64833e5-a04a-45cf-a0fb-6688e334d35d" providerId="ADAL" clId="{F0C151CB-A43A-4DBB-BE84-8C9B50271FEC}" dt="2026-01-04T15:13:42.701" v="2144" actId="20577"/>
        <pc:sldMkLst>
          <pc:docMk/>
          <pc:sldMk cId="905022377" sldId="298"/>
        </pc:sldMkLst>
        <pc:spChg chg="mod">
          <ac:chgData name="Brian Møller Rettig" userId="f64833e5-a04a-45cf-a0fb-6688e334d35d" providerId="ADAL" clId="{F0C151CB-A43A-4DBB-BE84-8C9B50271FEC}" dt="2026-01-04T12:08:29.283" v="553" actId="20577"/>
          <ac:spMkLst>
            <pc:docMk/>
            <pc:sldMk cId="905022377" sldId="298"/>
            <ac:spMk id="2" creationId="{C6616546-FD44-A80E-41C2-4FDE37D68624}"/>
          </ac:spMkLst>
        </pc:spChg>
        <pc:spChg chg="mod">
          <ac:chgData name="Brian Møller Rettig" userId="f64833e5-a04a-45cf-a0fb-6688e334d35d" providerId="ADAL" clId="{F0C151CB-A43A-4DBB-BE84-8C9B50271FEC}" dt="2026-01-04T15:13:42.701" v="2144" actId="20577"/>
          <ac:spMkLst>
            <pc:docMk/>
            <pc:sldMk cId="905022377" sldId="298"/>
            <ac:spMk id="3" creationId="{6494727C-DA93-8608-56FE-B69116027B75}"/>
          </ac:spMkLst>
        </pc:spChg>
      </pc:sldChg>
      <pc:sldChg chg="modSp add mod">
        <pc:chgData name="Brian Møller Rettig" userId="f64833e5-a04a-45cf-a0fb-6688e334d35d" providerId="ADAL" clId="{F0C151CB-A43A-4DBB-BE84-8C9B50271FEC}" dt="2026-01-04T14:36:53.944" v="994" actId="113"/>
        <pc:sldMkLst>
          <pc:docMk/>
          <pc:sldMk cId="3261746719" sldId="299"/>
        </pc:sldMkLst>
        <pc:spChg chg="mod">
          <ac:chgData name="Brian Møller Rettig" userId="f64833e5-a04a-45cf-a0fb-6688e334d35d" providerId="ADAL" clId="{F0C151CB-A43A-4DBB-BE84-8C9B50271FEC}" dt="2026-01-04T14:32:43.695" v="853" actId="1076"/>
          <ac:spMkLst>
            <pc:docMk/>
            <pc:sldMk cId="3261746719" sldId="299"/>
            <ac:spMk id="2" creationId="{BCFA86EB-AFED-AC57-B107-44E1DC6A41FD}"/>
          </ac:spMkLst>
        </pc:spChg>
      </pc:sldChg>
      <pc:sldChg chg="addSp delSp modSp add mod setBg">
        <pc:chgData name="Brian Møller Rettig" userId="f64833e5-a04a-45cf-a0fb-6688e334d35d" providerId="ADAL" clId="{F0C151CB-A43A-4DBB-BE84-8C9B50271FEC}" dt="2026-01-04T14:39:45.882" v="1011" actId="14100"/>
        <pc:sldMkLst>
          <pc:docMk/>
          <pc:sldMk cId="2734941589" sldId="301"/>
        </pc:sldMkLst>
        <pc:spChg chg="mod">
          <ac:chgData name="Brian Møller Rettig" userId="f64833e5-a04a-45cf-a0fb-6688e334d35d" providerId="ADAL" clId="{F0C151CB-A43A-4DBB-BE84-8C9B50271FEC}" dt="2026-01-04T14:39:37.445" v="1009" actId="26606"/>
          <ac:spMkLst>
            <pc:docMk/>
            <pc:sldMk cId="2734941589" sldId="301"/>
            <ac:spMk id="2" creationId="{A7D91161-CB71-E6CF-2379-92D195474097}"/>
          </ac:spMkLst>
        </pc:spChg>
        <pc:spChg chg="add">
          <ac:chgData name="Brian Møller Rettig" userId="f64833e5-a04a-45cf-a0fb-6688e334d35d" providerId="ADAL" clId="{F0C151CB-A43A-4DBB-BE84-8C9B50271FEC}" dt="2026-01-04T14:39:37.445" v="1009" actId="26606"/>
          <ac:spMkLst>
            <pc:docMk/>
            <pc:sldMk cId="2734941589" sldId="301"/>
            <ac:spMk id="17" creationId="{6753252F-4873-4F63-801D-CC719279A7D5}"/>
          </ac:spMkLst>
        </pc:spChg>
        <pc:spChg chg="add">
          <ac:chgData name="Brian Møller Rettig" userId="f64833e5-a04a-45cf-a0fb-6688e334d35d" providerId="ADAL" clId="{F0C151CB-A43A-4DBB-BE84-8C9B50271FEC}" dt="2026-01-04T14:39:37.445" v="1009" actId="26606"/>
          <ac:spMkLst>
            <pc:docMk/>
            <pc:sldMk cId="2734941589" sldId="301"/>
            <ac:spMk id="19" creationId="{047C8CCB-F95D-4249-92DD-651249D3535A}"/>
          </ac:spMkLst>
        </pc:spChg>
        <pc:picChg chg="add mod ord">
          <ac:chgData name="Brian Møller Rettig" userId="f64833e5-a04a-45cf-a0fb-6688e334d35d" providerId="ADAL" clId="{F0C151CB-A43A-4DBB-BE84-8C9B50271FEC}" dt="2026-01-04T14:39:45.882" v="1011" actId="14100"/>
          <ac:picMkLst>
            <pc:docMk/>
            <pc:sldMk cId="2734941589" sldId="301"/>
            <ac:picMk id="5" creationId="{1ECE5084-580A-28CF-C33C-114A72C2EAC7}"/>
          </ac:picMkLst>
        </pc:picChg>
      </pc:sldChg>
      <pc:sldChg chg="addSp delSp modSp add mod ord setBg">
        <pc:chgData name="Brian Møller Rettig" userId="f64833e5-a04a-45cf-a0fb-6688e334d35d" providerId="ADAL" clId="{F0C151CB-A43A-4DBB-BE84-8C9B50271FEC}" dt="2026-01-04T15:29:41.425" v="2454" actId="1076"/>
        <pc:sldMkLst>
          <pc:docMk/>
          <pc:sldMk cId="170555304" sldId="302"/>
        </pc:sldMkLst>
        <pc:spChg chg="mod">
          <ac:chgData name="Brian Møller Rettig" userId="f64833e5-a04a-45cf-a0fb-6688e334d35d" providerId="ADAL" clId="{F0C151CB-A43A-4DBB-BE84-8C9B50271FEC}" dt="2026-01-04T15:29:32.996" v="2452" actId="14100"/>
          <ac:spMkLst>
            <pc:docMk/>
            <pc:sldMk cId="170555304" sldId="302"/>
            <ac:spMk id="2" creationId="{1B8CE2CB-1EF2-95DE-8B6A-F69B92CD3F17}"/>
          </ac:spMkLst>
        </pc:spChg>
        <pc:spChg chg="add">
          <ac:chgData name="Brian Møller Rettig" userId="f64833e5-a04a-45cf-a0fb-6688e334d35d" providerId="ADAL" clId="{F0C151CB-A43A-4DBB-BE84-8C9B50271FEC}" dt="2026-01-04T14:43:50.704" v="1018" actId="26606"/>
          <ac:spMkLst>
            <pc:docMk/>
            <pc:sldMk cId="170555304" sldId="302"/>
            <ac:spMk id="14" creationId="{B712E947-0734-45F9-9C4F-41114EC3A33E}"/>
          </ac:spMkLst>
        </pc:spChg>
        <pc:grpChg chg="add">
          <ac:chgData name="Brian Møller Rettig" userId="f64833e5-a04a-45cf-a0fb-6688e334d35d" providerId="ADAL" clId="{F0C151CB-A43A-4DBB-BE84-8C9B50271FEC}" dt="2026-01-04T14:43:50.704" v="1018" actId="26606"/>
          <ac:grpSpMkLst>
            <pc:docMk/>
            <pc:sldMk cId="170555304" sldId="302"/>
            <ac:grpSpMk id="16" creationId="{12B3290A-D3BF-4B87-B55B-FD9A98B49727}"/>
          </ac:grpSpMkLst>
        </pc:grpChg>
        <pc:picChg chg="add mod ord">
          <ac:chgData name="Brian Møller Rettig" userId="f64833e5-a04a-45cf-a0fb-6688e334d35d" providerId="ADAL" clId="{F0C151CB-A43A-4DBB-BE84-8C9B50271FEC}" dt="2026-01-04T14:44:12.115" v="1020" actId="14100"/>
          <ac:picMkLst>
            <pc:docMk/>
            <pc:sldMk cId="170555304" sldId="302"/>
            <ac:picMk id="5" creationId="{AB610A0C-755F-1FD6-8CB8-59DCFE42F788}"/>
          </ac:picMkLst>
        </pc:picChg>
        <pc:picChg chg="add mod">
          <ac:chgData name="Brian Møller Rettig" userId="f64833e5-a04a-45cf-a0fb-6688e334d35d" providerId="ADAL" clId="{F0C151CB-A43A-4DBB-BE84-8C9B50271FEC}" dt="2026-01-04T15:29:37.022" v="2453" actId="1076"/>
          <ac:picMkLst>
            <pc:docMk/>
            <pc:sldMk cId="170555304" sldId="302"/>
            <ac:picMk id="9" creationId="{E753454F-7B68-FB26-5A6D-773C3800FE39}"/>
          </ac:picMkLst>
        </pc:picChg>
        <pc:picChg chg="add mod">
          <ac:chgData name="Brian Møller Rettig" userId="f64833e5-a04a-45cf-a0fb-6688e334d35d" providerId="ADAL" clId="{F0C151CB-A43A-4DBB-BE84-8C9B50271FEC}" dt="2026-01-04T15:29:41.425" v="2454" actId="1076"/>
          <ac:picMkLst>
            <pc:docMk/>
            <pc:sldMk cId="170555304" sldId="302"/>
            <ac:picMk id="12" creationId="{CF8FEB25-DFC0-F7A2-BF60-8A1F0EFE5DAA}"/>
          </ac:picMkLst>
        </pc:picChg>
      </pc:sldChg>
      <pc:sldChg chg="modSp add mod">
        <pc:chgData name="Brian Møller Rettig" userId="f64833e5-a04a-45cf-a0fb-6688e334d35d" providerId="ADAL" clId="{F0C151CB-A43A-4DBB-BE84-8C9B50271FEC}" dt="2026-01-04T16:43:09.695" v="2603" actId="20577"/>
        <pc:sldMkLst>
          <pc:docMk/>
          <pc:sldMk cId="1921825284" sldId="303"/>
        </pc:sldMkLst>
        <pc:spChg chg="mod">
          <ac:chgData name="Brian Møller Rettig" userId="f64833e5-a04a-45cf-a0fb-6688e334d35d" providerId="ADAL" clId="{F0C151CB-A43A-4DBB-BE84-8C9B50271FEC}" dt="2026-01-04T14:56:04.810" v="1472" actId="20577"/>
          <ac:spMkLst>
            <pc:docMk/>
            <pc:sldMk cId="1921825284" sldId="303"/>
            <ac:spMk id="2" creationId="{7636EFD5-140A-1F31-88FE-67BD671AD195}"/>
          </ac:spMkLst>
        </pc:spChg>
        <pc:spChg chg="mod">
          <ac:chgData name="Brian Møller Rettig" userId="f64833e5-a04a-45cf-a0fb-6688e334d35d" providerId="ADAL" clId="{F0C151CB-A43A-4DBB-BE84-8C9B50271FEC}" dt="2026-01-04T16:43:09.695" v="2603" actId="20577"/>
          <ac:spMkLst>
            <pc:docMk/>
            <pc:sldMk cId="1921825284" sldId="303"/>
            <ac:spMk id="3" creationId="{B6481260-2A2E-8033-FED1-F4C3C9CE9BEA}"/>
          </ac:spMkLst>
        </pc:spChg>
      </pc:sldChg>
      <pc:sldChg chg="modSp add mod">
        <pc:chgData name="Brian Møller Rettig" userId="f64833e5-a04a-45cf-a0fb-6688e334d35d" providerId="ADAL" clId="{F0C151CB-A43A-4DBB-BE84-8C9B50271FEC}" dt="2026-01-04T16:44:13.696" v="2628" actId="20577"/>
        <pc:sldMkLst>
          <pc:docMk/>
          <pc:sldMk cId="3623766589" sldId="304"/>
        </pc:sldMkLst>
        <pc:spChg chg="mod">
          <ac:chgData name="Brian Møller Rettig" userId="f64833e5-a04a-45cf-a0fb-6688e334d35d" providerId="ADAL" clId="{F0C151CB-A43A-4DBB-BE84-8C9B50271FEC}" dt="2026-01-04T16:44:13.696" v="2628" actId="20577"/>
          <ac:spMkLst>
            <pc:docMk/>
            <pc:sldMk cId="3623766589" sldId="304"/>
            <ac:spMk id="3" creationId="{C7EB3E21-A8E1-584B-1531-95B788309209}"/>
          </ac:spMkLst>
        </pc:spChg>
      </pc:sldChg>
      <pc:sldChg chg="modSp add mod ord">
        <pc:chgData name="Brian Møller Rettig" userId="f64833e5-a04a-45cf-a0fb-6688e334d35d" providerId="ADAL" clId="{F0C151CB-A43A-4DBB-BE84-8C9B50271FEC}" dt="2026-01-04T14:59:01.613" v="1704" actId="113"/>
        <pc:sldMkLst>
          <pc:docMk/>
          <pc:sldMk cId="3851187584" sldId="305"/>
        </pc:sldMkLst>
        <pc:spChg chg="mod">
          <ac:chgData name="Brian Møller Rettig" userId="f64833e5-a04a-45cf-a0fb-6688e334d35d" providerId="ADAL" clId="{F0C151CB-A43A-4DBB-BE84-8C9B50271FEC}" dt="2026-01-04T14:59:01.613" v="1704" actId="113"/>
          <ac:spMkLst>
            <pc:docMk/>
            <pc:sldMk cId="3851187584" sldId="305"/>
            <ac:spMk id="3" creationId="{1B72DC6C-2592-FD37-E46B-2B0C66747D0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131E32-C58F-4561-8059-DFD7634268CF}" type="doc">
      <dgm:prSet loTypeId="urn:microsoft.com/office/officeart/2016/7/layout/Basic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476822-AB02-4641-801E-00D45423BEAA}">
      <dgm:prSet custT="1"/>
      <dgm:spPr/>
      <dgm:t>
        <a:bodyPr/>
        <a:lstStyle/>
        <a:p>
          <a:pPr algn="l"/>
          <a:r>
            <a:rPr lang="da-DK" sz="2200" dirty="0"/>
            <a:t>Den </a:t>
          </a:r>
          <a:r>
            <a:rPr lang="da-DK" sz="2200" b="1" dirty="0"/>
            <a:t>klassiske liberalisme </a:t>
          </a:r>
          <a:r>
            <a:rPr lang="da-DK" sz="2200" dirty="0"/>
            <a:t>den dominerende IP-teori i mellemkrigstiden</a:t>
          </a:r>
          <a:endParaRPr lang="en-US" sz="2200" dirty="0"/>
        </a:p>
      </dgm:t>
    </dgm:pt>
    <dgm:pt modelId="{7405B2E1-5683-4968-822A-3FA4061AB6C7}" type="parTrans" cxnId="{699EF6E5-BB5C-4434-B83E-A733D4D24132}">
      <dgm:prSet/>
      <dgm:spPr/>
      <dgm:t>
        <a:bodyPr/>
        <a:lstStyle/>
        <a:p>
          <a:endParaRPr lang="en-US"/>
        </a:p>
      </dgm:t>
    </dgm:pt>
    <dgm:pt modelId="{DC4077B6-6528-4299-9AA7-DB9D973BCD19}" type="sibTrans" cxnId="{699EF6E5-BB5C-4434-B83E-A733D4D24132}">
      <dgm:prSet/>
      <dgm:spPr/>
      <dgm:t>
        <a:bodyPr/>
        <a:lstStyle/>
        <a:p>
          <a:endParaRPr lang="en-US"/>
        </a:p>
      </dgm:t>
    </dgm:pt>
    <dgm:pt modelId="{E477B105-2150-449A-8FD3-7EC46DDB4BD5}">
      <dgm:prSet custT="1"/>
      <dgm:spPr/>
      <dgm:t>
        <a:bodyPr/>
        <a:lstStyle/>
        <a:p>
          <a:pPr algn="l"/>
          <a:r>
            <a:rPr lang="da-DK" sz="2200" dirty="0"/>
            <a:t>Optimistisk </a:t>
          </a:r>
          <a:endParaRPr lang="en-US" sz="2200" dirty="0"/>
        </a:p>
      </dgm:t>
    </dgm:pt>
    <dgm:pt modelId="{0D7355D9-F294-41D0-9126-2B3B281BEC1D}" type="parTrans" cxnId="{90D4B3FE-8E39-4EE0-AA51-E54AFFBDCE4B}">
      <dgm:prSet/>
      <dgm:spPr/>
      <dgm:t>
        <a:bodyPr/>
        <a:lstStyle/>
        <a:p>
          <a:endParaRPr lang="en-US"/>
        </a:p>
      </dgm:t>
    </dgm:pt>
    <dgm:pt modelId="{D9E6BF65-6EB4-4231-B793-9E381B0D49CB}" type="sibTrans" cxnId="{90D4B3FE-8E39-4EE0-AA51-E54AFFBDCE4B}">
      <dgm:prSet/>
      <dgm:spPr/>
      <dgm:t>
        <a:bodyPr/>
        <a:lstStyle/>
        <a:p>
          <a:endParaRPr lang="en-US"/>
        </a:p>
      </dgm:t>
    </dgm:pt>
    <dgm:pt modelId="{664EC338-DC65-4E40-930B-AF294595F501}">
      <dgm:prSet custT="1"/>
      <dgm:spPr/>
      <dgm:t>
        <a:bodyPr/>
        <a:lstStyle/>
        <a:p>
          <a:r>
            <a:rPr lang="da-DK" sz="2200" dirty="0"/>
            <a:t>Efter 2. verdenskrig tog den </a:t>
          </a:r>
          <a:r>
            <a:rPr lang="da-DK" sz="2200" b="1" dirty="0"/>
            <a:t>klassiske realisme </a:t>
          </a:r>
          <a:r>
            <a:rPr lang="da-DK" sz="2200" dirty="0"/>
            <a:t>førertrøjen blandt IP-teorierne.</a:t>
          </a:r>
          <a:endParaRPr lang="en-US" sz="2200" dirty="0"/>
        </a:p>
      </dgm:t>
    </dgm:pt>
    <dgm:pt modelId="{4C1280CC-F78F-46FD-8A90-C6836A833095}" type="parTrans" cxnId="{F045B5BC-0667-4D09-8196-40BB7E5B2F5E}">
      <dgm:prSet/>
      <dgm:spPr/>
      <dgm:t>
        <a:bodyPr/>
        <a:lstStyle/>
        <a:p>
          <a:endParaRPr lang="en-US"/>
        </a:p>
      </dgm:t>
    </dgm:pt>
    <dgm:pt modelId="{BB29B786-FAD0-4BA8-B942-7F4C0D548E7F}" type="sibTrans" cxnId="{F045B5BC-0667-4D09-8196-40BB7E5B2F5E}">
      <dgm:prSet/>
      <dgm:spPr/>
      <dgm:t>
        <a:bodyPr/>
        <a:lstStyle/>
        <a:p>
          <a:endParaRPr lang="en-US"/>
        </a:p>
      </dgm:t>
    </dgm:pt>
    <dgm:pt modelId="{4EF6E8B6-F7D4-4639-98ED-7EE9F2293808}">
      <dgm:prSet custT="1"/>
      <dgm:spPr/>
      <dgm:t>
        <a:bodyPr/>
        <a:lstStyle/>
        <a:p>
          <a:r>
            <a:rPr lang="da-DK" sz="2200" dirty="0"/>
            <a:t>Pessimistisk</a:t>
          </a:r>
          <a:endParaRPr lang="en-US" sz="2200" dirty="0"/>
        </a:p>
      </dgm:t>
    </dgm:pt>
    <dgm:pt modelId="{D9D5D3B6-CAB7-475B-95E0-A9A5DB3192B7}" type="parTrans" cxnId="{8DFFB552-FF67-4F48-975E-FB5AFDCC6644}">
      <dgm:prSet/>
      <dgm:spPr/>
      <dgm:t>
        <a:bodyPr/>
        <a:lstStyle/>
        <a:p>
          <a:endParaRPr lang="en-US"/>
        </a:p>
      </dgm:t>
    </dgm:pt>
    <dgm:pt modelId="{EF6C9EF7-55FB-42DF-8612-35524D48F5BF}" type="sibTrans" cxnId="{8DFFB552-FF67-4F48-975E-FB5AFDCC6644}">
      <dgm:prSet/>
      <dgm:spPr/>
      <dgm:t>
        <a:bodyPr/>
        <a:lstStyle/>
        <a:p>
          <a:endParaRPr lang="en-US"/>
        </a:p>
      </dgm:t>
    </dgm:pt>
    <dgm:pt modelId="{A20E5879-9996-47F5-8E0F-187739650C49}">
      <dgm:prSet custT="1"/>
      <dgm:spPr/>
      <dgm:t>
        <a:bodyPr/>
        <a:lstStyle/>
        <a:p>
          <a:r>
            <a:rPr lang="da-DK" sz="1900" dirty="0"/>
            <a:t>Under Den Kolde Krig udviklede den klassiske realisme sig til </a:t>
          </a:r>
          <a:r>
            <a:rPr lang="da-DK" sz="1900" b="1" dirty="0"/>
            <a:t>neorealismen</a:t>
          </a:r>
          <a:endParaRPr lang="en-US" sz="1900" dirty="0"/>
        </a:p>
      </dgm:t>
    </dgm:pt>
    <dgm:pt modelId="{56507EA5-901D-4790-A24E-F301FBE2ED97}" type="parTrans" cxnId="{7CBFBCFF-E163-47A3-A62F-B04F231D762A}">
      <dgm:prSet/>
      <dgm:spPr/>
      <dgm:t>
        <a:bodyPr/>
        <a:lstStyle/>
        <a:p>
          <a:endParaRPr lang="en-US"/>
        </a:p>
      </dgm:t>
    </dgm:pt>
    <dgm:pt modelId="{8AD91270-29BB-4CAB-8B4A-66ABCE5B056C}" type="sibTrans" cxnId="{7CBFBCFF-E163-47A3-A62F-B04F231D762A}">
      <dgm:prSet/>
      <dgm:spPr/>
      <dgm:t>
        <a:bodyPr/>
        <a:lstStyle/>
        <a:p>
          <a:endParaRPr lang="en-US"/>
        </a:p>
      </dgm:t>
    </dgm:pt>
    <dgm:pt modelId="{AB7DBE7A-7EDA-4EBA-88C1-A81346EDC37E}">
      <dgm:prSet custT="1"/>
      <dgm:spPr/>
      <dgm:t>
        <a:bodyPr/>
        <a:lstStyle/>
        <a:p>
          <a:r>
            <a:rPr lang="da-DK" sz="1900" dirty="0"/>
            <a:t>Fokus på strukturerne i det internationale system og sikkerhed som staternes vigtigste mål.</a:t>
          </a:r>
          <a:endParaRPr lang="en-US" sz="1900" dirty="0"/>
        </a:p>
      </dgm:t>
    </dgm:pt>
    <dgm:pt modelId="{FA11C7DB-C627-460D-813F-D328BF9E9C53}" type="parTrans" cxnId="{BE06C732-CCA0-40DE-A444-C138A23E2450}">
      <dgm:prSet/>
      <dgm:spPr/>
      <dgm:t>
        <a:bodyPr/>
        <a:lstStyle/>
        <a:p>
          <a:endParaRPr lang="en-US"/>
        </a:p>
      </dgm:t>
    </dgm:pt>
    <dgm:pt modelId="{468BD997-9905-4489-91DF-A57E1CDEBE89}" type="sibTrans" cxnId="{BE06C732-CCA0-40DE-A444-C138A23E2450}">
      <dgm:prSet/>
      <dgm:spPr/>
      <dgm:t>
        <a:bodyPr/>
        <a:lstStyle/>
        <a:p>
          <a:endParaRPr lang="en-US"/>
        </a:p>
      </dgm:t>
    </dgm:pt>
    <dgm:pt modelId="{39BD1D55-B951-4B25-B1E8-A577A3EFF604}">
      <dgm:prSet custT="1"/>
      <dgm:spPr/>
      <dgm:t>
        <a:bodyPr/>
        <a:lstStyle/>
        <a:p>
          <a:pPr algn="l"/>
          <a:r>
            <a:rPr lang="da-DK" sz="1700" dirty="0"/>
            <a:t>Globale økonomiske liberaliseringsbølge fra 1980’erne, og især efter Sovjetunionens sammenbrud i 1991, der førte til et unipolært internationalt system med USA i rollen som supermagt, fik </a:t>
          </a:r>
          <a:r>
            <a:rPr lang="da-DK" sz="1700" b="1" dirty="0"/>
            <a:t>liberalismen</a:t>
          </a:r>
          <a:r>
            <a:rPr lang="da-DK" sz="1700" dirty="0"/>
            <a:t> igen en mere fremtrædende rolle.</a:t>
          </a:r>
          <a:endParaRPr lang="en-US" sz="1700" dirty="0"/>
        </a:p>
      </dgm:t>
    </dgm:pt>
    <dgm:pt modelId="{B59BE253-F984-42C0-9D61-B1ACFFAF6A07}" type="parTrans" cxnId="{CF56CB4C-C46C-4688-858F-E9A029FF143C}">
      <dgm:prSet/>
      <dgm:spPr/>
      <dgm:t>
        <a:bodyPr/>
        <a:lstStyle/>
        <a:p>
          <a:endParaRPr lang="en-US"/>
        </a:p>
      </dgm:t>
    </dgm:pt>
    <dgm:pt modelId="{F497BE3D-5EF6-4283-8411-83CDC5F6330D}" type="sibTrans" cxnId="{CF56CB4C-C46C-4688-858F-E9A029FF143C}">
      <dgm:prSet/>
      <dgm:spPr/>
      <dgm:t>
        <a:bodyPr/>
        <a:lstStyle/>
        <a:p>
          <a:endParaRPr lang="en-US"/>
        </a:p>
      </dgm:t>
    </dgm:pt>
    <dgm:pt modelId="{30994A18-C2A8-4A81-8F9D-29CE81E6AD36}">
      <dgm:prSet custT="1"/>
      <dgm:spPr/>
      <dgm:t>
        <a:bodyPr/>
        <a:lstStyle/>
        <a:p>
          <a:r>
            <a:rPr lang="da-DK" sz="2000" dirty="0"/>
            <a:t>Nogenlunde samtidig opstod der en helt ny IP-hovedteori, </a:t>
          </a:r>
          <a:r>
            <a:rPr lang="da-DK" sz="2000" b="1" dirty="0"/>
            <a:t>konstruktivismen</a:t>
          </a:r>
          <a:r>
            <a:rPr lang="da-DK" sz="2000" dirty="0"/>
            <a:t>.</a:t>
          </a:r>
          <a:endParaRPr lang="en-US" sz="2000" dirty="0"/>
        </a:p>
      </dgm:t>
    </dgm:pt>
    <dgm:pt modelId="{B31B7EC5-04F0-482D-8FDB-48156C8CCFC1}" type="parTrans" cxnId="{8A58D3E2-D443-4A2C-AA08-60A046E21C21}">
      <dgm:prSet/>
      <dgm:spPr/>
      <dgm:t>
        <a:bodyPr/>
        <a:lstStyle/>
        <a:p>
          <a:endParaRPr lang="en-US"/>
        </a:p>
      </dgm:t>
    </dgm:pt>
    <dgm:pt modelId="{3E34492D-22A1-4C9B-8556-DBD3AFCA6C23}" type="sibTrans" cxnId="{8A58D3E2-D443-4A2C-AA08-60A046E21C21}">
      <dgm:prSet/>
      <dgm:spPr/>
      <dgm:t>
        <a:bodyPr/>
        <a:lstStyle/>
        <a:p>
          <a:endParaRPr lang="en-US"/>
        </a:p>
      </dgm:t>
    </dgm:pt>
    <dgm:pt modelId="{C996B2FA-D08A-4218-B429-BB1A3B60F575}">
      <dgm:prSet custT="1"/>
      <dgm:spPr/>
      <dgm:t>
        <a:bodyPr/>
        <a:lstStyle/>
        <a:p>
          <a:r>
            <a:rPr lang="da-DK" sz="2000" dirty="0"/>
            <a:t>Opgør med de ovennævnte hovedteorier, men især med realismen/neorealismen. </a:t>
          </a:r>
          <a:endParaRPr lang="en-US" sz="2000" dirty="0"/>
        </a:p>
      </dgm:t>
    </dgm:pt>
    <dgm:pt modelId="{5F61EBB8-CA55-4B30-8583-FB0FD4BB591D}" type="parTrans" cxnId="{26CD10C6-C09D-49F2-B076-BF2B34B3694F}">
      <dgm:prSet/>
      <dgm:spPr/>
      <dgm:t>
        <a:bodyPr/>
        <a:lstStyle/>
        <a:p>
          <a:endParaRPr lang="en-US"/>
        </a:p>
      </dgm:t>
    </dgm:pt>
    <dgm:pt modelId="{71D9DA4E-2977-4A59-B7C5-0AEA935AB6B8}" type="sibTrans" cxnId="{26CD10C6-C09D-49F2-B076-BF2B34B3694F}">
      <dgm:prSet/>
      <dgm:spPr/>
      <dgm:t>
        <a:bodyPr/>
        <a:lstStyle/>
        <a:p>
          <a:endParaRPr lang="en-US"/>
        </a:p>
      </dgm:t>
    </dgm:pt>
    <dgm:pt modelId="{C2BA685B-462C-433D-B0FD-A6C1BCD3615E}">
      <dgm:prSet custT="1"/>
      <dgm:spPr/>
      <dgm:t>
        <a:bodyPr/>
        <a:lstStyle/>
        <a:p>
          <a:pPr algn="l"/>
          <a:r>
            <a:rPr lang="da-DK" sz="1900" dirty="0"/>
            <a:t>På grund af de mange brændpunkter rundtom i verden i 2020’erne, bl.a. Ukrainekrigen og Israel-Gaza-krigen, har </a:t>
          </a:r>
          <a:r>
            <a:rPr lang="da-DK" sz="1900" b="1" dirty="0"/>
            <a:t>neorealismen</a:t>
          </a:r>
          <a:r>
            <a:rPr lang="da-DK" sz="1900" dirty="0"/>
            <a:t> imidlertid fået et comeback som den måske mest fremtrædende teori.</a:t>
          </a:r>
          <a:endParaRPr lang="en-US" sz="1900" dirty="0"/>
        </a:p>
      </dgm:t>
    </dgm:pt>
    <dgm:pt modelId="{8DC74347-C99A-44FA-BA51-88A4551534F8}" type="parTrans" cxnId="{73E4EE06-3F4E-41F4-B3D1-C34ABFC87237}">
      <dgm:prSet/>
      <dgm:spPr/>
      <dgm:t>
        <a:bodyPr/>
        <a:lstStyle/>
        <a:p>
          <a:endParaRPr lang="en-US"/>
        </a:p>
      </dgm:t>
    </dgm:pt>
    <dgm:pt modelId="{29CCFFD3-1675-4AE8-9B76-1271B900AD39}" type="sibTrans" cxnId="{73E4EE06-3F4E-41F4-B3D1-C34ABFC87237}">
      <dgm:prSet/>
      <dgm:spPr/>
      <dgm:t>
        <a:bodyPr/>
        <a:lstStyle/>
        <a:p>
          <a:endParaRPr lang="en-US"/>
        </a:p>
      </dgm:t>
    </dgm:pt>
    <dgm:pt modelId="{6FF76C91-FEEB-45DE-B0E7-49DBF2E14945}" type="pres">
      <dgm:prSet presAssocID="{8D131E32-C58F-4561-8059-DFD7634268CF}" presName="Name0" presStyleCnt="0">
        <dgm:presLayoutVars>
          <dgm:dir/>
          <dgm:resizeHandles val="exact"/>
        </dgm:presLayoutVars>
      </dgm:prSet>
      <dgm:spPr/>
    </dgm:pt>
    <dgm:pt modelId="{F4866190-2B07-44B8-B024-D18E0F41F3BA}" type="pres">
      <dgm:prSet presAssocID="{C6476822-AB02-4641-801E-00D45423BEAA}" presName="node" presStyleLbl="node1" presStyleIdx="0" presStyleCnt="11" custScaleY="128769" custLinFactX="367" custLinFactNeighborX="100000" custLinFactNeighborY="-226">
        <dgm:presLayoutVars>
          <dgm:bulletEnabled val="1"/>
        </dgm:presLayoutVars>
      </dgm:prSet>
      <dgm:spPr/>
    </dgm:pt>
    <dgm:pt modelId="{0DCA2523-BF3B-41BE-B3F0-615EC5403F0F}" type="pres">
      <dgm:prSet presAssocID="{DC4077B6-6528-4299-9AA7-DB9D973BCD19}" presName="sibTransSpacerBeforeConnector" presStyleCnt="0"/>
      <dgm:spPr/>
    </dgm:pt>
    <dgm:pt modelId="{90039C62-46B5-464E-8DDD-C7E26E9733E6}" type="pres">
      <dgm:prSet presAssocID="{DC4077B6-6528-4299-9AA7-DB9D973BCD19}" presName="sibTrans" presStyleLbl="node1" presStyleIdx="1" presStyleCnt="11"/>
      <dgm:spPr/>
    </dgm:pt>
    <dgm:pt modelId="{B93F85DC-FADF-426A-982F-5FE353864DCF}" type="pres">
      <dgm:prSet presAssocID="{DC4077B6-6528-4299-9AA7-DB9D973BCD19}" presName="sibTransSpacerAfterConnector" presStyleCnt="0"/>
      <dgm:spPr/>
    </dgm:pt>
    <dgm:pt modelId="{1072BC87-2252-4074-B60C-0FD260D48653}" type="pres">
      <dgm:prSet presAssocID="{664EC338-DC65-4E40-930B-AF294595F501}" presName="node" presStyleLbl="node1" presStyleIdx="2" presStyleCnt="11" custScaleY="125206">
        <dgm:presLayoutVars>
          <dgm:bulletEnabled val="1"/>
        </dgm:presLayoutVars>
      </dgm:prSet>
      <dgm:spPr/>
    </dgm:pt>
    <dgm:pt modelId="{18FF1CC9-E9FD-4E1C-8B52-C10BD5235831}" type="pres">
      <dgm:prSet presAssocID="{BB29B786-FAD0-4BA8-B942-7F4C0D548E7F}" presName="sibTransSpacerBeforeConnector" presStyleCnt="0"/>
      <dgm:spPr/>
    </dgm:pt>
    <dgm:pt modelId="{56E28337-54F5-41AA-8FDC-8D23BC5D069D}" type="pres">
      <dgm:prSet presAssocID="{BB29B786-FAD0-4BA8-B942-7F4C0D548E7F}" presName="sibTrans" presStyleLbl="node1" presStyleIdx="3" presStyleCnt="11"/>
      <dgm:spPr/>
    </dgm:pt>
    <dgm:pt modelId="{212B2BF7-07F8-4A7C-81A9-F63CBCCCE190}" type="pres">
      <dgm:prSet presAssocID="{BB29B786-FAD0-4BA8-B942-7F4C0D548E7F}" presName="sibTransSpacerAfterConnector" presStyleCnt="0"/>
      <dgm:spPr/>
    </dgm:pt>
    <dgm:pt modelId="{68C522A3-87E2-40C8-A10F-2C6511ED6B55}" type="pres">
      <dgm:prSet presAssocID="{A20E5879-9996-47F5-8E0F-187739650C49}" presName="node" presStyleLbl="node1" presStyleIdx="4" presStyleCnt="11" custScaleY="125206">
        <dgm:presLayoutVars>
          <dgm:bulletEnabled val="1"/>
        </dgm:presLayoutVars>
      </dgm:prSet>
      <dgm:spPr/>
    </dgm:pt>
    <dgm:pt modelId="{37616CF5-286B-4005-B461-FFEFAC0187FB}" type="pres">
      <dgm:prSet presAssocID="{8AD91270-29BB-4CAB-8B4A-66ABCE5B056C}" presName="sibTransSpacerBeforeConnector" presStyleCnt="0"/>
      <dgm:spPr/>
    </dgm:pt>
    <dgm:pt modelId="{B63B4016-734E-466B-ADCC-F186B2CCF33E}" type="pres">
      <dgm:prSet presAssocID="{8AD91270-29BB-4CAB-8B4A-66ABCE5B056C}" presName="sibTrans" presStyleLbl="node1" presStyleIdx="5" presStyleCnt="11"/>
      <dgm:spPr/>
    </dgm:pt>
    <dgm:pt modelId="{64B08001-D852-47D7-B0D1-56A53F2CCEAD}" type="pres">
      <dgm:prSet presAssocID="{8AD91270-29BB-4CAB-8B4A-66ABCE5B056C}" presName="sibTransSpacerAfterConnector" presStyleCnt="0"/>
      <dgm:spPr/>
    </dgm:pt>
    <dgm:pt modelId="{08253685-71C8-42DA-AE3D-8EA4CBB70CF3}" type="pres">
      <dgm:prSet presAssocID="{39BD1D55-B951-4B25-B1E8-A577A3EFF604}" presName="node" presStyleLbl="node1" presStyleIdx="6" presStyleCnt="11" custScaleY="125628">
        <dgm:presLayoutVars>
          <dgm:bulletEnabled val="1"/>
        </dgm:presLayoutVars>
      </dgm:prSet>
      <dgm:spPr/>
    </dgm:pt>
    <dgm:pt modelId="{9024C29D-FF20-45B9-9444-8DC4BC689385}" type="pres">
      <dgm:prSet presAssocID="{F497BE3D-5EF6-4283-8411-83CDC5F6330D}" presName="sibTransSpacerBeforeConnector" presStyleCnt="0"/>
      <dgm:spPr/>
    </dgm:pt>
    <dgm:pt modelId="{E9CE7631-980C-4BF3-A626-F905C928FCDF}" type="pres">
      <dgm:prSet presAssocID="{F497BE3D-5EF6-4283-8411-83CDC5F6330D}" presName="sibTrans" presStyleLbl="node1" presStyleIdx="7" presStyleCnt="11"/>
      <dgm:spPr/>
    </dgm:pt>
    <dgm:pt modelId="{481A33C8-5800-45E2-B784-A243E487C4F8}" type="pres">
      <dgm:prSet presAssocID="{F497BE3D-5EF6-4283-8411-83CDC5F6330D}" presName="sibTransSpacerAfterConnector" presStyleCnt="0"/>
      <dgm:spPr/>
    </dgm:pt>
    <dgm:pt modelId="{C76FA12B-5099-43D0-A6B3-4CC867A91D24}" type="pres">
      <dgm:prSet presAssocID="{30994A18-C2A8-4A81-8F9D-29CE81E6AD36}" presName="node" presStyleLbl="node1" presStyleIdx="8" presStyleCnt="11" custScaleY="125206">
        <dgm:presLayoutVars>
          <dgm:bulletEnabled val="1"/>
        </dgm:presLayoutVars>
      </dgm:prSet>
      <dgm:spPr/>
    </dgm:pt>
    <dgm:pt modelId="{B1B01D03-2252-4680-94A1-DDE5DF9F313E}" type="pres">
      <dgm:prSet presAssocID="{3E34492D-22A1-4C9B-8556-DBD3AFCA6C23}" presName="sibTransSpacerBeforeConnector" presStyleCnt="0"/>
      <dgm:spPr/>
    </dgm:pt>
    <dgm:pt modelId="{15DC413E-5DDE-44E0-B58E-A136B39848F3}" type="pres">
      <dgm:prSet presAssocID="{3E34492D-22A1-4C9B-8556-DBD3AFCA6C23}" presName="sibTrans" presStyleLbl="node1" presStyleIdx="9" presStyleCnt="11"/>
      <dgm:spPr/>
    </dgm:pt>
    <dgm:pt modelId="{56FEB370-2CF5-45E5-B69A-103C1927B718}" type="pres">
      <dgm:prSet presAssocID="{3E34492D-22A1-4C9B-8556-DBD3AFCA6C23}" presName="sibTransSpacerAfterConnector" presStyleCnt="0"/>
      <dgm:spPr/>
    </dgm:pt>
    <dgm:pt modelId="{519FDFEE-2FCD-4171-8F06-00F12D219571}" type="pres">
      <dgm:prSet presAssocID="{C2BA685B-462C-433D-B0FD-A6C1BCD3615E}" presName="node" presStyleLbl="node1" presStyleIdx="10" presStyleCnt="11" custScaleY="125206" custLinFactX="-367" custLinFactNeighborX="-100000">
        <dgm:presLayoutVars>
          <dgm:bulletEnabled val="1"/>
        </dgm:presLayoutVars>
      </dgm:prSet>
      <dgm:spPr/>
    </dgm:pt>
  </dgm:ptLst>
  <dgm:cxnLst>
    <dgm:cxn modelId="{73E4EE06-3F4E-41F4-B3D1-C34ABFC87237}" srcId="{8D131E32-C58F-4561-8059-DFD7634268CF}" destId="{C2BA685B-462C-433D-B0FD-A6C1BCD3615E}" srcOrd="5" destOrd="0" parTransId="{8DC74347-C99A-44FA-BA51-88A4551534F8}" sibTransId="{29CCFFD3-1675-4AE8-9B76-1271B900AD39}"/>
    <dgm:cxn modelId="{D4EC890B-5E3B-4EA2-A704-6A9B1E9854C1}" type="presOf" srcId="{664EC338-DC65-4E40-930B-AF294595F501}" destId="{1072BC87-2252-4074-B60C-0FD260D48653}" srcOrd="0" destOrd="0" presId="urn:microsoft.com/office/officeart/2016/7/layout/BasicProcessNew"/>
    <dgm:cxn modelId="{BE06C732-CCA0-40DE-A444-C138A23E2450}" srcId="{A20E5879-9996-47F5-8E0F-187739650C49}" destId="{AB7DBE7A-7EDA-4EBA-88C1-A81346EDC37E}" srcOrd="0" destOrd="0" parTransId="{FA11C7DB-C627-460D-813F-D328BF9E9C53}" sibTransId="{468BD997-9905-4489-91DF-A57E1CDEBE89}"/>
    <dgm:cxn modelId="{C45F333D-B30F-4593-BF23-291C725E057D}" type="presOf" srcId="{C996B2FA-D08A-4218-B429-BB1A3B60F575}" destId="{C76FA12B-5099-43D0-A6B3-4CC867A91D24}" srcOrd="0" destOrd="1" presId="urn:microsoft.com/office/officeart/2016/7/layout/BasicProcessNew"/>
    <dgm:cxn modelId="{CA304C61-D641-48EC-B857-197FFF89692A}" type="presOf" srcId="{4EF6E8B6-F7D4-4639-98ED-7EE9F2293808}" destId="{1072BC87-2252-4074-B60C-0FD260D48653}" srcOrd="0" destOrd="1" presId="urn:microsoft.com/office/officeart/2016/7/layout/BasicProcessNew"/>
    <dgm:cxn modelId="{E9366D44-0860-457B-8F7D-B482C2A2937A}" type="presOf" srcId="{F497BE3D-5EF6-4283-8411-83CDC5F6330D}" destId="{E9CE7631-980C-4BF3-A626-F905C928FCDF}" srcOrd="0" destOrd="0" presId="urn:microsoft.com/office/officeart/2016/7/layout/BasicProcessNew"/>
    <dgm:cxn modelId="{4FA6A564-D616-4AC9-8FFA-AF3DA5CF8F22}" type="presOf" srcId="{BB29B786-FAD0-4BA8-B942-7F4C0D548E7F}" destId="{56E28337-54F5-41AA-8FDC-8D23BC5D069D}" srcOrd="0" destOrd="0" presId="urn:microsoft.com/office/officeart/2016/7/layout/BasicProcessNew"/>
    <dgm:cxn modelId="{CF56CB4C-C46C-4688-858F-E9A029FF143C}" srcId="{8D131E32-C58F-4561-8059-DFD7634268CF}" destId="{39BD1D55-B951-4B25-B1E8-A577A3EFF604}" srcOrd="3" destOrd="0" parTransId="{B59BE253-F984-42C0-9D61-B1ACFFAF6A07}" sibTransId="{F497BE3D-5EF6-4283-8411-83CDC5F6330D}"/>
    <dgm:cxn modelId="{8DFFB552-FF67-4F48-975E-FB5AFDCC6644}" srcId="{664EC338-DC65-4E40-930B-AF294595F501}" destId="{4EF6E8B6-F7D4-4639-98ED-7EE9F2293808}" srcOrd="0" destOrd="0" parTransId="{D9D5D3B6-CAB7-475B-95E0-A9A5DB3192B7}" sibTransId="{EF6C9EF7-55FB-42DF-8612-35524D48F5BF}"/>
    <dgm:cxn modelId="{F6E7FF54-DBCD-4E21-AF00-3533C025A919}" type="presOf" srcId="{3E34492D-22A1-4C9B-8556-DBD3AFCA6C23}" destId="{15DC413E-5DDE-44E0-B58E-A136B39848F3}" srcOrd="0" destOrd="0" presId="urn:microsoft.com/office/officeart/2016/7/layout/BasicProcessNew"/>
    <dgm:cxn modelId="{EEE9BB79-3333-4B30-B9DF-4656D0474CEB}" type="presOf" srcId="{A20E5879-9996-47F5-8E0F-187739650C49}" destId="{68C522A3-87E2-40C8-A10F-2C6511ED6B55}" srcOrd="0" destOrd="0" presId="urn:microsoft.com/office/officeart/2016/7/layout/BasicProcessNew"/>
    <dgm:cxn modelId="{06BE7C82-4855-4D81-9CBB-6F9A1EB85863}" type="presOf" srcId="{C2BA685B-462C-433D-B0FD-A6C1BCD3615E}" destId="{519FDFEE-2FCD-4171-8F06-00F12D219571}" srcOrd="0" destOrd="0" presId="urn:microsoft.com/office/officeart/2016/7/layout/BasicProcessNew"/>
    <dgm:cxn modelId="{5C1085B1-897A-4E68-97BF-ECD023C1AA15}" type="presOf" srcId="{AB7DBE7A-7EDA-4EBA-88C1-A81346EDC37E}" destId="{68C522A3-87E2-40C8-A10F-2C6511ED6B55}" srcOrd="0" destOrd="1" presId="urn:microsoft.com/office/officeart/2016/7/layout/BasicProcessNew"/>
    <dgm:cxn modelId="{F045B5BC-0667-4D09-8196-40BB7E5B2F5E}" srcId="{8D131E32-C58F-4561-8059-DFD7634268CF}" destId="{664EC338-DC65-4E40-930B-AF294595F501}" srcOrd="1" destOrd="0" parTransId="{4C1280CC-F78F-46FD-8A90-C6836A833095}" sibTransId="{BB29B786-FAD0-4BA8-B942-7F4C0D548E7F}"/>
    <dgm:cxn modelId="{D11014C0-AB21-42AD-BD1C-BB6CAAFCAD3D}" type="presOf" srcId="{30994A18-C2A8-4A81-8F9D-29CE81E6AD36}" destId="{C76FA12B-5099-43D0-A6B3-4CC867A91D24}" srcOrd="0" destOrd="0" presId="urn:microsoft.com/office/officeart/2016/7/layout/BasicProcessNew"/>
    <dgm:cxn modelId="{14DEEBC4-DA99-4551-813E-012AA24937D8}" type="presOf" srcId="{E477B105-2150-449A-8FD3-7EC46DDB4BD5}" destId="{F4866190-2B07-44B8-B024-D18E0F41F3BA}" srcOrd="0" destOrd="1" presId="urn:microsoft.com/office/officeart/2016/7/layout/BasicProcessNew"/>
    <dgm:cxn modelId="{26CD10C6-C09D-49F2-B076-BF2B34B3694F}" srcId="{30994A18-C2A8-4A81-8F9D-29CE81E6AD36}" destId="{C996B2FA-D08A-4218-B429-BB1A3B60F575}" srcOrd="0" destOrd="0" parTransId="{5F61EBB8-CA55-4B30-8583-FB0FD4BB591D}" sibTransId="{71D9DA4E-2977-4A59-B7C5-0AEA935AB6B8}"/>
    <dgm:cxn modelId="{B51F30D7-FB0E-4AD4-AC5E-8352048B2DA7}" type="presOf" srcId="{8AD91270-29BB-4CAB-8B4A-66ABCE5B056C}" destId="{B63B4016-734E-466B-ADCC-F186B2CCF33E}" srcOrd="0" destOrd="0" presId="urn:microsoft.com/office/officeart/2016/7/layout/BasicProcessNew"/>
    <dgm:cxn modelId="{B37C5ADD-6AF9-4338-8554-B981F736A947}" type="presOf" srcId="{C6476822-AB02-4641-801E-00D45423BEAA}" destId="{F4866190-2B07-44B8-B024-D18E0F41F3BA}" srcOrd="0" destOrd="0" presId="urn:microsoft.com/office/officeart/2016/7/layout/BasicProcessNew"/>
    <dgm:cxn modelId="{35B41EE1-7302-4949-8D6A-B12D4DD1C0C0}" type="presOf" srcId="{8D131E32-C58F-4561-8059-DFD7634268CF}" destId="{6FF76C91-FEEB-45DE-B0E7-49DBF2E14945}" srcOrd="0" destOrd="0" presId="urn:microsoft.com/office/officeart/2016/7/layout/BasicProcessNew"/>
    <dgm:cxn modelId="{8A58D3E2-D443-4A2C-AA08-60A046E21C21}" srcId="{8D131E32-C58F-4561-8059-DFD7634268CF}" destId="{30994A18-C2A8-4A81-8F9D-29CE81E6AD36}" srcOrd="4" destOrd="0" parTransId="{B31B7EC5-04F0-482D-8FDB-48156C8CCFC1}" sibTransId="{3E34492D-22A1-4C9B-8556-DBD3AFCA6C23}"/>
    <dgm:cxn modelId="{699EF6E5-BB5C-4434-B83E-A733D4D24132}" srcId="{8D131E32-C58F-4561-8059-DFD7634268CF}" destId="{C6476822-AB02-4641-801E-00D45423BEAA}" srcOrd="0" destOrd="0" parTransId="{7405B2E1-5683-4968-822A-3FA4061AB6C7}" sibTransId="{DC4077B6-6528-4299-9AA7-DB9D973BCD19}"/>
    <dgm:cxn modelId="{453A81EE-A7BA-453E-8799-E0DCB5ACECED}" type="presOf" srcId="{DC4077B6-6528-4299-9AA7-DB9D973BCD19}" destId="{90039C62-46B5-464E-8DDD-C7E26E9733E6}" srcOrd="0" destOrd="0" presId="urn:microsoft.com/office/officeart/2016/7/layout/BasicProcessNew"/>
    <dgm:cxn modelId="{169352F9-2853-4858-83FF-413CE9809312}" type="presOf" srcId="{39BD1D55-B951-4B25-B1E8-A577A3EFF604}" destId="{08253685-71C8-42DA-AE3D-8EA4CBB70CF3}" srcOrd="0" destOrd="0" presId="urn:microsoft.com/office/officeart/2016/7/layout/BasicProcessNew"/>
    <dgm:cxn modelId="{90D4B3FE-8E39-4EE0-AA51-E54AFFBDCE4B}" srcId="{C6476822-AB02-4641-801E-00D45423BEAA}" destId="{E477B105-2150-449A-8FD3-7EC46DDB4BD5}" srcOrd="0" destOrd="0" parTransId="{0D7355D9-F294-41D0-9126-2B3B281BEC1D}" sibTransId="{D9E6BF65-6EB4-4231-B793-9E381B0D49CB}"/>
    <dgm:cxn modelId="{7CBFBCFF-E163-47A3-A62F-B04F231D762A}" srcId="{8D131E32-C58F-4561-8059-DFD7634268CF}" destId="{A20E5879-9996-47F5-8E0F-187739650C49}" srcOrd="2" destOrd="0" parTransId="{56507EA5-901D-4790-A24E-F301FBE2ED97}" sibTransId="{8AD91270-29BB-4CAB-8B4A-66ABCE5B056C}"/>
    <dgm:cxn modelId="{61934A70-8721-4F0C-9627-96BA41964DD3}" type="presParOf" srcId="{6FF76C91-FEEB-45DE-B0E7-49DBF2E14945}" destId="{F4866190-2B07-44B8-B024-D18E0F41F3BA}" srcOrd="0" destOrd="0" presId="urn:microsoft.com/office/officeart/2016/7/layout/BasicProcessNew"/>
    <dgm:cxn modelId="{FC0E37C5-0A1E-47FF-B785-36E0EEDF8F65}" type="presParOf" srcId="{6FF76C91-FEEB-45DE-B0E7-49DBF2E14945}" destId="{0DCA2523-BF3B-41BE-B3F0-615EC5403F0F}" srcOrd="1" destOrd="0" presId="urn:microsoft.com/office/officeart/2016/7/layout/BasicProcessNew"/>
    <dgm:cxn modelId="{27A33112-2927-4210-8816-CB3A3401AD61}" type="presParOf" srcId="{6FF76C91-FEEB-45DE-B0E7-49DBF2E14945}" destId="{90039C62-46B5-464E-8DDD-C7E26E9733E6}" srcOrd="2" destOrd="0" presId="urn:microsoft.com/office/officeart/2016/7/layout/BasicProcessNew"/>
    <dgm:cxn modelId="{C3BC7B0D-A378-42E3-821D-B25A5CF45030}" type="presParOf" srcId="{6FF76C91-FEEB-45DE-B0E7-49DBF2E14945}" destId="{B93F85DC-FADF-426A-982F-5FE353864DCF}" srcOrd="3" destOrd="0" presId="urn:microsoft.com/office/officeart/2016/7/layout/BasicProcessNew"/>
    <dgm:cxn modelId="{253CE933-1E12-4E8A-ACC0-21598E77A7AE}" type="presParOf" srcId="{6FF76C91-FEEB-45DE-B0E7-49DBF2E14945}" destId="{1072BC87-2252-4074-B60C-0FD260D48653}" srcOrd="4" destOrd="0" presId="urn:microsoft.com/office/officeart/2016/7/layout/BasicProcessNew"/>
    <dgm:cxn modelId="{223C5008-1E7D-4243-8A1A-31F73F650C33}" type="presParOf" srcId="{6FF76C91-FEEB-45DE-B0E7-49DBF2E14945}" destId="{18FF1CC9-E9FD-4E1C-8B52-C10BD5235831}" srcOrd="5" destOrd="0" presId="urn:microsoft.com/office/officeart/2016/7/layout/BasicProcessNew"/>
    <dgm:cxn modelId="{3F87F2C1-A11A-4B09-B715-658D7D58DFF0}" type="presParOf" srcId="{6FF76C91-FEEB-45DE-B0E7-49DBF2E14945}" destId="{56E28337-54F5-41AA-8FDC-8D23BC5D069D}" srcOrd="6" destOrd="0" presId="urn:microsoft.com/office/officeart/2016/7/layout/BasicProcessNew"/>
    <dgm:cxn modelId="{8AB9021A-52FB-47A9-93B4-B7B482F7AD03}" type="presParOf" srcId="{6FF76C91-FEEB-45DE-B0E7-49DBF2E14945}" destId="{212B2BF7-07F8-4A7C-81A9-F63CBCCCE190}" srcOrd="7" destOrd="0" presId="urn:microsoft.com/office/officeart/2016/7/layout/BasicProcessNew"/>
    <dgm:cxn modelId="{376ECF10-2422-4048-B56F-077EE7AD8DEA}" type="presParOf" srcId="{6FF76C91-FEEB-45DE-B0E7-49DBF2E14945}" destId="{68C522A3-87E2-40C8-A10F-2C6511ED6B55}" srcOrd="8" destOrd="0" presId="urn:microsoft.com/office/officeart/2016/7/layout/BasicProcessNew"/>
    <dgm:cxn modelId="{831B839E-7F51-400D-B228-BE3EEAE4779E}" type="presParOf" srcId="{6FF76C91-FEEB-45DE-B0E7-49DBF2E14945}" destId="{37616CF5-286B-4005-B461-FFEFAC0187FB}" srcOrd="9" destOrd="0" presId="urn:microsoft.com/office/officeart/2016/7/layout/BasicProcessNew"/>
    <dgm:cxn modelId="{BA057369-E5F0-458B-8480-002918F78A7A}" type="presParOf" srcId="{6FF76C91-FEEB-45DE-B0E7-49DBF2E14945}" destId="{B63B4016-734E-466B-ADCC-F186B2CCF33E}" srcOrd="10" destOrd="0" presId="urn:microsoft.com/office/officeart/2016/7/layout/BasicProcessNew"/>
    <dgm:cxn modelId="{B1E20CC6-8FD8-43E5-B9B6-997EA5958277}" type="presParOf" srcId="{6FF76C91-FEEB-45DE-B0E7-49DBF2E14945}" destId="{64B08001-D852-47D7-B0D1-56A53F2CCEAD}" srcOrd="11" destOrd="0" presId="urn:microsoft.com/office/officeart/2016/7/layout/BasicProcessNew"/>
    <dgm:cxn modelId="{E7F2F60A-7303-404B-9B8D-B8951C4CCE6A}" type="presParOf" srcId="{6FF76C91-FEEB-45DE-B0E7-49DBF2E14945}" destId="{08253685-71C8-42DA-AE3D-8EA4CBB70CF3}" srcOrd="12" destOrd="0" presId="urn:microsoft.com/office/officeart/2016/7/layout/BasicProcessNew"/>
    <dgm:cxn modelId="{CF098337-609C-485D-9C56-24452AF1DB91}" type="presParOf" srcId="{6FF76C91-FEEB-45DE-B0E7-49DBF2E14945}" destId="{9024C29D-FF20-45B9-9444-8DC4BC689385}" srcOrd="13" destOrd="0" presId="urn:microsoft.com/office/officeart/2016/7/layout/BasicProcessNew"/>
    <dgm:cxn modelId="{466B3394-F44D-44FD-8D80-49ABA47CD528}" type="presParOf" srcId="{6FF76C91-FEEB-45DE-B0E7-49DBF2E14945}" destId="{E9CE7631-980C-4BF3-A626-F905C928FCDF}" srcOrd="14" destOrd="0" presId="urn:microsoft.com/office/officeart/2016/7/layout/BasicProcessNew"/>
    <dgm:cxn modelId="{DD7CBB9A-D7C9-4DD5-ACA8-6FF84C3F988E}" type="presParOf" srcId="{6FF76C91-FEEB-45DE-B0E7-49DBF2E14945}" destId="{481A33C8-5800-45E2-B784-A243E487C4F8}" srcOrd="15" destOrd="0" presId="urn:microsoft.com/office/officeart/2016/7/layout/BasicProcessNew"/>
    <dgm:cxn modelId="{67DB8DB9-2575-4060-8FE5-23BCC34AADAC}" type="presParOf" srcId="{6FF76C91-FEEB-45DE-B0E7-49DBF2E14945}" destId="{C76FA12B-5099-43D0-A6B3-4CC867A91D24}" srcOrd="16" destOrd="0" presId="urn:microsoft.com/office/officeart/2016/7/layout/BasicProcessNew"/>
    <dgm:cxn modelId="{DD0255F5-EC8B-46F7-B5D2-EBC863F2C010}" type="presParOf" srcId="{6FF76C91-FEEB-45DE-B0E7-49DBF2E14945}" destId="{B1B01D03-2252-4680-94A1-DDE5DF9F313E}" srcOrd="17" destOrd="0" presId="urn:microsoft.com/office/officeart/2016/7/layout/BasicProcessNew"/>
    <dgm:cxn modelId="{6E1A20C3-31F9-49F8-87AB-0435BCB8036C}" type="presParOf" srcId="{6FF76C91-FEEB-45DE-B0E7-49DBF2E14945}" destId="{15DC413E-5DDE-44E0-B58E-A136B39848F3}" srcOrd="18" destOrd="0" presId="urn:microsoft.com/office/officeart/2016/7/layout/BasicProcessNew"/>
    <dgm:cxn modelId="{2B038F00-9CCD-4676-B412-2AF6B8A8E65B}" type="presParOf" srcId="{6FF76C91-FEEB-45DE-B0E7-49DBF2E14945}" destId="{56FEB370-2CF5-45E5-B69A-103C1927B718}" srcOrd="19" destOrd="0" presId="urn:microsoft.com/office/officeart/2016/7/layout/BasicProcessNew"/>
    <dgm:cxn modelId="{3F5FB8CC-037A-49F5-8343-62F37D83E506}" type="presParOf" srcId="{6FF76C91-FEEB-45DE-B0E7-49DBF2E14945}" destId="{519FDFEE-2FCD-4171-8F06-00F12D219571}" srcOrd="20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395394-69D4-483E-8709-4ADE50C05CB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627D0E-C10F-4EF2-B5CD-73EB2EB51F39}">
      <dgm:prSet/>
      <dgm:spPr/>
      <dgm:t>
        <a:bodyPr/>
        <a:lstStyle/>
        <a:p>
          <a:r>
            <a:rPr lang="da-DK" i="1"/>
            <a:t>Ifølge klassisk realisme er staters primære mål:</a:t>
          </a:r>
          <a:endParaRPr lang="en-US"/>
        </a:p>
      </dgm:t>
    </dgm:pt>
    <dgm:pt modelId="{CB53A658-11DC-48EC-AD7E-94AAC4E40C21}" type="parTrans" cxnId="{34CC1854-D420-4334-BB31-14593A4D2C5A}">
      <dgm:prSet/>
      <dgm:spPr/>
      <dgm:t>
        <a:bodyPr/>
        <a:lstStyle/>
        <a:p>
          <a:endParaRPr lang="en-US"/>
        </a:p>
      </dgm:t>
    </dgm:pt>
    <dgm:pt modelId="{851E8949-73E1-420B-A445-2CDA137B3012}" type="sibTrans" cxnId="{34CC1854-D420-4334-BB31-14593A4D2C5A}">
      <dgm:prSet/>
      <dgm:spPr/>
      <dgm:t>
        <a:bodyPr/>
        <a:lstStyle/>
        <a:p>
          <a:endParaRPr lang="en-US"/>
        </a:p>
      </dgm:t>
    </dgm:pt>
    <dgm:pt modelId="{1547D64A-674F-4155-B0F5-7B082298AFA9}">
      <dgm:prSet/>
      <dgm:spPr/>
      <dgm:t>
        <a:bodyPr/>
        <a:lstStyle/>
        <a:p>
          <a:r>
            <a:rPr lang="da-DK"/>
            <a:t>At sikre deres egen overlevelse i et usikkert internationalt system.</a:t>
          </a:r>
          <a:endParaRPr lang="en-US"/>
        </a:p>
      </dgm:t>
    </dgm:pt>
    <dgm:pt modelId="{E9CE9246-9380-438A-8499-EE80D8F4E32F}" type="parTrans" cxnId="{5FD18D7B-E972-4ECD-B977-2948B3C3D99A}">
      <dgm:prSet/>
      <dgm:spPr/>
      <dgm:t>
        <a:bodyPr/>
        <a:lstStyle/>
        <a:p>
          <a:endParaRPr lang="en-US"/>
        </a:p>
      </dgm:t>
    </dgm:pt>
    <dgm:pt modelId="{9D8D07F2-6327-41E7-81A1-21C51F0F37C1}" type="sibTrans" cxnId="{5FD18D7B-E972-4ECD-B977-2948B3C3D99A}">
      <dgm:prSet/>
      <dgm:spPr/>
      <dgm:t>
        <a:bodyPr/>
        <a:lstStyle/>
        <a:p>
          <a:endParaRPr lang="en-US"/>
        </a:p>
      </dgm:t>
    </dgm:pt>
    <dgm:pt modelId="{19680FB4-4795-4A21-B672-6A4C8CB4A2FE}">
      <dgm:prSet/>
      <dgm:spPr/>
      <dgm:t>
        <a:bodyPr/>
        <a:lstStyle/>
        <a:p>
          <a:r>
            <a:rPr lang="da-DK"/>
            <a:t>At opnå magt, fordi magt ses som det bedste middel til sikkerhed.</a:t>
          </a:r>
          <a:endParaRPr lang="en-US"/>
        </a:p>
      </dgm:t>
    </dgm:pt>
    <dgm:pt modelId="{BBC916E8-8AB6-418D-B2F6-A3814F7FE972}" type="parTrans" cxnId="{D17A42AD-C537-4B98-83E7-0AA03E82B9E1}">
      <dgm:prSet/>
      <dgm:spPr/>
      <dgm:t>
        <a:bodyPr/>
        <a:lstStyle/>
        <a:p>
          <a:endParaRPr lang="en-US"/>
        </a:p>
      </dgm:t>
    </dgm:pt>
    <dgm:pt modelId="{18A2C0E9-A364-45B8-8F26-C7838C9AE7CF}" type="sibTrans" cxnId="{D17A42AD-C537-4B98-83E7-0AA03E82B9E1}">
      <dgm:prSet/>
      <dgm:spPr/>
      <dgm:t>
        <a:bodyPr/>
        <a:lstStyle/>
        <a:p>
          <a:endParaRPr lang="en-US"/>
        </a:p>
      </dgm:t>
    </dgm:pt>
    <dgm:pt modelId="{357AC24E-E74C-4B39-90F0-54E7804BA055}">
      <dgm:prSet/>
      <dgm:spPr/>
      <dgm:t>
        <a:bodyPr/>
        <a:lstStyle/>
        <a:p>
          <a:r>
            <a:rPr lang="da-DK"/>
            <a:t>At maksimere deres nationale interesser, som ofte forstås som politisk, militær og strategisk fordel.</a:t>
          </a:r>
          <a:endParaRPr lang="en-US"/>
        </a:p>
      </dgm:t>
    </dgm:pt>
    <dgm:pt modelId="{F0C75C67-55DC-44DB-BC6D-F235CE72296A}" type="parTrans" cxnId="{BD181DF2-3E02-4A1F-9B38-50CAE6F008BA}">
      <dgm:prSet/>
      <dgm:spPr/>
      <dgm:t>
        <a:bodyPr/>
        <a:lstStyle/>
        <a:p>
          <a:endParaRPr lang="en-US"/>
        </a:p>
      </dgm:t>
    </dgm:pt>
    <dgm:pt modelId="{2ACDDB91-05D5-462B-AE98-4688DB0B3BF6}" type="sibTrans" cxnId="{BD181DF2-3E02-4A1F-9B38-50CAE6F008BA}">
      <dgm:prSet/>
      <dgm:spPr/>
      <dgm:t>
        <a:bodyPr/>
        <a:lstStyle/>
        <a:p>
          <a:endParaRPr lang="en-US"/>
        </a:p>
      </dgm:t>
    </dgm:pt>
    <dgm:pt modelId="{1EA07BED-A7FA-4FCA-A19A-15A48268DF43}" type="pres">
      <dgm:prSet presAssocID="{35395394-69D4-483E-8709-4ADE50C05CB8}" presName="linear" presStyleCnt="0">
        <dgm:presLayoutVars>
          <dgm:animLvl val="lvl"/>
          <dgm:resizeHandles val="exact"/>
        </dgm:presLayoutVars>
      </dgm:prSet>
      <dgm:spPr/>
    </dgm:pt>
    <dgm:pt modelId="{95D0C107-87FF-4789-9FCE-283B898F6220}" type="pres">
      <dgm:prSet presAssocID="{49627D0E-C10F-4EF2-B5CD-73EB2EB51F3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7E7219D-C384-43F1-AF98-E32114B1C710}" type="pres">
      <dgm:prSet presAssocID="{49627D0E-C10F-4EF2-B5CD-73EB2EB51F3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B06BC08-9091-483C-9396-890586088BA8}" type="presOf" srcId="{1547D64A-674F-4155-B0F5-7B082298AFA9}" destId="{07E7219D-C384-43F1-AF98-E32114B1C710}" srcOrd="0" destOrd="0" presId="urn:microsoft.com/office/officeart/2005/8/layout/vList2"/>
    <dgm:cxn modelId="{34CC1854-D420-4334-BB31-14593A4D2C5A}" srcId="{35395394-69D4-483E-8709-4ADE50C05CB8}" destId="{49627D0E-C10F-4EF2-B5CD-73EB2EB51F39}" srcOrd="0" destOrd="0" parTransId="{CB53A658-11DC-48EC-AD7E-94AAC4E40C21}" sibTransId="{851E8949-73E1-420B-A445-2CDA137B3012}"/>
    <dgm:cxn modelId="{9D9EAD55-65A4-43FA-923A-1D8434BE688E}" type="presOf" srcId="{357AC24E-E74C-4B39-90F0-54E7804BA055}" destId="{07E7219D-C384-43F1-AF98-E32114B1C710}" srcOrd="0" destOrd="2" presId="urn:microsoft.com/office/officeart/2005/8/layout/vList2"/>
    <dgm:cxn modelId="{5FD18D7B-E972-4ECD-B977-2948B3C3D99A}" srcId="{49627D0E-C10F-4EF2-B5CD-73EB2EB51F39}" destId="{1547D64A-674F-4155-B0F5-7B082298AFA9}" srcOrd="0" destOrd="0" parTransId="{E9CE9246-9380-438A-8499-EE80D8F4E32F}" sibTransId="{9D8D07F2-6327-41E7-81A1-21C51F0F37C1}"/>
    <dgm:cxn modelId="{0392D191-B90E-497E-BE9F-41A26A30F098}" type="presOf" srcId="{35395394-69D4-483E-8709-4ADE50C05CB8}" destId="{1EA07BED-A7FA-4FCA-A19A-15A48268DF43}" srcOrd="0" destOrd="0" presId="urn:microsoft.com/office/officeart/2005/8/layout/vList2"/>
    <dgm:cxn modelId="{D17A42AD-C537-4B98-83E7-0AA03E82B9E1}" srcId="{49627D0E-C10F-4EF2-B5CD-73EB2EB51F39}" destId="{19680FB4-4795-4A21-B672-6A4C8CB4A2FE}" srcOrd="1" destOrd="0" parTransId="{BBC916E8-8AB6-418D-B2F6-A3814F7FE972}" sibTransId="{18A2C0E9-A364-45B8-8F26-C7838C9AE7CF}"/>
    <dgm:cxn modelId="{7209C2BA-2D52-42C5-997A-257B587B72EC}" type="presOf" srcId="{49627D0E-C10F-4EF2-B5CD-73EB2EB51F39}" destId="{95D0C107-87FF-4789-9FCE-283B898F6220}" srcOrd="0" destOrd="0" presId="urn:microsoft.com/office/officeart/2005/8/layout/vList2"/>
    <dgm:cxn modelId="{DD9C03D9-DC72-47FA-8877-9AFEFC50F70A}" type="presOf" srcId="{19680FB4-4795-4A21-B672-6A4C8CB4A2FE}" destId="{07E7219D-C384-43F1-AF98-E32114B1C710}" srcOrd="0" destOrd="1" presId="urn:microsoft.com/office/officeart/2005/8/layout/vList2"/>
    <dgm:cxn modelId="{BD181DF2-3E02-4A1F-9B38-50CAE6F008BA}" srcId="{49627D0E-C10F-4EF2-B5CD-73EB2EB51F39}" destId="{357AC24E-E74C-4B39-90F0-54E7804BA055}" srcOrd="2" destOrd="0" parTransId="{F0C75C67-55DC-44DB-BC6D-F235CE72296A}" sibTransId="{2ACDDB91-05D5-462B-AE98-4688DB0B3BF6}"/>
    <dgm:cxn modelId="{16D2A84F-E2A1-4C3D-8632-CB21E5228C19}" type="presParOf" srcId="{1EA07BED-A7FA-4FCA-A19A-15A48268DF43}" destId="{95D0C107-87FF-4789-9FCE-283B898F6220}" srcOrd="0" destOrd="0" presId="urn:microsoft.com/office/officeart/2005/8/layout/vList2"/>
    <dgm:cxn modelId="{0309B4D8-6C2F-42C9-ABA5-E8BA1F883130}" type="presParOf" srcId="{1EA07BED-A7FA-4FCA-A19A-15A48268DF43}" destId="{07E7219D-C384-43F1-AF98-E32114B1C71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FA4ACE-98D5-49EE-B1EE-344E8A0034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228F365-0B20-468A-A8B9-49546CB1D581}">
      <dgm:prSet/>
      <dgm:spPr/>
      <dgm:t>
        <a:bodyPr/>
        <a:lstStyle/>
        <a:p>
          <a:r>
            <a:rPr lang="da-DK" i="1"/>
            <a:t>Klassisk realisme beskriver systemet som:</a:t>
          </a:r>
          <a:endParaRPr lang="en-US"/>
        </a:p>
      </dgm:t>
    </dgm:pt>
    <dgm:pt modelId="{F9D0CD55-88F1-4CFC-AF4C-D63E14E7B286}" type="parTrans" cxnId="{4465EFE1-F9D8-4CF7-8AA3-998FE08473A6}">
      <dgm:prSet/>
      <dgm:spPr/>
      <dgm:t>
        <a:bodyPr/>
        <a:lstStyle/>
        <a:p>
          <a:endParaRPr lang="en-US"/>
        </a:p>
      </dgm:t>
    </dgm:pt>
    <dgm:pt modelId="{60A444D5-6A7F-407D-BA39-395097F5DA8A}" type="sibTrans" cxnId="{4465EFE1-F9D8-4CF7-8AA3-998FE08473A6}">
      <dgm:prSet/>
      <dgm:spPr/>
      <dgm:t>
        <a:bodyPr/>
        <a:lstStyle/>
        <a:p>
          <a:endParaRPr lang="en-US"/>
        </a:p>
      </dgm:t>
    </dgm:pt>
    <dgm:pt modelId="{61A5C3CE-8555-4F81-837C-9E299029D810}">
      <dgm:prSet/>
      <dgm:spPr/>
      <dgm:t>
        <a:bodyPr/>
        <a:lstStyle/>
        <a:p>
          <a:r>
            <a:rPr lang="da-DK" b="1" dirty="0"/>
            <a:t>Anarkisk</a:t>
          </a:r>
          <a:r>
            <a:rPr lang="da-DK" dirty="0"/>
            <a:t> – der findes ingen overordnet myndighed, der kan garantere sikkerhed.</a:t>
          </a:r>
          <a:endParaRPr lang="en-US" dirty="0"/>
        </a:p>
      </dgm:t>
    </dgm:pt>
    <dgm:pt modelId="{F4FF6F1B-63A5-4532-96CB-E6D6589258EB}" type="parTrans" cxnId="{15B832EE-BAF0-4102-90EE-DDC463E0117C}">
      <dgm:prSet/>
      <dgm:spPr/>
      <dgm:t>
        <a:bodyPr/>
        <a:lstStyle/>
        <a:p>
          <a:endParaRPr lang="en-US"/>
        </a:p>
      </dgm:t>
    </dgm:pt>
    <dgm:pt modelId="{8C07C29D-20B5-49AD-9AA6-56B5B14D6660}" type="sibTrans" cxnId="{15B832EE-BAF0-4102-90EE-DDC463E0117C}">
      <dgm:prSet/>
      <dgm:spPr/>
      <dgm:t>
        <a:bodyPr/>
        <a:lstStyle/>
        <a:p>
          <a:endParaRPr lang="en-US"/>
        </a:p>
      </dgm:t>
    </dgm:pt>
    <dgm:pt modelId="{8E1C8EFE-D756-46AF-8B58-155AC903D37D}">
      <dgm:prSet/>
      <dgm:spPr/>
      <dgm:t>
        <a:bodyPr/>
        <a:lstStyle/>
        <a:p>
          <a:r>
            <a:rPr lang="da-DK" b="1" dirty="0"/>
            <a:t>Præget af usikkerhed </a:t>
          </a:r>
          <a:r>
            <a:rPr lang="da-DK" dirty="0"/>
            <a:t>– stater kan aldrig vide, hvilke intentioner andre har.</a:t>
          </a:r>
          <a:endParaRPr lang="en-US" dirty="0"/>
        </a:p>
      </dgm:t>
    </dgm:pt>
    <dgm:pt modelId="{60B253AA-8297-4794-9E47-294334661F1B}" type="parTrans" cxnId="{80041E7E-2CF8-4743-AD99-AA44B622A00A}">
      <dgm:prSet/>
      <dgm:spPr/>
      <dgm:t>
        <a:bodyPr/>
        <a:lstStyle/>
        <a:p>
          <a:endParaRPr lang="en-US"/>
        </a:p>
      </dgm:t>
    </dgm:pt>
    <dgm:pt modelId="{D25BB4F1-C942-4528-AD0F-9177259F3596}" type="sibTrans" cxnId="{80041E7E-2CF8-4743-AD99-AA44B622A00A}">
      <dgm:prSet/>
      <dgm:spPr/>
      <dgm:t>
        <a:bodyPr/>
        <a:lstStyle/>
        <a:p>
          <a:endParaRPr lang="en-US"/>
        </a:p>
      </dgm:t>
    </dgm:pt>
    <dgm:pt modelId="{318D90A3-AA81-49C9-8976-DA46EC6FF9BE}">
      <dgm:prSet/>
      <dgm:spPr/>
      <dgm:t>
        <a:bodyPr/>
        <a:lstStyle/>
        <a:p>
          <a:r>
            <a:rPr lang="da-DK" b="1" dirty="0"/>
            <a:t>Magtbaseret</a:t>
          </a:r>
          <a:r>
            <a:rPr lang="da-DK" dirty="0"/>
            <a:t> – relationer mellem stater bestemmes af deres relative styrke.</a:t>
          </a:r>
          <a:endParaRPr lang="en-US" dirty="0"/>
        </a:p>
      </dgm:t>
    </dgm:pt>
    <dgm:pt modelId="{F4BC5F95-5C9E-4FD3-8FA1-5A3B0C2756D5}" type="parTrans" cxnId="{CEE5C066-21B6-437D-AAFC-703A73CEFDBA}">
      <dgm:prSet/>
      <dgm:spPr/>
      <dgm:t>
        <a:bodyPr/>
        <a:lstStyle/>
        <a:p>
          <a:endParaRPr lang="en-US"/>
        </a:p>
      </dgm:t>
    </dgm:pt>
    <dgm:pt modelId="{731582F3-7A11-4A6A-AAB3-FE8E48A6EF8B}" type="sibTrans" cxnId="{CEE5C066-21B6-437D-AAFC-703A73CEFDBA}">
      <dgm:prSet/>
      <dgm:spPr/>
      <dgm:t>
        <a:bodyPr/>
        <a:lstStyle/>
        <a:p>
          <a:endParaRPr lang="en-US"/>
        </a:p>
      </dgm:t>
    </dgm:pt>
    <dgm:pt modelId="{37384844-1CED-4164-B165-9882AE25D3D5}" type="pres">
      <dgm:prSet presAssocID="{EDFA4ACE-98D5-49EE-B1EE-344E8A0034D6}" presName="linear" presStyleCnt="0">
        <dgm:presLayoutVars>
          <dgm:animLvl val="lvl"/>
          <dgm:resizeHandles val="exact"/>
        </dgm:presLayoutVars>
      </dgm:prSet>
      <dgm:spPr/>
    </dgm:pt>
    <dgm:pt modelId="{ECBC939E-77C4-4916-B639-E4173AD06792}" type="pres">
      <dgm:prSet presAssocID="{E228F365-0B20-468A-A8B9-49546CB1D58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AD85A37-72C1-4986-8A53-8D549055F66E}" type="pres">
      <dgm:prSet presAssocID="{E228F365-0B20-468A-A8B9-49546CB1D58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E173C07-ADFE-45D0-B064-455D898B13CA}" type="presOf" srcId="{318D90A3-AA81-49C9-8976-DA46EC6FF9BE}" destId="{5AD85A37-72C1-4986-8A53-8D549055F66E}" srcOrd="0" destOrd="2" presId="urn:microsoft.com/office/officeart/2005/8/layout/vList2"/>
    <dgm:cxn modelId="{CEE5C066-21B6-437D-AAFC-703A73CEFDBA}" srcId="{E228F365-0B20-468A-A8B9-49546CB1D581}" destId="{318D90A3-AA81-49C9-8976-DA46EC6FF9BE}" srcOrd="2" destOrd="0" parTransId="{F4BC5F95-5C9E-4FD3-8FA1-5A3B0C2756D5}" sibTransId="{731582F3-7A11-4A6A-AAB3-FE8E48A6EF8B}"/>
    <dgm:cxn modelId="{80041E7E-2CF8-4743-AD99-AA44B622A00A}" srcId="{E228F365-0B20-468A-A8B9-49546CB1D581}" destId="{8E1C8EFE-D756-46AF-8B58-155AC903D37D}" srcOrd="1" destOrd="0" parTransId="{60B253AA-8297-4794-9E47-294334661F1B}" sibTransId="{D25BB4F1-C942-4528-AD0F-9177259F3596}"/>
    <dgm:cxn modelId="{00283E80-5550-4D4A-80A0-F008F5FAF5ED}" type="presOf" srcId="{E228F365-0B20-468A-A8B9-49546CB1D581}" destId="{ECBC939E-77C4-4916-B639-E4173AD06792}" srcOrd="0" destOrd="0" presId="urn:microsoft.com/office/officeart/2005/8/layout/vList2"/>
    <dgm:cxn modelId="{09254AC5-03FF-4513-8A4B-F1E257FD1772}" type="presOf" srcId="{EDFA4ACE-98D5-49EE-B1EE-344E8A0034D6}" destId="{37384844-1CED-4164-B165-9882AE25D3D5}" srcOrd="0" destOrd="0" presId="urn:microsoft.com/office/officeart/2005/8/layout/vList2"/>
    <dgm:cxn modelId="{60B480D5-3426-4D69-B159-BD27EFF7E2E6}" type="presOf" srcId="{8E1C8EFE-D756-46AF-8B58-155AC903D37D}" destId="{5AD85A37-72C1-4986-8A53-8D549055F66E}" srcOrd="0" destOrd="1" presId="urn:microsoft.com/office/officeart/2005/8/layout/vList2"/>
    <dgm:cxn modelId="{E49072D9-3DE1-4A17-8483-6786D3B3B061}" type="presOf" srcId="{61A5C3CE-8555-4F81-837C-9E299029D810}" destId="{5AD85A37-72C1-4986-8A53-8D549055F66E}" srcOrd="0" destOrd="0" presId="urn:microsoft.com/office/officeart/2005/8/layout/vList2"/>
    <dgm:cxn modelId="{4465EFE1-F9D8-4CF7-8AA3-998FE08473A6}" srcId="{EDFA4ACE-98D5-49EE-B1EE-344E8A0034D6}" destId="{E228F365-0B20-468A-A8B9-49546CB1D581}" srcOrd="0" destOrd="0" parTransId="{F9D0CD55-88F1-4CFC-AF4C-D63E14E7B286}" sibTransId="{60A444D5-6A7F-407D-BA39-395097F5DA8A}"/>
    <dgm:cxn modelId="{15B832EE-BAF0-4102-90EE-DDC463E0117C}" srcId="{E228F365-0B20-468A-A8B9-49546CB1D581}" destId="{61A5C3CE-8555-4F81-837C-9E299029D810}" srcOrd="0" destOrd="0" parTransId="{F4FF6F1B-63A5-4532-96CB-E6D6589258EB}" sibTransId="{8C07C29D-20B5-49AD-9AA6-56B5B14D6660}"/>
    <dgm:cxn modelId="{D1AB5371-DE31-4DD4-92E2-1969CE430840}" type="presParOf" srcId="{37384844-1CED-4164-B165-9882AE25D3D5}" destId="{ECBC939E-77C4-4916-B639-E4173AD06792}" srcOrd="0" destOrd="0" presId="urn:microsoft.com/office/officeart/2005/8/layout/vList2"/>
    <dgm:cxn modelId="{86185E21-9F92-489E-B67A-16DE2EE814DD}" type="presParOf" srcId="{37384844-1CED-4164-B165-9882AE25D3D5}" destId="{5AD85A37-72C1-4986-8A53-8D549055F66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66190-2B07-44B8-B024-D18E0F41F3BA}">
      <dsp:nvSpPr>
        <dsp:cNvPr id="0" name=""/>
        <dsp:cNvSpPr/>
      </dsp:nvSpPr>
      <dsp:spPr>
        <a:xfrm>
          <a:off x="39851" y="-75183"/>
          <a:ext cx="1674758" cy="54343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 dirty="0"/>
            <a:t>Den </a:t>
          </a:r>
          <a:r>
            <a:rPr lang="da-DK" sz="2200" b="1" kern="1200" dirty="0"/>
            <a:t>klassiske liberalisme </a:t>
          </a:r>
          <a:r>
            <a:rPr lang="da-DK" sz="2200" kern="1200" dirty="0"/>
            <a:t>den dominerende IP-teori i mellemkrigstiden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200" kern="1200" dirty="0"/>
            <a:t>Optimistisk </a:t>
          </a:r>
          <a:endParaRPr lang="en-US" sz="2200" kern="1200" dirty="0"/>
        </a:p>
      </dsp:txBody>
      <dsp:txXfrm>
        <a:off x="39851" y="-75183"/>
        <a:ext cx="1674758" cy="5434343"/>
      </dsp:txXfrm>
    </dsp:sp>
    <dsp:sp modelId="{90039C62-46B5-464E-8DDD-C7E26E9733E6}">
      <dsp:nvSpPr>
        <dsp:cNvPr id="0" name=""/>
        <dsp:cNvSpPr/>
      </dsp:nvSpPr>
      <dsp:spPr>
        <a:xfrm>
          <a:off x="1708464" y="2520488"/>
          <a:ext cx="25121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72BC87-2252-4074-B60C-0FD260D48653}">
      <dsp:nvSpPr>
        <dsp:cNvPr id="0" name=""/>
        <dsp:cNvSpPr/>
      </dsp:nvSpPr>
      <dsp:spPr>
        <a:xfrm>
          <a:off x="1983148" y="0"/>
          <a:ext cx="1674758" cy="5283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 dirty="0"/>
            <a:t>Efter 2. verdenskrig tog den </a:t>
          </a:r>
          <a:r>
            <a:rPr lang="da-DK" sz="2200" b="1" kern="1200" dirty="0"/>
            <a:t>klassiske realisme </a:t>
          </a:r>
          <a:r>
            <a:rPr lang="da-DK" sz="2200" kern="1200" dirty="0"/>
            <a:t>førertrøjen blandt IP-teorierne.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200" kern="1200" dirty="0"/>
            <a:t>Pessimistisk</a:t>
          </a:r>
          <a:endParaRPr lang="en-US" sz="2200" kern="1200" dirty="0"/>
        </a:p>
      </dsp:txBody>
      <dsp:txXfrm>
        <a:off x="1983148" y="0"/>
        <a:ext cx="1674758" cy="5283977"/>
      </dsp:txXfrm>
    </dsp:sp>
    <dsp:sp modelId="{56E28337-54F5-41AA-8FDC-8D23BC5D069D}">
      <dsp:nvSpPr>
        <dsp:cNvPr id="0" name=""/>
        <dsp:cNvSpPr/>
      </dsp:nvSpPr>
      <dsp:spPr>
        <a:xfrm>
          <a:off x="3681377" y="2520488"/>
          <a:ext cx="25121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522A3-87E2-40C8-A10F-2C6511ED6B55}">
      <dsp:nvSpPr>
        <dsp:cNvPr id="0" name=""/>
        <dsp:cNvSpPr/>
      </dsp:nvSpPr>
      <dsp:spPr>
        <a:xfrm>
          <a:off x="3956061" y="0"/>
          <a:ext cx="1674758" cy="5283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dirty="0"/>
            <a:t>Under Den Kolde Krig udviklede den klassiske realisme sig til </a:t>
          </a:r>
          <a:r>
            <a:rPr lang="da-DK" sz="1900" b="1" kern="1200" dirty="0"/>
            <a:t>neorealismen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900" kern="1200" dirty="0"/>
            <a:t>Fokus på strukturerne i det internationale system og sikkerhed som staternes vigtigste mål.</a:t>
          </a:r>
          <a:endParaRPr lang="en-US" sz="1900" kern="1200" dirty="0"/>
        </a:p>
      </dsp:txBody>
      <dsp:txXfrm>
        <a:off x="3956061" y="0"/>
        <a:ext cx="1674758" cy="5283977"/>
      </dsp:txXfrm>
    </dsp:sp>
    <dsp:sp modelId="{B63B4016-734E-466B-ADCC-F186B2CCF33E}">
      <dsp:nvSpPr>
        <dsp:cNvPr id="0" name=""/>
        <dsp:cNvSpPr/>
      </dsp:nvSpPr>
      <dsp:spPr>
        <a:xfrm>
          <a:off x="5654290" y="2520488"/>
          <a:ext cx="25121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53685-71C8-42DA-AE3D-8EA4CBB70CF3}">
      <dsp:nvSpPr>
        <dsp:cNvPr id="0" name=""/>
        <dsp:cNvSpPr/>
      </dsp:nvSpPr>
      <dsp:spPr>
        <a:xfrm>
          <a:off x="5928974" y="-8904"/>
          <a:ext cx="1674758" cy="5301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 dirty="0"/>
            <a:t>Globale økonomiske liberaliseringsbølge fra 1980’erne, og især efter Sovjetunionens sammenbrud i 1991, der førte til et unipolært internationalt system med USA i rollen som supermagt, fik </a:t>
          </a:r>
          <a:r>
            <a:rPr lang="da-DK" sz="1700" b="1" kern="1200" dirty="0"/>
            <a:t>liberalismen</a:t>
          </a:r>
          <a:r>
            <a:rPr lang="da-DK" sz="1700" kern="1200" dirty="0"/>
            <a:t> igen en mere fremtrædende rolle.</a:t>
          </a:r>
          <a:endParaRPr lang="en-US" sz="1700" kern="1200" dirty="0"/>
        </a:p>
      </dsp:txBody>
      <dsp:txXfrm>
        <a:off x="5928974" y="-8904"/>
        <a:ext cx="1674758" cy="5301786"/>
      </dsp:txXfrm>
    </dsp:sp>
    <dsp:sp modelId="{E9CE7631-980C-4BF3-A626-F905C928FCDF}">
      <dsp:nvSpPr>
        <dsp:cNvPr id="0" name=""/>
        <dsp:cNvSpPr/>
      </dsp:nvSpPr>
      <dsp:spPr>
        <a:xfrm>
          <a:off x="7627203" y="2520488"/>
          <a:ext cx="25121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FA12B-5099-43D0-A6B3-4CC867A91D24}">
      <dsp:nvSpPr>
        <dsp:cNvPr id="0" name=""/>
        <dsp:cNvSpPr/>
      </dsp:nvSpPr>
      <dsp:spPr>
        <a:xfrm>
          <a:off x="7901887" y="0"/>
          <a:ext cx="1674758" cy="5283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Nogenlunde samtidig opstod der en helt ny IP-hovedteori, </a:t>
          </a:r>
          <a:r>
            <a:rPr lang="da-DK" sz="2000" b="1" kern="1200" dirty="0"/>
            <a:t>konstruktivismen</a:t>
          </a:r>
          <a:r>
            <a:rPr lang="da-DK" sz="2000" kern="1200" dirty="0"/>
            <a:t>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Opgør med de ovennævnte hovedteorier, men især med realismen/neorealismen. </a:t>
          </a:r>
          <a:endParaRPr lang="en-US" sz="2000" kern="1200" dirty="0"/>
        </a:p>
      </dsp:txBody>
      <dsp:txXfrm>
        <a:off x="7901887" y="0"/>
        <a:ext cx="1674758" cy="5283977"/>
      </dsp:txXfrm>
    </dsp:sp>
    <dsp:sp modelId="{15DC413E-5DDE-44E0-B58E-A136B39848F3}">
      <dsp:nvSpPr>
        <dsp:cNvPr id="0" name=""/>
        <dsp:cNvSpPr/>
      </dsp:nvSpPr>
      <dsp:spPr>
        <a:xfrm>
          <a:off x="9600117" y="2520488"/>
          <a:ext cx="25121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FDFEE-2FCD-4171-8F06-00F12D219571}">
      <dsp:nvSpPr>
        <dsp:cNvPr id="0" name=""/>
        <dsp:cNvSpPr/>
      </dsp:nvSpPr>
      <dsp:spPr>
        <a:xfrm>
          <a:off x="9845184" y="0"/>
          <a:ext cx="1674758" cy="5283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dirty="0"/>
            <a:t>På grund af de mange brændpunkter rundtom i verden i 2020’erne, bl.a. Ukrainekrigen og Israel-Gaza-krigen, har </a:t>
          </a:r>
          <a:r>
            <a:rPr lang="da-DK" sz="1900" b="1" kern="1200" dirty="0"/>
            <a:t>neorealismen</a:t>
          </a:r>
          <a:r>
            <a:rPr lang="da-DK" sz="1900" kern="1200" dirty="0"/>
            <a:t> imidlertid fået et comeback som den måske mest fremtrædende teori.</a:t>
          </a:r>
          <a:endParaRPr lang="en-US" sz="1900" kern="1200" dirty="0"/>
        </a:p>
      </dsp:txBody>
      <dsp:txXfrm>
        <a:off x="9845184" y="0"/>
        <a:ext cx="1674758" cy="52839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0C107-87FF-4789-9FCE-283B898F6220}">
      <dsp:nvSpPr>
        <dsp:cNvPr id="0" name=""/>
        <dsp:cNvSpPr/>
      </dsp:nvSpPr>
      <dsp:spPr>
        <a:xfrm>
          <a:off x="0" y="233959"/>
          <a:ext cx="6666833" cy="1591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i="1" kern="1200"/>
            <a:t>Ifølge klassisk realisme er staters primære mål:</a:t>
          </a:r>
          <a:endParaRPr lang="en-US" sz="4000" kern="1200"/>
        </a:p>
      </dsp:txBody>
      <dsp:txXfrm>
        <a:off x="77676" y="311635"/>
        <a:ext cx="6511481" cy="1435848"/>
      </dsp:txXfrm>
    </dsp:sp>
    <dsp:sp modelId="{07E7219D-C384-43F1-AF98-E32114B1C710}">
      <dsp:nvSpPr>
        <dsp:cNvPr id="0" name=""/>
        <dsp:cNvSpPr/>
      </dsp:nvSpPr>
      <dsp:spPr>
        <a:xfrm>
          <a:off x="0" y="1825160"/>
          <a:ext cx="6666833" cy="339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3100" kern="1200"/>
            <a:t>At sikre deres egen overlevelse i et usikkert internationalt system.</a:t>
          </a:r>
          <a:endParaRPr lang="en-US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3100" kern="1200"/>
            <a:t>At opnå magt, fordi magt ses som det bedste middel til sikkerhed.</a:t>
          </a:r>
          <a:endParaRPr lang="en-US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3100" kern="1200"/>
            <a:t>At maksimere deres nationale interesser, som ofte forstås som politisk, militær og strategisk fordel.</a:t>
          </a:r>
          <a:endParaRPr lang="en-US" sz="3100" kern="1200"/>
        </a:p>
      </dsp:txBody>
      <dsp:txXfrm>
        <a:off x="0" y="1825160"/>
        <a:ext cx="6666833" cy="339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C939E-77C4-4916-B639-E4173AD06792}">
      <dsp:nvSpPr>
        <dsp:cNvPr id="0" name=""/>
        <dsp:cNvSpPr/>
      </dsp:nvSpPr>
      <dsp:spPr>
        <a:xfrm>
          <a:off x="0" y="54098"/>
          <a:ext cx="10515600" cy="10553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i="1" kern="1200"/>
            <a:t>Klassisk realisme beskriver systemet som:</a:t>
          </a:r>
          <a:endParaRPr lang="en-US" sz="4400" kern="1200"/>
        </a:p>
      </dsp:txBody>
      <dsp:txXfrm>
        <a:off x="51517" y="105615"/>
        <a:ext cx="10412566" cy="952306"/>
      </dsp:txXfrm>
    </dsp:sp>
    <dsp:sp modelId="{5AD85A37-72C1-4986-8A53-8D549055F66E}">
      <dsp:nvSpPr>
        <dsp:cNvPr id="0" name=""/>
        <dsp:cNvSpPr/>
      </dsp:nvSpPr>
      <dsp:spPr>
        <a:xfrm>
          <a:off x="0" y="1109439"/>
          <a:ext cx="10515600" cy="3187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5880" rIns="312928" bIns="558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3400" b="1" kern="1200" dirty="0"/>
            <a:t>Anarkisk</a:t>
          </a:r>
          <a:r>
            <a:rPr lang="da-DK" sz="3400" kern="1200" dirty="0"/>
            <a:t> – der findes ingen overordnet myndighed, der kan garantere sikkerhed.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3400" b="1" kern="1200" dirty="0"/>
            <a:t>Præget af usikkerhed </a:t>
          </a:r>
          <a:r>
            <a:rPr lang="da-DK" sz="3400" kern="1200" dirty="0"/>
            <a:t>– stater kan aldrig vide, hvilke intentioner andre har.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3400" b="1" kern="1200" dirty="0"/>
            <a:t>Magtbaseret</a:t>
          </a:r>
          <a:r>
            <a:rPr lang="da-DK" sz="3400" kern="1200" dirty="0"/>
            <a:t> – relationer mellem stater bestemmes af deres relative styrke.</a:t>
          </a:r>
          <a:endParaRPr lang="en-US" sz="3400" kern="1200" dirty="0"/>
        </a:p>
      </dsp:txBody>
      <dsp:txXfrm>
        <a:off x="0" y="1109439"/>
        <a:ext cx="10515600" cy="3187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FFDDA-2531-4296-B911-42736FD9852C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09760-6886-41E8-BDAE-E090128D83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216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2317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EDD6C-A605-4DA1-8642-2C52E1227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1CAFED0-8CBD-4317-A44A-467033886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EDD5A7-E96C-4ECF-9FCA-CD60445A7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0EAF02-6B18-46D1-B7CF-20C9D68AD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3845FF-0AFA-4041-8929-13820F7E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277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44175-E4A6-4DEB-A212-D499D3713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43A3C7-59BD-4038-B6C3-A91B90BB7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9CA1E8-AEA3-49DD-A974-BE966670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CC9FFB-2B80-4A9F-8353-3AB18DFD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16D5B4-BC10-4684-AB50-FB5EEE08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866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C5D4967-593F-484F-AC69-E7FD3179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9AD7DE-7D44-4C93-9936-8803E17BD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A809E6-AB85-4873-AACF-39A7197B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C8AE21-3529-4B61-944E-C830C285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03B81B-952B-4A11-A03C-0451C0A9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076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FC92F-D7C7-4246-928E-620BC3C3C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9FEE01-CB5B-4418-8843-B8AA8CE2E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9053BB-E5D8-4F4D-8BBE-8AC7F70A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A1F2EC-41E5-479B-AB7C-15896E39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D210F7-DC75-4FF9-A58D-1034228D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49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E492F2-FB39-4ED0-989B-BAD83402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B2B4CF-C3A8-43E2-A977-99C736F34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40A453-3417-4774-B62E-F9BAB68A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DCF7F6-506C-4C43-8AD9-BC5DCBB0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8A7608-DDCD-4DB9-930D-573EA70D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87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8231C-958D-4610-B31C-68311616F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E6A168-09BF-4417-8E98-D4E6F3324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6F90982-FD83-4A60-A25A-872CDF2FD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FC47836-596F-4112-9BB6-E7A80919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506E7F-304E-46D3-B18D-764259F46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C251E1-63BB-4690-BC75-33AAAA8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494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4E335-3DBF-4D04-9B7F-A85AD2EC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EDB56B-FBE5-40B7-8F72-730EC1DFA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FBB826D-023A-4012-A76D-370763B50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81D9BCA-569F-4AF8-AA54-69FBD3A0A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540F71A-F7AA-47A5-A2E3-7EE5A3E56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561BB79-F3AA-46A0-A59A-583B1C027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C2D1409-9DC9-47C4-ABF7-C5D63367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E872FA-C91F-4264-BBF4-49F91AA6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73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C0C1A-78A4-4BA2-A77F-365276D5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44A81B7-DF8F-490F-B875-61725CB3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4A81C07-0033-4CC0-9498-4E603B054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FED121-AED8-4668-9CD0-7AA6B7E4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197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AD8E918-EDB4-4DE1-A312-B1AC1356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5C6B245-F1CC-4B46-A828-A134CC14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F62478-8C69-441F-B252-1F60F757F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962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9A24B-78AE-486E-8549-C47A92E6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56B87C-C56D-4066-A9AF-137AE36F7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2001BD9-DE9B-42C7-B4FB-A23C98854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EFC9A3-0D91-4D9F-B48A-127306B8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7684573-390F-478A-9AE0-3DA91AE4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38AD6F-26E3-49D1-8811-CDC848759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744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AD546-3F21-4D9F-ABF2-45599CE3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2D3E90A-1FE9-4810-A60B-E3411B5FE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2FA438-4532-41BF-90EB-158A430EB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7855432-563E-4574-A012-0E67C0F94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A89B87B-FB2F-451A-9CC5-3D3CAEB3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B32DAE-9EBA-4823-A16C-CFA6B6A95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157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9CA7E7F-7C7B-4417-9E4A-43073CF4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7E1822-66D0-44B7-9BB3-1F0DE7291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120550-3C66-4522-84FC-8AF7167FB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32F7-D52E-4726-A5EC-49BAD2BCD733}" type="datetimeFigureOut">
              <a:rPr lang="da-DK" smtClean="0"/>
              <a:t>06-01-2026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2E446F-69A2-40B1-8ECD-A9A07762B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D5ED34-AAA7-40F6-91E0-7BFA83752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71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Xvm8YYRcj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nationalpolitikskernestof.ibog.forlagetcolumbus.dk/?id=197" TargetMode="External"/><Relationship Id="rId2" Type="http://schemas.openxmlformats.org/officeDocument/2006/relationships/hyperlink" Target="https://internationalpolitikskernestof.ibog.forlagetcolumbus.dk/?id=19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isteligt-dagblad.dk/udland/skaeve-foedselstal-kan-aendre-den-globale-magtbalance" TargetMode="External"/><Relationship Id="rId2" Type="http://schemas.openxmlformats.org/officeDocument/2006/relationships/hyperlink" Target="https://www.cia.gov/the-world-factboo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3" name="Rectangle 2062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2C046AD-BD8F-4544-8A90-B008E7A90B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da-DK" sz="6600" dirty="0"/>
              <a:t>Modul 4: IP-teori: (Den klassiske) realisme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2E21680-67DA-2013-30C6-DCAC6021D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a-DK" dirty="0"/>
              <a:t>Forløb: En ny verdensorden?</a:t>
            </a:r>
          </a:p>
          <a:p>
            <a:pPr algn="l"/>
            <a:endParaRPr lang="da-DK" dirty="0"/>
          </a:p>
          <a:p>
            <a:pPr algn="l"/>
            <a:r>
              <a:rPr lang="da-DK" i="1" dirty="0"/>
              <a:t>Andre IP-teorier</a:t>
            </a:r>
            <a:r>
              <a:rPr lang="da-DK" dirty="0"/>
              <a:t>: Neorealisme, liberalisme/idealisme, konstruktivisme</a:t>
            </a:r>
          </a:p>
        </p:txBody>
      </p:sp>
      <p:sp>
        <p:nvSpPr>
          <p:cNvPr id="2065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1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3F6C54-3288-1380-7444-C5ACD2BB7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Klassisk realisme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C794EB-3C88-1DBD-48DA-BBDE22B81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i="1" dirty="0"/>
              <a:t>Ifølge realisterne er længerevarende fred umulig fordi:</a:t>
            </a:r>
          </a:p>
          <a:p>
            <a:r>
              <a:rPr lang="da-DK" b="1" dirty="0"/>
              <a:t>Anarkiet skaber et sikkerhedsdilemma</a:t>
            </a:r>
            <a:r>
              <a:rPr lang="da-DK" dirty="0"/>
              <a:t>: Stater opruster for at være sikre, men denne oprustning gør andre stater utrygge.</a:t>
            </a:r>
          </a:p>
          <a:p>
            <a:r>
              <a:rPr lang="da-DK" b="1" dirty="0"/>
              <a:t>Menneskets natur og staters drivkraft mod magt</a:t>
            </a:r>
            <a:r>
              <a:rPr lang="da-DK" dirty="0"/>
              <a:t> skaber konstant konfliktpotentiale.</a:t>
            </a:r>
          </a:p>
          <a:p>
            <a:r>
              <a:rPr lang="da-DK" b="1" dirty="0"/>
              <a:t>Interessekonflikter</a:t>
            </a:r>
            <a:r>
              <a:rPr lang="da-DK" dirty="0"/>
              <a:t> er uundgåelige.</a:t>
            </a:r>
          </a:p>
          <a:p>
            <a:r>
              <a:rPr lang="da-DK" dirty="0"/>
              <a:t>Der mangler en </a:t>
            </a:r>
            <a:r>
              <a:rPr lang="da-DK" b="1" dirty="0"/>
              <a:t>global autoritet</a:t>
            </a:r>
            <a:r>
              <a:rPr lang="da-DK" dirty="0"/>
              <a:t>, som kan gennemtvinge fred.</a:t>
            </a:r>
          </a:p>
        </p:txBody>
      </p:sp>
    </p:spTree>
    <p:extLst>
      <p:ext uri="{BB962C8B-B14F-4D97-AF65-F5344CB8AC3E}">
        <p14:creationId xmlns:p14="http://schemas.microsoft.com/office/powerpoint/2010/main" val="2496778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5D541-8F9D-B27D-A5E4-809E8484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616546-FD44-A80E-41C2-4FDE37D6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IP-teori: Realisme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94727C-DA93-8608-56FE-B69116027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I skal nu se den uddybende video om realisme på dansk fra Atlantsammenslutningen (ca. 11 min.): </a:t>
            </a:r>
            <a:r>
              <a:rPr lang="da-DK" dirty="0">
                <a:hlinkClick r:id="rId2"/>
              </a:rPr>
              <a:t>https://youtu.be/kXvm8YYRcj4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05022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F36EC6-A84F-62FC-4456-0746990A1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A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D91161-CB71-E6CF-2379-92D195474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Teoriudvikling - IP 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1ECE5084-580A-28CF-C33C-114A72C2E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3800" y="776054"/>
            <a:ext cx="8015552" cy="545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941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FBCD5C-4F6C-C951-61AF-2177355F1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85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9030" cy="1576446"/>
            <a:chOff x="0" y="0"/>
            <a:chExt cx="12192002" cy="157644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B8CE2CB-1EF2-95DE-8B6A-F69B92CD3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8" y="319314"/>
            <a:ext cx="10511518" cy="1030515"/>
          </a:xfrm>
        </p:spPr>
        <p:txBody>
          <a:bodyPr anchor="ctr">
            <a:normAutofit/>
          </a:bodyPr>
          <a:lstStyle/>
          <a:p>
            <a:r>
              <a:rPr lang="da-DK" sz="4000" dirty="0">
                <a:solidFill>
                  <a:srgbClr val="FFFFFF"/>
                </a:solidFill>
              </a:rPr>
              <a:t>Teoriudvikling - IP 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AB610A0C-755F-1FD6-8CB8-59DCFE42F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257" y="2050595"/>
            <a:ext cx="5294592" cy="4076836"/>
          </a:xfrm>
          <a:prstGeom prst="rect">
            <a:avLst/>
          </a:prstGeom>
        </p:spPr>
      </p:pic>
      <p:graphicFrame>
        <p:nvGraphicFramePr>
          <p:cNvPr id="3" name="Pladsholder til indhold 2">
            <a:extLst>
              <a:ext uri="{FF2B5EF4-FFF2-40B4-BE49-F238E27FC236}">
                <a16:creationId xmlns:a16="http://schemas.microsoft.com/office/drawing/2014/main" id="{F6AD57A6-569D-CF9D-0C4D-9E12008996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389823"/>
              </p:ext>
            </p:extLst>
          </p:nvPr>
        </p:nvGraphicFramePr>
        <p:xfrm>
          <a:off x="6255152" y="2290916"/>
          <a:ext cx="5405036" cy="4291799"/>
        </p:xfrm>
        <a:graphic>
          <a:graphicData uri="http://schemas.openxmlformats.org/drawingml/2006/table">
            <a:tbl>
              <a:tblPr/>
              <a:tblGrid>
                <a:gridCol w="5405036">
                  <a:extLst>
                    <a:ext uri="{9D8B030D-6E8A-4147-A177-3AD203B41FA5}">
                      <a16:colId xmlns:a16="http://schemas.microsoft.com/office/drawing/2014/main" val="2367835272"/>
                    </a:ext>
                  </a:extLst>
                </a:gridCol>
              </a:tblGrid>
              <a:tr h="3845216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Hård magt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Militær og økonomisk tvang.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Blød magt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Tiltrækning via kultur, ideologi, diplomati.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Klog magt (smart power)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Kombination af blød og hård magt.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endParaRPr lang="da-DK" sz="2000" b="0" i="0" dirty="0">
                        <a:effectLst/>
                        <a:latin typeface="Calibri (Tekst)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da-DK" sz="2000" b="0" i="0" u="sng" dirty="0">
                          <a:effectLst/>
                          <a:latin typeface="Calibri (Tekst)"/>
                        </a:rPr>
                        <a:t>Udvikling siden 1945: 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Kolde Krig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Militær magt dominerede.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1990’erne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Økonomisk magt vigtigst.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Bush-æraen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Balance mellem hård og blød magt.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Obama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Fokus på klog magt.</a:t>
                      </a:r>
                    </a:p>
                    <a:p>
                      <a:pPr fontAlgn="t">
                        <a:lnSpc>
                          <a:spcPts val="15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da-DK" sz="2000" b="1" i="0" dirty="0">
                          <a:effectLst/>
                          <a:latin typeface="Calibri (Tekst)"/>
                        </a:rPr>
                        <a:t>Efter 2014</a:t>
                      </a:r>
                      <a:r>
                        <a:rPr lang="da-DK" sz="2000" b="0" i="0" dirty="0">
                          <a:effectLst/>
                          <a:latin typeface="Calibri (Tekst)"/>
                        </a:rPr>
                        <a:t>: Militær magt igen central (Rusland, Kina).</a:t>
                      </a:r>
                    </a:p>
                  </a:txBody>
                  <a:tcPr marL="45071" marR="45071" marT="22536" marB="22536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44107"/>
                  </a:ext>
                </a:extLst>
              </a:tr>
              <a:tr h="446583">
                <a:tc>
                  <a:txBody>
                    <a:bodyPr/>
                    <a:lstStyle/>
                    <a:p>
                      <a:endParaRPr lang="da-DK" sz="900" dirty="0"/>
                    </a:p>
                  </a:txBody>
                  <a:tcPr marL="45071" marR="45071" marT="22536" marB="22536"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17660172"/>
                  </a:ext>
                </a:extLst>
              </a:tr>
            </a:tbl>
          </a:graphicData>
        </a:graphic>
      </p:graphicFrame>
      <p:pic>
        <p:nvPicPr>
          <p:cNvPr id="9" name="Billede 8">
            <a:extLst>
              <a:ext uri="{FF2B5EF4-FFF2-40B4-BE49-F238E27FC236}">
                <a16:creationId xmlns:a16="http://schemas.microsoft.com/office/drawing/2014/main" id="{E753454F-7B68-FB26-5A6D-773C3800FE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7420" y="404900"/>
            <a:ext cx="4045158" cy="863644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CF8FEB25-DFC0-F7A2-BF60-8A1F0EFE5D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46332" y="146638"/>
            <a:ext cx="3200564" cy="142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5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2B239-3E69-0F4A-8B50-CE44647C5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F25136-91DB-EE25-4E0B-54AD3E14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 err="1"/>
              <a:t>Caseopgave</a:t>
            </a:r>
            <a:r>
              <a:rPr lang="da-DK" b="1" dirty="0"/>
              <a:t> 1: I fællesskab</a:t>
            </a:r>
            <a:br>
              <a:rPr lang="da-DK" b="1" dirty="0"/>
            </a:br>
            <a:r>
              <a:rPr lang="da-DK" b="1" dirty="0"/>
              <a:t>Konflikten mellem USA og Kina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72DC6C-2592-FD37-E46B-2B0C66747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Kort præsentation af casen: </a:t>
            </a:r>
          </a:p>
          <a:p>
            <a:endParaRPr lang="da-DK" dirty="0"/>
          </a:p>
          <a:p>
            <a:r>
              <a:rPr lang="da-DK" dirty="0"/>
              <a:t>Forholdet mellem supermagten USA og den kommende supermagt Kina er præget af konflikt på en række områder, men der er dog stadigvæk et omfattende økonomisk samspil mellem de to stater.</a:t>
            </a:r>
          </a:p>
          <a:p>
            <a:endParaRPr lang="da-DK" dirty="0"/>
          </a:p>
          <a:p>
            <a:r>
              <a:rPr lang="da-DK" i="1" dirty="0"/>
              <a:t>Hvordan kan realismen forklare det?</a:t>
            </a:r>
          </a:p>
        </p:txBody>
      </p:sp>
    </p:spTree>
    <p:extLst>
      <p:ext uri="{BB962C8B-B14F-4D97-AF65-F5344CB8AC3E}">
        <p14:creationId xmlns:p14="http://schemas.microsoft.com/office/powerpoint/2010/main" val="3851187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00460-0EE7-06A1-EA31-147D4BC33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36EFD5-140A-1F31-88FE-67BD671A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 err="1"/>
              <a:t>Caseopgave</a:t>
            </a:r>
            <a:r>
              <a:rPr lang="da-DK" b="1" dirty="0"/>
              <a:t> 1: I fællesskab</a:t>
            </a:r>
            <a:br>
              <a:rPr lang="da-DK" b="1" dirty="0"/>
            </a:br>
            <a:r>
              <a:rPr lang="da-DK" b="1" dirty="0"/>
              <a:t>Konflikten mellem USA og Kina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481260-2A2E-8033-FED1-F4C3C9CE9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da-DK" dirty="0"/>
          </a:p>
          <a:p>
            <a:r>
              <a:rPr lang="da-DK" dirty="0"/>
              <a:t>Læs først om casens historiske baggrund her: </a:t>
            </a:r>
            <a:br>
              <a:rPr lang="da-DK" dirty="0"/>
            </a:br>
            <a:r>
              <a:rPr lang="da-DK" dirty="0">
                <a:hlinkClick r:id="rId2"/>
              </a:rPr>
              <a:t>1.5.1. Et kort rids af casens historiske forløb | INTERNATIONAL POLITIKS KERNESTOF</a:t>
            </a:r>
            <a:br>
              <a:rPr lang="da-DK" dirty="0"/>
            </a:br>
            <a:r>
              <a:rPr lang="da-DK" dirty="0"/>
              <a:t>Ud fra en realistisk analyse konkluderes det, at det først og fremmest er på det sikkerhedspolitiske og det princippolitiske område, de to magter støder sammen.</a:t>
            </a:r>
          </a:p>
          <a:p>
            <a:r>
              <a:rPr lang="da-DK" dirty="0"/>
              <a:t>Hvordan når den realistiske analyse af casen frem til denne konklusion? </a:t>
            </a:r>
          </a:p>
          <a:p>
            <a:pPr lvl="1"/>
            <a:r>
              <a:rPr lang="da-DK" dirty="0"/>
              <a:t>Ifølge realisterne er stater de centrale aktører, og staterne forfølger deres egoistiske nationale interesser i det anarkiske internationale system. </a:t>
            </a:r>
          </a:p>
          <a:p>
            <a:pPr lvl="2"/>
            <a:r>
              <a:rPr lang="da-DK" dirty="0"/>
              <a:t>Hvilke nationale interesser har Kina haft som målsætning?</a:t>
            </a:r>
          </a:p>
          <a:p>
            <a:pPr lvl="2"/>
            <a:r>
              <a:rPr lang="da-DK" dirty="0"/>
              <a:t>Hvilke nationale interesser har USA haft som målsætning?</a:t>
            </a:r>
          </a:p>
          <a:p>
            <a:pPr lvl="2"/>
            <a:r>
              <a:rPr lang="da-DK" dirty="0"/>
              <a:t>Hård magt, blød magt, klog magt?</a:t>
            </a:r>
          </a:p>
          <a:p>
            <a:pPr marL="457200" lvl="1" indent="0">
              <a:buNone/>
            </a:pPr>
            <a:r>
              <a:rPr lang="da-DK" dirty="0">
                <a:hlinkClick r:id="rId3"/>
              </a:rPr>
              <a:t>1.5.2. En realistisk analyse | INTERNATIONAL POLITIKS KERNESTOF</a:t>
            </a:r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21825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406DC-6631-4EA2-F7B7-8B3989B90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DD1A25-EB50-9C37-39B8-8D8FD74F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/>
              <a:t>Caseopgave</a:t>
            </a:r>
            <a:r>
              <a:rPr lang="da-DK" b="1" dirty="0"/>
              <a:t> 2 i grupper, som jeg laver: </a:t>
            </a:r>
            <a:br>
              <a:rPr lang="da-DK" b="1" dirty="0"/>
            </a:br>
            <a:r>
              <a:rPr lang="da-DK" b="1" dirty="0"/>
              <a:t>Hvorfor angreb Rusland, Ukraine?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EB3E21-A8E1-584B-1531-95B788309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a-DK" dirty="0"/>
          </a:p>
          <a:p>
            <a:r>
              <a:rPr lang="da-DK" dirty="0"/>
              <a:t>På samme måde som vi lige sammen har analyseret/forklaret casen om det konfliktfyldte forhold mellem USA og Kina, skal I nu selv prøve at bruge realismen til at analysere/forklare, hvorfor Rusland angreb Ukraine. </a:t>
            </a:r>
          </a:p>
          <a:p>
            <a:endParaRPr lang="da-DK" dirty="0"/>
          </a:p>
          <a:p>
            <a:r>
              <a:rPr lang="da-DK" dirty="0"/>
              <a:t>Besvar følgende opgaver:</a:t>
            </a:r>
          </a:p>
          <a:p>
            <a:pPr lvl="1"/>
            <a:r>
              <a:rPr lang="da-DK" dirty="0"/>
              <a:t>Den 24. februar 2022 angreb Rusland Ukraine, hvilket har ført til en længerevarende krig med endnu ukendt udgang (december 2023). </a:t>
            </a:r>
          </a:p>
          <a:p>
            <a:pPr lvl="1"/>
            <a:r>
              <a:rPr lang="da-DK" dirty="0"/>
              <a:t>Hvordan vil realismen forklare hvorfor Rusland angreb Ukraine?</a:t>
            </a:r>
          </a:p>
          <a:p>
            <a:pPr lvl="2"/>
            <a:r>
              <a:rPr lang="da-DK" dirty="0"/>
              <a:t>Hvilke nationale interesser har Rusland haft som målsætning?</a:t>
            </a:r>
          </a:p>
          <a:p>
            <a:pPr lvl="2"/>
            <a:r>
              <a:rPr lang="da-DK" dirty="0"/>
              <a:t>Hvilke nationale interesser har Ukraine haft som målsætning?</a:t>
            </a:r>
          </a:p>
          <a:p>
            <a:pPr lvl="2"/>
            <a:r>
              <a:rPr lang="da-DK" dirty="0"/>
              <a:t>Hård magt, blød magt, klog magt?</a:t>
            </a:r>
          </a:p>
          <a:p>
            <a:pPr lvl="2"/>
            <a:endParaRPr lang="da-DK" dirty="0"/>
          </a:p>
          <a:p>
            <a:pPr lvl="1"/>
            <a:endParaRPr lang="da-DK" dirty="0"/>
          </a:p>
          <a:p>
            <a:pPr marL="457200" lvl="1" indent="0">
              <a:buNone/>
            </a:pPr>
            <a:r>
              <a:rPr lang="da-DK" i="1" dirty="0">
                <a:solidFill>
                  <a:srgbClr val="FF0000"/>
                </a:solidFill>
              </a:rPr>
              <a:t>Fælles opsamling i starten af næste </a:t>
            </a:r>
            <a:r>
              <a:rPr lang="da-DK" i="1" dirty="0" err="1">
                <a:solidFill>
                  <a:srgbClr val="FF0000"/>
                </a:solidFill>
              </a:rPr>
              <a:t>samf</a:t>
            </a:r>
            <a:r>
              <a:rPr lang="da-DK" i="1" dirty="0">
                <a:solidFill>
                  <a:srgbClr val="FF0000"/>
                </a:solidFill>
              </a:rPr>
              <a:t>. modul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23766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A4D0DD-B4AC-37CE-2952-34129949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Øvelse: Befolkningsudvikling i stormagterne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57836B-4FA2-7A35-CA6B-91C70BFE6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779" y="1583703"/>
            <a:ext cx="10939021" cy="45932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>
                <a:hlinkClick r:id="rId2"/>
              </a:rPr>
              <a:t>Inddrag</a:t>
            </a:r>
            <a:r>
              <a:rPr lang="en-US" dirty="0">
                <a:hlinkClick r:id="rId2"/>
              </a:rPr>
              <a:t>: The World Factbook - The World Factbook</a:t>
            </a:r>
            <a:r>
              <a:rPr lang="en-US" dirty="0"/>
              <a:t> + </a:t>
            </a:r>
            <a:r>
              <a:rPr lang="da-DK" dirty="0">
                <a:hlinkClick r:id="rId3"/>
              </a:rPr>
              <a:t>Skæve fødselstal kan ændre den globale magtbalance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Hvis en befolkning skal opretholde sin størrelse, er det nødvendigt, at kvinderne i løbet af deres fødedygtige alder får i gennemsnit 2.1 børn. Hvilke af de 7 stormagter har de største vanskeligheder med at nå dette mål?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 problemer kan et faldende befolkningstal bevirke for en stat?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Diskuter, om der er nogle relevante løsninger på disse problemer. Find pointer i </a:t>
            </a:r>
            <a:r>
              <a:rPr lang="da-DK" dirty="0">
                <a:hlinkClick r:id="rId3"/>
              </a:rPr>
              <a:t>Skæve fødselstal kan ændre den globale magtbalance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Kina havde indtil 2015 en </a:t>
            </a:r>
            <a:r>
              <a:rPr lang="da-DK" dirty="0" err="1"/>
              <a:t>étbarnspolitik</a:t>
            </a:r>
            <a:r>
              <a:rPr lang="da-DK" dirty="0"/>
              <a:t>. Siden da er det blevet tilladt at få 2 eller 3 børn i Kina. Men fødselstallet ligger stadig klart under de 2,1 barn pr. kvinde. Opstil en hypotese til forklaring af det lave fødselstal i Kina. Hypotesen skal være fagligt begrundet.</a:t>
            </a:r>
          </a:p>
        </p:txBody>
      </p:sp>
    </p:spTree>
    <p:extLst>
      <p:ext uri="{BB962C8B-B14F-4D97-AF65-F5344CB8AC3E}">
        <p14:creationId xmlns:p14="http://schemas.microsoft.com/office/powerpoint/2010/main" val="411839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E24006-95C2-87A1-38BE-9D64EF0C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28" y="365125"/>
            <a:ext cx="11617282" cy="1325563"/>
          </a:xfrm>
        </p:spPr>
        <p:txBody>
          <a:bodyPr>
            <a:normAutofit/>
          </a:bodyPr>
          <a:lstStyle/>
          <a:p>
            <a:r>
              <a:rPr lang="da-DK" dirty="0"/>
              <a:t>Virtuel undervisning : opsamling to og to.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B23F48-5C59-57A3-0D79-9FB91DC6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449D470-70DA-0AAF-EBEB-9B74583C5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28" y="1825625"/>
            <a:ext cx="11385732" cy="484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35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276538-D252-5540-F953-F00A7E624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/>
              <a:t>Hvad kan vi bruge teorierne i IP til?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05415E-2360-CE91-9626-C7A9EABFA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da-DK" sz="2400" dirty="0"/>
              <a:t>Teorierne kan hjælpe os til at få struktur på vores opfattelse af verden: </a:t>
            </a:r>
          </a:p>
          <a:p>
            <a:pPr lvl="1"/>
            <a:r>
              <a:rPr lang="da-DK" dirty="0"/>
              <a:t>Hvordan er det internationale system opbygget? </a:t>
            </a:r>
          </a:p>
          <a:p>
            <a:pPr lvl="1"/>
            <a:r>
              <a:rPr lang="da-DK" dirty="0"/>
              <a:t>De kan forklare og sætte perspektiv på staters og andre aktørers adfærd, både når det gælder konflikt- og samarbejdsrelationer.</a:t>
            </a:r>
          </a:p>
          <a:p>
            <a:pPr lvl="1"/>
            <a:endParaRPr lang="da-DK" dirty="0"/>
          </a:p>
          <a:p>
            <a:r>
              <a:rPr lang="da-DK" sz="2400" dirty="0"/>
              <a:t>I dette og de næste tre moduler skal vi arbejde følgende IP-teorier: </a:t>
            </a:r>
            <a:r>
              <a:rPr lang="da-DK" sz="2400" i="1" dirty="0"/>
              <a:t>klassiske realisme, neorealisme, liberalisme/idealisme</a:t>
            </a:r>
            <a:r>
              <a:rPr lang="da-DK" sz="2400" dirty="0"/>
              <a:t> samt </a:t>
            </a:r>
            <a:r>
              <a:rPr lang="da-DK" sz="2400" i="1" dirty="0"/>
              <a:t>konstruktivisme</a:t>
            </a:r>
            <a:r>
              <a:rPr lang="da-DK" sz="2400" dirty="0"/>
              <a:t>.</a:t>
            </a:r>
          </a:p>
          <a:p>
            <a:r>
              <a:rPr lang="da-DK" sz="2400" dirty="0"/>
              <a:t>I hvert af modul vil vi sætte teorierne i spil på en gennemgående case:</a:t>
            </a:r>
          </a:p>
          <a:p>
            <a:pPr lvl="1"/>
            <a:r>
              <a:rPr lang="da-DK" dirty="0"/>
              <a:t>Forholdet mellem USA og Kina</a:t>
            </a:r>
          </a:p>
        </p:txBody>
      </p:sp>
    </p:spTree>
    <p:extLst>
      <p:ext uri="{BB962C8B-B14F-4D97-AF65-F5344CB8AC3E}">
        <p14:creationId xmlns:p14="http://schemas.microsoft.com/office/powerpoint/2010/main" val="1718153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6FB81-2B4C-437B-AE49-83D30AB73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FA86EB-AFED-AC57-B107-44E1DC6A4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5642"/>
            <a:ext cx="10515600" cy="1325563"/>
          </a:xfrm>
        </p:spPr>
        <p:txBody>
          <a:bodyPr/>
          <a:lstStyle/>
          <a:p>
            <a:r>
              <a:rPr lang="da-DK" dirty="0"/>
              <a:t>Teoriudvikling - IP </a:t>
            </a:r>
          </a:p>
        </p:txBody>
      </p:sp>
      <p:graphicFrame>
        <p:nvGraphicFramePr>
          <p:cNvPr id="7" name="Pladsholder til indhold 2">
            <a:extLst>
              <a:ext uri="{FF2B5EF4-FFF2-40B4-BE49-F238E27FC236}">
                <a16:creationId xmlns:a16="http://schemas.microsoft.com/office/drawing/2014/main" id="{8271F2C7-BC0F-8521-947C-B6217E0CDE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634391"/>
              </p:ext>
            </p:extLst>
          </p:nvPr>
        </p:nvGraphicFramePr>
        <p:xfrm>
          <a:off x="167148" y="1022555"/>
          <a:ext cx="11559795" cy="5283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174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54FAE9-8616-6960-A8FC-4B474BA17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Tjek-på-lektien - </a:t>
            </a:r>
            <a:r>
              <a:rPr lang="da-DK" dirty="0" err="1"/>
              <a:t>coc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D15E87-2F60-5BC7-8879-6EF11EA45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Hvad er ifølge den klassiske realisme staternes mål?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 midler anvender staterne ifølge den klassiske realisme til at opnå deres mål?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Hvordan opfatter den klassiske realisme det internationale systems struktur?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Hvorfor er det ifølge realisterne ikke muligt at opnå længerevarende fred blandt verdens stater?</a:t>
            </a:r>
          </a:p>
        </p:txBody>
      </p:sp>
    </p:spTree>
    <p:extLst>
      <p:ext uri="{BB962C8B-B14F-4D97-AF65-F5344CB8AC3E}">
        <p14:creationId xmlns:p14="http://schemas.microsoft.com/office/powerpoint/2010/main" val="1885504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88ACED-0465-36A4-37E4-C5441F7D0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Klassisk realisme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C7BBF074-ACFC-D40C-19F6-E3F30250B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50905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4904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199F11-2D24-CDD3-51C1-83EE30B66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Klassisk realisme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248290-31D9-D7E4-D8DC-1C87BBA63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i="1" dirty="0"/>
              <a:t>Stater anvender især:</a:t>
            </a:r>
          </a:p>
          <a:p>
            <a:r>
              <a:rPr lang="da-DK" b="1" dirty="0"/>
              <a:t>Magtmidler</a:t>
            </a:r>
            <a:r>
              <a:rPr lang="da-DK" dirty="0"/>
              <a:t>, primært militær styrke.</a:t>
            </a:r>
          </a:p>
          <a:p>
            <a:r>
              <a:rPr lang="da-DK" b="1" dirty="0"/>
              <a:t>Magtbalance</a:t>
            </a:r>
            <a:r>
              <a:rPr lang="da-DK" dirty="0"/>
              <a:t> – de danner alliancer for at forhindre, at én stat bliver for stærk.</a:t>
            </a:r>
          </a:p>
          <a:p>
            <a:r>
              <a:rPr lang="da-DK" b="1" dirty="0"/>
              <a:t>Diplomati</a:t>
            </a:r>
            <a:r>
              <a:rPr lang="da-DK" dirty="0"/>
              <a:t>, men altid med egen sikkerhed i fokus.</a:t>
            </a:r>
          </a:p>
          <a:p>
            <a:r>
              <a:rPr lang="da-DK" b="1" dirty="0"/>
              <a:t>Rationelle kalkulationer</a:t>
            </a:r>
            <a:r>
              <a:rPr lang="da-DK" dirty="0"/>
              <a:t>: Stater handler ud fra egeninteresse og forsigtighed.</a:t>
            </a:r>
          </a:p>
        </p:txBody>
      </p:sp>
    </p:spTree>
    <p:extLst>
      <p:ext uri="{BB962C8B-B14F-4D97-AF65-F5344CB8AC3E}">
        <p14:creationId xmlns:p14="http://schemas.microsoft.com/office/powerpoint/2010/main" val="3808697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A9A45-D4E6-4D2E-46FA-8F28A154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Klassisk realisme</a:t>
            </a:r>
          </a:p>
        </p:txBody>
      </p:sp>
      <p:graphicFrame>
        <p:nvGraphicFramePr>
          <p:cNvPr id="6" name="Pladsholder til indhold 2">
            <a:extLst>
              <a:ext uri="{FF2B5EF4-FFF2-40B4-BE49-F238E27FC236}">
                <a16:creationId xmlns:a16="http://schemas.microsoft.com/office/drawing/2014/main" id="{E6E39424-46D3-7B0E-3A30-E6B5DB6C6E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1134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496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8996</TotalTime>
  <Words>1102</Words>
  <Application>Microsoft Office PowerPoint</Application>
  <PresentationFormat>Widescreen</PresentationFormat>
  <Paragraphs>102</Paragraphs>
  <Slides>16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(Tekst)</vt:lpstr>
      <vt:lpstr>Calibri Light</vt:lpstr>
      <vt:lpstr>Office-tema</vt:lpstr>
      <vt:lpstr>Modul 4: IP-teori: (Den klassiske) realisme</vt:lpstr>
      <vt:lpstr>Øvelse: Befolkningsudvikling i stormagterne</vt:lpstr>
      <vt:lpstr>Virtuel undervisning : opsamling to og to.</vt:lpstr>
      <vt:lpstr>Hvad kan vi bruge teorierne i IP til? </vt:lpstr>
      <vt:lpstr>Teoriudvikling - IP </vt:lpstr>
      <vt:lpstr>Tjek-på-lektien - coc</vt:lpstr>
      <vt:lpstr>Klassisk realisme</vt:lpstr>
      <vt:lpstr>Klassisk realisme</vt:lpstr>
      <vt:lpstr>Klassisk realisme</vt:lpstr>
      <vt:lpstr>Klassisk realisme</vt:lpstr>
      <vt:lpstr>IP-teori: Realisme </vt:lpstr>
      <vt:lpstr>Teoriudvikling - IP </vt:lpstr>
      <vt:lpstr>Teoriudvikling - IP </vt:lpstr>
      <vt:lpstr>Caseopgave 1: I fællesskab Konflikten mellem USA og Kina</vt:lpstr>
      <vt:lpstr>Caseopgave 1: I fællesskab Konflikten mellem USA og Kina</vt:lpstr>
      <vt:lpstr>Caseopgave 2 i grupper, som jeg laver:  Hvorfor angreb Rusland, Ukraine?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Christoffer Østergaard Carstens</dc:creator>
  <cp:lastModifiedBy>Christoffer Østergaard Carstens</cp:lastModifiedBy>
  <cp:revision>3</cp:revision>
  <dcterms:created xsi:type="dcterms:W3CDTF">2021-10-26T12:32:10Z</dcterms:created>
  <dcterms:modified xsi:type="dcterms:W3CDTF">2026-01-06T19:28:02Z</dcterms:modified>
</cp:coreProperties>
</file>