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3" r:id="rId2"/>
    <p:sldId id="315" r:id="rId3"/>
    <p:sldId id="289" r:id="rId4"/>
    <p:sldId id="316" r:id="rId5"/>
    <p:sldId id="306" r:id="rId6"/>
    <p:sldId id="307" r:id="rId7"/>
    <p:sldId id="309" r:id="rId8"/>
    <p:sldId id="317" r:id="rId9"/>
    <p:sldId id="310" r:id="rId10"/>
    <p:sldId id="311" r:id="rId11"/>
    <p:sldId id="312" r:id="rId12"/>
    <p:sldId id="304" r:id="rId13"/>
    <p:sldId id="318" r:id="rId14"/>
    <p:sldId id="301" r:id="rId15"/>
    <p:sldId id="302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A2CFB0-D25B-4694-91AC-F0F955E13BDE}" v="43" dt="2026-01-07T20:27:09.889"/>
    <p1510:client id="{8DAE620F-C03B-4FFE-99BE-F285425A5C59}" v="182" dt="2026-01-07T08:41:20.9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363" autoAdjust="0"/>
  </p:normalViewPr>
  <p:slideViewPr>
    <p:cSldViewPr snapToGrid="0">
      <p:cViewPr>
        <p:scale>
          <a:sx n="67" d="100"/>
          <a:sy n="67" d="100"/>
        </p:scale>
        <p:origin x="644" y="64"/>
      </p:cViewPr>
      <p:guideLst/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ffer Østergaard Carstens" userId="5d542c86-40b2-4e4f-ab37-dc2fab4fc46a" providerId="ADAL" clId="{0DF8EF18-DD9B-46DE-AF1A-1EC96D0E05CF}"/>
    <pc:docChg chg="undo redo custSel addSld delSld modSld sldOrd">
      <pc:chgData name="Christoffer Østergaard Carstens" userId="5d542c86-40b2-4e4f-ab37-dc2fab4fc46a" providerId="ADAL" clId="{0DF8EF18-DD9B-46DE-AF1A-1EC96D0E05CF}" dt="2026-01-07T20:28:32.522" v="2285" actId="255"/>
      <pc:docMkLst>
        <pc:docMk/>
      </pc:docMkLst>
      <pc:sldChg chg="modSp mod ord modAnim">
        <pc:chgData name="Christoffer Østergaard Carstens" userId="5d542c86-40b2-4e4f-ab37-dc2fab4fc46a" providerId="ADAL" clId="{0DF8EF18-DD9B-46DE-AF1A-1EC96D0E05CF}" dt="2026-01-07T09:38:58.399" v="886" actId="20577"/>
        <pc:sldMkLst>
          <pc:docMk/>
          <pc:sldMk cId="1718218257" sldId="289"/>
        </pc:sldMkLst>
        <pc:spChg chg="mod">
          <ac:chgData name="Christoffer Østergaard Carstens" userId="5d542c86-40b2-4e4f-ab37-dc2fab4fc46a" providerId="ADAL" clId="{0DF8EF18-DD9B-46DE-AF1A-1EC96D0E05CF}" dt="2026-01-07T09:38:58.399" v="886" actId="20577"/>
          <ac:spMkLst>
            <pc:docMk/>
            <pc:sldMk cId="1718218257" sldId="289"/>
            <ac:spMk id="2" creationId="{F2C046AD-BD8F-4544-8A90-B008E7A90B52}"/>
          </ac:spMkLst>
        </pc:spChg>
        <pc:spChg chg="mod">
          <ac:chgData name="Christoffer Østergaard Carstens" userId="5d542c86-40b2-4e4f-ab37-dc2fab4fc46a" providerId="ADAL" clId="{0DF8EF18-DD9B-46DE-AF1A-1EC96D0E05CF}" dt="2026-01-05T13:37:53.380" v="84" actId="114"/>
          <ac:spMkLst>
            <pc:docMk/>
            <pc:sldMk cId="1718218257" sldId="289"/>
            <ac:spMk id="3" creationId="{72E21680-67DA-2013-30C6-DCAC6021D31F}"/>
          </ac:spMkLst>
        </pc:spChg>
      </pc:sldChg>
      <pc:sldChg chg="addSp modSp del mod setBg">
        <pc:chgData name="Christoffer Østergaard Carstens" userId="5d542c86-40b2-4e4f-ab37-dc2fab4fc46a" providerId="ADAL" clId="{0DF8EF18-DD9B-46DE-AF1A-1EC96D0E05CF}" dt="2026-01-07T09:39:04.042" v="889" actId="47"/>
        <pc:sldMkLst>
          <pc:docMk/>
          <pc:sldMk cId="1718153923" sldId="291"/>
        </pc:sldMkLst>
      </pc:sldChg>
      <pc:sldChg chg="add del ord">
        <pc:chgData name="Christoffer Østergaard Carstens" userId="5d542c86-40b2-4e4f-ab37-dc2fab4fc46a" providerId="ADAL" clId="{0DF8EF18-DD9B-46DE-AF1A-1EC96D0E05CF}" dt="2026-01-07T09:39:01.865" v="887" actId="47"/>
        <pc:sldMkLst>
          <pc:docMk/>
          <pc:sldMk cId="411839906" sldId="297"/>
        </pc:sldMkLst>
      </pc:sldChg>
      <pc:sldChg chg="modSp del mod ord">
        <pc:chgData name="Christoffer Østergaard Carstens" userId="5d542c86-40b2-4e4f-ab37-dc2fab4fc46a" providerId="ADAL" clId="{0DF8EF18-DD9B-46DE-AF1A-1EC96D0E05CF}" dt="2026-01-07T20:10:22.089" v="1681" actId="47"/>
        <pc:sldMkLst>
          <pc:docMk/>
          <pc:sldMk cId="905022377" sldId="298"/>
        </pc:sldMkLst>
        <pc:spChg chg="mod">
          <ac:chgData name="Christoffer Østergaard Carstens" userId="5d542c86-40b2-4e4f-ab37-dc2fab4fc46a" providerId="ADAL" clId="{0DF8EF18-DD9B-46DE-AF1A-1EC96D0E05CF}" dt="2026-01-06T19:27:47.519" v="790" actId="20577"/>
          <ac:spMkLst>
            <pc:docMk/>
            <pc:sldMk cId="905022377" sldId="298"/>
            <ac:spMk id="2" creationId="{C6616546-FD44-A80E-41C2-4FDE37D68624}"/>
          </ac:spMkLst>
        </pc:spChg>
        <pc:spChg chg="mod">
          <ac:chgData name="Christoffer Østergaard Carstens" userId="5d542c86-40b2-4e4f-ab37-dc2fab4fc46a" providerId="ADAL" clId="{0DF8EF18-DD9B-46DE-AF1A-1EC96D0E05CF}" dt="2026-01-06T19:27:55.213" v="806" actId="20577"/>
          <ac:spMkLst>
            <pc:docMk/>
            <pc:sldMk cId="905022377" sldId="298"/>
            <ac:spMk id="3" creationId="{6494727C-DA93-8608-56FE-B69116027B75}"/>
          </ac:spMkLst>
        </pc:spChg>
      </pc:sldChg>
      <pc:sldChg chg="addSp delSp modSp del mod ord setBg">
        <pc:chgData name="Christoffer Østergaard Carstens" userId="5d542c86-40b2-4e4f-ab37-dc2fab4fc46a" providerId="ADAL" clId="{0DF8EF18-DD9B-46DE-AF1A-1EC96D0E05CF}" dt="2026-01-07T20:15:10.420" v="1804" actId="47"/>
        <pc:sldMkLst>
          <pc:docMk/>
          <pc:sldMk cId="3261746719" sldId="299"/>
        </pc:sldMkLst>
        <pc:graphicFrameChg chg="add del mod modGraphic">
          <ac:chgData name="Christoffer Østergaard Carstens" userId="5d542c86-40b2-4e4f-ab37-dc2fab4fc46a" providerId="ADAL" clId="{0DF8EF18-DD9B-46DE-AF1A-1EC96D0E05CF}" dt="2026-01-06T19:20:28.541" v="570" actId="20577"/>
          <ac:graphicFrameMkLst>
            <pc:docMk/>
            <pc:sldMk cId="3261746719" sldId="299"/>
            <ac:graphicFrameMk id="7" creationId="{8271F2C7-BC0F-8521-947C-B6217E0CDE57}"/>
          </ac:graphicFrameMkLst>
        </pc:graphicFrameChg>
      </pc:sldChg>
      <pc:sldChg chg="addSp delSp modSp mod">
        <pc:chgData name="Christoffer Østergaard Carstens" userId="5d542c86-40b2-4e4f-ab37-dc2fab4fc46a" providerId="ADAL" clId="{0DF8EF18-DD9B-46DE-AF1A-1EC96D0E05CF}" dt="2026-01-07T08:41:37.193" v="827" actId="20577"/>
        <pc:sldMkLst>
          <pc:docMk/>
          <pc:sldMk cId="170555304" sldId="302"/>
        </pc:sldMkLst>
        <pc:graphicFrameChg chg="add mod modGraphic">
          <ac:chgData name="Christoffer Østergaard Carstens" userId="5d542c86-40b2-4e4f-ab37-dc2fab4fc46a" providerId="ADAL" clId="{0DF8EF18-DD9B-46DE-AF1A-1EC96D0E05CF}" dt="2026-01-07T08:41:37.193" v="827" actId="20577"/>
          <ac:graphicFrameMkLst>
            <pc:docMk/>
            <pc:sldMk cId="170555304" sldId="302"/>
            <ac:graphicFrameMk id="3" creationId="{F6AD57A6-569D-CF9D-0C4D-9E12008996F2}"/>
          </ac:graphicFrameMkLst>
        </pc:graphicFrameChg>
        <pc:picChg chg="mod">
          <ac:chgData name="Christoffer Østergaard Carstens" userId="5d542c86-40b2-4e4f-ab37-dc2fab4fc46a" providerId="ADAL" clId="{0DF8EF18-DD9B-46DE-AF1A-1EC96D0E05CF}" dt="2026-01-05T13:57:51.296" v="454" actId="1076"/>
          <ac:picMkLst>
            <pc:docMk/>
            <pc:sldMk cId="170555304" sldId="302"/>
            <ac:picMk id="5" creationId="{AB610A0C-755F-1FD6-8CB8-59DCFE42F788}"/>
          </ac:picMkLst>
        </pc:picChg>
        <pc:picChg chg="add del mod">
          <ac:chgData name="Christoffer Østergaard Carstens" userId="5d542c86-40b2-4e4f-ab37-dc2fab4fc46a" providerId="ADAL" clId="{0DF8EF18-DD9B-46DE-AF1A-1EC96D0E05CF}" dt="2026-01-07T08:41:36.625" v="826" actId="22"/>
          <ac:picMkLst>
            <pc:docMk/>
            <pc:sldMk cId="170555304" sldId="302"/>
            <ac:picMk id="6" creationId="{CEBED036-BB5A-EC11-DF09-A7F3E6AAA1F0}"/>
          </ac:picMkLst>
        </pc:picChg>
      </pc:sldChg>
      <pc:sldChg chg="modSp del mod">
        <pc:chgData name="Christoffer Østergaard Carstens" userId="5d542c86-40b2-4e4f-ab37-dc2fab4fc46a" providerId="ADAL" clId="{0DF8EF18-DD9B-46DE-AF1A-1EC96D0E05CF}" dt="2026-01-07T09:39:12.022" v="893" actId="47"/>
        <pc:sldMkLst>
          <pc:docMk/>
          <pc:sldMk cId="1921825284" sldId="303"/>
        </pc:sldMkLst>
        <pc:spChg chg="mod">
          <ac:chgData name="Christoffer Østergaard Carstens" userId="5d542c86-40b2-4e4f-ab37-dc2fab4fc46a" providerId="ADAL" clId="{0DF8EF18-DD9B-46DE-AF1A-1EC96D0E05CF}" dt="2026-01-07T09:14:54.830" v="871" actId="20577"/>
          <ac:spMkLst>
            <pc:docMk/>
            <pc:sldMk cId="1921825284" sldId="303"/>
            <ac:spMk id="2" creationId="{7636EFD5-140A-1F31-88FE-67BD671AD195}"/>
          </ac:spMkLst>
        </pc:spChg>
      </pc:sldChg>
      <pc:sldChg chg="new del">
        <pc:chgData name="Christoffer Østergaard Carstens" userId="5d542c86-40b2-4e4f-ab37-dc2fab4fc46a" providerId="ADAL" clId="{0DF8EF18-DD9B-46DE-AF1A-1EC96D0E05CF}" dt="2026-01-07T20:10:24.701" v="1682" actId="47"/>
        <pc:sldMkLst>
          <pc:docMk/>
          <pc:sldMk cId="2163848655" sldId="303"/>
        </pc:sldMkLst>
      </pc:sldChg>
      <pc:sldChg chg="modSp add del mod">
        <pc:chgData name="Christoffer Østergaard Carstens" userId="5d542c86-40b2-4e4f-ab37-dc2fab4fc46a" providerId="ADAL" clId="{0DF8EF18-DD9B-46DE-AF1A-1EC96D0E05CF}" dt="2026-01-07T20:25:15.696" v="2131" actId="20577"/>
        <pc:sldMkLst>
          <pc:docMk/>
          <pc:sldMk cId="3623766589" sldId="304"/>
        </pc:sldMkLst>
        <pc:spChg chg="mod">
          <ac:chgData name="Christoffer Østergaard Carstens" userId="5d542c86-40b2-4e4f-ab37-dc2fab4fc46a" providerId="ADAL" clId="{0DF8EF18-DD9B-46DE-AF1A-1EC96D0E05CF}" dt="2026-01-07T20:14:18.085" v="1789" actId="20577"/>
          <ac:spMkLst>
            <pc:docMk/>
            <pc:sldMk cId="3623766589" sldId="304"/>
            <ac:spMk id="2" creationId="{0FDD1A25-EB50-9C37-39B8-8D8FD74F7556}"/>
          </ac:spMkLst>
        </pc:spChg>
        <pc:spChg chg="mod">
          <ac:chgData name="Christoffer Østergaard Carstens" userId="5d542c86-40b2-4e4f-ab37-dc2fab4fc46a" providerId="ADAL" clId="{0DF8EF18-DD9B-46DE-AF1A-1EC96D0E05CF}" dt="2026-01-07T20:25:15.696" v="2131" actId="20577"/>
          <ac:spMkLst>
            <pc:docMk/>
            <pc:sldMk cId="3623766589" sldId="304"/>
            <ac:spMk id="3" creationId="{C7EB3E21-A8E1-584B-1531-95B788309209}"/>
          </ac:spMkLst>
        </pc:spChg>
      </pc:sldChg>
      <pc:sldChg chg="modSp add del mod">
        <pc:chgData name="Christoffer Østergaard Carstens" userId="5d542c86-40b2-4e4f-ab37-dc2fab4fc46a" providerId="ADAL" clId="{0DF8EF18-DD9B-46DE-AF1A-1EC96D0E05CF}" dt="2026-01-07T20:25:54.528" v="2137" actId="47"/>
        <pc:sldMkLst>
          <pc:docMk/>
          <pc:sldMk cId="3851187584" sldId="305"/>
        </pc:sldMkLst>
        <pc:spChg chg="mod">
          <ac:chgData name="Christoffer Østergaard Carstens" userId="5d542c86-40b2-4e4f-ab37-dc2fab4fc46a" providerId="ADAL" clId="{0DF8EF18-DD9B-46DE-AF1A-1EC96D0E05CF}" dt="2026-01-07T09:14:13.331" v="840" actId="20577"/>
          <ac:spMkLst>
            <pc:docMk/>
            <pc:sldMk cId="3851187584" sldId="305"/>
            <ac:spMk id="2" creationId="{26F25136-91DB-EE25-4E0B-54AD3E141252}"/>
          </ac:spMkLst>
        </pc:spChg>
      </pc:sldChg>
      <pc:sldChg chg="addSp delSp modSp add mod setBg delDesignElem">
        <pc:chgData name="Christoffer Østergaard Carstens" userId="5d542c86-40b2-4e4f-ab37-dc2fab4fc46a" providerId="ADAL" clId="{0DF8EF18-DD9B-46DE-AF1A-1EC96D0E05CF}" dt="2026-01-07T20:11:46.399" v="1753" actId="27636"/>
        <pc:sldMkLst>
          <pc:docMk/>
          <pc:sldMk cId="2497413010" sldId="306"/>
        </pc:sldMkLst>
        <pc:spChg chg="mod">
          <ac:chgData name="Christoffer Østergaard Carstens" userId="5d542c86-40b2-4e4f-ab37-dc2fab4fc46a" providerId="ADAL" clId="{0DF8EF18-DD9B-46DE-AF1A-1EC96D0E05CF}" dt="2026-01-07T20:11:25.436" v="1747" actId="26606"/>
          <ac:spMkLst>
            <pc:docMk/>
            <pc:sldMk cId="2497413010" sldId="306"/>
            <ac:spMk id="2" creationId="{295AFE1D-AA33-FAE2-29A6-ABBD6B71366B}"/>
          </ac:spMkLst>
        </pc:spChg>
        <pc:spChg chg="add mod">
          <ac:chgData name="Christoffer Østergaard Carstens" userId="5d542c86-40b2-4e4f-ab37-dc2fab4fc46a" providerId="ADAL" clId="{0DF8EF18-DD9B-46DE-AF1A-1EC96D0E05CF}" dt="2026-01-07T20:11:46.399" v="1753" actId="27636"/>
          <ac:spMkLst>
            <pc:docMk/>
            <pc:sldMk cId="2497413010" sldId="306"/>
            <ac:spMk id="4" creationId="{777A65F2-7A10-3E02-5F9F-68146FB092B8}"/>
          </ac:spMkLst>
        </pc:spChg>
        <pc:spChg chg="del">
          <ac:chgData name="Christoffer Østergaard Carstens" userId="5d542c86-40b2-4e4f-ab37-dc2fab4fc46a" providerId="ADAL" clId="{0DF8EF18-DD9B-46DE-AF1A-1EC96D0E05CF}" dt="2026-01-07T16:25:35.676" v="906"/>
          <ac:spMkLst>
            <pc:docMk/>
            <pc:sldMk cId="2497413010" sldId="306"/>
            <ac:spMk id="10" creationId="{D4771268-CB57-404A-9271-370EB28F6090}"/>
          </ac:spMkLst>
        </pc:spChg>
        <pc:spChg chg="add del">
          <ac:chgData name="Christoffer Østergaard Carstens" userId="5d542c86-40b2-4e4f-ab37-dc2fab4fc46a" providerId="ADAL" clId="{0DF8EF18-DD9B-46DE-AF1A-1EC96D0E05CF}" dt="2026-01-07T19:47:52.809" v="1015" actId="26606"/>
          <ac:spMkLst>
            <pc:docMk/>
            <pc:sldMk cId="2497413010" sldId="306"/>
            <ac:spMk id="12" creationId="{2B97F24A-32CE-4C1C-A50D-3016B394DCFB}"/>
          </ac:spMkLst>
        </pc:spChg>
        <pc:spChg chg="add del">
          <ac:chgData name="Christoffer Østergaard Carstens" userId="5d542c86-40b2-4e4f-ab37-dc2fab4fc46a" providerId="ADAL" clId="{0DF8EF18-DD9B-46DE-AF1A-1EC96D0E05CF}" dt="2026-01-07T19:47:52.809" v="1015" actId="26606"/>
          <ac:spMkLst>
            <pc:docMk/>
            <pc:sldMk cId="2497413010" sldId="306"/>
            <ac:spMk id="14" creationId="{CD8B4F24-440B-49E9-B85D-733523DC064B}"/>
          </ac:spMkLst>
        </pc:spChg>
        <pc:spChg chg="add del">
          <ac:chgData name="Christoffer Østergaard Carstens" userId="5d542c86-40b2-4e4f-ab37-dc2fab4fc46a" providerId="ADAL" clId="{0DF8EF18-DD9B-46DE-AF1A-1EC96D0E05CF}" dt="2026-01-07T19:47:52.809" v="1014" actId="26606"/>
          <ac:spMkLst>
            <pc:docMk/>
            <pc:sldMk cId="2497413010" sldId="306"/>
            <ac:spMk id="19" creationId="{743AA782-23D1-4521-8CAD-47662984AA08}"/>
          </ac:spMkLst>
        </pc:spChg>
        <pc:spChg chg="add del">
          <ac:chgData name="Christoffer Østergaard Carstens" userId="5d542c86-40b2-4e4f-ab37-dc2fab4fc46a" providerId="ADAL" clId="{0DF8EF18-DD9B-46DE-AF1A-1EC96D0E05CF}" dt="2026-01-07T19:47:52.809" v="1014" actId="26606"/>
          <ac:spMkLst>
            <pc:docMk/>
            <pc:sldMk cId="2497413010" sldId="306"/>
            <ac:spMk id="21" creationId="{650D18FE-0824-4A46-B22C-A86B52E5780A}"/>
          </ac:spMkLst>
        </pc:spChg>
        <pc:spChg chg="add del">
          <ac:chgData name="Christoffer Østergaard Carstens" userId="5d542c86-40b2-4e4f-ab37-dc2fab4fc46a" providerId="ADAL" clId="{0DF8EF18-DD9B-46DE-AF1A-1EC96D0E05CF}" dt="2026-01-07T20:11:25.436" v="1747" actId="26606"/>
          <ac:spMkLst>
            <pc:docMk/>
            <pc:sldMk cId="2497413010" sldId="306"/>
            <ac:spMk id="23" creationId="{2B97F24A-32CE-4C1C-A50D-3016B394DCFB}"/>
          </ac:spMkLst>
        </pc:spChg>
        <pc:spChg chg="add del">
          <ac:chgData name="Christoffer Østergaard Carstens" userId="5d542c86-40b2-4e4f-ab37-dc2fab4fc46a" providerId="ADAL" clId="{0DF8EF18-DD9B-46DE-AF1A-1EC96D0E05CF}" dt="2026-01-07T20:11:25.436" v="1747" actId="26606"/>
          <ac:spMkLst>
            <pc:docMk/>
            <pc:sldMk cId="2497413010" sldId="306"/>
            <ac:spMk id="24" creationId="{6357EC4F-235E-4222-A36F-C7878ACE37F2}"/>
          </ac:spMkLst>
        </pc:spChg>
        <pc:spChg chg="add del">
          <ac:chgData name="Christoffer Østergaard Carstens" userId="5d542c86-40b2-4e4f-ab37-dc2fab4fc46a" providerId="ADAL" clId="{0DF8EF18-DD9B-46DE-AF1A-1EC96D0E05CF}" dt="2026-01-07T20:11:22.715" v="1746" actId="26606"/>
          <ac:spMkLst>
            <pc:docMk/>
            <pc:sldMk cId="2497413010" sldId="306"/>
            <ac:spMk id="26" creationId="{2B97F24A-32CE-4C1C-A50D-3016B394DCFB}"/>
          </ac:spMkLst>
        </pc:spChg>
        <pc:spChg chg="add del">
          <ac:chgData name="Christoffer Østergaard Carstens" userId="5d542c86-40b2-4e4f-ab37-dc2fab4fc46a" providerId="ADAL" clId="{0DF8EF18-DD9B-46DE-AF1A-1EC96D0E05CF}" dt="2026-01-07T20:11:22.715" v="1746" actId="26606"/>
          <ac:spMkLst>
            <pc:docMk/>
            <pc:sldMk cId="2497413010" sldId="306"/>
            <ac:spMk id="27" creationId="{CD8B4F24-440B-49E9-B85D-733523DC064B}"/>
          </ac:spMkLst>
        </pc:spChg>
        <pc:spChg chg="add">
          <ac:chgData name="Christoffer Østergaard Carstens" userId="5d542c86-40b2-4e4f-ab37-dc2fab4fc46a" providerId="ADAL" clId="{0DF8EF18-DD9B-46DE-AF1A-1EC96D0E05CF}" dt="2026-01-07T20:11:25.436" v="1747" actId="26606"/>
          <ac:spMkLst>
            <pc:docMk/>
            <pc:sldMk cId="2497413010" sldId="306"/>
            <ac:spMk id="28" creationId="{743AA782-23D1-4521-8CAD-47662984AA08}"/>
          </ac:spMkLst>
        </pc:spChg>
        <pc:spChg chg="add del">
          <ac:chgData name="Christoffer Østergaard Carstens" userId="5d542c86-40b2-4e4f-ab37-dc2fab4fc46a" providerId="ADAL" clId="{0DF8EF18-DD9B-46DE-AF1A-1EC96D0E05CF}" dt="2026-01-07T19:50:39.731" v="1127" actId="26606"/>
          <ac:spMkLst>
            <pc:docMk/>
            <pc:sldMk cId="2497413010" sldId="306"/>
            <ac:spMk id="29" creationId="{2B97F24A-32CE-4C1C-A50D-3016B394DCFB}"/>
          </ac:spMkLst>
        </pc:spChg>
        <pc:spChg chg="add">
          <ac:chgData name="Christoffer Østergaard Carstens" userId="5d542c86-40b2-4e4f-ab37-dc2fab4fc46a" providerId="ADAL" clId="{0DF8EF18-DD9B-46DE-AF1A-1EC96D0E05CF}" dt="2026-01-07T20:11:25.436" v="1747" actId="26606"/>
          <ac:spMkLst>
            <pc:docMk/>
            <pc:sldMk cId="2497413010" sldId="306"/>
            <ac:spMk id="30" creationId="{71877DBC-BB60-40F0-AC93-2ACDBAAE60CE}"/>
          </ac:spMkLst>
        </pc:spChg>
        <pc:spChg chg="add del">
          <ac:chgData name="Christoffer Østergaard Carstens" userId="5d542c86-40b2-4e4f-ab37-dc2fab4fc46a" providerId="ADAL" clId="{0DF8EF18-DD9B-46DE-AF1A-1EC96D0E05CF}" dt="2026-01-07T19:50:39.731" v="1127" actId="26606"/>
          <ac:spMkLst>
            <pc:docMk/>
            <pc:sldMk cId="2497413010" sldId="306"/>
            <ac:spMk id="31" creationId="{6357EC4F-235E-4222-A36F-C7878ACE37F2}"/>
          </ac:spMkLst>
        </pc:spChg>
        <pc:picChg chg="del">
          <ac:chgData name="Christoffer Østergaard Carstens" userId="5d542c86-40b2-4e4f-ab37-dc2fab4fc46a" providerId="ADAL" clId="{0DF8EF18-DD9B-46DE-AF1A-1EC96D0E05CF}" dt="2026-01-07T19:46:01.754" v="956" actId="478"/>
          <ac:picMkLst>
            <pc:docMk/>
            <pc:sldMk cId="2497413010" sldId="306"/>
            <ac:picMk id="5" creationId="{2D6F6EF9-4B02-4A02-8DF0-3C77B369A987}"/>
          </ac:picMkLst>
        </pc:picChg>
        <pc:picChg chg="add mod">
          <ac:chgData name="Christoffer Østergaard Carstens" userId="5d542c86-40b2-4e4f-ab37-dc2fab4fc46a" providerId="ADAL" clId="{0DF8EF18-DD9B-46DE-AF1A-1EC96D0E05CF}" dt="2026-01-07T20:11:25.436" v="1747" actId="26606"/>
          <ac:picMkLst>
            <pc:docMk/>
            <pc:sldMk cId="2497413010" sldId="306"/>
            <ac:picMk id="7" creationId="{5667F0F6-04F5-E493-93A5-77D2E6DDEE86}"/>
          </ac:picMkLst>
        </pc:picChg>
      </pc:sldChg>
      <pc:sldChg chg="addSp delSp modSp add mod setBg delDesignElem">
        <pc:chgData name="Christoffer Østergaard Carstens" userId="5d542c86-40b2-4e4f-ab37-dc2fab4fc46a" providerId="ADAL" clId="{0DF8EF18-DD9B-46DE-AF1A-1EC96D0E05CF}" dt="2026-01-07T19:51:31.032" v="1190" actId="14100"/>
        <pc:sldMkLst>
          <pc:docMk/>
          <pc:sldMk cId="2833676488" sldId="307"/>
        </pc:sldMkLst>
        <pc:spChg chg="mod">
          <ac:chgData name="Christoffer Østergaard Carstens" userId="5d542c86-40b2-4e4f-ab37-dc2fab4fc46a" providerId="ADAL" clId="{0DF8EF18-DD9B-46DE-AF1A-1EC96D0E05CF}" dt="2026-01-07T19:51:25.386" v="1188" actId="20577"/>
          <ac:spMkLst>
            <pc:docMk/>
            <pc:sldMk cId="2833676488" sldId="307"/>
            <ac:spMk id="2" creationId="{E0A0A278-5284-8335-7268-F61C02FDD445}"/>
          </ac:spMkLst>
        </pc:spChg>
        <pc:spChg chg="add">
          <ac:chgData name="Christoffer Østergaard Carstens" userId="5d542c86-40b2-4e4f-ab37-dc2fab4fc46a" providerId="ADAL" clId="{0DF8EF18-DD9B-46DE-AF1A-1EC96D0E05CF}" dt="2026-01-07T19:51:16.573" v="1139" actId="26606"/>
          <ac:spMkLst>
            <pc:docMk/>
            <pc:sldMk cId="2833676488" sldId="307"/>
            <ac:spMk id="7" creationId="{A4AC5506-6312-4701-8D3C-40187889A947}"/>
          </ac:spMkLst>
        </pc:spChg>
        <pc:spChg chg="del">
          <ac:chgData name="Christoffer Østergaard Carstens" userId="5d542c86-40b2-4e4f-ab37-dc2fab4fc46a" providerId="ADAL" clId="{0DF8EF18-DD9B-46DE-AF1A-1EC96D0E05CF}" dt="2026-01-07T16:25:35.676" v="906"/>
          <ac:spMkLst>
            <pc:docMk/>
            <pc:sldMk cId="2833676488" sldId="307"/>
            <ac:spMk id="10" creationId="{A4AC5506-6312-4701-8D3C-40187889A947}"/>
          </ac:spMkLst>
        </pc:spChg>
        <pc:picChg chg="mod">
          <ac:chgData name="Christoffer Østergaard Carstens" userId="5d542c86-40b2-4e4f-ab37-dc2fab4fc46a" providerId="ADAL" clId="{0DF8EF18-DD9B-46DE-AF1A-1EC96D0E05CF}" dt="2026-01-07T19:51:31.032" v="1190" actId="14100"/>
          <ac:picMkLst>
            <pc:docMk/>
            <pc:sldMk cId="2833676488" sldId="307"/>
            <ac:picMk id="5" creationId="{1DBD43BD-C97F-ED60-DDC2-D34586D1973D}"/>
          </ac:picMkLst>
        </pc:picChg>
      </pc:sldChg>
      <pc:sldChg chg="addSp delSp modSp add del mod setBg delDesignElem">
        <pc:chgData name="Christoffer Østergaard Carstens" userId="5d542c86-40b2-4e4f-ab37-dc2fab4fc46a" providerId="ADAL" clId="{0DF8EF18-DD9B-46DE-AF1A-1EC96D0E05CF}" dt="2026-01-07T20:11:52.208" v="1754" actId="47"/>
        <pc:sldMkLst>
          <pc:docMk/>
          <pc:sldMk cId="3163540977" sldId="308"/>
        </pc:sldMkLst>
        <pc:spChg chg="mod">
          <ac:chgData name="Christoffer Østergaard Carstens" userId="5d542c86-40b2-4e4f-ab37-dc2fab4fc46a" providerId="ADAL" clId="{0DF8EF18-DD9B-46DE-AF1A-1EC96D0E05CF}" dt="2026-01-07T16:25:43.931" v="907" actId="26606"/>
          <ac:spMkLst>
            <pc:docMk/>
            <pc:sldMk cId="3163540977" sldId="308"/>
            <ac:spMk id="2" creationId="{AC508A1F-4227-7D15-1F70-553C3102520A}"/>
          </ac:spMkLst>
        </pc:spChg>
        <pc:spChg chg="add">
          <ac:chgData name="Christoffer Østergaard Carstens" userId="5d542c86-40b2-4e4f-ab37-dc2fab4fc46a" providerId="ADAL" clId="{0DF8EF18-DD9B-46DE-AF1A-1EC96D0E05CF}" dt="2026-01-07T16:25:43.931" v="907" actId="26606"/>
          <ac:spMkLst>
            <pc:docMk/>
            <pc:sldMk cId="3163540977" sldId="308"/>
            <ac:spMk id="7" creationId="{A8384FB5-9ADC-4DDC-881B-597D56F5B15D}"/>
          </ac:spMkLst>
        </pc:spChg>
        <pc:spChg chg="del">
          <ac:chgData name="Christoffer Østergaard Carstens" userId="5d542c86-40b2-4e4f-ab37-dc2fab4fc46a" providerId="ADAL" clId="{0DF8EF18-DD9B-46DE-AF1A-1EC96D0E05CF}" dt="2026-01-07T16:25:35.676" v="906"/>
          <ac:spMkLst>
            <pc:docMk/>
            <pc:sldMk cId="3163540977" sldId="308"/>
            <ac:spMk id="10" creationId="{D4771268-CB57-404A-9271-370EB28F6090}"/>
          </ac:spMkLst>
        </pc:spChg>
        <pc:spChg chg="add">
          <ac:chgData name="Christoffer Østergaard Carstens" userId="5d542c86-40b2-4e4f-ab37-dc2fab4fc46a" providerId="ADAL" clId="{0DF8EF18-DD9B-46DE-AF1A-1EC96D0E05CF}" dt="2026-01-07T16:25:43.931" v="907" actId="26606"/>
          <ac:spMkLst>
            <pc:docMk/>
            <pc:sldMk cId="3163540977" sldId="308"/>
            <ac:spMk id="12" creationId="{91E5A9A7-95C6-4F4F-B00E-C82E07FE62EF}"/>
          </ac:spMkLst>
        </pc:spChg>
        <pc:spChg chg="add">
          <ac:chgData name="Christoffer Østergaard Carstens" userId="5d542c86-40b2-4e4f-ab37-dc2fab4fc46a" providerId="ADAL" clId="{0DF8EF18-DD9B-46DE-AF1A-1EC96D0E05CF}" dt="2026-01-07T16:25:43.931" v="907" actId="26606"/>
          <ac:spMkLst>
            <pc:docMk/>
            <pc:sldMk cId="3163540977" sldId="308"/>
            <ac:spMk id="14" creationId="{D07DD2DE-F619-49DD-B5E7-03A290FF4ED1}"/>
          </ac:spMkLst>
        </pc:spChg>
        <pc:spChg chg="add">
          <ac:chgData name="Christoffer Østergaard Carstens" userId="5d542c86-40b2-4e4f-ab37-dc2fab4fc46a" providerId="ADAL" clId="{0DF8EF18-DD9B-46DE-AF1A-1EC96D0E05CF}" dt="2026-01-07T16:25:43.931" v="907" actId="26606"/>
          <ac:spMkLst>
            <pc:docMk/>
            <pc:sldMk cId="3163540977" sldId="308"/>
            <ac:spMk id="16" creationId="{85149191-5F60-4A28-AAFF-039F96B0F3EC}"/>
          </ac:spMkLst>
        </pc:spChg>
        <pc:spChg chg="add">
          <ac:chgData name="Christoffer Østergaard Carstens" userId="5d542c86-40b2-4e4f-ab37-dc2fab4fc46a" providerId="ADAL" clId="{0DF8EF18-DD9B-46DE-AF1A-1EC96D0E05CF}" dt="2026-01-07T16:25:43.931" v="907" actId="26606"/>
          <ac:spMkLst>
            <pc:docMk/>
            <pc:sldMk cId="3163540977" sldId="308"/>
            <ac:spMk id="18" creationId="{F8260ED5-17F7-4158-B241-D51DD4CF1B7E}"/>
          </ac:spMkLst>
        </pc:spChg>
        <pc:picChg chg="mod">
          <ac:chgData name="Christoffer Østergaard Carstens" userId="5d542c86-40b2-4e4f-ab37-dc2fab4fc46a" providerId="ADAL" clId="{0DF8EF18-DD9B-46DE-AF1A-1EC96D0E05CF}" dt="2026-01-07T16:25:43.931" v="907" actId="26606"/>
          <ac:picMkLst>
            <pc:docMk/>
            <pc:sldMk cId="3163540977" sldId="308"/>
            <ac:picMk id="5" creationId="{322E0FC3-E0D1-2A41-4FBB-6BD56FD44669}"/>
          </ac:picMkLst>
        </pc:picChg>
      </pc:sldChg>
      <pc:sldChg chg="delSp modSp add mod setBg delDesignElem">
        <pc:chgData name="Christoffer Østergaard Carstens" userId="5d542c86-40b2-4e4f-ab37-dc2fab4fc46a" providerId="ADAL" clId="{0DF8EF18-DD9B-46DE-AF1A-1EC96D0E05CF}" dt="2026-01-07T19:57:28.386" v="1266" actId="14100"/>
        <pc:sldMkLst>
          <pc:docMk/>
          <pc:sldMk cId="3544917028" sldId="309"/>
        </pc:sldMkLst>
        <pc:spChg chg="del">
          <ac:chgData name="Christoffer Østergaard Carstens" userId="5d542c86-40b2-4e4f-ab37-dc2fab4fc46a" providerId="ADAL" clId="{0DF8EF18-DD9B-46DE-AF1A-1EC96D0E05CF}" dt="2026-01-07T16:25:35.676" v="906"/>
          <ac:spMkLst>
            <pc:docMk/>
            <pc:sldMk cId="3544917028" sldId="309"/>
            <ac:spMk id="10" creationId="{A4AC5506-6312-4701-8D3C-40187889A947}"/>
          </ac:spMkLst>
        </pc:spChg>
        <pc:spChg chg="mod">
          <ac:chgData name="Christoffer Østergaard Carstens" userId="5d542c86-40b2-4e4f-ab37-dc2fab4fc46a" providerId="ADAL" clId="{0DF8EF18-DD9B-46DE-AF1A-1EC96D0E05CF}" dt="2026-01-07T19:57:15.436" v="1263" actId="1076"/>
          <ac:spMkLst>
            <pc:docMk/>
            <pc:sldMk cId="3544917028" sldId="309"/>
            <ac:spMk id="13" creationId="{7A4E9F5B-2D2D-58EC-1B6C-108DA43980CC}"/>
          </ac:spMkLst>
        </pc:spChg>
        <pc:spChg chg="mod">
          <ac:chgData name="Christoffer Østergaard Carstens" userId="5d542c86-40b2-4e4f-ab37-dc2fab4fc46a" providerId="ADAL" clId="{0DF8EF18-DD9B-46DE-AF1A-1EC96D0E05CF}" dt="2026-01-07T19:57:20.893" v="1264" actId="1076"/>
          <ac:spMkLst>
            <pc:docMk/>
            <pc:sldMk cId="3544917028" sldId="309"/>
            <ac:spMk id="14" creationId="{5C8E7E5B-74B5-2C60-FCF9-B43D173C7678}"/>
          </ac:spMkLst>
        </pc:spChg>
        <pc:spChg chg="mod">
          <ac:chgData name="Christoffer Østergaard Carstens" userId="5d542c86-40b2-4e4f-ab37-dc2fab4fc46a" providerId="ADAL" clId="{0DF8EF18-DD9B-46DE-AF1A-1EC96D0E05CF}" dt="2026-01-07T19:57:23.556" v="1265" actId="1076"/>
          <ac:spMkLst>
            <pc:docMk/>
            <pc:sldMk cId="3544917028" sldId="309"/>
            <ac:spMk id="15" creationId="{D659E248-ABAB-0D87-8CA9-49619CDB9C2D}"/>
          </ac:spMkLst>
        </pc:spChg>
        <pc:picChg chg="mod">
          <ac:chgData name="Christoffer Østergaard Carstens" userId="5d542c86-40b2-4e4f-ab37-dc2fab4fc46a" providerId="ADAL" clId="{0DF8EF18-DD9B-46DE-AF1A-1EC96D0E05CF}" dt="2026-01-07T19:57:06.031" v="1259" actId="1076"/>
          <ac:picMkLst>
            <pc:docMk/>
            <pc:sldMk cId="3544917028" sldId="309"/>
            <ac:picMk id="5" creationId="{598E4B74-57BE-FB0A-85A1-666DB2DD3F66}"/>
          </ac:picMkLst>
        </pc:picChg>
        <pc:picChg chg="mod">
          <ac:chgData name="Christoffer Østergaard Carstens" userId="5d542c86-40b2-4e4f-ab37-dc2fab4fc46a" providerId="ADAL" clId="{0DF8EF18-DD9B-46DE-AF1A-1EC96D0E05CF}" dt="2026-01-07T19:57:10.690" v="1260" actId="1076"/>
          <ac:picMkLst>
            <pc:docMk/>
            <pc:sldMk cId="3544917028" sldId="309"/>
            <ac:picMk id="7" creationId="{E53B13E7-0250-B510-382C-FDE4969A6AEE}"/>
          </ac:picMkLst>
        </pc:picChg>
        <pc:picChg chg="mod">
          <ac:chgData name="Christoffer Østergaard Carstens" userId="5d542c86-40b2-4e4f-ab37-dc2fab4fc46a" providerId="ADAL" clId="{0DF8EF18-DD9B-46DE-AF1A-1EC96D0E05CF}" dt="2026-01-07T19:57:28.386" v="1266" actId="14100"/>
          <ac:picMkLst>
            <pc:docMk/>
            <pc:sldMk cId="3544917028" sldId="309"/>
            <ac:picMk id="9" creationId="{EB9B66E7-DE76-8A33-AAC1-93F51B7D26F2}"/>
          </ac:picMkLst>
        </pc:picChg>
        <pc:picChg chg="mod">
          <ac:chgData name="Christoffer Østergaard Carstens" userId="5d542c86-40b2-4e4f-ab37-dc2fab4fc46a" providerId="ADAL" clId="{0DF8EF18-DD9B-46DE-AF1A-1EC96D0E05CF}" dt="2026-01-07T19:57:12.712" v="1262" actId="1076"/>
          <ac:picMkLst>
            <pc:docMk/>
            <pc:sldMk cId="3544917028" sldId="309"/>
            <ac:picMk id="12" creationId="{760B3350-BABB-CC6B-382A-1BEB47DD8571}"/>
          </ac:picMkLst>
        </pc:picChg>
      </pc:sldChg>
      <pc:sldChg chg="addSp delSp modSp add mod">
        <pc:chgData name="Christoffer Østergaard Carstens" userId="5d542c86-40b2-4e4f-ab37-dc2fab4fc46a" providerId="ADAL" clId="{0DF8EF18-DD9B-46DE-AF1A-1EC96D0E05CF}" dt="2026-01-07T20:26:58.706" v="2177" actId="20577"/>
        <pc:sldMkLst>
          <pc:docMk/>
          <pc:sldMk cId="337932028" sldId="310"/>
        </pc:sldMkLst>
        <pc:spChg chg="mod">
          <ac:chgData name="Christoffer Østergaard Carstens" userId="5d542c86-40b2-4e4f-ab37-dc2fab4fc46a" providerId="ADAL" clId="{0DF8EF18-DD9B-46DE-AF1A-1EC96D0E05CF}" dt="2026-01-07T20:26:58.706" v="2177" actId="20577"/>
          <ac:spMkLst>
            <pc:docMk/>
            <pc:sldMk cId="337932028" sldId="310"/>
            <ac:spMk id="2" creationId="{E20DE4C4-471C-CFB8-F32D-66C94BC5374C}"/>
          </ac:spMkLst>
        </pc:spChg>
        <pc:spChg chg="add del mod">
          <ac:chgData name="Christoffer Østergaard Carstens" userId="5d542c86-40b2-4e4f-ab37-dc2fab4fc46a" providerId="ADAL" clId="{0DF8EF18-DD9B-46DE-AF1A-1EC96D0E05CF}" dt="2026-01-07T20:06:21.436" v="1609" actId="478"/>
          <ac:spMkLst>
            <pc:docMk/>
            <pc:sldMk cId="337932028" sldId="310"/>
            <ac:spMk id="4" creationId="{4077140B-4D65-0FF5-839C-2F0D56D4039B}"/>
          </ac:spMkLst>
        </pc:spChg>
        <pc:spChg chg="add del mod">
          <ac:chgData name="Christoffer Østergaard Carstens" userId="5d542c86-40b2-4e4f-ab37-dc2fab4fc46a" providerId="ADAL" clId="{0DF8EF18-DD9B-46DE-AF1A-1EC96D0E05CF}" dt="2026-01-07T20:06:29.214" v="1613" actId="478"/>
          <ac:spMkLst>
            <pc:docMk/>
            <pc:sldMk cId="337932028" sldId="310"/>
            <ac:spMk id="11" creationId="{4FFE9CF2-D3CA-F7C3-ADAB-A1B53C8B1236}"/>
          </ac:spMkLst>
        </pc:spChg>
        <pc:graphicFrameChg chg="mod modGraphic">
          <ac:chgData name="Christoffer Østergaard Carstens" userId="5d542c86-40b2-4e4f-ab37-dc2fab4fc46a" providerId="ADAL" clId="{0DF8EF18-DD9B-46DE-AF1A-1EC96D0E05CF}" dt="2026-01-07T20:07:02.069" v="1620" actId="14100"/>
          <ac:graphicFrameMkLst>
            <pc:docMk/>
            <pc:sldMk cId="337932028" sldId="310"/>
            <ac:graphicFrameMk id="6" creationId="{B5EA8EA2-D485-FE6B-5239-44F36CDEF4C5}"/>
          </ac:graphicFrameMkLst>
        </pc:graphicFrameChg>
        <pc:graphicFrameChg chg="add mod">
          <ac:chgData name="Christoffer Østergaard Carstens" userId="5d542c86-40b2-4e4f-ab37-dc2fab4fc46a" providerId="ADAL" clId="{0DF8EF18-DD9B-46DE-AF1A-1EC96D0E05CF}" dt="2026-01-07T20:04:28.810" v="1564"/>
          <ac:graphicFrameMkLst>
            <pc:docMk/>
            <pc:sldMk cId="337932028" sldId="310"/>
            <ac:graphicFrameMk id="9" creationId="{C672A823-3A1A-0B96-6ACC-2BF76F5AAD32}"/>
          </ac:graphicFrameMkLst>
        </pc:graphicFrameChg>
        <pc:picChg chg="del mod">
          <ac:chgData name="Christoffer Østergaard Carstens" userId="5d542c86-40b2-4e4f-ab37-dc2fab4fc46a" providerId="ADAL" clId="{0DF8EF18-DD9B-46DE-AF1A-1EC96D0E05CF}" dt="2026-01-07T20:03:27.677" v="1529" actId="478"/>
          <ac:picMkLst>
            <pc:docMk/>
            <pc:sldMk cId="337932028" sldId="310"/>
            <ac:picMk id="5" creationId="{CC1439F8-C4E7-8A66-019F-D8A1D4D0ED8E}"/>
          </ac:picMkLst>
        </pc:picChg>
        <pc:picChg chg="add del mod">
          <ac:chgData name="Christoffer Østergaard Carstens" userId="5d542c86-40b2-4e4f-ab37-dc2fab4fc46a" providerId="ADAL" clId="{0DF8EF18-DD9B-46DE-AF1A-1EC96D0E05CF}" dt="2026-01-07T20:06:24.379" v="1611" actId="478"/>
          <ac:picMkLst>
            <pc:docMk/>
            <pc:sldMk cId="337932028" sldId="310"/>
            <ac:picMk id="8" creationId="{26D296EF-9861-6155-08B7-CDE4201A92DA}"/>
          </ac:picMkLst>
        </pc:picChg>
      </pc:sldChg>
      <pc:sldChg chg="addSp delSp modSp add mod setBg delDesignElem">
        <pc:chgData name="Christoffer Østergaard Carstens" userId="5d542c86-40b2-4e4f-ab37-dc2fab4fc46a" providerId="ADAL" clId="{0DF8EF18-DD9B-46DE-AF1A-1EC96D0E05CF}" dt="2026-01-07T20:09:32.204" v="1680" actId="255"/>
        <pc:sldMkLst>
          <pc:docMk/>
          <pc:sldMk cId="3494245868" sldId="311"/>
        </pc:sldMkLst>
        <pc:spChg chg="mod">
          <ac:chgData name="Christoffer Østergaard Carstens" userId="5d542c86-40b2-4e4f-ab37-dc2fab4fc46a" providerId="ADAL" clId="{0DF8EF18-DD9B-46DE-AF1A-1EC96D0E05CF}" dt="2026-01-07T20:09:24.028" v="1679" actId="26606"/>
          <ac:spMkLst>
            <pc:docMk/>
            <pc:sldMk cId="3494245868" sldId="311"/>
            <ac:spMk id="2" creationId="{823F743C-195F-699F-A022-E5DD44BF39A6}"/>
          </ac:spMkLst>
        </pc:spChg>
        <pc:spChg chg="add del mod">
          <ac:chgData name="Christoffer Østergaard Carstens" userId="5d542c86-40b2-4e4f-ab37-dc2fab4fc46a" providerId="ADAL" clId="{0DF8EF18-DD9B-46DE-AF1A-1EC96D0E05CF}" dt="2026-01-07T20:09:32.204" v="1680" actId="255"/>
          <ac:spMkLst>
            <pc:docMk/>
            <pc:sldMk cId="3494245868" sldId="311"/>
            <ac:spMk id="3" creationId="{D93161AF-064C-9E07-8D7D-E65F4004C57E}"/>
          </ac:spMkLst>
        </pc:spChg>
        <pc:spChg chg="del">
          <ac:chgData name="Christoffer Østergaard Carstens" userId="5d542c86-40b2-4e4f-ab37-dc2fab4fc46a" providerId="ADAL" clId="{0DF8EF18-DD9B-46DE-AF1A-1EC96D0E05CF}" dt="2026-01-07T16:25:35.676" v="906"/>
          <ac:spMkLst>
            <pc:docMk/>
            <pc:sldMk cId="3494245868" sldId="311"/>
            <ac:spMk id="10" creationId="{058A14AF-9FB5-4CC7-BA35-E8E85D3EDF0E}"/>
          </ac:spMkLst>
        </pc:spChg>
        <pc:spChg chg="del">
          <ac:chgData name="Christoffer Østergaard Carstens" userId="5d542c86-40b2-4e4f-ab37-dc2fab4fc46a" providerId="ADAL" clId="{0DF8EF18-DD9B-46DE-AF1A-1EC96D0E05CF}" dt="2026-01-07T16:25:35.676" v="906"/>
          <ac:spMkLst>
            <pc:docMk/>
            <pc:sldMk cId="3494245868" sldId="311"/>
            <ac:spMk id="12" creationId="{3A9A4357-BD1D-4622-A4FE-766E6AB8DE84}"/>
          </ac:spMkLst>
        </pc:spChg>
        <pc:spChg chg="del">
          <ac:chgData name="Christoffer Østergaard Carstens" userId="5d542c86-40b2-4e4f-ab37-dc2fab4fc46a" providerId="ADAL" clId="{0DF8EF18-DD9B-46DE-AF1A-1EC96D0E05CF}" dt="2026-01-07T16:25:35.676" v="906"/>
          <ac:spMkLst>
            <pc:docMk/>
            <pc:sldMk cId="3494245868" sldId="311"/>
            <ac:spMk id="14" creationId="{E659831F-0D9A-4C63-9EBB-8435B85A440F}"/>
          </ac:spMkLst>
        </pc:spChg>
        <pc:spChg chg="del">
          <ac:chgData name="Christoffer Østergaard Carstens" userId="5d542c86-40b2-4e4f-ab37-dc2fab4fc46a" providerId="ADAL" clId="{0DF8EF18-DD9B-46DE-AF1A-1EC96D0E05CF}" dt="2026-01-07T16:25:35.676" v="906"/>
          <ac:spMkLst>
            <pc:docMk/>
            <pc:sldMk cId="3494245868" sldId="311"/>
            <ac:spMk id="16" creationId="{E6995CE5-F890-4ABA-82A2-26507CE8D2A3}"/>
          </ac:spMkLst>
        </pc:spChg>
        <pc:spChg chg="add">
          <ac:chgData name="Christoffer Østergaard Carstens" userId="5d542c86-40b2-4e4f-ab37-dc2fab4fc46a" providerId="ADAL" clId="{0DF8EF18-DD9B-46DE-AF1A-1EC96D0E05CF}" dt="2026-01-07T20:09:24.028" v="1679" actId="26606"/>
          <ac:spMkLst>
            <pc:docMk/>
            <pc:sldMk cId="3494245868" sldId="311"/>
            <ac:spMk id="3079" creationId="{45D37F4E-DDB4-456B-97E0-9937730A039F}"/>
          </ac:spMkLst>
        </pc:spChg>
        <pc:spChg chg="add">
          <ac:chgData name="Christoffer Østergaard Carstens" userId="5d542c86-40b2-4e4f-ab37-dc2fab4fc46a" providerId="ADAL" clId="{0DF8EF18-DD9B-46DE-AF1A-1EC96D0E05CF}" dt="2026-01-07T20:09:24.028" v="1679" actId="26606"/>
          <ac:spMkLst>
            <pc:docMk/>
            <pc:sldMk cId="3494245868" sldId="311"/>
            <ac:spMk id="3081" creationId="{B2DD41CD-8F47-4F56-AD12-4E2FF7696987}"/>
          </ac:spMkLst>
        </pc:spChg>
        <pc:graphicFrameChg chg="add mod">
          <ac:chgData name="Christoffer Østergaard Carstens" userId="5d542c86-40b2-4e4f-ab37-dc2fab4fc46a" providerId="ADAL" clId="{0DF8EF18-DD9B-46DE-AF1A-1EC96D0E05CF}" dt="2026-01-07T20:07:42.464" v="1623"/>
          <ac:graphicFrameMkLst>
            <pc:docMk/>
            <pc:sldMk cId="3494245868" sldId="311"/>
            <ac:graphicFrameMk id="4" creationId="{C225ADD9-2D11-DD28-F457-AE025F5CA0F3}"/>
          </ac:graphicFrameMkLst>
        </pc:graphicFrameChg>
        <pc:picChg chg="del">
          <ac:chgData name="Christoffer Østergaard Carstens" userId="5d542c86-40b2-4e4f-ab37-dc2fab4fc46a" providerId="ADAL" clId="{0DF8EF18-DD9B-46DE-AF1A-1EC96D0E05CF}" dt="2026-01-07T20:09:17.031" v="1677" actId="478"/>
          <ac:picMkLst>
            <pc:docMk/>
            <pc:sldMk cId="3494245868" sldId="311"/>
            <ac:picMk id="5" creationId="{F2646FC9-1A69-7C62-136F-D99A98F9FC99}"/>
          </ac:picMkLst>
        </pc:picChg>
        <pc:picChg chg="add mod">
          <ac:chgData name="Christoffer Østergaard Carstens" userId="5d542c86-40b2-4e4f-ab37-dc2fab4fc46a" providerId="ADAL" clId="{0DF8EF18-DD9B-46DE-AF1A-1EC96D0E05CF}" dt="2026-01-07T20:09:24.028" v="1679" actId="26606"/>
          <ac:picMkLst>
            <pc:docMk/>
            <pc:sldMk cId="3494245868" sldId="311"/>
            <ac:picMk id="3074" creationId="{1BB5EC70-4221-B36A-0F90-1CCB2C472494}"/>
          </ac:picMkLst>
        </pc:picChg>
      </pc:sldChg>
      <pc:sldChg chg="modSp add mod">
        <pc:chgData name="Christoffer Østergaard Carstens" userId="5d542c86-40b2-4e4f-ab37-dc2fab4fc46a" providerId="ADAL" clId="{0DF8EF18-DD9B-46DE-AF1A-1EC96D0E05CF}" dt="2026-01-07T20:23:46.753" v="2075" actId="20577"/>
        <pc:sldMkLst>
          <pc:docMk/>
          <pc:sldMk cId="1921825284" sldId="312"/>
        </pc:sldMkLst>
        <pc:spChg chg="mod">
          <ac:chgData name="Christoffer Østergaard Carstens" userId="5d542c86-40b2-4e4f-ab37-dc2fab4fc46a" providerId="ADAL" clId="{0DF8EF18-DD9B-46DE-AF1A-1EC96D0E05CF}" dt="2026-01-07T20:23:46.753" v="2075" actId="20577"/>
          <ac:spMkLst>
            <pc:docMk/>
            <pc:sldMk cId="1921825284" sldId="312"/>
            <ac:spMk id="3" creationId="{B6481260-2A2E-8033-FED1-F4C3C9CE9BEA}"/>
          </ac:spMkLst>
        </pc:spChg>
      </pc:sldChg>
      <pc:sldChg chg="modSp new mod">
        <pc:chgData name="Christoffer Østergaard Carstens" userId="5d542c86-40b2-4e4f-ab37-dc2fab4fc46a" providerId="ADAL" clId="{0DF8EF18-DD9B-46DE-AF1A-1EC96D0E05CF}" dt="2026-01-07T19:27:27.365" v="952" actId="20577"/>
        <pc:sldMkLst>
          <pc:docMk/>
          <pc:sldMk cId="874874503" sldId="313"/>
        </pc:sldMkLst>
        <pc:spChg chg="mod">
          <ac:chgData name="Christoffer Østergaard Carstens" userId="5d542c86-40b2-4e4f-ab37-dc2fab4fc46a" providerId="ADAL" clId="{0DF8EF18-DD9B-46DE-AF1A-1EC96D0E05CF}" dt="2026-01-07T19:27:27.365" v="952" actId="20577"/>
          <ac:spMkLst>
            <pc:docMk/>
            <pc:sldMk cId="874874503" sldId="313"/>
            <ac:spMk id="2" creationId="{B5F6F786-5823-7982-F6B2-89E3129B6B32}"/>
          </ac:spMkLst>
        </pc:spChg>
      </pc:sldChg>
      <pc:sldChg chg="new del">
        <pc:chgData name="Christoffer Østergaard Carstens" userId="5d542c86-40b2-4e4f-ab37-dc2fab4fc46a" providerId="ADAL" clId="{0DF8EF18-DD9B-46DE-AF1A-1EC96D0E05CF}" dt="2026-01-07T19:27:49.809" v="955" actId="47"/>
        <pc:sldMkLst>
          <pc:docMk/>
          <pc:sldMk cId="1355867952" sldId="314"/>
        </pc:sldMkLst>
      </pc:sldChg>
      <pc:sldChg chg="modSp add mod">
        <pc:chgData name="Christoffer Østergaard Carstens" userId="5d542c86-40b2-4e4f-ab37-dc2fab4fc46a" providerId="ADAL" clId="{0DF8EF18-DD9B-46DE-AF1A-1EC96D0E05CF}" dt="2026-01-07T20:25:26.111" v="2136" actId="5793"/>
        <pc:sldMkLst>
          <pc:docMk/>
          <pc:sldMk cId="1812916968" sldId="315"/>
        </pc:sldMkLst>
        <pc:spChg chg="mod">
          <ac:chgData name="Christoffer Østergaard Carstens" userId="5d542c86-40b2-4e4f-ab37-dc2fab4fc46a" providerId="ADAL" clId="{0DF8EF18-DD9B-46DE-AF1A-1EC96D0E05CF}" dt="2026-01-07T20:25:26.111" v="2136" actId="5793"/>
          <ac:spMkLst>
            <pc:docMk/>
            <pc:sldMk cId="1812916968" sldId="315"/>
            <ac:spMk id="3" creationId="{B6481260-2A2E-8033-FED1-F4C3C9CE9BEA}"/>
          </ac:spMkLst>
        </pc:spChg>
      </pc:sldChg>
      <pc:sldChg chg="new del">
        <pc:chgData name="Christoffer Østergaard Carstens" userId="5d542c86-40b2-4e4f-ab37-dc2fab4fc46a" providerId="ADAL" clId="{0DF8EF18-DD9B-46DE-AF1A-1EC96D0E05CF}" dt="2026-01-07T19:51:14.483" v="1138" actId="47"/>
        <pc:sldMkLst>
          <pc:docMk/>
          <pc:sldMk cId="27898156" sldId="316"/>
        </pc:sldMkLst>
      </pc:sldChg>
      <pc:sldChg chg="addSp delSp modSp new mod setBg">
        <pc:chgData name="Christoffer Østergaard Carstens" userId="5d542c86-40b2-4e4f-ab37-dc2fab4fc46a" providerId="ADAL" clId="{0DF8EF18-DD9B-46DE-AF1A-1EC96D0E05CF}" dt="2026-01-07T20:28:32.522" v="2285" actId="255"/>
        <pc:sldMkLst>
          <pc:docMk/>
          <pc:sldMk cId="914366190" sldId="316"/>
        </pc:sldMkLst>
        <pc:spChg chg="mod">
          <ac:chgData name="Christoffer Østergaard Carstens" userId="5d542c86-40b2-4e4f-ab37-dc2fab4fc46a" providerId="ADAL" clId="{0DF8EF18-DD9B-46DE-AF1A-1EC96D0E05CF}" dt="2026-01-07T20:27:15.388" v="2188" actId="26606"/>
          <ac:spMkLst>
            <pc:docMk/>
            <pc:sldMk cId="914366190" sldId="316"/>
            <ac:spMk id="2" creationId="{D75A0BA0-9612-3B25-4892-FA0DAAEB093C}"/>
          </ac:spMkLst>
        </pc:spChg>
        <pc:spChg chg="add del mod">
          <ac:chgData name="Christoffer Østergaard Carstens" userId="5d542c86-40b2-4e4f-ab37-dc2fab4fc46a" providerId="ADAL" clId="{0DF8EF18-DD9B-46DE-AF1A-1EC96D0E05CF}" dt="2026-01-07T20:28:32.522" v="2285" actId="255"/>
          <ac:spMkLst>
            <pc:docMk/>
            <pc:sldMk cId="914366190" sldId="316"/>
            <ac:spMk id="3" creationId="{8BB534A4-B7EE-9A3F-9CC5-6EFD16851F87}"/>
          </ac:spMkLst>
        </pc:spChg>
        <pc:spChg chg="add del">
          <ac:chgData name="Christoffer Østergaard Carstens" userId="5d542c86-40b2-4e4f-ab37-dc2fab4fc46a" providerId="ADAL" clId="{0DF8EF18-DD9B-46DE-AF1A-1EC96D0E05CF}" dt="2026-01-07T20:27:15.388" v="2188" actId="26606"/>
          <ac:spMkLst>
            <pc:docMk/>
            <pc:sldMk cId="914366190" sldId="316"/>
            <ac:spMk id="1031" creationId="{2B97F24A-32CE-4C1C-A50D-3016B394DCFB}"/>
          </ac:spMkLst>
        </pc:spChg>
        <pc:spChg chg="add del">
          <ac:chgData name="Christoffer Østergaard Carstens" userId="5d542c86-40b2-4e4f-ab37-dc2fab4fc46a" providerId="ADAL" clId="{0DF8EF18-DD9B-46DE-AF1A-1EC96D0E05CF}" dt="2026-01-07T20:27:15.388" v="2188" actId="26606"/>
          <ac:spMkLst>
            <pc:docMk/>
            <pc:sldMk cId="914366190" sldId="316"/>
            <ac:spMk id="1033" creationId="{CD8B4F24-440B-49E9-B85D-733523DC064B}"/>
          </ac:spMkLst>
        </pc:spChg>
        <pc:spChg chg="add">
          <ac:chgData name="Christoffer Østergaard Carstens" userId="5d542c86-40b2-4e4f-ab37-dc2fab4fc46a" providerId="ADAL" clId="{0DF8EF18-DD9B-46DE-AF1A-1EC96D0E05CF}" dt="2026-01-07T20:27:15.388" v="2188" actId="26606"/>
          <ac:spMkLst>
            <pc:docMk/>
            <pc:sldMk cId="914366190" sldId="316"/>
            <ac:spMk id="1038" creationId="{45D37F4E-DDB4-456B-97E0-9937730A039F}"/>
          </ac:spMkLst>
        </pc:spChg>
        <pc:spChg chg="add">
          <ac:chgData name="Christoffer Østergaard Carstens" userId="5d542c86-40b2-4e4f-ab37-dc2fab4fc46a" providerId="ADAL" clId="{0DF8EF18-DD9B-46DE-AF1A-1EC96D0E05CF}" dt="2026-01-07T20:27:15.388" v="2188" actId="26606"/>
          <ac:spMkLst>
            <pc:docMk/>
            <pc:sldMk cId="914366190" sldId="316"/>
            <ac:spMk id="1040" creationId="{B2DD41CD-8F47-4F56-AD12-4E2FF7696987}"/>
          </ac:spMkLst>
        </pc:spChg>
        <pc:graphicFrameChg chg="add mod">
          <ac:chgData name="Christoffer Østergaard Carstens" userId="5d542c86-40b2-4e4f-ab37-dc2fab4fc46a" providerId="ADAL" clId="{0DF8EF18-DD9B-46DE-AF1A-1EC96D0E05CF}" dt="2026-01-07T19:52:25.079" v="1217"/>
          <ac:graphicFrameMkLst>
            <pc:docMk/>
            <pc:sldMk cId="914366190" sldId="316"/>
            <ac:graphicFrameMk id="4" creationId="{93FBD47F-CAEA-EF4D-772D-A96329AF212B}"/>
          </ac:graphicFrameMkLst>
        </pc:graphicFrameChg>
        <pc:graphicFrameChg chg="add mod">
          <ac:chgData name="Christoffer Østergaard Carstens" userId="5d542c86-40b2-4e4f-ab37-dc2fab4fc46a" providerId="ADAL" clId="{0DF8EF18-DD9B-46DE-AF1A-1EC96D0E05CF}" dt="2026-01-07T20:27:06.932" v="2183"/>
          <ac:graphicFrameMkLst>
            <pc:docMk/>
            <pc:sldMk cId="914366190" sldId="316"/>
            <ac:graphicFrameMk id="5" creationId="{4EFF7A56-B35C-8E3C-E201-641F30132947}"/>
          </ac:graphicFrameMkLst>
        </pc:graphicFrameChg>
        <pc:picChg chg="add mod">
          <ac:chgData name="Christoffer Østergaard Carstens" userId="5d542c86-40b2-4e4f-ab37-dc2fab4fc46a" providerId="ADAL" clId="{0DF8EF18-DD9B-46DE-AF1A-1EC96D0E05CF}" dt="2026-01-07T20:27:15.388" v="2188" actId="26606"/>
          <ac:picMkLst>
            <pc:docMk/>
            <pc:sldMk cId="914366190" sldId="316"/>
            <ac:picMk id="1026" creationId="{3A64A54E-3365-27F0-B628-5694258C0FC8}"/>
          </ac:picMkLst>
        </pc:picChg>
      </pc:sldChg>
      <pc:sldChg chg="addSp modSp new mod setBg">
        <pc:chgData name="Christoffer Østergaard Carstens" userId="5d542c86-40b2-4e4f-ab37-dc2fab4fc46a" providerId="ADAL" clId="{0DF8EF18-DD9B-46DE-AF1A-1EC96D0E05CF}" dt="2026-01-07T20:01:29.788" v="1517" actId="26606"/>
        <pc:sldMkLst>
          <pc:docMk/>
          <pc:sldMk cId="1742427132" sldId="317"/>
        </pc:sldMkLst>
        <pc:spChg chg="mod">
          <ac:chgData name="Christoffer Østergaard Carstens" userId="5d542c86-40b2-4e4f-ab37-dc2fab4fc46a" providerId="ADAL" clId="{0DF8EF18-DD9B-46DE-AF1A-1EC96D0E05CF}" dt="2026-01-07T20:01:29.788" v="1517" actId="26606"/>
          <ac:spMkLst>
            <pc:docMk/>
            <pc:sldMk cId="1742427132" sldId="317"/>
            <ac:spMk id="2" creationId="{D4BEC33F-06B7-FD17-6D6E-E1510B672B72}"/>
          </ac:spMkLst>
        </pc:spChg>
        <pc:spChg chg="mod">
          <ac:chgData name="Christoffer Østergaard Carstens" userId="5d542c86-40b2-4e4f-ab37-dc2fab4fc46a" providerId="ADAL" clId="{0DF8EF18-DD9B-46DE-AF1A-1EC96D0E05CF}" dt="2026-01-07T20:01:29.788" v="1517" actId="26606"/>
          <ac:spMkLst>
            <pc:docMk/>
            <pc:sldMk cId="1742427132" sldId="317"/>
            <ac:spMk id="3" creationId="{C9994A15-61ED-43A2-54D2-B8ED097223F2}"/>
          </ac:spMkLst>
        </pc:spChg>
        <pc:spChg chg="add">
          <ac:chgData name="Christoffer Østergaard Carstens" userId="5d542c86-40b2-4e4f-ab37-dc2fab4fc46a" providerId="ADAL" clId="{0DF8EF18-DD9B-46DE-AF1A-1EC96D0E05CF}" dt="2026-01-07T20:01:29.788" v="1517" actId="26606"/>
          <ac:spMkLst>
            <pc:docMk/>
            <pc:sldMk cId="1742427132" sldId="317"/>
            <ac:spMk id="8" creationId="{907EF6B7-1338-4443-8C46-6A318D952DFD}"/>
          </ac:spMkLst>
        </pc:spChg>
        <pc:spChg chg="add">
          <ac:chgData name="Christoffer Østergaard Carstens" userId="5d542c86-40b2-4e4f-ab37-dc2fab4fc46a" providerId="ADAL" clId="{0DF8EF18-DD9B-46DE-AF1A-1EC96D0E05CF}" dt="2026-01-07T20:01:29.788" v="1517" actId="26606"/>
          <ac:spMkLst>
            <pc:docMk/>
            <pc:sldMk cId="1742427132" sldId="317"/>
            <ac:spMk id="10" creationId="{DAAE4CDD-124C-4DCF-9584-B6033B545DD5}"/>
          </ac:spMkLst>
        </pc:spChg>
        <pc:spChg chg="add">
          <ac:chgData name="Christoffer Østergaard Carstens" userId="5d542c86-40b2-4e4f-ab37-dc2fab4fc46a" providerId="ADAL" clId="{0DF8EF18-DD9B-46DE-AF1A-1EC96D0E05CF}" dt="2026-01-07T20:01:29.788" v="1517" actId="26606"/>
          <ac:spMkLst>
            <pc:docMk/>
            <pc:sldMk cId="1742427132" sldId="317"/>
            <ac:spMk id="12" creationId="{081E4A58-353D-44AE-B2FC-2A74E2E400F7}"/>
          </ac:spMkLst>
        </pc:spChg>
      </pc:sldChg>
      <pc:sldChg chg="addSp delSp modSp new mod setBg">
        <pc:chgData name="Christoffer Østergaard Carstens" userId="5d542c86-40b2-4e4f-ab37-dc2fab4fc46a" providerId="ADAL" clId="{0DF8EF18-DD9B-46DE-AF1A-1EC96D0E05CF}" dt="2026-01-07T20:18:03.891" v="2031" actId="20577"/>
        <pc:sldMkLst>
          <pc:docMk/>
          <pc:sldMk cId="1053930118" sldId="318"/>
        </pc:sldMkLst>
        <pc:spChg chg="mod">
          <ac:chgData name="Christoffer Østergaard Carstens" userId="5d542c86-40b2-4e4f-ab37-dc2fab4fc46a" providerId="ADAL" clId="{0DF8EF18-DD9B-46DE-AF1A-1EC96D0E05CF}" dt="2026-01-07T20:17:38.023" v="2018" actId="26606"/>
          <ac:spMkLst>
            <pc:docMk/>
            <pc:sldMk cId="1053930118" sldId="318"/>
            <ac:spMk id="2" creationId="{D74FAF3A-94CA-701B-B4FF-7F416829CBDF}"/>
          </ac:spMkLst>
        </pc:spChg>
        <pc:spChg chg="del mod">
          <ac:chgData name="Christoffer Østergaard Carstens" userId="5d542c86-40b2-4e4f-ab37-dc2fab4fc46a" providerId="ADAL" clId="{0DF8EF18-DD9B-46DE-AF1A-1EC96D0E05CF}" dt="2026-01-07T20:17:38.023" v="2018" actId="26606"/>
          <ac:spMkLst>
            <pc:docMk/>
            <pc:sldMk cId="1053930118" sldId="318"/>
            <ac:spMk id="3" creationId="{8F38E468-9308-90A5-DA8A-71F62637513B}"/>
          </ac:spMkLst>
        </pc:spChg>
        <pc:spChg chg="add del">
          <ac:chgData name="Christoffer Østergaard Carstens" userId="5d542c86-40b2-4e4f-ab37-dc2fab4fc46a" providerId="ADAL" clId="{0DF8EF18-DD9B-46DE-AF1A-1EC96D0E05CF}" dt="2026-01-07T20:17:38.023" v="2018" actId="26606"/>
          <ac:spMkLst>
            <pc:docMk/>
            <pc:sldMk cId="1053930118" sldId="318"/>
            <ac:spMk id="8" creationId="{100EDD19-6802-4EC3-95CE-CFFAB042CFD6}"/>
          </ac:spMkLst>
        </pc:spChg>
        <pc:spChg chg="add del">
          <ac:chgData name="Christoffer Østergaard Carstens" userId="5d542c86-40b2-4e4f-ab37-dc2fab4fc46a" providerId="ADAL" clId="{0DF8EF18-DD9B-46DE-AF1A-1EC96D0E05CF}" dt="2026-01-07T20:17:38.023" v="2018" actId="26606"/>
          <ac:spMkLst>
            <pc:docMk/>
            <pc:sldMk cId="1053930118" sldId="318"/>
            <ac:spMk id="10" creationId="{DB17E863-922E-4C26-BD64-E8FD41D28661}"/>
          </ac:spMkLst>
        </pc:spChg>
        <pc:spChg chg="add">
          <ac:chgData name="Christoffer Østergaard Carstens" userId="5d542c86-40b2-4e4f-ab37-dc2fab4fc46a" providerId="ADAL" clId="{0DF8EF18-DD9B-46DE-AF1A-1EC96D0E05CF}" dt="2026-01-07T20:17:38.023" v="2018" actId="26606"/>
          <ac:spMkLst>
            <pc:docMk/>
            <pc:sldMk cId="1053930118" sldId="318"/>
            <ac:spMk id="16" creationId="{BACC6370-2D7E-4714-9D71-7542949D7D5D}"/>
          </ac:spMkLst>
        </pc:spChg>
        <pc:spChg chg="add">
          <ac:chgData name="Christoffer Østergaard Carstens" userId="5d542c86-40b2-4e4f-ab37-dc2fab4fc46a" providerId="ADAL" clId="{0DF8EF18-DD9B-46DE-AF1A-1EC96D0E05CF}" dt="2026-01-07T20:17:38.023" v="2018" actId="26606"/>
          <ac:spMkLst>
            <pc:docMk/>
            <pc:sldMk cId="1053930118" sldId="318"/>
            <ac:spMk id="18" creationId="{256B2C21-A230-48C0-8DF1-C46611373C44}"/>
          </ac:spMkLst>
        </pc:spChg>
        <pc:spChg chg="add">
          <ac:chgData name="Christoffer Østergaard Carstens" userId="5d542c86-40b2-4e4f-ab37-dc2fab4fc46a" providerId="ADAL" clId="{0DF8EF18-DD9B-46DE-AF1A-1EC96D0E05CF}" dt="2026-01-07T20:17:38.023" v="2018" actId="26606"/>
          <ac:spMkLst>
            <pc:docMk/>
            <pc:sldMk cId="1053930118" sldId="318"/>
            <ac:spMk id="20" creationId="{3847E18C-932D-4C95-AABA-FEC7C9499AD7}"/>
          </ac:spMkLst>
        </pc:spChg>
        <pc:spChg chg="add">
          <ac:chgData name="Christoffer Østergaard Carstens" userId="5d542c86-40b2-4e4f-ab37-dc2fab4fc46a" providerId="ADAL" clId="{0DF8EF18-DD9B-46DE-AF1A-1EC96D0E05CF}" dt="2026-01-07T20:17:38.023" v="2018" actId="26606"/>
          <ac:spMkLst>
            <pc:docMk/>
            <pc:sldMk cId="1053930118" sldId="318"/>
            <ac:spMk id="22" creationId="{3150CB11-0C61-439E-910F-5787759E72A0}"/>
          </ac:spMkLst>
        </pc:spChg>
        <pc:spChg chg="add">
          <ac:chgData name="Christoffer Østergaard Carstens" userId="5d542c86-40b2-4e4f-ab37-dc2fab4fc46a" providerId="ADAL" clId="{0DF8EF18-DD9B-46DE-AF1A-1EC96D0E05CF}" dt="2026-01-07T20:17:38.023" v="2018" actId="26606"/>
          <ac:spMkLst>
            <pc:docMk/>
            <pc:sldMk cId="1053930118" sldId="318"/>
            <ac:spMk id="24" creationId="{43F8A58B-5155-44CE-A5FF-7647B47D0A7A}"/>
          </ac:spMkLst>
        </pc:spChg>
        <pc:spChg chg="add">
          <ac:chgData name="Christoffer Østergaard Carstens" userId="5d542c86-40b2-4e4f-ab37-dc2fab4fc46a" providerId="ADAL" clId="{0DF8EF18-DD9B-46DE-AF1A-1EC96D0E05CF}" dt="2026-01-07T20:17:38.023" v="2018" actId="26606"/>
          <ac:spMkLst>
            <pc:docMk/>
            <pc:sldMk cId="1053930118" sldId="318"/>
            <ac:spMk id="26" creationId="{443F2ACA-E6D6-4028-82DD-F03C262D5DE6}"/>
          </ac:spMkLst>
        </pc:spChg>
        <pc:graphicFrameChg chg="modGraphic">
          <ac:chgData name="Christoffer Østergaard Carstens" userId="5d542c86-40b2-4e4f-ab37-dc2fab4fc46a" providerId="ADAL" clId="{0DF8EF18-DD9B-46DE-AF1A-1EC96D0E05CF}" dt="2026-01-07T20:18:03.891" v="2031" actId="20577"/>
          <ac:graphicFrameMkLst>
            <pc:docMk/>
            <pc:sldMk cId="1053930118" sldId="318"/>
            <ac:graphicFrameMk id="12" creationId="{333301C6-9EA3-BCF5-5886-77A34E9F9436}"/>
          </ac:graphicFrameMkLst>
        </pc:graphicFrameChg>
        <pc:picChg chg="add del mod">
          <ac:chgData name="Christoffer Østergaard Carstens" userId="5d542c86-40b2-4e4f-ab37-dc2fab4fc46a" providerId="ADAL" clId="{0DF8EF18-DD9B-46DE-AF1A-1EC96D0E05CF}" dt="2026-01-07T20:16:40.632" v="1982" actId="478"/>
          <ac:picMkLst>
            <pc:docMk/>
            <pc:sldMk cId="1053930118" sldId="318"/>
            <ac:picMk id="5" creationId="{F5EDDC7E-ADD7-C7F6-3268-6210C27BE848}"/>
          </ac:picMkLst>
        </pc:picChg>
      </pc:sldChg>
      <pc:sldChg chg="modSp add del mod">
        <pc:chgData name="Christoffer Østergaard Carstens" userId="5d542c86-40b2-4e4f-ab37-dc2fab4fc46a" providerId="ADAL" clId="{0DF8EF18-DD9B-46DE-AF1A-1EC96D0E05CF}" dt="2026-01-07T09:39:02.517" v="888" actId="47"/>
        <pc:sldMkLst>
          <pc:docMk/>
          <pc:sldMk cId="4062350751" sldId="340"/>
        </pc:sldMkLst>
        <pc:spChg chg="mod">
          <ac:chgData name="Christoffer Østergaard Carstens" userId="5d542c86-40b2-4e4f-ab37-dc2fab4fc46a" providerId="ADAL" clId="{0DF8EF18-DD9B-46DE-AF1A-1EC96D0E05CF}" dt="2026-01-06T19:18:10.319" v="537" actId="20577"/>
          <ac:spMkLst>
            <pc:docMk/>
            <pc:sldMk cId="4062350751" sldId="340"/>
            <ac:spMk id="2" creationId="{0DE24006-95C2-87A1-38BE-9D64EF0C0091}"/>
          </ac:spMkLst>
        </pc:spChg>
      </pc:sldChg>
      <pc:sldChg chg="addSp delSp modSp new del mod setBg">
        <pc:chgData name="Christoffer Østergaard Carstens" userId="5d542c86-40b2-4e4f-ab37-dc2fab4fc46a" providerId="ADAL" clId="{0DF8EF18-DD9B-46DE-AF1A-1EC96D0E05CF}" dt="2026-01-07T09:39:23.776" v="895" actId="47"/>
        <pc:sldMkLst>
          <pc:docMk/>
          <pc:sldMk cId="2204904000" sldId="341"/>
        </pc:sldMkLst>
        <pc:spChg chg="mod">
          <ac:chgData name="Christoffer Østergaard Carstens" userId="5d542c86-40b2-4e4f-ab37-dc2fab4fc46a" providerId="ADAL" clId="{0DF8EF18-DD9B-46DE-AF1A-1EC96D0E05CF}" dt="2026-01-06T19:22:59.617" v="608" actId="26606"/>
          <ac:spMkLst>
            <pc:docMk/>
            <pc:sldMk cId="2204904000" sldId="341"/>
            <ac:spMk id="2" creationId="{3A88ACED-0465-36A4-37E4-C5441F7D013D}"/>
          </ac:spMkLst>
        </pc:spChg>
        <pc:spChg chg="add del mod">
          <ac:chgData name="Christoffer Østergaard Carstens" userId="5d542c86-40b2-4e4f-ab37-dc2fab4fc46a" providerId="ADAL" clId="{0DF8EF18-DD9B-46DE-AF1A-1EC96D0E05CF}" dt="2026-01-06T19:22:59.617" v="608" actId="26606"/>
          <ac:spMkLst>
            <pc:docMk/>
            <pc:sldMk cId="2204904000" sldId="341"/>
            <ac:spMk id="3" creationId="{4E6D0B41-D114-224E-FDF2-B795A444C6F8}"/>
          </ac:spMkLst>
        </pc:spChg>
        <pc:spChg chg="add">
          <ac:chgData name="Christoffer Østergaard Carstens" userId="5d542c86-40b2-4e4f-ab37-dc2fab4fc46a" providerId="ADAL" clId="{0DF8EF18-DD9B-46DE-AF1A-1EC96D0E05CF}" dt="2026-01-06T19:22:59.617" v="608" actId="26606"/>
          <ac:spMkLst>
            <pc:docMk/>
            <pc:sldMk cId="2204904000" sldId="341"/>
            <ac:spMk id="9" creationId="{BACC6370-2D7E-4714-9D71-7542949D7D5D}"/>
          </ac:spMkLst>
        </pc:spChg>
        <pc:spChg chg="add">
          <ac:chgData name="Christoffer Østergaard Carstens" userId="5d542c86-40b2-4e4f-ab37-dc2fab4fc46a" providerId="ADAL" clId="{0DF8EF18-DD9B-46DE-AF1A-1EC96D0E05CF}" dt="2026-01-06T19:22:59.617" v="608" actId="26606"/>
          <ac:spMkLst>
            <pc:docMk/>
            <pc:sldMk cId="2204904000" sldId="341"/>
            <ac:spMk id="11" creationId="{256B2C21-A230-48C0-8DF1-C46611373C44}"/>
          </ac:spMkLst>
        </pc:spChg>
        <pc:spChg chg="add">
          <ac:chgData name="Christoffer Østergaard Carstens" userId="5d542c86-40b2-4e4f-ab37-dc2fab4fc46a" providerId="ADAL" clId="{0DF8EF18-DD9B-46DE-AF1A-1EC96D0E05CF}" dt="2026-01-06T19:22:59.617" v="608" actId="26606"/>
          <ac:spMkLst>
            <pc:docMk/>
            <pc:sldMk cId="2204904000" sldId="341"/>
            <ac:spMk id="13" creationId="{3847E18C-932D-4C95-AABA-FEC7C9499AD7}"/>
          </ac:spMkLst>
        </pc:spChg>
        <pc:spChg chg="add">
          <ac:chgData name="Christoffer Østergaard Carstens" userId="5d542c86-40b2-4e4f-ab37-dc2fab4fc46a" providerId="ADAL" clId="{0DF8EF18-DD9B-46DE-AF1A-1EC96D0E05CF}" dt="2026-01-06T19:22:59.617" v="608" actId="26606"/>
          <ac:spMkLst>
            <pc:docMk/>
            <pc:sldMk cId="2204904000" sldId="341"/>
            <ac:spMk id="15" creationId="{3150CB11-0C61-439E-910F-5787759E72A0}"/>
          </ac:spMkLst>
        </pc:spChg>
        <pc:spChg chg="add">
          <ac:chgData name="Christoffer Østergaard Carstens" userId="5d542c86-40b2-4e4f-ab37-dc2fab4fc46a" providerId="ADAL" clId="{0DF8EF18-DD9B-46DE-AF1A-1EC96D0E05CF}" dt="2026-01-06T19:22:59.617" v="608" actId="26606"/>
          <ac:spMkLst>
            <pc:docMk/>
            <pc:sldMk cId="2204904000" sldId="341"/>
            <ac:spMk id="17" creationId="{43F8A58B-5155-44CE-A5FF-7647B47D0A7A}"/>
          </ac:spMkLst>
        </pc:spChg>
        <pc:spChg chg="add">
          <ac:chgData name="Christoffer Østergaard Carstens" userId="5d542c86-40b2-4e4f-ab37-dc2fab4fc46a" providerId="ADAL" clId="{0DF8EF18-DD9B-46DE-AF1A-1EC96D0E05CF}" dt="2026-01-06T19:22:59.617" v="608" actId="26606"/>
          <ac:spMkLst>
            <pc:docMk/>
            <pc:sldMk cId="2204904000" sldId="341"/>
            <ac:spMk id="19" creationId="{443F2ACA-E6D6-4028-82DD-F03C262D5DE6}"/>
          </ac:spMkLst>
        </pc:spChg>
        <pc:graphicFrameChg chg="add mod">
          <ac:chgData name="Christoffer Østergaard Carstens" userId="5d542c86-40b2-4e4f-ab37-dc2fab4fc46a" providerId="ADAL" clId="{0DF8EF18-DD9B-46DE-AF1A-1EC96D0E05CF}" dt="2026-01-06T19:22:10.810" v="590"/>
          <ac:graphicFrameMkLst>
            <pc:docMk/>
            <pc:sldMk cId="2204904000" sldId="341"/>
            <ac:graphicFrameMk id="4" creationId="{C8C8349E-07D0-9CF7-3738-1FB828CB5477}"/>
          </ac:graphicFrameMkLst>
        </pc:graphicFrameChg>
        <pc:graphicFrameChg chg="add">
          <ac:chgData name="Christoffer Østergaard Carstens" userId="5d542c86-40b2-4e4f-ab37-dc2fab4fc46a" providerId="ADAL" clId="{0DF8EF18-DD9B-46DE-AF1A-1EC96D0E05CF}" dt="2026-01-06T19:22:59.617" v="608" actId="26606"/>
          <ac:graphicFrameMkLst>
            <pc:docMk/>
            <pc:sldMk cId="2204904000" sldId="341"/>
            <ac:graphicFrameMk id="5" creationId="{C7BBF074-ACFC-D40C-19F6-E3F30250B0BC}"/>
          </ac:graphicFrameMkLst>
        </pc:graphicFrameChg>
      </pc:sldChg>
      <pc:sldChg chg="addSp delSp modSp new del mod setBg">
        <pc:chgData name="Christoffer Østergaard Carstens" userId="5d542c86-40b2-4e4f-ab37-dc2fab4fc46a" providerId="ADAL" clId="{0DF8EF18-DD9B-46DE-AF1A-1EC96D0E05CF}" dt="2026-01-07T09:39:24.462" v="896" actId="47"/>
        <pc:sldMkLst>
          <pc:docMk/>
          <pc:sldMk cId="3808697073" sldId="342"/>
        </pc:sldMkLst>
        <pc:spChg chg="mod">
          <ac:chgData name="Christoffer Østergaard Carstens" userId="5d542c86-40b2-4e4f-ab37-dc2fab4fc46a" providerId="ADAL" clId="{0DF8EF18-DD9B-46DE-AF1A-1EC96D0E05CF}" dt="2026-01-06T19:25:06.391" v="679" actId="26606"/>
          <ac:spMkLst>
            <pc:docMk/>
            <pc:sldMk cId="3808697073" sldId="342"/>
            <ac:spMk id="2" creationId="{6A199F11-2D24-CDD3-51C1-83EE30B666C5}"/>
          </ac:spMkLst>
        </pc:spChg>
        <pc:spChg chg="add del mod">
          <ac:chgData name="Christoffer Østergaard Carstens" userId="5d542c86-40b2-4e4f-ab37-dc2fab4fc46a" providerId="ADAL" clId="{0DF8EF18-DD9B-46DE-AF1A-1EC96D0E05CF}" dt="2026-01-06T19:25:06.391" v="679" actId="26606"/>
          <ac:spMkLst>
            <pc:docMk/>
            <pc:sldMk cId="3808697073" sldId="342"/>
            <ac:spMk id="3" creationId="{35248290-31D9-D7E4-D8DC-1C87BBA635D3}"/>
          </ac:spMkLst>
        </pc:spChg>
        <pc:spChg chg="add">
          <ac:chgData name="Christoffer Østergaard Carstens" userId="5d542c86-40b2-4e4f-ab37-dc2fab4fc46a" providerId="ADAL" clId="{0DF8EF18-DD9B-46DE-AF1A-1EC96D0E05CF}" dt="2026-01-06T19:25:06.391" v="679" actId="26606"/>
          <ac:spMkLst>
            <pc:docMk/>
            <pc:sldMk cId="3808697073" sldId="342"/>
            <ac:spMk id="8" creationId="{907EF6B7-1338-4443-8C46-6A318D952DFD}"/>
          </ac:spMkLst>
        </pc:spChg>
        <pc:spChg chg="add">
          <ac:chgData name="Christoffer Østergaard Carstens" userId="5d542c86-40b2-4e4f-ab37-dc2fab4fc46a" providerId="ADAL" clId="{0DF8EF18-DD9B-46DE-AF1A-1EC96D0E05CF}" dt="2026-01-06T19:25:06.391" v="679" actId="26606"/>
          <ac:spMkLst>
            <pc:docMk/>
            <pc:sldMk cId="3808697073" sldId="342"/>
            <ac:spMk id="10" creationId="{DAAE4CDD-124C-4DCF-9584-B6033B545DD5}"/>
          </ac:spMkLst>
        </pc:spChg>
        <pc:spChg chg="add">
          <ac:chgData name="Christoffer Østergaard Carstens" userId="5d542c86-40b2-4e4f-ab37-dc2fab4fc46a" providerId="ADAL" clId="{0DF8EF18-DD9B-46DE-AF1A-1EC96D0E05CF}" dt="2026-01-06T19:25:06.391" v="679" actId="26606"/>
          <ac:spMkLst>
            <pc:docMk/>
            <pc:sldMk cId="3808697073" sldId="342"/>
            <ac:spMk id="12" creationId="{081E4A58-353D-44AE-B2FC-2A74E2E400F7}"/>
          </ac:spMkLst>
        </pc:spChg>
        <pc:graphicFrameChg chg="add mod">
          <ac:chgData name="Christoffer Østergaard Carstens" userId="5d542c86-40b2-4e4f-ab37-dc2fab4fc46a" providerId="ADAL" clId="{0DF8EF18-DD9B-46DE-AF1A-1EC96D0E05CF}" dt="2026-01-06T19:23:17.161" v="611"/>
          <ac:graphicFrameMkLst>
            <pc:docMk/>
            <pc:sldMk cId="3808697073" sldId="342"/>
            <ac:graphicFrameMk id="4" creationId="{ACE5A6E7-5EBF-BCB3-C44E-80F37E8E78B9}"/>
          </ac:graphicFrameMkLst>
        </pc:graphicFrameChg>
        <pc:graphicFrameChg chg="add mod">
          <ac:chgData name="Christoffer Østergaard Carstens" userId="5d542c86-40b2-4e4f-ab37-dc2fab4fc46a" providerId="ADAL" clId="{0DF8EF18-DD9B-46DE-AF1A-1EC96D0E05CF}" dt="2026-01-06T19:23:28.884" v="615"/>
          <ac:graphicFrameMkLst>
            <pc:docMk/>
            <pc:sldMk cId="3808697073" sldId="342"/>
            <ac:graphicFrameMk id="5" creationId="{D0F64502-80BE-FE21-F1A9-0257AA23D402}"/>
          </ac:graphicFrameMkLst>
        </pc:graphicFrameChg>
      </pc:sldChg>
      <pc:sldChg chg="addSp delSp modSp new del mod">
        <pc:chgData name="Christoffer Østergaard Carstens" userId="5d542c86-40b2-4e4f-ab37-dc2fab4fc46a" providerId="ADAL" clId="{0DF8EF18-DD9B-46DE-AF1A-1EC96D0E05CF}" dt="2026-01-07T09:39:25.047" v="897" actId="47"/>
        <pc:sldMkLst>
          <pc:docMk/>
          <pc:sldMk cId="86496955" sldId="343"/>
        </pc:sldMkLst>
        <pc:spChg chg="mod">
          <ac:chgData name="Christoffer Østergaard Carstens" userId="5d542c86-40b2-4e4f-ab37-dc2fab4fc46a" providerId="ADAL" clId="{0DF8EF18-DD9B-46DE-AF1A-1EC96D0E05CF}" dt="2026-01-06T19:24:20.329" v="665" actId="20577"/>
          <ac:spMkLst>
            <pc:docMk/>
            <pc:sldMk cId="86496955" sldId="343"/>
            <ac:spMk id="2" creationId="{26BA9A45-D4E6-4D2E-46FA-8F28A1547D21}"/>
          </ac:spMkLst>
        </pc:spChg>
        <pc:spChg chg="add del mod">
          <ac:chgData name="Christoffer Østergaard Carstens" userId="5d542c86-40b2-4e4f-ab37-dc2fab4fc46a" providerId="ADAL" clId="{0DF8EF18-DD9B-46DE-AF1A-1EC96D0E05CF}" dt="2026-01-06T19:25:01.668" v="678" actId="26606"/>
          <ac:spMkLst>
            <pc:docMk/>
            <pc:sldMk cId="86496955" sldId="343"/>
            <ac:spMk id="3" creationId="{FE1D727F-5E2F-5E41-670E-2AAC33BA6C75}"/>
          </ac:spMkLst>
        </pc:spChg>
        <pc:graphicFrameChg chg="add mod">
          <ac:chgData name="Christoffer Østergaard Carstens" userId="5d542c86-40b2-4e4f-ab37-dc2fab4fc46a" providerId="ADAL" clId="{0DF8EF18-DD9B-46DE-AF1A-1EC96D0E05CF}" dt="2026-01-06T19:24:29.632" v="667"/>
          <ac:graphicFrameMkLst>
            <pc:docMk/>
            <pc:sldMk cId="86496955" sldId="343"/>
            <ac:graphicFrameMk id="4" creationId="{61F6422B-1F3A-E74D-DAB1-746CFE290BC5}"/>
          </ac:graphicFrameMkLst>
        </pc:graphicFrameChg>
        <pc:graphicFrameChg chg="add mod">
          <ac:chgData name="Christoffer Østergaard Carstens" userId="5d542c86-40b2-4e4f-ab37-dc2fab4fc46a" providerId="ADAL" clId="{0DF8EF18-DD9B-46DE-AF1A-1EC96D0E05CF}" dt="2026-01-06T19:24:36.803" v="671"/>
          <ac:graphicFrameMkLst>
            <pc:docMk/>
            <pc:sldMk cId="86496955" sldId="343"/>
            <ac:graphicFrameMk id="5" creationId="{9B22FF3D-5460-21CB-5692-FF29EB3A1C88}"/>
          </ac:graphicFrameMkLst>
        </pc:graphicFrameChg>
        <pc:graphicFrameChg chg="add mod">
          <ac:chgData name="Christoffer Østergaard Carstens" userId="5d542c86-40b2-4e4f-ab37-dc2fab4fc46a" providerId="ADAL" clId="{0DF8EF18-DD9B-46DE-AF1A-1EC96D0E05CF}" dt="2026-01-06T19:25:18.172" v="682" actId="113"/>
          <ac:graphicFrameMkLst>
            <pc:docMk/>
            <pc:sldMk cId="86496955" sldId="343"/>
            <ac:graphicFrameMk id="6" creationId="{E6E39424-46D3-7B0E-3A30-E6B5DB6C6EA8}"/>
          </ac:graphicFrameMkLst>
        </pc:graphicFrameChg>
      </pc:sldChg>
      <pc:sldChg chg="addSp delSp modSp new del mod setBg">
        <pc:chgData name="Christoffer Østergaard Carstens" userId="5d542c86-40b2-4e4f-ab37-dc2fab4fc46a" providerId="ADAL" clId="{0DF8EF18-DD9B-46DE-AF1A-1EC96D0E05CF}" dt="2026-01-07T09:39:25.523" v="898" actId="47"/>
        <pc:sldMkLst>
          <pc:docMk/>
          <pc:sldMk cId="2496778184" sldId="344"/>
        </pc:sldMkLst>
        <pc:spChg chg="mod">
          <ac:chgData name="Christoffer Østergaard Carstens" userId="5d542c86-40b2-4e4f-ab37-dc2fab4fc46a" providerId="ADAL" clId="{0DF8EF18-DD9B-46DE-AF1A-1EC96D0E05CF}" dt="2026-01-06T19:26:33.353" v="726" actId="26606"/>
          <ac:spMkLst>
            <pc:docMk/>
            <pc:sldMk cId="2496778184" sldId="344"/>
            <ac:spMk id="2" creationId="{BE3F6C54-3288-1380-7444-C5ACD2BB75EB}"/>
          </ac:spMkLst>
        </pc:spChg>
        <pc:spChg chg="add del mod">
          <ac:chgData name="Christoffer Østergaard Carstens" userId="5d542c86-40b2-4e4f-ab37-dc2fab4fc46a" providerId="ADAL" clId="{0DF8EF18-DD9B-46DE-AF1A-1EC96D0E05CF}" dt="2026-01-06T19:26:33.353" v="726" actId="26606"/>
          <ac:spMkLst>
            <pc:docMk/>
            <pc:sldMk cId="2496778184" sldId="344"/>
            <ac:spMk id="3" creationId="{BDC794EB-3C88-1DBD-48DA-BBDE22B8147A}"/>
          </ac:spMkLst>
        </pc:spChg>
        <pc:spChg chg="add">
          <ac:chgData name="Christoffer Østergaard Carstens" userId="5d542c86-40b2-4e4f-ab37-dc2fab4fc46a" providerId="ADAL" clId="{0DF8EF18-DD9B-46DE-AF1A-1EC96D0E05CF}" dt="2026-01-06T19:26:33.353" v="726" actId="26606"/>
          <ac:spMkLst>
            <pc:docMk/>
            <pc:sldMk cId="2496778184" sldId="344"/>
            <ac:spMk id="8" creationId="{907EF6B7-1338-4443-8C46-6A318D952DFD}"/>
          </ac:spMkLst>
        </pc:spChg>
        <pc:spChg chg="add">
          <ac:chgData name="Christoffer Østergaard Carstens" userId="5d542c86-40b2-4e4f-ab37-dc2fab4fc46a" providerId="ADAL" clId="{0DF8EF18-DD9B-46DE-AF1A-1EC96D0E05CF}" dt="2026-01-06T19:26:33.353" v="726" actId="26606"/>
          <ac:spMkLst>
            <pc:docMk/>
            <pc:sldMk cId="2496778184" sldId="344"/>
            <ac:spMk id="10" creationId="{DAAE4CDD-124C-4DCF-9584-B6033B545DD5}"/>
          </ac:spMkLst>
        </pc:spChg>
        <pc:spChg chg="add">
          <ac:chgData name="Christoffer Østergaard Carstens" userId="5d542c86-40b2-4e4f-ab37-dc2fab4fc46a" providerId="ADAL" clId="{0DF8EF18-DD9B-46DE-AF1A-1EC96D0E05CF}" dt="2026-01-06T19:26:33.353" v="726" actId="26606"/>
          <ac:spMkLst>
            <pc:docMk/>
            <pc:sldMk cId="2496778184" sldId="344"/>
            <ac:spMk id="12" creationId="{081E4A58-353D-44AE-B2FC-2A74E2E400F7}"/>
          </ac:spMkLst>
        </pc:spChg>
        <pc:graphicFrameChg chg="add mod">
          <ac:chgData name="Christoffer Østergaard Carstens" userId="5d542c86-40b2-4e4f-ab37-dc2fab4fc46a" providerId="ADAL" clId="{0DF8EF18-DD9B-46DE-AF1A-1EC96D0E05CF}" dt="2026-01-06T19:25:35.990" v="685"/>
          <ac:graphicFrameMkLst>
            <pc:docMk/>
            <pc:sldMk cId="2496778184" sldId="344"/>
            <ac:graphicFrameMk id="4" creationId="{B4779C11-24E7-81DB-BA17-8F6F97F99C4A}"/>
          </ac:graphicFrameMkLst>
        </pc:graphicFrameChg>
        <pc:graphicFrameChg chg="add mod">
          <ac:chgData name="Christoffer Østergaard Carstens" userId="5d542c86-40b2-4e4f-ab37-dc2fab4fc46a" providerId="ADAL" clId="{0DF8EF18-DD9B-46DE-AF1A-1EC96D0E05CF}" dt="2026-01-06T19:25:38.613" v="687"/>
          <ac:graphicFrameMkLst>
            <pc:docMk/>
            <pc:sldMk cId="2496778184" sldId="344"/>
            <ac:graphicFrameMk id="5" creationId="{6FBFFB1F-A347-62F9-5BAC-4996C05A651F}"/>
          </ac:graphicFrameMkLst>
        </pc:graphicFrameChg>
      </pc:sldChg>
      <pc:sldChg chg="modSp new del mod">
        <pc:chgData name="Christoffer Østergaard Carstens" userId="5d542c86-40b2-4e4f-ab37-dc2fab4fc46a" providerId="ADAL" clId="{0DF8EF18-DD9B-46DE-AF1A-1EC96D0E05CF}" dt="2026-01-07T09:42:57.047" v="899" actId="47"/>
        <pc:sldMkLst>
          <pc:docMk/>
          <pc:sldMk cId="1885504373" sldId="345"/>
        </pc:sldMkLst>
        <pc:spChg chg="mod">
          <ac:chgData name="Christoffer Østergaard Carstens" userId="5d542c86-40b2-4e4f-ab37-dc2fab4fc46a" providerId="ADAL" clId="{0DF8EF18-DD9B-46DE-AF1A-1EC96D0E05CF}" dt="2026-01-06T19:27:18.612" v="777" actId="20577"/>
          <ac:spMkLst>
            <pc:docMk/>
            <pc:sldMk cId="1885504373" sldId="345"/>
            <ac:spMk id="2" creationId="{2654FAE9-8616-6960-A8FC-4B474BA1746A}"/>
          </ac:spMkLst>
        </pc:spChg>
        <pc:spChg chg="mod">
          <ac:chgData name="Christoffer Østergaard Carstens" userId="5d542c86-40b2-4e4f-ab37-dc2fab4fc46a" providerId="ADAL" clId="{0DF8EF18-DD9B-46DE-AF1A-1EC96D0E05CF}" dt="2026-01-06T19:27:14.536" v="767" actId="20577"/>
          <ac:spMkLst>
            <pc:docMk/>
            <pc:sldMk cId="1885504373" sldId="345"/>
            <ac:spMk id="3" creationId="{E2D15E87-2F60-5BC7-8879-6EF11EA45BFD}"/>
          </ac:spMkLst>
        </pc:spChg>
      </pc:sldChg>
      <pc:sldChg chg="modSp new del mod">
        <pc:chgData name="Christoffer Østergaard Carstens" userId="5d542c86-40b2-4e4f-ab37-dc2fab4fc46a" providerId="ADAL" clId="{0DF8EF18-DD9B-46DE-AF1A-1EC96D0E05CF}" dt="2026-01-07T09:14:05.715" v="828" actId="47"/>
        <pc:sldMkLst>
          <pc:docMk/>
          <pc:sldMk cId="3006399942" sldId="346"/>
        </pc:sldMkLst>
        <pc:spChg chg="mod">
          <ac:chgData name="Christoffer Østergaard Carstens" userId="5d542c86-40b2-4e4f-ab37-dc2fab4fc46a" providerId="ADAL" clId="{0DF8EF18-DD9B-46DE-AF1A-1EC96D0E05CF}" dt="2026-01-07T08:41:10.603" v="814"/>
          <ac:spMkLst>
            <pc:docMk/>
            <pc:sldMk cId="3006399942" sldId="346"/>
            <ac:spMk id="3" creationId="{C5A622CF-714D-6799-DDCB-4984E33ECB7D}"/>
          </ac:spMkLst>
        </pc:spChg>
      </pc:sldChg>
    </pc:docChg>
  </pc:docChgLst>
  <pc:docChgLst>
    <pc:chgData name="Brian Møller Rettig" userId="f64833e5-a04a-45cf-a0fb-6688e334d35d" providerId="ADAL" clId="{F0C151CB-A43A-4DBB-BE84-8C9B50271FEC}"/>
    <pc:docChg chg="custSel addSld delSld modSld sldOrd">
      <pc:chgData name="Brian Møller Rettig" userId="f64833e5-a04a-45cf-a0fb-6688e334d35d" providerId="ADAL" clId="{F0C151CB-A43A-4DBB-BE84-8C9B50271FEC}" dt="2026-01-04T16:44:13.696" v="2628" actId="20577"/>
      <pc:docMkLst>
        <pc:docMk/>
      </pc:docMkLst>
      <pc:sldChg chg="addSp delSp modSp mod addAnim">
        <pc:chgData name="Brian Møller Rettig" userId="f64833e5-a04a-45cf-a0fb-6688e334d35d" providerId="ADAL" clId="{F0C151CB-A43A-4DBB-BE84-8C9B50271FEC}" dt="2026-01-04T11:59:31.720" v="299"/>
        <pc:sldMkLst>
          <pc:docMk/>
          <pc:sldMk cId="1718218257" sldId="289"/>
        </pc:sldMkLst>
        <pc:spChg chg="mod">
          <ac:chgData name="Brian Møller Rettig" userId="f64833e5-a04a-45cf-a0fb-6688e334d35d" providerId="ADAL" clId="{F0C151CB-A43A-4DBB-BE84-8C9B50271FEC}" dt="2026-01-04T11:59:31.675" v="297" actId="26606"/>
          <ac:spMkLst>
            <pc:docMk/>
            <pc:sldMk cId="1718218257" sldId="289"/>
            <ac:spMk id="2" creationId="{F2C046AD-BD8F-4544-8A90-B008E7A90B52}"/>
          </ac:spMkLst>
        </pc:spChg>
        <pc:spChg chg="mod">
          <ac:chgData name="Brian Møller Rettig" userId="f64833e5-a04a-45cf-a0fb-6688e334d35d" providerId="ADAL" clId="{F0C151CB-A43A-4DBB-BE84-8C9B50271FEC}" dt="2026-01-04T11:59:31.675" v="297" actId="26606"/>
          <ac:spMkLst>
            <pc:docMk/>
            <pc:sldMk cId="1718218257" sldId="289"/>
            <ac:spMk id="3" creationId="{72E21680-67DA-2013-30C6-DCAC6021D31F}"/>
          </ac:spMkLst>
        </pc:spChg>
        <pc:spChg chg="add">
          <ac:chgData name="Brian Møller Rettig" userId="f64833e5-a04a-45cf-a0fb-6688e334d35d" providerId="ADAL" clId="{F0C151CB-A43A-4DBB-BE84-8C9B50271FEC}" dt="2026-01-04T11:59:31.675" v="297" actId="26606"/>
          <ac:spMkLst>
            <pc:docMk/>
            <pc:sldMk cId="1718218257" sldId="289"/>
            <ac:spMk id="2063" creationId="{943CAA20-3569-4189-9E48-239A229A86CA}"/>
          </ac:spMkLst>
        </pc:spChg>
        <pc:spChg chg="add">
          <ac:chgData name="Brian Møller Rettig" userId="f64833e5-a04a-45cf-a0fb-6688e334d35d" providerId="ADAL" clId="{F0C151CB-A43A-4DBB-BE84-8C9B50271FEC}" dt="2026-01-04T11:59:31.675" v="297" actId="26606"/>
          <ac:spMkLst>
            <pc:docMk/>
            <pc:sldMk cId="1718218257" sldId="289"/>
            <ac:spMk id="2065" creationId="{DA542B6D-E775-4832-91DC-2D20F857813A}"/>
          </ac:spMkLst>
        </pc:spChg>
      </pc:sldChg>
      <pc:sldChg chg="addSp delSp modSp add mod setBg">
        <pc:chgData name="Brian Møller Rettig" userId="f64833e5-a04a-45cf-a0fb-6688e334d35d" providerId="ADAL" clId="{F0C151CB-A43A-4DBB-BE84-8C9B50271FEC}" dt="2026-01-04T14:39:45.882" v="1011" actId="14100"/>
        <pc:sldMkLst>
          <pc:docMk/>
          <pc:sldMk cId="2734941589" sldId="301"/>
        </pc:sldMkLst>
        <pc:spChg chg="mod">
          <ac:chgData name="Brian Møller Rettig" userId="f64833e5-a04a-45cf-a0fb-6688e334d35d" providerId="ADAL" clId="{F0C151CB-A43A-4DBB-BE84-8C9B50271FEC}" dt="2026-01-04T14:39:37.445" v="1009" actId="26606"/>
          <ac:spMkLst>
            <pc:docMk/>
            <pc:sldMk cId="2734941589" sldId="301"/>
            <ac:spMk id="2" creationId="{A7D91161-CB71-E6CF-2379-92D195474097}"/>
          </ac:spMkLst>
        </pc:spChg>
        <pc:spChg chg="add">
          <ac:chgData name="Brian Møller Rettig" userId="f64833e5-a04a-45cf-a0fb-6688e334d35d" providerId="ADAL" clId="{F0C151CB-A43A-4DBB-BE84-8C9B50271FEC}" dt="2026-01-04T14:39:37.445" v="1009" actId="26606"/>
          <ac:spMkLst>
            <pc:docMk/>
            <pc:sldMk cId="2734941589" sldId="301"/>
            <ac:spMk id="17" creationId="{6753252F-4873-4F63-801D-CC719279A7D5}"/>
          </ac:spMkLst>
        </pc:spChg>
        <pc:spChg chg="add">
          <ac:chgData name="Brian Møller Rettig" userId="f64833e5-a04a-45cf-a0fb-6688e334d35d" providerId="ADAL" clId="{F0C151CB-A43A-4DBB-BE84-8C9B50271FEC}" dt="2026-01-04T14:39:37.445" v="1009" actId="26606"/>
          <ac:spMkLst>
            <pc:docMk/>
            <pc:sldMk cId="2734941589" sldId="301"/>
            <ac:spMk id="19" creationId="{047C8CCB-F95D-4249-92DD-651249D3535A}"/>
          </ac:spMkLst>
        </pc:spChg>
        <pc:picChg chg="add mod ord">
          <ac:chgData name="Brian Møller Rettig" userId="f64833e5-a04a-45cf-a0fb-6688e334d35d" providerId="ADAL" clId="{F0C151CB-A43A-4DBB-BE84-8C9B50271FEC}" dt="2026-01-04T14:39:45.882" v="1011" actId="14100"/>
          <ac:picMkLst>
            <pc:docMk/>
            <pc:sldMk cId="2734941589" sldId="301"/>
            <ac:picMk id="5" creationId="{1ECE5084-580A-28CF-C33C-114A72C2EAC7}"/>
          </ac:picMkLst>
        </pc:picChg>
      </pc:sldChg>
      <pc:sldChg chg="addSp delSp modSp add mod ord setBg">
        <pc:chgData name="Brian Møller Rettig" userId="f64833e5-a04a-45cf-a0fb-6688e334d35d" providerId="ADAL" clId="{F0C151CB-A43A-4DBB-BE84-8C9B50271FEC}" dt="2026-01-04T15:29:41.425" v="2454" actId="1076"/>
        <pc:sldMkLst>
          <pc:docMk/>
          <pc:sldMk cId="170555304" sldId="302"/>
        </pc:sldMkLst>
        <pc:spChg chg="mod">
          <ac:chgData name="Brian Møller Rettig" userId="f64833e5-a04a-45cf-a0fb-6688e334d35d" providerId="ADAL" clId="{F0C151CB-A43A-4DBB-BE84-8C9B50271FEC}" dt="2026-01-04T15:29:32.996" v="2452" actId="14100"/>
          <ac:spMkLst>
            <pc:docMk/>
            <pc:sldMk cId="170555304" sldId="302"/>
            <ac:spMk id="2" creationId="{1B8CE2CB-1EF2-95DE-8B6A-F69B92CD3F17}"/>
          </ac:spMkLst>
        </pc:spChg>
        <pc:spChg chg="add">
          <ac:chgData name="Brian Møller Rettig" userId="f64833e5-a04a-45cf-a0fb-6688e334d35d" providerId="ADAL" clId="{F0C151CB-A43A-4DBB-BE84-8C9B50271FEC}" dt="2026-01-04T14:43:50.704" v="1018" actId="26606"/>
          <ac:spMkLst>
            <pc:docMk/>
            <pc:sldMk cId="170555304" sldId="302"/>
            <ac:spMk id="14" creationId="{B712E947-0734-45F9-9C4F-41114EC3A33E}"/>
          </ac:spMkLst>
        </pc:spChg>
        <pc:grpChg chg="add">
          <ac:chgData name="Brian Møller Rettig" userId="f64833e5-a04a-45cf-a0fb-6688e334d35d" providerId="ADAL" clId="{F0C151CB-A43A-4DBB-BE84-8C9B50271FEC}" dt="2026-01-04T14:43:50.704" v="1018" actId="26606"/>
          <ac:grpSpMkLst>
            <pc:docMk/>
            <pc:sldMk cId="170555304" sldId="302"/>
            <ac:grpSpMk id="16" creationId="{12B3290A-D3BF-4B87-B55B-FD9A98B49727}"/>
          </ac:grpSpMkLst>
        </pc:grpChg>
        <pc:picChg chg="add mod ord">
          <ac:chgData name="Brian Møller Rettig" userId="f64833e5-a04a-45cf-a0fb-6688e334d35d" providerId="ADAL" clId="{F0C151CB-A43A-4DBB-BE84-8C9B50271FEC}" dt="2026-01-04T14:44:12.115" v="1020" actId="14100"/>
          <ac:picMkLst>
            <pc:docMk/>
            <pc:sldMk cId="170555304" sldId="302"/>
            <ac:picMk id="5" creationId="{AB610A0C-755F-1FD6-8CB8-59DCFE42F788}"/>
          </ac:picMkLst>
        </pc:picChg>
        <pc:picChg chg="add mod">
          <ac:chgData name="Brian Møller Rettig" userId="f64833e5-a04a-45cf-a0fb-6688e334d35d" providerId="ADAL" clId="{F0C151CB-A43A-4DBB-BE84-8C9B50271FEC}" dt="2026-01-04T15:29:37.022" v="2453" actId="1076"/>
          <ac:picMkLst>
            <pc:docMk/>
            <pc:sldMk cId="170555304" sldId="302"/>
            <ac:picMk id="9" creationId="{E753454F-7B68-FB26-5A6D-773C3800FE39}"/>
          </ac:picMkLst>
        </pc:picChg>
        <pc:picChg chg="add mod">
          <ac:chgData name="Brian Møller Rettig" userId="f64833e5-a04a-45cf-a0fb-6688e334d35d" providerId="ADAL" clId="{F0C151CB-A43A-4DBB-BE84-8C9B50271FEC}" dt="2026-01-04T15:29:41.425" v="2454" actId="1076"/>
          <ac:picMkLst>
            <pc:docMk/>
            <pc:sldMk cId="170555304" sldId="302"/>
            <ac:picMk id="12" creationId="{CF8FEB25-DFC0-F7A2-BF60-8A1F0EFE5DAA}"/>
          </ac:picMkLst>
        </pc:picChg>
      </pc:sldChg>
      <pc:sldChg chg="modSp add mod">
        <pc:chgData name="Brian Møller Rettig" userId="f64833e5-a04a-45cf-a0fb-6688e334d35d" providerId="ADAL" clId="{F0C151CB-A43A-4DBB-BE84-8C9B50271FEC}" dt="2026-01-04T16:44:13.696" v="2628" actId="20577"/>
        <pc:sldMkLst>
          <pc:docMk/>
          <pc:sldMk cId="3623766589" sldId="304"/>
        </pc:sldMkLst>
        <pc:spChg chg="mod">
          <ac:chgData name="Brian Møller Rettig" userId="f64833e5-a04a-45cf-a0fb-6688e334d35d" providerId="ADAL" clId="{F0C151CB-A43A-4DBB-BE84-8C9B50271FEC}" dt="2026-01-04T16:44:13.696" v="2628" actId="20577"/>
          <ac:spMkLst>
            <pc:docMk/>
            <pc:sldMk cId="3623766589" sldId="304"/>
            <ac:spMk id="3" creationId="{C7EB3E21-A8E1-584B-1531-95B78830920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08BDB1-BF82-44F5-899E-595A59BCA1CD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7AAC312-47C3-41F6-87DC-C08106D3CFA8}">
      <dgm:prSet/>
      <dgm:spPr/>
      <dgm:t>
        <a:bodyPr/>
        <a:lstStyle/>
        <a:p>
          <a:r>
            <a:rPr lang="da-DK"/>
            <a:t>Julie, Selma, Anton</a:t>
          </a:r>
          <a:endParaRPr lang="en-US"/>
        </a:p>
      </dgm:t>
    </dgm:pt>
    <dgm:pt modelId="{7BBC6B96-0BFD-458C-B7AA-DCF68DCFA998}" type="parTrans" cxnId="{B402BAAB-AA78-474F-86E7-C415C568FD21}">
      <dgm:prSet/>
      <dgm:spPr/>
      <dgm:t>
        <a:bodyPr/>
        <a:lstStyle/>
        <a:p>
          <a:endParaRPr lang="en-US"/>
        </a:p>
      </dgm:t>
    </dgm:pt>
    <dgm:pt modelId="{E1DC16A0-00BB-4B6E-A94A-33DFB1F2B32F}" type="sibTrans" cxnId="{B402BAAB-AA78-474F-86E7-C415C568FD21}">
      <dgm:prSet/>
      <dgm:spPr/>
      <dgm:t>
        <a:bodyPr/>
        <a:lstStyle/>
        <a:p>
          <a:endParaRPr lang="en-US"/>
        </a:p>
      </dgm:t>
    </dgm:pt>
    <dgm:pt modelId="{523D61D6-18AF-4B52-8A97-A4B92722E85E}">
      <dgm:prSet/>
      <dgm:spPr/>
      <dgm:t>
        <a:bodyPr/>
        <a:lstStyle/>
        <a:p>
          <a:r>
            <a:rPr lang="da-DK"/>
            <a:t>Silas, Gry, Valdemar, Smilla</a:t>
          </a:r>
          <a:endParaRPr lang="en-US"/>
        </a:p>
      </dgm:t>
    </dgm:pt>
    <dgm:pt modelId="{182735E0-D669-4DBB-BB95-BD16A79E106E}" type="parTrans" cxnId="{DA8E0097-3549-4511-B62A-04AB6A35A621}">
      <dgm:prSet/>
      <dgm:spPr/>
      <dgm:t>
        <a:bodyPr/>
        <a:lstStyle/>
        <a:p>
          <a:endParaRPr lang="en-US"/>
        </a:p>
      </dgm:t>
    </dgm:pt>
    <dgm:pt modelId="{D3ECE743-60A6-4F56-8CCF-DFA9DBECCA3D}" type="sibTrans" cxnId="{DA8E0097-3549-4511-B62A-04AB6A35A621}">
      <dgm:prSet/>
      <dgm:spPr/>
      <dgm:t>
        <a:bodyPr/>
        <a:lstStyle/>
        <a:p>
          <a:endParaRPr lang="en-US"/>
        </a:p>
      </dgm:t>
    </dgm:pt>
    <dgm:pt modelId="{8804F4CD-2065-4749-930F-34CEC89015A1}">
      <dgm:prSet/>
      <dgm:spPr/>
      <dgm:t>
        <a:bodyPr/>
        <a:lstStyle/>
        <a:p>
          <a:r>
            <a:rPr lang="da-DK"/>
            <a:t>Clara, Pagh, Johanne</a:t>
          </a:r>
          <a:endParaRPr lang="en-US"/>
        </a:p>
      </dgm:t>
    </dgm:pt>
    <dgm:pt modelId="{620D8D20-984A-4A32-BBCA-0ED041B77835}" type="parTrans" cxnId="{E5037404-0ACE-48ED-81F9-0F316C9FF481}">
      <dgm:prSet/>
      <dgm:spPr/>
      <dgm:t>
        <a:bodyPr/>
        <a:lstStyle/>
        <a:p>
          <a:endParaRPr lang="en-US"/>
        </a:p>
      </dgm:t>
    </dgm:pt>
    <dgm:pt modelId="{A409F2CF-97F7-43DD-BCD3-40A79DAD1E1F}" type="sibTrans" cxnId="{E5037404-0ACE-48ED-81F9-0F316C9FF481}">
      <dgm:prSet/>
      <dgm:spPr/>
      <dgm:t>
        <a:bodyPr/>
        <a:lstStyle/>
        <a:p>
          <a:endParaRPr lang="en-US"/>
        </a:p>
      </dgm:t>
    </dgm:pt>
    <dgm:pt modelId="{BE028296-5ADA-4B5E-876C-3948510807BF}">
      <dgm:prSet/>
      <dgm:spPr/>
      <dgm:t>
        <a:bodyPr/>
        <a:lstStyle/>
        <a:p>
          <a:r>
            <a:rPr lang="da-DK"/>
            <a:t>Freya, Anna, Wetter</a:t>
          </a:r>
          <a:endParaRPr lang="en-US"/>
        </a:p>
      </dgm:t>
    </dgm:pt>
    <dgm:pt modelId="{A91C5929-92E3-4AAD-95B5-08BEEC8345E8}" type="parTrans" cxnId="{E6401668-143A-4C81-A178-82283A53BAF9}">
      <dgm:prSet/>
      <dgm:spPr/>
      <dgm:t>
        <a:bodyPr/>
        <a:lstStyle/>
        <a:p>
          <a:endParaRPr lang="en-US"/>
        </a:p>
      </dgm:t>
    </dgm:pt>
    <dgm:pt modelId="{88431375-42DC-4DAE-BC5B-1BD41DED5EAD}" type="sibTrans" cxnId="{E6401668-143A-4C81-A178-82283A53BAF9}">
      <dgm:prSet/>
      <dgm:spPr/>
      <dgm:t>
        <a:bodyPr/>
        <a:lstStyle/>
        <a:p>
          <a:endParaRPr lang="en-US"/>
        </a:p>
      </dgm:t>
    </dgm:pt>
    <dgm:pt modelId="{D39D594C-5AA8-4CD7-81AC-C4667856844C}">
      <dgm:prSet/>
      <dgm:spPr/>
      <dgm:t>
        <a:bodyPr/>
        <a:lstStyle/>
        <a:p>
          <a:r>
            <a:rPr lang="da-DK"/>
            <a:t>Filucka, Tim, Marie</a:t>
          </a:r>
          <a:endParaRPr lang="en-US"/>
        </a:p>
      </dgm:t>
    </dgm:pt>
    <dgm:pt modelId="{80FAF287-710D-4293-A802-C41D691A534A}" type="parTrans" cxnId="{A6AD6FA9-D87D-4495-9DED-F2D97B872D6F}">
      <dgm:prSet/>
      <dgm:spPr/>
      <dgm:t>
        <a:bodyPr/>
        <a:lstStyle/>
        <a:p>
          <a:endParaRPr lang="en-US"/>
        </a:p>
      </dgm:t>
    </dgm:pt>
    <dgm:pt modelId="{DD8E13CC-881C-42A8-B8FB-C9BF58AAE073}" type="sibTrans" cxnId="{A6AD6FA9-D87D-4495-9DED-F2D97B872D6F}">
      <dgm:prSet/>
      <dgm:spPr/>
      <dgm:t>
        <a:bodyPr/>
        <a:lstStyle/>
        <a:p>
          <a:endParaRPr lang="en-US"/>
        </a:p>
      </dgm:t>
    </dgm:pt>
    <dgm:pt modelId="{25733417-2B80-4251-8352-7BD7B0266BEF}">
      <dgm:prSet/>
      <dgm:spPr/>
      <dgm:t>
        <a:bodyPr/>
        <a:lstStyle/>
        <a:p>
          <a:r>
            <a:rPr lang="da-DK" dirty="0"/>
            <a:t>Anders, Bertram, Signe</a:t>
          </a:r>
          <a:endParaRPr lang="en-US" dirty="0"/>
        </a:p>
      </dgm:t>
    </dgm:pt>
    <dgm:pt modelId="{491F4362-9DE4-4DB2-840F-69F7AB1746D1}" type="parTrans" cxnId="{7C257AC9-25D3-4CDC-BBDA-48161049731A}">
      <dgm:prSet/>
      <dgm:spPr/>
      <dgm:t>
        <a:bodyPr/>
        <a:lstStyle/>
        <a:p>
          <a:endParaRPr lang="en-US"/>
        </a:p>
      </dgm:t>
    </dgm:pt>
    <dgm:pt modelId="{E8A4EC3B-D1A0-4486-88BF-B66D3629C174}" type="sibTrans" cxnId="{7C257AC9-25D3-4CDC-BBDA-48161049731A}">
      <dgm:prSet/>
      <dgm:spPr/>
      <dgm:t>
        <a:bodyPr/>
        <a:lstStyle/>
        <a:p>
          <a:endParaRPr lang="en-US"/>
        </a:p>
      </dgm:t>
    </dgm:pt>
    <dgm:pt modelId="{641AC0F4-771A-44DB-A238-7044DE4D801C}">
      <dgm:prSet/>
      <dgm:spPr/>
      <dgm:t>
        <a:bodyPr/>
        <a:lstStyle/>
        <a:p>
          <a:r>
            <a:rPr lang="da-DK" dirty="0"/>
            <a:t>Liv, Klokker, Vester</a:t>
          </a:r>
          <a:endParaRPr lang="en-US" dirty="0"/>
        </a:p>
      </dgm:t>
    </dgm:pt>
    <dgm:pt modelId="{7AAFC319-ABF9-425A-BAD4-D3F7090B9080}" type="parTrans" cxnId="{669FE71B-6D7A-4F6F-A3BD-C3F8277C96F0}">
      <dgm:prSet/>
      <dgm:spPr/>
      <dgm:t>
        <a:bodyPr/>
        <a:lstStyle/>
        <a:p>
          <a:endParaRPr lang="en-US"/>
        </a:p>
      </dgm:t>
    </dgm:pt>
    <dgm:pt modelId="{C15BFB9D-14D1-437D-B949-69BEBACAD465}" type="sibTrans" cxnId="{669FE71B-6D7A-4F6F-A3BD-C3F8277C96F0}">
      <dgm:prSet/>
      <dgm:spPr/>
      <dgm:t>
        <a:bodyPr/>
        <a:lstStyle/>
        <a:p>
          <a:endParaRPr lang="en-US"/>
        </a:p>
      </dgm:t>
    </dgm:pt>
    <dgm:pt modelId="{C71723B2-1C99-4355-B326-B1F51B953712}" type="pres">
      <dgm:prSet presAssocID="{6908BDB1-BF82-44F5-899E-595A59BCA1CD}" presName="linear" presStyleCnt="0">
        <dgm:presLayoutVars>
          <dgm:animLvl val="lvl"/>
          <dgm:resizeHandles val="exact"/>
        </dgm:presLayoutVars>
      </dgm:prSet>
      <dgm:spPr/>
    </dgm:pt>
    <dgm:pt modelId="{42E8575A-800F-4D1C-8D2D-C83E425607B9}" type="pres">
      <dgm:prSet presAssocID="{D7AAC312-47C3-41F6-87DC-C08106D3CFA8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8B1F4326-AABD-4281-A26B-345BD1298B36}" type="pres">
      <dgm:prSet presAssocID="{E1DC16A0-00BB-4B6E-A94A-33DFB1F2B32F}" presName="spacer" presStyleCnt="0"/>
      <dgm:spPr/>
    </dgm:pt>
    <dgm:pt modelId="{89832EBE-78A9-4780-A11B-8FBC0DF75760}" type="pres">
      <dgm:prSet presAssocID="{523D61D6-18AF-4B52-8A97-A4B92722E85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2ED0CCF9-CA69-47F2-B9BB-BA4F08C645F5}" type="pres">
      <dgm:prSet presAssocID="{D3ECE743-60A6-4F56-8CCF-DFA9DBECCA3D}" presName="spacer" presStyleCnt="0"/>
      <dgm:spPr/>
    </dgm:pt>
    <dgm:pt modelId="{91BACBBA-3FD2-4158-9AB2-991DFEE59B8E}" type="pres">
      <dgm:prSet presAssocID="{8804F4CD-2065-4749-930F-34CEC89015A1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84D661D2-FD3F-42AE-898F-16E625CD45A7}" type="pres">
      <dgm:prSet presAssocID="{A409F2CF-97F7-43DD-BCD3-40A79DAD1E1F}" presName="spacer" presStyleCnt="0"/>
      <dgm:spPr/>
    </dgm:pt>
    <dgm:pt modelId="{CB672965-531D-480E-ABB7-A843CB6EA61F}" type="pres">
      <dgm:prSet presAssocID="{BE028296-5ADA-4B5E-876C-3948510807BF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F883583-CBBC-4846-A33D-71DD62EDFDFE}" type="pres">
      <dgm:prSet presAssocID="{88431375-42DC-4DAE-BC5B-1BD41DED5EAD}" presName="spacer" presStyleCnt="0"/>
      <dgm:spPr/>
    </dgm:pt>
    <dgm:pt modelId="{F28DFF86-6B98-401B-9F93-7597D1FCF54E}" type="pres">
      <dgm:prSet presAssocID="{D39D594C-5AA8-4CD7-81AC-C4667856844C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B891CC55-7DA1-49E5-BFAA-DF864A630072}" type="pres">
      <dgm:prSet presAssocID="{DD8E13CC-881C-42A8-B8FB-C9BF58AAE073}" presName="spacer" presStyleCnt="0"/>
      <dgm:spPr/>
    </dgm:pt>
    <dgm:pt modelId="{CA06E240-C256-477F-B3AF-B0EDA0A98670}" type="pres">
      <dgm:prSet presAssocID="{25733417-2B80-4251-8352-7BD7B0266BEF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5C2D63E0-85E3-4554-B7D6-73D57CF433C3}" type="pres">
      <dgm:prSet presAssocID="{E8A4EC3B-D1A0-4486-88BF-B66D3629C174}" presName="spacer" presStyleCnt="0"/>
      <dgm:spPr/>
    </dgm:pt>
    <dgm:pt modelId="{E6B529CB-9D80-4923-B098-831590063992}" type="pres">
      <dgm:prSet presAssocID="{641AC0F4-771A-44DB-A238-7044DE4D801C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00D3A303-BEBD-43E3-A2CD-5CA37C02D302}" type="presOf" srcId="{D7AAC312-47C3-41F6-87DC-C08106D3CFA8}" destId="{42E8575A-800F-4D1C-8D2D-C83E425607B9}" srcOrd="0" destOrd="0" presId="urn:microsoft.com/office/officeart/2005/8/layout/vList2"/>
    <dgm:cxn modelId="{E5037404-0ACE-48ED-81F9-0F316C9FF481}" srcId="{6908BDB1-BF82-44F5-899E-595A59BCA1CD}" destId="{8804F4CD-2065-4749-930F-34CEC89015A1}" srcOrd="2" destOrd="0" parTransId="{620D8D20-984A-4A32-BBCA-0ED041B77835}" sibTransId="{A409F2CF-97F7-43DD-BCD3-40A79DAD1E1F}"/>
    <dgm:cxn modelId="{4CFEE206-59EC-4F43-8F14-6046910D54B8}" type="presOf" srcId="{8804F4CD-2065-4749-930F-34CEC89015A1}" destId="{91BACBBA-3FD2-4158-9AB2-991DFEE59B8E}" srcOrd="0" destOrd="0" presId="urn:microsoft.com/office/officeart/2005/8/layout/vList2"/>
    <dgm:cxn modelId="{669FE71B-6D7A-4F6F-A3BD-C3F8277C96F0}" srcId="{6908BDB1-BF82-44F5-899E-595A59BCA1CD}" destId="{641AC0F4-771A-44DB-A238-7044DE4D801C}" srcOrd="6" destOrd="0" parTransId="{7AAFC319-ABF9-425A-BAD4-D3F7090B9080}" sibTransId="{C15BFB9D-14D1-437D-B949-69BEBACAD465}"/>
    <dgm:cxn modelId="{DE7C6F20-B70F-4DA0-BAD4-420003E2DF8F}" type="presOf" srcId="{D39D594C-5AA8-4CD7-81AC-C4667856844C}" destId="{F28DFF86-6B98-401B-9F93-7597D1FCF54E}" srcOrd="0" destOrd="0" presId="urn:microsoft.com/office/officeart/2005/8/layout/vList2"/>
    <dgm:cxn modelId="{9C0CAB62-E926-4037-8D4E-9BF7347F07DB}" type="presOf" srcId="{25733417-2B80-4251-8352-7BD7B0266BEF}" destId="{CA06E240-C256-477F-B3AF-B0EDA0A98670}" srcOrd="0" destOrd="0" presId="urn:microsoft.com/office/officeart/2005/8/layout/vList2"/>
    <dgm:cxn modelId="{E6401668-143A-4C81-A178-82283A53BAF9}" srcId="{6908BDB1-BF82-44F5-899E-595A59BCA1CD}" destId="{BE028296-5ADA-4B5E-876C-3948510807BF}" srcOrd="3" destOrd="0" parTransId="{A91C5929-92E3-4AAD-95B5-08BEEC8345E8}" sibTransId="{88431375-42DC-4DAE-BC5B-1BD41DED5EAD}"/>
    <dgm:cxn modelId="{DA8E0097-3549-4511-B62A-04AB6A35A621}" srcId="{6908BDB1-BF82-44F5-899E-595A59BCA1CD}" destId="{523D61D6-18AF-4B52-8A97-A4B92722E85E}" srcOrd="1" destOrd="0" parTransId="{182735E0-D669-4DBB-BB95-BD16A79E106E}" sibTransId="{D3ECE743-60A6-4F56-8CCF-DFA9DBECCA3D}"/>
    <dgm:cxn modelId="{A6AD6FA9-D87D-4495-9DED-F2D97B872D6F}" srcId="{6908BDB1-BF82-44F5-899E-595A59BCA1CD}" destId="{D39D594C-5AA8-4CD7-81AC-C4667856844C}" srcOrd="4" destOrd="0" parTransId="{80FAF287-710D-4293-A802-C41D691A534A}" sibTransId="{DD8E13CC-881C-42A8-B8FB-C9BF58AAE073}"/>
    <dgm:cxn modelId="{B402BAAB-AA78-474F-86E7-C415C568FD21}" srcId="{6908BDB1-BF82-44F5-899E-595A59BCA1CD}" destId="{D7AAC312-47C3-41F6-87DC-C08106D3CFA8}" srcOrd="0" destOrd="0" parTransId="{7BBC6B96-0BFD-458C-B7AA-DCF68DCFA998}" sibTransId="{E1DC16A0-00BB-4B6E-A94A-33DFB1F2B32F}"/>
    <dgm:cxn modelId="{2B0CC4AC-E6C7-47F8-9141-526F55B4A6F5}" type="presOf" srcId="{523D61D6-18AF-4B52-8A97-A4B92722E85E}" destId="{89832EBE-78A9-4780-A11B-8FBC0DF75760}" srcOrd="0" destOrd="0" presId="urn:microsoft.com/office/officeart/2005/8/layout/vList2"/>
    <dgm:cxn modelId="{3BDBC1BE-43F0-47AD-AEFB-1AC27D84BA54}" type="presOf" srcId="{6908BDB1-BF82-44F5-899E-595A59BCA1CD}" destId="{C71723B2-1C99-4355-B326-B1F51B953712}" srcOrd="0" destOrd="0" presId="urn:microsoft.com/office/officeart/2005/8/layout/vList2"/>
    <dgm:cxn modelId="{7C257AC9-25D3-4CDC-BBDA-48161049731A}" srcId="{6908BDB1-BF82-44F5-899E-595A59BCA1CD}" destId="{25733417-2B80-4251-8352-7BD7B0266BEF}" srcOrd="5" destOrd="0" parTransId="{491F4362-9DE4-4DB2-840F-69F7AB1746D1}" sibTransId="{E8A4EC3B-D1A0-4486-88BF-B66D3629C174}"/>
    <dgm:cxn modelId="{4B54F5C9-E707-4EEC-8CB5-E9CCD88B1259}" type="presOf" srcId="{641AC0F4-771A-44DB-A238-7044DE4D801C}" destId="{E6B529CB-9D80-4923-B098-831590063992}" srcOrd="0" destOrd="0" presId="urn:microsoft.com/office/officeart/2005/8/layout/vList2"/>
    <dgm:cxn modelId="{9F3555ED-A77C-447B-A455-32EEDC2C7052}" type="presOf" srcId="{BE028296-5ADA-4B5E-876C-3948510807BF}" destId="{CB672965-531D-480E-ABB7-A843CB6EA61F}" srcOrd="0" destOrd="0" presId="urn:microsoft.com/office/officeart/2005/8/layout/vList2"/>
    <dgm:cxn modelId="{DED75FB9-4AA1-4F77-8E8D-B32BE3EC14A2}" type="presParOf" srcId="{C71723B2-1C99-4355-B326-B1F51B953712}" destId="{42E8575A-800F-4D1C-8D2D-C83E425607B9}" srcOrd="0" destOrd="0" presId="urn:microsoft.com/office/officeart/2005/8/layout/vList2"/>
    <dgm:cxn modelId="{9AC1BE86-F843-4DEB-AF47-47BFEC14C664}" type="presParOf" srcId="{C71723B2-1C99-4355-B326-B1F51B953712}" destId="{8B1F4326-AABD-4281-A26B-345BD1298B36}" srcOrd="1" destOrd="0" presId="urn:microsoft.com/office/officeart/2005/8/layout/vList2"/>
    <dgm:cxn modelId="{A5D99F07-60DD-486C-A6C6-BBB24A08C83E}" type="presParOf" srcId="{C71723B2-1C99-4355-B326-B1F51B953712}" destId="{89832EBE-78A9-4780-A11B-8FBC0DF75760}" srcOrd="2" destOrd="0" presId="urn:microsoft.com/office/officeart/2005/8/layout/vList2"/>
    <dgm:cxn modelId="{0167F806-948D-4B73-9A89-E12365285B38}" type="presParOf" srcId="{C71723B2-1C99-4355-B326-B1F51B953712}" destId="{2ED0CCF9-CA69-47F2-B9BB-BA4F08C645F5}" srcOrd="3" destOrd="0" presId="urn:microsoft.com/office/officeart/2005/8/layout/vList2"/>
    <dgm:cxn modelId="{0B8F669B-969E-4A60-AB89-5400B8E3A5C8}" type="presParOf" srcId="{C71723B2-1C99-4355-B326-B1F51B953712}" destId="{91BACBBA-3FD2-4158-9AB2-991DFEE59B8E}" srcOrd="4" destOrd="0" presId="urn:microsoft.com/office/officeart/2005/8/layout/vList2"/>
    <dgm:cxn modelId="{2B5CE70D-4FD3-4F2C-968F-901E412D0523}" type="presParOf" srcId="{C71723B2-1C99-4355-B326-B1F51B953712}" destId="{84D661D2-FD3F-42AE-898F-16E625CD45A7}" srcOrd="5" destOrd="0" presId="urn:microsoft.com/office/officeart/2005/8/layout/vList2"/>
    <dgm:cxn modelId="{3F171238-7823-4F89-804C-7AC814DD04AF}" type="presParOf" srcId="{C71723B2-1C99-4355-B326-B1F51B953712}" destId="{CB672965-531D-480E-ABB7-A843CB6EA61F}" srcOrd="6" destOrd="0" presId="urn:microsoft.com/office/officeart/2005/8/layout/vList2"/>
    <dgm:cxn modelId="{57B5DA4B-0876-4E75-A205-49B50431DA72}" type="presParOf" srcId="{C71723B2-1C99-4355-B326-B1F51B953712}" destId="{DF883583-CBBC-4846-A33D-71DD62EDFDFE}" srcOrd="7" destOrd="0" presId="urn:microsoft.com/office/officeart/2005/8/layout/vList2"/>
    <dgm:cxn modelId="{A18D44F2-CF86-4E28-AE43-A8E73C6C0037}" type="presParOf" srcId="{C71723B2-1C99-4355-B326-B1F51B953712}" destId="{F28DFF86-6B98-401B-9F93-7597D1FCF54E}" srcOrd="8" destOrd="0" presId="urn:microsoft.com/office/officeart/2005/8/layout/vList2"/>
    <dgm:cxn modelId="{A7297578-E9AF-43BC-9D6C-E1275BF58D79}" type="presParOf" srcId="{C71723B2-1C99-4355-B326-B1F51B953712}" destId="{B891CC55-7DA1-49E5-BFAA-DF864A630072}" srcOrd="9" destOrd="0" presId="urn:microsoft.com/office/officeart/2005/8/layout/vList2"/>
    <dgm:cxn modelId="{20933897-7D01-4A53-A2FE-862B4FEF8750}" type="presParOf" srcId="{C71723B2-1C99-4355-B326-B1F51B953712}" destId="{CA06E240-C256-477F-B3AF-B0EDA0A98670}" srcOrd="10" destOrd="0" presId="urn:microsoft.com/office/officeart/2005/8/layout/vList2"/>
    <dgm:cxn modelId="{264E2FD6-4E98-4D49-B9C5-8AC6293F170A}" type="presParOf" srcId="{C71723B2-1C99-4355-B326-B1F51B953712}" destId="{5C2D63E0-85E3-4554-B7D6-73D57CF433C3}" srcOrd="11" destOrd="0" presId="urn:microsoft.com/office/officeart/2005/8/layout/vList2"/>
    <dgm:cxn modelId="{F68D08EC-EACC-4F79-88A5-33C04B2E8CD1}" type="presParOf" srcId="{C71723B2-1C99-4355-B326-B1F51B953712}" destId="{E6B529CB-9D80-4923-B098-83159006399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E8575A-800F-4D1C-8D2D-C83E425607B9}">
      <dsp:nvSpPr>
        <dsp:cNvPr id="0" name=""/>
        <dsp:cNvSpPr/>
      </dsp:nvSpPr>
      <dsp:spPr>
        <a:xfrm>
          <a:off x="0" y="41922"/>
          <a:ext cx="6666833" cy="6955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kern="1200"/>
            <a:t>Julie, Selma, Anton</a:t>
          </a:r>
          <a:endParaRPr lang="en-US" sz="2900" kern="1200"/>
        </a:p>
      </dsp:txBody>
      <dsp:txXfrm>
        <a:off x="33955" y="75877"/>
        <a:ext cx="6598923" cy="627655"/>
      </dsp:txXfrm>
    </dsp:sp>
    <dsp:sp modelId="{89832EBE-78A9-4780-A11B-8FBC0DF75760}">
      <dsp:nvSpPr>
        <dsp:cNvPr id="0" name=""/>
        <dsp:cNvSpPr/>
      </dsp:nvSpPr>
      <dsp:spPr>
        <a:xfrm>
          <a:off x="0" y="821007"/>
          <a:ext cx="6666833" cy="695565"/>
        </a:xfrm>
        <a:prstGeom prst="roundRect">
          <a:avLst/>
        </a:prstGeom>
        <a:gradFill rotWithShape="0">
          <a:gsLst>
            <a:gs pos="0">
              <a:schemeClr val="accent2">
                <a:hueOff val="-242561"/>
                <a:satOff val="-13988"/>
                <a:lumOff val="14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42561"/>
                <a:satOff val="-13988"/>
                <a:lumOff val="14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42561"/>
                <a:satOff val="-13988"/>
                <a:lumOff val="14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kern="1200"/>
            <a:t>Silas, Gry, Valdemar, Smilla</a:t>
          </a:r>
          <a:endParaRPr lang="en-US" sz="2900" kern="1200"/>
        </a:p>
      </dsp:txBody>
      <dsp:txXfrm>
        <a:off x="33955" y="854962"/>
        <a:ext cx="6598923" cy="627655"/>
      </dsp:txXfrm>
    </dsp:sp>
    <dsp:sp modelId="{91BACBBA-3FD2-4158-9AB2-991DFEE59B8E}">
      <dsp:nvSpPr>
        <dsp:cNvPr id="0" name=""/>
        <dsp:cNvSpPr/>
      </dsp:nvSpPr>
      <dsp:spPr>
        <a:xfrm>
          <a:off x="0" y="1600092"/>
          <a:ext cx="6666833" cy="695565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kern="1200"/>
            <a:t>Clara, Pagh, Johanne</a:t>
          </a:r>
          <a:endParaRPr lang="en-US" sz="2900" kern="1200"/>
        </a:p>
      </dsp:txBody>
      <dsp:txXfrm>
        <a:off x="33955" y="1634047"/>
        <a:ext cx="6598923" cy="627655"/>
      </dsp:txXfrm>
    </dsp:sp>
    <dsp:sp modelId="{CB672965-531D-480E-ABB7-A843CB6EA61F}">
      <dsp:nvSpPr>
        <dsp:cNvPr id="0" name=""/>
        <dsp:cNvSpPr/>
      </dsp:nvSpPr>
      <dsp:spPr>
        <a:xfrm>
          <a:off x="0" y="2379177"/>
          <a:ext cx="6666833" cy="695565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kern="1200"/>
            <a:t>Freya, Anna, Wetter</a:t>
          </a:r>
          <a:endParaRPr lang="en-US" sz="2900" kern="1200"/>
        </a:p>
      </dsp:txBody>
      <dsp:txXfrm>
        <a:off x="33955" y="2413132"/>
        <a:ext cx="6598923" cy="627655"/>
      </dsp:txXfrm>
    </dsp:sp>
    <dsp:sp modelId="{F28DFF86-6B98-401B-9F93-7597D1FCF54E}">
      <dsp:nvSpPr>
        <dsp:cNvPr id="0" name=""/>
        <dsp:cNvSpPr/>
      </dsp:nvSpPr>
      <dsp:spPr>
        <a:xfrm>
          <a:off x="0" y="3158262"/>
          <a:ext cx="6666833" cy="695565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kern="1200"/>
            <a:t>Filucka, Tim, Marie</a:t>
          </a:r>
          <a:endParaRPr lang="en-US" sz="2900" kern="1200"/>
        </a:p>
      </dsp:txBody>
      <dsp:txXfrm>
        <a:off x="33955" y="3192217"/>
        <a:ext cx="6598923" cy="627655"/>
      </dsp:txXfrm>
    </dsp:sp>
    <dsp:sp modelId="{CA06E240-C256-477F-B3AF-B0EDA0A98670}">
      <dsp:nvSpPr>
        <dsp:cNvPr id="0" name=""/>
        <dsp:cNvSpPr/>
      </dsp:nvSpPr>
      <dsp:spPr>
        <a:xfrm>
          <a:off x="0" y="3937347"/>
          <a:ext cx="6666833" cy="695565"/>
        </a:xfrm>
        <a:prstGeom prst="roundRect">
          <a:avLst/>
        </a:prstGeom>
        <a:gradFill rotWithShape="0">
          <a:gsLst>
            <a:gs pos="0">
              <a:schemeClr val="accent2">
                <a:hueOff val="-1212803"/>
                <a:satOff val="-69940"/>
                <a:lumOff val="71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12803"/>
                <a:satOff val="-69940"/>
                <a:lumOff val="71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12803"/>
                <a:satOff val="-69940"/>
                <a:lumOff val="71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kern="1200" dirty="0"/>
            <a:t>Anders, Bertram, Signe</a:t>
          </a:r>
          <a:endParaRPr lang="en-US" sz="2900" kern="1200" dirty="0"/>
        </a:p>
      </dsp:txBody>
      <dsp:txXfrm>
        <a:off x="33955" y="3971302"/>
        <a:ext cx="6598923" cy="627655"/>
      </dsp:txXfrm>
    </dsp:sp>
    <dsp:sp modelId="{E6B529CB-9D80-4923-B098-831590063992}">
      <dsp:nvSpPr>
        <dsp:cNvPr id="0" name=""/>
        <dsp:cNvSpPr/>
      </dsp:nvSpPr>
      <dsp:spPr>
        <a:xfrm>
          <a:off x="0" y="4716432"/>
          <a:ext cx="6666833" cy="695565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kern="1200" dirty="0"/>
            <a:t>Liv, Klokker, Vester</a:t>
          </a:r>
          <a:endParaRPr lang="en-US" sz="2900" kern="1200" dirty="0"/>
        </a:p>
      </dsp:txBody>
      <dsp:txXfrm>
        <a:off x="33955" y="4750387"/>
        <a:ext cx="6598923" cy="627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FFDDA-2531-4296-B911-42736FD9852C}" type="datetimeFigureOut">
              <a:rPr lang="da-DK" smtClean="0"/>
              <a:t>07-01-2026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09760-6886-41E8-BDAE-E090128D831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5216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09760-6886-41E8-BDAE-E090128D8311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231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1EDD6C-A605-4DA1-8642-2C52E1227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1CAFED0-8CBD-4317-A44A-467033886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FEDD5A7-E96C-4ECF-9FCA-CD60445A7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07-01-2026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0EAF02-6B18-46D1-B7CF-20C9D68AD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13845FF-0AFA-4041-8929-13820F7E7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277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F44175-E4A6-4DEB-A212-D499D3713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243A3C7-59BD-4038-B6C3-A91B90BB7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09CA1E8-AEA3-49DD-A974-BE9666702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07-01-2026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7CC9FFB-2B80-4A9F-8353-3AB18DFDC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F16D5B4-BC10-4684-AB50-FB5EEE083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866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C5D4967-593F-484F-AC69-E7FD3179AE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09AD7DE-7D44-4C93-9936-8803E17BD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6A809E6-AB85-4873-AACF-39A7197B3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07-01-2026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7C8AE21-3529-4B61-944E-C830C285F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503B81B-952B-4A11-A03C-0451C0A93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076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1FC92F-D7C7-4246-928E-620BC3C3C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19FEE01-CB5B-4418-8843-B8AA8CE2EE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9053BB-E5D8-4F4D-8BBE-8AC7F70AF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07-01-2026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DA1F2EC-41E5-479B-AB7C-15896E392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5D210F7-DC75-4FF9-A58D-1034228DE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49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E492F2-FB39-4ED0-989B-BAD83402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CB2B4CF-C3A8-43E2-A977-99C736F34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D40A453-3417-4774-B62E-F9BAB68AF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07-01-2026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CDCF7F6-506C-4C43-8AD9-BC5DCBB0D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D8A7608-DDCD-4DB9-930D-573EA70D0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872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8231C-958D-4610-B31C-68311616F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FE6A168-09BF-4417-8E98-D4E6F3324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6F90982-FD83-4A60-A25A-872CDF2FD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FC47836-596F-4112-9BB6-E7A80919A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07-01-2026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B506E7F-304E-46D3-B18D-764259F4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DC251E1-63BB-4690-BC75-33AAAA875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4949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E4E335-3DBF-4D04-9B7F-A85AD2EC9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2EDB56B-FBE5-40B7-8F72-730EC1DFA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FBB826D-023A-4012-A76D-370763B50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81D9BCA-569F-4AF8-AA54-69FBD3A0AF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540F71A-F7AA-47A5-A2E3-7EE5A3E56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561BB79-F3AA-46A0-A59A-583B1C027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07-01-2026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2C2D1409-9DC9-47C4-ABF7-C5D63367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6E872FA-C91F-4264-BBF4-49F91AA6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4730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9C0C1A-78A4-4BA2-A77F-365276D58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44A81B7-DF8F-490F-B875-61725CB3F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07-01-2026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4A81C07-0033-4CC0-9498-4E603B054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EFED121-AED8-4668-9CD0-7AA6B7E41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1972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AD8E918-EDB4-4DE1-A312-B1AC1356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07-01-2026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5C6B245-F1CC-4B46-A828-A134CC146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1F62478-8C69-441F-B252-1F60F757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962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99A24B-78AE-486E-8549-C47A92E65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056B87C-C56D-4066-A9AF-137AE36F7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2001BD9-DE9B-42C7-B4FB-A23C98854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9EFC9A3-0D91-4D9F-B48A-127306B8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07-01-2026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7684573-390F-478A-9AE0-3DA91AE4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738AD6F-26E3-49D1-8811-CDC848759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7446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2AD546-3F21-4D9F-ABF2-45599CE3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2D3E90A-1FE9-4810-A60B-E3411B5FE6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E2FA438-4532-41BF-90EB-158A430EB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7855432-563E-4574-A012-0E67C0F94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32F7-D52E-4726-A5EC-49BAD2BCD733}" type="datetimeFigureOut">
              <a:rPr lang="da-DK" smtClean="0"/>
              <a:t>07-01-2026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A89B87B-FB2F-451A-9CC5-3D3CAEB34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6B32DAE-9EBA-4823-A16C-CFA6B6A95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157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9CA7E7F-7C7B-4417-9E4A-43073CF43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47E1822-66D0-44B7-9BB3-1F0DE7291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B120550-3C66-4522-84FC-8AF7167FB4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B32F7-D52E-4726-A5EC-49BAD2BCD733}" type="datetimeFigureOut">
              <a:rPr lang="da-DK" smtClean="0"/>
              <a:t>07-01-2026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E2E446F-69A2-40B1-8ECD-A9A07762B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DD5ED34-AAA7-40F6-91E0-7BFA83752C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AD1DB-B281-42B5-A28F-1A8027678F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371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nationalpolitikskernestof.ibog.forlagetcolumbus.dk/?id=19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nationalpolitikskernestof.ibog.forlagetcolumbus.dk/?id=19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F6F786-5823-7982-F6B2-89E3129B6B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Opsamling fra i går:</a:t>
            </a:r>
            <a:br>
              <a:rPr lang="da-DK" dirty="0"/>
            </a:br>
            <a:r>
              <a:rPr lang="da-DK" dirty="0"/>
              <a:t>Modul 4: Realisme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C38FC9B-3716-2625-CB33-76E8241EB5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4874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CC8AD5-6068-D631-4F6D-B6D7AD6BC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3F743C-195F-699F-A022-E5DD44BF3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da-DK" sz="5400"/>
              <a:t>Sikkerhedsdilemma</a:t>
            </a:r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93161AF-064C-9E07-8D7D-E65F4004C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da-DK" sz="2400" dirty="0"/>
              <a:t>Når en stat opruster for at øge sin egen sikkerhed, skaber det usikkerhed hos andre, som også opruster.</a:t>
            </a:r>
          </a:p>
          <a:p>
            <a:r>
              <a:rPr lang="da-DK" sz="2400" dirty="0"/>
              <a:t>Resultatet: Alle bliver mindre sikre.</a:t>
            </a:r>
          </a:p>
          <a:p>
            <a:r>
              <a:rPr lang="da-DK" sz="2400" dirty="0"/>
              <a:t>Derfor mener Waltz, at stater optimerer deres magtressourcer — de maksimerer dem ikke nødvendigvis.</a:t>
            </a:r>
          </a:p>
        </p:txBody>
      </p:sp>
      <p:pic>
        <p:nvPicPr>
          <p:cNvPr id="3074" name="Picture 2" descr="Polens militære oprustning kan ændre magtbalancen">
            <a:extLst>
              <a:ext uri="{FF2B5EF4-FFF2-40B4-BE49-F238E27FC236}">
                <a16:creationId xmlns:a16="http://schemas.microsoft.com/office/drawing/2014/main" id="{1BB5EC70-4221-B36A-0F90-1CCB2C472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4" r="20720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245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00460-0EE7-06A1-EA31-147D4BC33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6EFD5-140A-1F31-88FE-67BD671AD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 err="1"/>
              <a:t>Caseopgave</a:t>
            </a:r>
            <a:r>
              <a:rPr lang="da-DK" b="1" dirty="0"/>
              <a:t> 1, som vi gennemgår sammen: </a:t>
            </a:r>
            <a:br>
              <a:rPr lang="da-DK" b="1" dirty="0"/>
            </a:br>
            <a:r>
              <a:rPr lang="da-DK" b="1" dirty="0"/>
              <a:t>Konflikten mellem USA og Kina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6481260-2A2E-8033-FED1-F4C3C9CE9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0" y="1690688"/>
            <a:ext cx="11106150" cy="4938712"/>
          </a:xfrm>
        </p:spPr>
        <p:txBody>
          <a:bodyPr>
            <a:normAutofit/>
          </a:bodyPr>
          <a:lstStyle/>
          <a:p>
            <a:pPr lvl="1"/>
            <a:r>
              <a:rPr lang="da-DK" dirty="0"/>
              <a:t>Ifølge neorealisterne har det internationale systems polstruktur og den deraf følgende magtbalancering mere afgørende betydning </a:t>
            </a:r>
            <a:r>
              <a:rPr lang="da-DK" dirty="0" err="1"/>
              <a:t>ifht</a:t>
            </a:r>
            <a:r>
              <a:rPr lang="da-DK" dirty="0"/>
              <a:t>. sikkerhed end de enkelte staters egoistiske nationale interesser. </a:t>
            </a:r>
          </a:p>
          <a:p>
            <a:pPr marL="1371600" lvl="2" indent="-457200">
              <a:buFont typeface="+mj-lt"/>
              <a:buAutoNum type="arabicPeriod"/>
            </a:pPr>
            <a:r>
              <a:rPr lang="da-DK" dirty="0"/>
              <a:t>Hvilke nationale interesser har USA og Kina forfulgt, og hvorfor?</a:t>
            </a:r>
          </a:p>
          <a:p>
            <a:pPr marL="1371600" lvl="2" indent="-457200">
              <a:buFont typeface="+mj-lt"/>
              <a:buAutoNum type="arabicPeriod"/>
            </a:pPr>
            <a:r>
              <a:rPr lang="da-DK" dirty="0"/>
              <a:t>Balancering?, ”</a:t>
            </a:r>
            <a:r>
              <a:rPr lang="da-DK" dirty="0" err="1"/>
              <a:t>Bandwagoning</a:t>
            </a:r>
            <a:r>
              <a:rPr lang="da-DK" dirty="0"/>
              <a:t>”?, ”</a:t>
            </a:r>
          </a:p>
          <a:p>
            <a:pPr marL="1371600" lvl="2" indent="-457200">
              <a:buFont typeface="+mj-lt"/>
              <a:buAutoNum type="arabicPeriod"/>
            </a:pPr>
            <a:r>
              <a:rPr lang="da-DK" dirty="0"/>
              <a:t>Sikkerhedsdilemma?</a:t>
            </a:r>
          </a:p>
          <a:p>
            <a:pPr marL="1371600" lvl="2" indent="-457200">
              <a:buFont typeface="+mj-lt"/>
              <a:buAutoNum type="arabicPeriod"/>
            </a:pPr>
            <a:r>
              <a:rPr lang="da-DK" dirty="0"/>
              <a:t>Hård magt, blød magt, klog magt?</a:t>
            </a:r>
          </a:p>
          <a:p>
            <a:pPr marL="914400" lvl="2" indent="0">
              <a:buNone/>
            </a:pPr>
            <a:endParaRPr lang="da-DK" dirty="0">
              <a:hlinkClick r:id="rId2"/>
            </a:endParaRPr>
          </a:p>
          <a:p>
            <a:pPr marL="914400" lvl="2" indent="0">
              <a:buNone/>
            </a:pPr>
            <a:r>
              <a:rPr lang="da-DK" dirty="0">
                <a:hlinkClick r:id="rId2"/>
              </a:rPr>
              <a:t>Læs: 1.5.3. En neorealistisk analyse | INTERNATIONAL POLITIKS KERNESTOF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21825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406DC-6631-4EA2-F7B7-8B3989B90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DD1A25-EB50-9C37-39B8-8D8FD74F7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 err="1"/>
              <a:t>Caseopgave</a:t>
            </a:r>
            <a:r>
              <a:rPr lang="da-DK" b="1" dirty="0"/>
              <a:t> 2 i grupper: </a:t>
            </a:r>
            <a:br>
              <a:rPr lang="da-DK" b="1" dirty="0"/>
            </a:br>
            <a:r>
              <a:rPr lang="da-DK" b="1" dirty="0"/>
              <a:t>Hvorfor angreb Rusland Ukraine?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7EB3E21-A8E1-584B-1531-95B788309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825625"/>
            <a:ext cx="10801350" cy="48133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da-DK" dirty="0"/>
          </a:p>
          <a:p>
            <a:r>
              <a:rPr lang="da-DK" dirty="0"/>
              <a:t>På samme måde som vi lige sammen har analyseret/forklaret casen om det konfliktfyldte forhold mellem USA og Kina, skal I nu selv prøve at bruge neorealismen til at analysere/forklare, hvorfor Rusland angreb Ukraine. </a:t>
            </a:r>
          </a:p>
          <a:p>
            <a:endParaRPr lang="da-DK" dirty="0"/>
          </a:p>
          <a:p>
            <a:pPr lvl="1"/>
            <a:r>
              <a:rPr lang="da-DK" dirty="0"/>
              <a:t>Den 24. februar 2022 angreb Rusland Ukraine, hvilket har ført til en længerevarende krig med endnu ukendt afslutning </a:t>
            </a:r>
          </a:p>
          <a:p>
            <a:pPr lvl="1"/>
            <a:r>
              <a:rPr lang="da-DK" dirty="0"/>
              <a:t>Hvordan vil neorealismen forklare hvorfor Rusland angreb Ukraine? Forsøg at inddrage nedenstående begreber.</a:t>
            </a:r>
          </a:p>
          <a:p>
            <a:pPr lvl="2"/>
            <a:r>
              <a:rPr lang="da-DK" dirty="0"/>
              <a:t>Balancering?, ”</a:t>
            </a:r>
            <a:r>
              <a:rPr lang="da-DK" dirty="0" err="1"/>
              <a:t>Bandwagoning</a:t>
            </a:r>
            <a:r>
              <a:rPr lang="da-DK" dirty="0"/>
              <a:t>”?, </a:t>
            </a:r>
          </a:p>
          <a:p>
            <a:pPr lvl="2"/>
            <a:r>
              <a:rPr lang="da-DK" dirty="0"/>
              <a:t>Sikkerhedsdilemma?</a:t>
            </a:r>
          </a:p>
          <a:p>
            <a:pPr lvl="2"/>
            <a:r>
              <a:rPr lang="da-DK" dirty="0"/>
              <a:t>Hård magt, blød magt, klog magt?</a:t>
            </a:r>
          </a:p>
          <a:p>
            <a:pPr marL="457200" lvl="1" indent="0">
              <a:buNone/>
            </a:pPr>
            <a:endParaRPr lang="da-DK" dirty="0"/>
          </a:p>
          <a:p>
            <a:pPr marL="457200" lvl="1" indent="0">
              <a:buNone/>
            </a:pPr>
            <a:r>
              <a:rPr lang="da-DK" i="1" dirty="0"/>
              <a:t>Fælles opsamling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23766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4FAF3A-94CA-701B-B4FF-7F416829C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da-DK" sz="4000">
                <a:solidFill>
                  <a:srgbClr val="FFFFFF"/>
                </a:solidFill>
              </a:rPr>
              <a:t>Grupper</a:t>
            </a:r>
          </a:p>
        </p:txBody>
      </p:sp>
      <p:graphicFrame>
        <p:nvGraphicFramePr>
          <p:cNvPr id="12" name="Pladsholder til indhold 2">
            <a:extLst>
              <a:ext uri="{FF2B5EF4-FFF2-40B4-BE49-F238E27FC236}">
                <a16:creationId xmlns:a16="http://schemas.microsoft.com/office/drawing/2014/main" id="{333301C6-9EA3-BCF5-5886-77A34E9F94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23153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3930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F36EC6-A84F-62FC-4456-0746990A1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A6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D91161-CB71-E6CF-2379-92D195474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Teoriudvikling - IP 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1ECE5084-580A-28CF-C33C-114A72C2EA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800" y="776054"/>
            <a:ext cx="8015552" cy="545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41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FBCD5C-4F6C-C951-61AF-2177355F1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85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B3290A-D3BF-4B87-B55B-FD9A98B49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9030" cy="1576446"/>
            <a:chOff x="0" y="0"/>
            <a:chExt cx="12192002" cy="1576446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33A715A-0686-440A-8F40-441B42A660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2" y="0"/>
              <a:ext cx="12191998" cy="1575955"/>
            </a:xfrm>
            <a:prstGeom prst="rect">
              <a:avLst/>
            </a:prstGeom>
            <a:gradFill>
              <a:gsLst>
                <a:gs pos="0">
                  <a:srgbClr val="000000">
                    <a:alpha val="96000"/>
                  </a:srgbClr>
                </a:gs>
                <a:gs pos="100000">
                  <a:schemeClr val="accent1">
                    <a:lumMod val="75000"/>
                  </a:schemeClr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761657F-19F2-425B-B7E9-0118CD13C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5307778" y="-5307778"/>
              <a:ext cx="1576446" cy="12192002"/>
            </a:xfrm>
            <a:prstGeom prst="rect">
              <a:avLst/>
            </a:prstGeom>
            <a:gradFill>
              <a:gsLst>
                <a:gs pos="45000">
                  <a:schemeClr val="accent1">
                    <a:alpha val="0"/>
                  </a:schemeClr>
                </a:gs>
                <a:gs pos="99000">
                  <a:srgbClr val="000000">
                    <a:alpha val="74000"/>
                  </a:srgb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7B6634-79D3-4EDD-A77A-1065D6F3A4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25434" y="0"/>
              <a:ext cx="4303422" cy="1575461"/>
            </a:xfrm>
            <a:prstGeom prst="rect">
              <a:avLst/>
            </a:prstGeom>
            <a:gradFill>
              <a:gsLst>
                <a:gs pos="0">
                  <a:schemeClr val="accent1">
                    <a:alpha val="17000"/>
                  </a:schemeClr>
                </a:gs>
                <a:gs pos="74000">
                  <a:schemeClr val="accent1">
                    <a:lumMod val="50000"/>
                    <a:alpha val="0"/>
                  </a:schemeClr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B8CE2CB-1EF2-95DE-8B6A-F69B92CD3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58" y="319314"/>
            <a:ext cx="10511518" cy="1030515"/>
          </a:xfrm>
        </p:spPr>
        <p:txBody>
          <a:bodyPr anchor="ctr">
            <a:normAutofit/>
          </a:bodyPr>
          <a:lstStyle/>
          <a:p>
            <a:r>
              <a:rPr lang="da-DK" sz="4000" dirty="0">
                <a:solidFill>
                  <a:srgbClr val="FFFFFF"/>
                </a:solidFill>
              </a:rPr>
              <a:t>Teoriudvikling - IP 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AB610A0C-755F-1FD6-8CB8-59DCFE42F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57" y="2050595"/>
            <a:ext cx="5294592" cy="4076836"/>
          </a:xfrm>
          <a:prstGeom prst="rect">
            <a:avLst/>
          </a:prstGeom>
        </p:spPr>
      </p:pic>
      <p:graphicFrame>
        <p:nvGraphicFramePr>
          <p:cNvPr id="3" name="Pladsholder til indhold 2">
            <a:extLst>
              <a:ext uri="{FF2B5EF4-FFF2-40B4-BE49-F238E27FC236}">
                <a16:creationId xmlns:a16="http://schemas.microsoft.com/office/drawing/2014/main" id="{F6AD57A6-569D-CF9D-0C4D-9E12008996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8919580"/>
              </p:ext>
            </p:extLst>
          </p:nvPr>
        </p:nvGraphicFramePr>
        <p:xfrm>
          <a:off x="6096000" y="1748137"/>
          <a:ext cx="5979736" cy="4963225"/>
        </p:xfrm>
        <a:graphic>
          <a:graphicData uri="http://schemas.openxmlformats.org/drawingml/2006/table">
            <a:tbl>
              <a:tblPr/>
              <a:tblGrid>
                <a:gridCol w="5979736">
                  <a:extLst>
                    <a:ext uri="{9D8B030D-6E8A-4147-A177-3AD203B41FA5}">
                      <a16:colId xmlns:a16="http://schemas.microsoft.com/office/drawing/2014/main" val="2367835272"/>
                    </a:ext>
                  </a:extLst>
                </a:gridCol>
              </a:tblGrid>
              <a:tr h="4446777"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a-DK" sz="2400" b="1" i="0" dirty="0">
                          <a:effectLst/>
                          <a:latin typeface="Calibri (Tekst)"/>
                        </a:rPr>
                        <a:t>Hård magt</a:t>
                      </a:r>
                      <a:r>
                        <a:rPr lang="da-DK" sz="2400" b="0" i="0" dirty="0">
                          <a:effectLst/>
                          <a:latin typeface="Calibri (Tekst)"/>
                        </a:rPr>
                        <a:t>: Militær og økonomisk tvang.</a:t>
                      </a:r>
                    </a:p>
                    <a:p>
                      <a:pPr fontAlgn="t">
                        <a:lnSpc>
                          <a:spcPts val="15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a-DK" sz="2400" b="1" i="0" dirty="0">
                          <a:effectLst/>
                          <a:latin typeface="Calibri (Tekst)"/>
                        </a:rPr>
                        <a:t>Blød magt</a:t>
                      </a:r>
                      <a:r>
                        <a:rPr lang="da-DK" sz="2400" b="0" i="0" dirty="0">
                          <a:effectLst/>
                          <a:latin typeface="Calibri (Tekst)"/>
                        </a:rPr>
                        <a:t>: Tiltrækning via kultur, ideologi, diplomati.</a:t>
                      </a:r>
                    </a:p>
                    <a:p>
                      <a:pPr fontAlgn="t">
                        <a:lnSpc>
                          <a:spcPts val="15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a-DK" sz="2400" b="1" i="0" dirty="0">
                          <a:effectLst/>
                          <a:latin typeface="Calibri (Tekst)"/>
                        </a:rPr>
                        <a:t>Klog magt (smart power)</a:t>
                      </a:r>
                      <a:r>
                        <a:rPr lang="da-DK" sz="2400" b="0" i="0" dirty="0">
                          <a:effectLst/>
                          <a:latin typeface="Calibri (Tekst)"/>
                        </a:rPr>
                        <a:t>: Kombination af blød og hård magt.</a:t>
                      </a:r>
                    </a:p>
                    <a:p>
                      <a:pPr fontAlgn="t">
                        <a:lnSpc>
                          <a:spcPts val="15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endParaRPr lang="da-DK" sz="2400" b="0" i="0" dirty="0">
                        <a:effectLst/>
                        <a:latin typeface="Calibri (Tekst)"/>
                      </a:endParaRPr>
                    </a:p>
                    <a:p>
                      <a:pPr fontAlgn="t">
                        <a:lnSpc>
                          <a:spcPts val="15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da-DK" sz="2400" b="0" i="0" u="sng" dirty="0">
                          <a:effectLst/>
                          <a:latin typeface="Calibri (Tekst)"/>
                        </a:rPr>
                        <a:t>Udvikling siden 1945: </a:t>
                      </a:r>
                    </a:p>
                    <a:p>
                      <a:pPr fontAlgn="t">
                        <a:lnSpc>
                          <a:spcPts val="15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a-DK" sz="2400" b="1" i="0" dirty="0">
                          <a:effectLst/>
                          <a:latin typeface="Calibri (Tekst)"/>
                        </a:rPr>
                        <a:t>Kolde Krig</a:t>
                      </a:r>
                      <a:r>
                        <a:rPr lang="da-DK" sz="2400" b="0" i="0" dirty="0">
                          <a:effectLst/>
                          <a:latin typeface="Calibri (Tekst)"/>
                        </a:rPr>
                        <a:t>: Militær magt dominerede.</a:t>
                      </a:r>
                    </a:p>
                    <a:p>
                      <a:pPr fontAlgn="t">
                        <a:lnSpc>
                          <a:spcPts val="15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a-DK" sz="2400" b="1" i="0" dirty="0">
                          <a:effectLst/>
                          <a:latin typeface="Calibri (Tekst)"/>
                        </a:rPr>
                        <a:t>1990’erne</a:t>
                      </a:r>
                      <a:r>
                        <a:rPr lang="da-DK" sz="2400" b="0" i="0" dirty="0">
                          <a:effectLst/>
                          <a:latin typeface="Calibri (Tekst)"/>
                        </a:rPr>
                        <a:t>: Økonomisk magt vigtigst.</a:t>
                      </a:r>
                    </a:p>
                    <a:p>
                      <a:pPr fontAlgn="t">
                        <a:lnSpc>
                          <a:spcPts val="15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a-DK" sz="2400" b="1" i="0" dirty="0">
                          <a:effectLst/>
                          <a:latin typeface="Calibri (Tekst)"/>
                        </a:rPr>
                        <a:t>Bush-æraen</a:t>
                      </a:r>
                      <a:r>
                        <a:rPr lang="da-DK" sz="2400" b="0" i="0" dirty="0">
                          <a:effectLst/>
                          <a:latin typeface="Calibri (Tekst)"/>
                        </a:rPr>
                        <a:t>: Balance mellem hård og blød magt.</a:t>
                      </a:r>
                    </a:p>
                    <a:p>
                      <a:pPr fontAlgn="t">
                        <a:lnSpc>
                          <a:spcPts val="15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a-DK" sz="2400" b="1" i="0" dirty="0">
                          <a:effectLst/>
                          <a:latin typeface="Calibri (Tekst)"/>
                        </a:rPr>
                        <a:t>Obama</a:t>
                      </a:r>
                      <a:r>
                        <a:rPr lang="da-DK" sz="2400" b="0" i="0" dirty="0">
                          <a:effectLst/>
                          <a:latin typeface="Calibri (Tekst)"/>
                        </a:rPr>
                        <a:t>: Fokus på klog magt.</a:t>
                      </a:r>
                    </a:p>
                    <a:p>
                      <a:pPr fontAlgn="t">
                        <a:lnSpc>
                          <a:spcPts val="1500"/>
                        </a:lnSpc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da-DK" sz="2400" b="1" i="0" dirty="0">
                          <a:effectLst/>
                          <a:latin typeface="Calibri (Tekst)"/>
                        </a:rPr>
                        <a:t>Efter 2014</a:t>
                      </a:r>
                      <a:r>
                        <a:rPr lang="da-DK" sz="2400" b="0" i="0" dirty="0">
                          <a:effectLst/>
                          <a:latin typeface="Calibri (Tekst)"/>
                        </a:rPr>
                        <a:t>: Militær magt igen central (Rusland, Kina).</a:t>
                      </a:r>
                    </a:p>
                  </a:txBody>
                  <a:tcPr marL="45071" marR="45071" marT="22536" marB="22536">
                    <a:lnL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844107"/>
                  </a:ext>
                </a:extLst>
              </a:tr>
              <a:tr h="516448">
                <a:tc>
                  <a:txBody>
                    <a:bodyPr/>
                    <a:lstStyle/>
                    <a:p>
                      <a:endParaRPr lang="da-DK" sz="900" dirty="0"/>
                    </a:p>
                  </a:txBody>
                  <a:tcPr marL="45071" marR="45071" marT="22536" marB="22536">
                    <a:lnT w="6350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17660172"/>
                  </a:ext>
                </a:extLst>
              </a:tr>
            </a:tbl>
          </a:graphicData>
        </a:graphic>
      </p:graphicFrame>
      <p:pic>
        <p:nvPicPr>
          <p:cNvPr id="9" name="Billede 8">
            <a:extLst>
              <a:ext uri="{FF2B5EF4-FFF2-40B4-BE49-F238E27FC236}">
                <a16:creationId xmlns:a16="http://schemas.microsoft.com/office/drawing/2014/main" id="{E753454F-7B68-FB26-5A6D-773C3800F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420" y="404900"/>
            <a:ext cx="4045158" cy="863644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CF8FEB25-DFC0-F7A2-BF60-8A1F0EFE5D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6332" y="146638"/>
            <a:ext cx="3200564" cy="142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5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00460-0EE7-06A1-EA31-147D4BC338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6EFD5-140A-1F31-88FE-67BD671AD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 err="1"/>
              <a:t>Caseopgave</a:t>
            </a:r>
            <a:r>
              <a:rPr lang="da-DK" b="1" dirty="0"/>
              <a:t> 1: Tre og tre</a:t>
            </a:r>
            <a:br>
              <a:rPr lang="da-DK" b="1" dirty="0"/>
            </a:br>
            <a:r>
              <a:rPr lang="da-DK" b="1" dirty="0"/>
              <a:t>Konflikten mellem USA og Kina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6481260-2A2E-8033-FED1-F4C3C9CE9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Ud fra en realistisk analyse konkluderes det, at det først og fremmest er på det sikkerhedspolitiske og det princippolitiske område, de to magter støder sammen.</a:t>
            </a:r>
          </a:p>
          <a:p>
            <a:r>
              <a:rPr lang="da-DK" dirty="0"/>
              <a:t>Hvordan når den realistiske analyse af casen frem til denne konklusion? </a:t>
            </a:r>
          </a:p>
          <a:p>
            <a:pPr lvl="1"/>
            <a:r>
              <a:rPr lang="da-DK" dirty="0"/>
              <a:t>Ifølge realisterne er stater de centrale aktører, og staterne forfølger deres egoistiske nationale interesser i det anarkiske internationale system. </a:t>
            </a:r>
          </a:p>
          <a:p>
            <a:pPr lvl="2"/>
            <a:r>
              <a:rPr lang="da-DK" dirty="0"/>
              <a:t>Hvilke nationale interesser har Kina haft som målsætning?</a:t>
            </a:r>
          </a:p>
          <a:p>
            <a:pPr lvl="2"/>
            <a:r>
              <a:rPr lang="da-DK" dirty="0"/>
              <a:t>Hvilke nationale interesser har USA haft som målsætning?</a:t>
            </a:r>
          </a:p>
          <a:p>
            <a:pPr lvl="2"/>
            <a:r>
              <a:rPr lang="da-DK" dirty="0"/>
              <a:t>Hård magt, blød magt, klog magt?</a:t>
            </a:r>
          </a:p>
          <a:p>
            <a:pPr marL="457200" lvl="1" indent="0">
              <a:buNone/>
            </a:pPr>
            <a:r>
              <a:rPr lang="da-DK" dirty="0">
                <a:hlinkClick r:id="rId2"/>
              </a:rPr>
              <a:t>1.5.2. En realistisk analyse | INTERNATIONAL POLITIKS KERNESTOF</a:t>
            </a:r>
            <a:endParaRPr lang="da-DK" dirty="0"/>
          </a:p>
          <a:p>
            <a:pPr marL="457200" lvl="1" indent="0">
              <a:buNone/>
            </a:pPr>
            <a:endParaRPr lang="da-DK" dirty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2916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3" name="Rectangle 2062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C046AD-BD8F-4544-8A90-B008E7A90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51381"/>
            <a:ext cx="10512552" cy="4066540"/>
          </a:xfrm>
        </p:spPr>
        <p:txBody>
          <a:bodyPr anchor="b">
            <a:normAutofit/>
          </a:bodyPr>
          <a:lstStyle/>
          <a:p>
            <a:pPr algn="l"/>
            <a:r>
              <a:rPr lang="da-DK" sz="6600" dirty="0"/>
              <a:t>Modul 5: IP-teori: Neorealisme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2E21680-67DA-2013-30C6-DCAC6021D3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983276"/>
            <a:ext cx="10512552" cy="112668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da-DK" dirty="0"/>
              <a:t>Forløb: En ny verdensorden?</a:t>
            </a:r>
          </a:p>
          <a:p>
            <a:pPr algn="l"/>
            <a:endParaRPr lang="da-DK" dirty="0"/>
          </a:p>
          <a:p>
            <a:pPr algn="l"/>
            <a:r>
              <a:rPr lang="da-DK" i="1" dirty="0"/>
              <a:t>Andre IP-teorier</a:t>
            </a:r>
            <a:r>
              <a:rPr lang="da-DK" dirty="0"/>
              <a:t>: Neorealisme, liberalisme/idealisme, konstruktivisme</a:t>
            </a:r>
          </a:p>
        </p:txBody>
      </p:sp>
      <p:sp>
        <p:nvSpPr>
          <p:cNvPr id="2065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1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103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5A0BA0-9612-3B25-4892-FA0DAAEB0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da-DK" sz="5400" dirty="0"/>
              <a:t>Neorealismen</a:t>
            </a:r>
          </a:p>
        </p:txBody>
      </p:sp>
      <p:sp>
        <p:nvSpPr>
          <p:cNvPr id="104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BB534A4-B7EE-9A3F-9CC5-6EFD16851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71316"/>
            <a:ext cx="6828845" cy="4387396"/>
          </a:xfrm>
        </p:spPr>
        <p:txBody>
          <a:bodyPr anchor="t">
            <a:normAutofit/>
          </a:bodyPr>
          <a:lstStyle/>
          <a:p>
            <a:r>
              <a:rPr lang="da-DK" sz="2200" dirty="0"/>
              <a:t>Udviklet af Kenneth Waltz i 1979</a:t>
            </a:r>
          </a:p>
          <a:p>
            <a:r>
              <a:rPr lang="da-DK" sz="2200" dirty="0"/>
              <a:t>En videreudvikling af klassisk realisme, men mere strukturel og positivistisk:</a:t>
            </a:r>
          </a:p>
          <a:p>
            <a:pPr lvl="1"/>
            <a:r>
              <a:rPr lang="da-DK" sz="2200" dirty="0"/>
              <a:t>Fokus på målbare magtressourcer og systemniveauet i international politik.</a:t>
            </a:r>
          </a:p>
          <a:p>
            <a:r>
              <a:rPr lang="da-DK" sz="2200" dirty="0"/>
              <a:t>Modsat klassisk realisme (anarki uden struktur) hævder neorealismen, at verdenssystemet har en polaritetsstruktur, som bestemmer staters adfærd:</a:t>
            </a:r>
          </a:p>
          <a:p>
            <a:pPr lvl="1"/>
            <a:r>
              <a:rPr lang="da-DK" sz="2200" dirty="0"/>
              <a:t>Unipolært: Én supermagt</a:t>
            </a:r>
          </a:p>
          <a:p>
            <a:pPr lvl="1"/>
            <a:r>
              <a:rPr lang="da-DK" sz="2200" dirty="0"/>
              <a:t>Bipolært: To dominerende stormagter </a:t>
            </a:r>
          </a:p>
          <a:p>
            <a:pPr lvl="1"/>
            <a:r>
              <a:rPr lang="da-DK" sz="2200" dirty="0"/>
              <a:t>Multipolært: Tre eller flere stormagter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A64A54E-3365-27F0-B628-5694258C0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" r="-2" b="20290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366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E66810-B02E-4FBA-5B1C-114E58DC4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5AFE1D-AA33-FAE2-29A6-ABBD6B713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kern="1200">
                <a:latin typeface="+mj-lt"/>
                <a:ea typeface="+mj-ea"/>
                <a:cs typeface="+mj-cs"/>
              </a:rPr>
              <a:t>Klassisk realisme og neorealisme</a:t>
            </a:r>
          </a:p>
        </p:txBody>
      </p:sp>
      <p:sp>
        <p:nvSpPr>
          <p:cNvPr id="30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77A65F2-7A10-3E02-5F9F-68146FB09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2642616"/>
            <a:ext cx="5671456" cy="3830464"/>
          </a:xfrm>
        </p:spPr>
        <p:txBody>
          <a:bodyPr anchor="t">
            <a:normAutofit lnSpcReduction="10000"/>
          </a:bodyPr>
          <a:lstStyle/>
          <a:p>
            <a:r>
              <a:rPr lang="da-DK" sz="2300" dirty="0"/>
              <a:t>Den klassiske realisme = </a:t>
            </a:r>
            <a:br>
              <a:rPr lang="da-DK" sz="2300" dirty="0"/>
            </a:br>
            <a:r>
              <a:rPr lang="da-DK" sz="2300" dirty="0"/>
              <a:t>En række kugler (stater) (jo større magtressourcer en stat har, jo større kugle) støder ind i hinanden. </a:t>
            </a:r>
          </a:p>
          <a:p>
            <a:r>
              <a:rPr lang="da-DK" sz="2300" dirty="0"/>
              <a:t>Ved sammenstødene kan der opstå konflikter og krige. </a:t>
            </a:r>
          </a:p>
          <a:p>
            <a:r>
              <a:rPr lang="da-DK" sz="2300" dirty="0"/>
              <a:t>Neorealisterne mener modsat dette anarki, at der er en hierarkisk struktur i det internationale system: </a:t>
            </a:r>
          </a:p>
          <a:p>
            <a:r>
              <a:rPr lang="da-DK" sz="2300" dirty="0"/>
              <a:t>Jo større magtressourcer, jo højere oppe i hierarkiet er en stat placeret.</a:t>
            </a:r>
          </a:p>
          <a:p>
            <a:endParaRPr lang="da-DK" sz="2000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5667F0F6-04F5-E493-93A5-77D2E6DDE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450124"/>
            <a:ext cx="5458968" cy="395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13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045C92-4DBB-6398-A758-668A794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A0A278-5284-8335-7268-F61C02FDD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Klassisk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realisme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og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neorealismen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ladsholder til indhold 4" descr="Et billede, der indeholder tekst, skærmbillede, kvittering, Font/skrifttype&#10;&#10;AI-genereret indhold kan være ukorrekt.">
            <a:extLst>
              <a:ext uri="{FF2B5EF4-FFF2-40B4-BE49-F238E27FC236}">
                <a16:creationId xmlns:a16="http://schemas.microsoft.com/office/drawing/2014/main" id="{1DBD43BD-C97F-ED60-DDC2-D34586D19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152" y="2002972"/>
            <a:ext cx="11874295" cy="385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76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F2194-350F-DE77-23F1-D688D0F68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4B0B86-86C3-FE21-E233-BAC724709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Tjek-på-lektien om Neorealisme </a:t>
            </a:r>
          </a:p>
        </p:txBody>
      </p:sp>
      <p:pic>
        <p:nvPicPr>
          <p:cNvPr id="5" name="Pladsholder til indhold 4" descr="Et billede, der indeholder tekst, Font/skrifttype, skærmbillede, visitkort&#10;&#10;AI-genereret indhold kan være ukorrekt.">
            <a:extLst>
              <a:ext uri="{FF2B5EF4-FFF2-40B4-BE49-F238E27FC236}">
                <a16:creationId xmlns:a16="http://schemas.microsoft.com/office/drawing/2014/main" id="{598E4B74-57BE-FB0A-85A1-666DB2DD3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32" y="300216"/>
            <a:ext cx="10905066" cy="1962909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E53B13E7-0250-B510-382C-FDE4969A6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905" y="2594971"/>
            <a:ext cx="3671101" cy="2684300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EB9B66E7-DE76-8A33-AAC1-93F51B7D2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443" y="2578104"/>
            <a:ext cx="3893730" cy="2571031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760B3350-BABB-CC6B-382A-1BEB47DD8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8016" y="2594971"/>
            <a:ext cx="2631705" cy="2780093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7A4E9F5B-2D2D-58EC-1B6C-108DA43980CC}"/>
              </a:ext>
            </a:extLst>
          </p:cNvPr>
          <p:cNvSpPr txBox="1"/>
          <p:nvPr/>
        </p:nvSpPr>
        <p:spPr>
          <a:xfrm>
            <a:off x="369905" y="5426451"/>
            <a:ext cx="341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unipolært</a:t>
            </a:r>
            <a:r>
              <a:rPr lang="da-DK" dirty="0"/>
              <a:t> (én dominerende magt)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5C8E7E5B-74B5-2C60-FCF9-B43D173C7678}"/>
              </a:ext>
            </a:extLst>
          </p:cNvPr>
          <p:cNvSpPr txBox="1"/>
          <p:nvPr/>
        </p:nvSpPr>
        <p:spPr>
          <a:xfrm>
            <a:off x="4037864" y="5426451"/>
            <a:ext cx="4708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bipolært</a:t>
            </a:r>
            <a:r>
              <a:rPr lang="da-DK" dirty="0"/>
              <a:t> (to magter, der afbalancerer hinanden)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D659E248-ABAB-0D87-8CA9-49619CDB9C2D}"/>
              </a:ext>
            </a:extLst>
          </p:cNvPr>
          <p:cNvSpPr txBox="1"/>
          <p:nvPr/>
        </p:nvSpPr>
        <p:spPr>
          <a:xfrm>
            <a:off x="8848016" y="5426451"/>
            <a:ext cx="3191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multipolært</a:t>
            </a:r>
            <a:r>
              <a:rPr lang="da-DK" dirty="0"/>
              <a:t> (tre eller flere stormagter, der kæmper om at vinde mest mulig indflydelse)</a:t>
            </a:r>
          </a:p>
        </p:txBody>
      </p:sp>
    </p:spTree>
    <p:extLst>
      <p:ext uri="{BB962C8B-B14F-4D97-AF65-F5344CB8AC3E}">
        <p14:creationId xmlns:p14="http://schemas.microsoft.com/office/powerpoint/2010/main" val="3544917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4BEC33F-06B7-FD17-6D6E-E1510B672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Skelnen mellem fire nationale interesser hos enhver stat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9994A15-61ED-43A2-54D2-B8ED09722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da-DK" b="1" i="1" dirty="0"/>
              <a:t>Sikkerhed</a:t>
            </a:r>
            <a:r>
              <a:rPr lang="da-DK" dirty="0"/>
              <a:t>. Sikre statens territorium, dens befolkning og dens suverænitet mod eksterne (og interne) trusler.</a:t>
            </a:r>
          </a:p>
          <a:p>
            <a:r>
              <a:rPr lang="da-DK" b="1" i="1" dirty="0"/>
              <a:t>Udenrigsøkonomi</a:t>
            </a:r>
            <a:r>
              <a:rPr lang="da-DK" dirty="0"/>
              <a:t>. Styrke landets betalingsbalance </a:t>
            </a:r>
            <a:r>
              <a:rPr lang="da-DK" dirty="0">
                <a:sym typeface="Wingdings" panose="05000000000000000000" pitchFamily="2" charset="2"/>
              </a:rPr>
              <a:t> </a:t>
            </a:r>
            <a:r>
              <a:rPr lang="da-DK" dirty="0"/>
              <a:t>opnå størst mulig velstand</a:t>
            </a:r>
          </a:p>
          <a:p>
            <a:r>
              <a:rPr lang="da-DK" b="1" i="1" dirty="0"/>
              <a:t>Princippolitik</a:t>
            </a:r>
            <a:r>
              <a:rPr lang="da-DK" dirty="0"/>
              <a:t>. Udbrede sine værdier til andre stater </a:t>
            </a:r>
            <a:r>
              <a:rPr lang="da-DK" dirty="0">
                <a:sym typeface="Wingdings" panose="05000000000000000000" pitchFamily="2" charset="2"/>
              </a:rPr>
              <a:t> D</a:t>
            </a:r>
            <a:r>
              <a:rPr lang="da-DK" dirty="0"/>
              <a:t>emokrati, principper om ikke-indblanding i andre stater mv.</a:t>
            </a:r>
          </a:p>
          <a:p>
            <a:r>
              <a:rPr lang="da-DK" b="1" i="1" dirty="0"/>
              <a:t>Prestige</a:t>
            </a:r>
            <a:r>
              <a:rPr lang="da-DK" dirty="0"/>
              <a:t>. Opnå mest mulig anseelse fra andre staters side. Fx en stats magtressourcer –hårde (økonomi, militær mv.) og bløde (fx diplomati og styreform) </a:t>
            </a:r>
          </a:p>
        </p:txBody>
      </p:sp>
    </p:spTree>
    <p:extLst>
      <p:ext uri="{BB962C8B-B14F-4D97-AF65-F5344CB8AC3E}">
        <p14:creationId xmlns:p14="http://schemas.microsoft.com/office/powerpoint/2010/main" val="1742427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065C5-AE69-6C2F-5D74-C0C1DEACB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0DE4C4-471C-CFB8-F32D-66C94BC53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5" y="-204947"/>
            <a:ext cx="10515600" cy="1325563"/>
          </a:xfrm>
        </p:spPr>
        <p:txBody>
          <a:bodyPr>
            <a:normAutofit/>
          </a:bodyPr>
          <a:lstStyle/>
          <a:p>
            <a:r>
              <a:rPr lang="da-DK" sz="2400" b="1" dirty="0"/>
              <a:t>Adfærd i det internationale system: Balancering og </a:t>
            </a:r>
            <a:r>
              <a:rPr lang="da-DK" sz="2400" b="1" dirty="0" err="1"/>
              <a:t>bandwagoning</a:t>
            </a:r>
            <a:endParaRPr lang="da-DK" sz="2400" b="1" dirty="0"/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B5EA8EA2-D485-FE6B-5239-44F36CDEF4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55373"/>
              </p:ext>
            </p:extLst>
          </p:nvPr>
        </p:nvGraphicFramePr>
        <p:xfrm>
          <a:off x="6257877" y="1498862"/>
          <a:ext cx="5934123" cy="3420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0458">
                  <a:extLst>
                    <a:ext uri="{9D8B030D-6E8A-4147-A177-3AD203B41FA5}">
                      <a16:colId xmlns:a16="http://schemas.microsoft.com/office/drawing/2014/main" val="723713957"/>
                    </a:ext>
                  </a:extLst>
                </a:gridCol>
                <a:gridCol w="3623665">
                  <a:extLst>
                    <a:ext uri="{9D8B030D-6E8A-4147-A177-3AD203B41FA5}">
                      <a16:colId xmlns:a16="http://schemas.microsoft.com/office/drawing/2014/main" val="1163737168"/>
                    </a:ext>
                  </a:extLst>
                </a:gridCol>
              </a:tblGrid>
              <a:tr h="1115251">
                <a:tc>
                  <a:txBody>
                    <a:bodyPr/>
                    <a:lstStyle/>
                    <a:p>
                      <a:r>
                        <a:rPr lang="da-DK" sz="2200" dirty="0">
                          <a:solidFill>
                            <a:schemeClr val="tx1"/>
                          </a:solidFill>
                        </a:rPr>
                        <a:t>Balancering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da-DK" sz="2200" b="0" i="0" dirty="0">
                          <a:effectLst/>
                          <a:latin typeface="Segoe UI" panose="020B0502040204020203" pitchFamily="34" charset="0"/>
                        </a:rPr>
                        <a:t>Stater danner alliancer for at modvirke en stærk stat. Ses som det mest stabile system, især </a:t>
                      </a:r>
                      <a:r>
                        <a:rPr lang="da-DK" sz="2200" b="1" i="0" dirty="0">
                          <a:effectLst/>
                          <a:latin typeface="Segoe UI" panose="020B0502040204020203" pitchFamily="34" charset="0"/>
                        </a:rPr>
                        <a:t>bipolaritet</a:t>
                      </a:r>
                      <a:r>
                        <a:rPr lang="da-DK" sz="2200" b="0" i="0" dirty="0">
                          <a:effectLst/>
                          <a:latin typeface="Segoe UI" panose="020B0502040204020203" pitchFamily="34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490572"/>
                  </a:ext>
                </a:extLst>
              </a:tr>
              <a:tr h="2305183">
                <a:tc>
                  <a:txBody>
                    <a:bodyPr/>
                    <a:lstStyle/>
                    <a:p>
                      <a:r>
                        <a:rPr lang="da-DK" sz="2200" b="1" dirty="0" err="1"/>
                        <a:t>Bandwagoning</a:t>
                      </a:r>
                      <a:endParaRPr lang="da-DK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da-DK" sz="2200" b="0" i="0" dirty="0">
                          <a:effectLst/>
                          <a:latin typeface="Segoe UI" panose="020B0502040204020203" pitchFamily="34" charset="0"/>
                        </a:rPr>
                        <a:t>Små stater og mellemstore </a:t>
                      </a:r>
                      <a:r>
                        <a:rPr lang="da-DK" sz="2200" b="0" i="0" dirty="0" err="1">
                          <a:effectLst/>
                          <a:latin typeface="Segoe UI" panose="020B0502040204020203" pitchFamily="34" charset="0"/>
                        </a:rPr>
                        <a:t>stater“hopper</a:t>
                      </a:r>
                      <a:r>
                        <a:rPr lang="da-DK" sz="2200" b="0" i="0" dirty="0">
                          <a:effectLst/>
                          <a:latin typeface="Segoe UI" panose="020B0502040204020203" pitchFamily="34" charset="0"/>
                        </a:rPr>
                        <a:t> med på vognen” og støtter supermagten. </a:t>
                      </a:r>
                    </a:p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endParaRPr lang="da-DK" sz="2200" b="0" i="0" dirty="0">
                        <a:effectLst/>
                        <a:latin typeface="Segoe UI" panose="020B0502040204020203" pitchFamily="34" charset="0"/>
                      </a:endParaRPr>
                    </a:p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da-DK" sz="2200" b="0" i="0" dirty="0">
                          <a:effectLst/>
                          <a:latin typeface="Segoe UI" panose="020B0502040204020203" pitchFamily="34" charset="0"/>
                        </a:rPr>
                        <a:t>Fx Danmarks og Storbritanniens deltagelse i Irak-krigen 2003.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331994"/>
                  </a:ext>
                </a:extLst>
              </a:tr>
            </a:tbl>
          </a:graphicData>
        </a:graphic>
      </p:graphicFrame>
      <p:pic>
        <p:nvPicPr>
          <p:cNvPr id="8" name="Billede 7">
            <a:extLst>
              <a:ext uri="{FF2B5EF4-FFF2-40B4-BE49-F238E27FC236}">
                <a16:creationId xmlns:a16="http://schemas.microsoft.com/office/drawing/2014/main" id="{26D296EF-9861-6155-08B7-CDE4201A9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30" y="681037"/>
            <a:ext cx="5772447" cy="577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32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9096</TotalTime>
  <Words>810</Words>
  <Application>Microsoft Office PowerPoint</Application>
  <PresentationFormat>Widescreen</PresentationFormat>
  <Paragraphs>88</Paragraphs>
  <Slides>15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(Tekst)</vt:lpstr>
      <vt:lpstr>Calibri Light</vt:lpstr>
      <vt:lpstr>Segoe UI</vt:lpstr>
      <vt:lpstr>Wingdings</vt:lpstr>
      <vt:lpstr>Office-tema</vt:lpstr>
      <vt:lpstr>Opsamling fra i går: Modul 4: Realisme</vt:lpstr>
      <vt:lpstr>Caseopgave 1: Tre og tre Konflikten mellem USA og Kina</vt:lpstr>
      <vt:lpstr>Modul 5: IP-teori: Neorealisme</vt:lpstr>
      <vt:lpstr>Neorealismen</vt:lpstr>
      <vt:lpstr>Klassisk realisme og neorealisme</vt:lpstr>
      <vt:lpstr>Klassisk realisme og neorealismen</vt:lpstr>
      <vt:lpstr>Tjek-på-lektien om Neorealisme </vt:lpstr>
      <vt:lpstr>Skelnen mellem fire nationale interesser hos enhver stat</vt:lpstr>
      <vt:lpstr>Adfærd i det internationale system: Balancering og bandwagoning</vt:lpstr>
      <vt:lpstr>Sikkerhedsdilemma</vt:lpstr>
      <vt:lpstr>Caseopgave 1, som vi gennemgår sammen:  Konflikten mellem USA og Kina</vt:lpstr>
      <vt:lpstr>Caseopgave 2 i grupper:  Hvorfor angreb Rusland Ukraine?</vt:lpstr>
      <vt:lpstr>Grupper</vt:lpstr>
      <vt:lpstr>Teoriudvikling - IP </vt:lpstr>
      <vt:lpstr>Teoriudvikling - IP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Christoffer Østergaard Carstens</dc:creator>
  <cp:lastModifiedBy>Christoffer Østergaard Carstens</cp:lastModifiedBy>
  <cp:revision>3</cp:revision>
  <dcterms:created xsi:type="dcterms:W3CDTF">2021-10-26T12:32:10Z</dcterms:created>
  <dcterms:modified xsi:type="dcterms:W3CDTF">2026-01-07T20:28:35Z</dcterms:modified>
</cp:coreProperties>
</file>